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78" y="5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13216" y="0"/>
            <a:ext cx="4998085" cy="2499360"/>
          </a:xfrm>
          <a:custGeom>
            <a:avLst/>
            <a:gdLst/>
            <a:ahLst/>
            <a:cxnLst/>
            <a:rect l="l" t="t" r="r" b="b"/>
            <a:pathLst>
              <a:path w="4998085" h="2499360">
                <a:moveTo>
                  <a:pt x="4997879" y="0"/>
                </a:moveTo>
                <a:lnTo>
                  <a:pt x="0" y="0"/>
                </a:lnTo>
                <a:lnTo>
                  <a:pt x="463" y="48600"/>
                </a:lnTo>
                <a:lnTo>
                  <a:pt x="1847" y="96975"/>
                </a:lnTo>
                <a:lnTo>
                  <a:pt x="4143" y="145116"/>
                </a:lnTo>
                <a:lnTo>
                  <a:pt x="7343" y="193015"/>
                </a:lnTo>
                <a:lnTo>
                  <a:pt x="11439" y="240664"/>
                </a:lnTo>
                <a:lnTo>
                  <a:pt x="16422" y="288054"/>
                </a:lnTo>
                <a:lnTo>
                  <a:pt x="22284" y="335176"/>
                </a:lnTo>
                <a:lnTo>
                  <a:pt x="29017" y="382023"/>
                </a:lnTo>
                <a:lnTo>
                  <a:pt x="36611" y="428586"/>
                </a:lnTo>
                <a:lnTo>
                  <a:pt x="45060" y="474856"/>
                </a:lnTo>
                <a:lnTo>
                  <a:pt x="54353" y="520826"/>
                </a:lnTo>
                <a:lnTo>
                  <a:pt x="64484" y="566486"/>
                </a:lnTo>
                <a:lnTo>
                  <a:pt x="75443" y="611829"/>
                </a:lnTo>
                <a:lnTo>
                  <a:pt x="87222" y="656846"/>
                </a:lnTo>
                <a:lnTo>
                  <a:pt x="99814" y="701528"/>
                </a:lnTo>
                <a:lnTo>
                  <a:pt x="113208" y="745868"/>
                </a:lnTo>
                <a:lnTo>
                  <a:pt x="127398" y="789857"/>
                </a:lnTo>
                <a:lnTo>
                  <a:pt x="142375" y="833487"/>
                </a:lnTo>
                <a:lnTo>
                  <a:pt x="158130" y="876749"/>
                </a:lnTo>
                <a:lnTo>
                  <a:pt x="174654" y="919634"/>
                </a:lnTo>
                <a:lnTo>
                  <a:pt x="191941" y="962135"/>
                </a:lnTo>
                <a:lnTo>
                  <a:pt x="209980" y="1004243"/>
                </a:lnTo>
                <a:lnTo>
                  <a:pt x="228765" y="1045950"/>
                </a:lnTo>
                <a:lnTo>
                  <a:pt x="248285" y="1087247"/>
                </a:lnTo>
                <a:lnTo>
                  <a:pt x="268534" y="1128126"/>
                </a:lnTo>
                <a:lnTo>
                  <a:pt x="289503" y="1168578"/>
                </a:lnTo>
                <a:lnTo>
                  <a:pt x="311182" y="1208596"/>
                </a:lnTo>
                <a:lnTo>
                  <a:pt x="333565" y="1248170"/>
                </a:lnTo>
                <a:lnTo>
                  <a:pt x="356642" y="1287293"/>
                </a:lnTo>
                <a:lnTo>
                  <a:pt x="380406" y="1325956"/>
                </a:lnTo>
                <a:lnTo>
                  <a:pt x="404847" y="1364151"/>
                </a:lnTo>
                <a:lnTo>
                  <a:pt x="429958" y="1401868"/>
                </a:lnTo>
                <a:lnTo>
                  <a:pt x="455729" y="1439101"/>
                </a:lnTo>
                <a:lnTo>
                  <a:pt x="482154" y="1475840"/>
                </a:lnTo>
                <a:lnTo>
                  <a:pt x="509222" y="1512078"/>
                </a:lnTo>
                <a:lnTo>
                  <a:pt x="536927" y="1547805"/>
                </a:lnTo>
                <a:lnTo>
                  <a:pt x="565259" y="1583014"/>
                </a:lnTo>
                <a:lnTo>
                  <a:pt x="594210" y="1617695"/>
                </a:lnTo>
                <a:lnTo>
                  <a:pt x="623772" y="1651841"/>
                </a:lnTo>
                <a:lnTo>
                  <a:pt x="653936" y="1685444"/>
                </a:lnTo>
                <a:lnTo>
                  <a:pt x="684695" y="1718494"/>
                </a:lnTo>
                <a:lnTo>
                  <a:pt x="716039" y="1750984"/>
                </a:lnTo>
                <a:lnTo>
                  <a:pt x="747960" y="1782905"/>
                </a:lnTo>
                <a:lnTo>
                  <a:pt x="780450" y="1814249"/>
                </a:lnTo>
                <a:lnTo>
                  <a:pt x="813500" y="1845007"/>
                </a:lnTo>
                <a:lnTo>
                  <a:pt x="847103" y="1875171"/>
                </a:lnTo>
                <a:lnTo>
                  <a:pt x="881249" y="1904733"/>
                </a:lnTo>
                <a:lnTo>
                  <a:pt x="915931" y="1933684"/>
                </a:lnTo>
                <a:lnTo>
                  <a:pt x="951140" y="1962016"/>
                </a:lnTo>
                <a:lnTo>
                  <a:pt x="986867" y="1989720"/>
                </a:lnTo>
                <a:lnTo>
                  <a:pt x="1023105" y="2016789"/>
                </a:lnTo>
                <a:lnTo>
                  <a:pt x="1059844" y="2043213"/>
                </a:lnTo>
                <a:lnTo>
                  <a:pt x="1097077" y="2068984"/>
                </a:lnTo>
                <a:lnTo>
                  <a:pt x="1134795" y="2094095"/>
                </a:lnTo>
                <a:lnTo>
                  <a:pt x="1172990" y="2118536"/>
                </a:lnTo>
                <a:lnTo>
                  <a:pt x="1211653" y="2142299"/>
                </a:lnTo>
                <a:lnTo>
                  <a:pt x="1250776" y="2165376"/>
                </a:lnTo>
                <a:lnTo>
                  <a:pt x="1290351" y="2187759"/>
                </a:lnTo>
                <a:lnTo>
                  <a:pt x="1330369" y="2209438"/>
                </a:lnTo>
                <a:lnTo>
                  <a:pt x="1370821" y="2230407"/>
                </a:lnTo>
                <a:lnTo>
                  <a:pt x="1411700" y="2250655"/>
                </a:lnTo>
                <a:lnTo>
                  <a:pt x="1452997" y="2270176"/>
                </a:lnTo>
                <a:lnTo>
                  <a:pt x="1494704" y="2288960"/>
                </a:lnTo>
                <a:lnTo>
                  <a:pt x="1536812" y="2307000"/>
                </a:lnTo>
                <a:lnTo>
                  <a:pt x="1579313" y="2324286"/>
                </a:lnTo>
                <a:lnTo>
                  <a:pt x="1622199" y="2340810"/>
                </a:lnTo>
                <a:lnTo>
                  <a:pt x="1665461" y="2356565"/>
                </a:lnTo>
                <a:lnTo>
                  <a:pt x="1709091" y="2371541"/>
                </a:lnTo>
                <a:lnTo>
                  <a:pt x="1753080" y="2385731"/>
                </a:lnTo>
                <a:lnTo>
                  <a:pt x="1797420" y="2399126"/>
                </a:lnTo>
                <a:lnTo>
                  <a:pt x="1842102" y="2411717"/>
                </a:lnTo>
                <a:lnTo>
                  <a:pt x="1887120" y="2423496"/>
                </a:lnTo>
                <a:lnTo>
                  <a:pt x="1932463" y="2434455"/>
                </a:lnTo>
                <a:lnTo>
                  <a:pt x="1978123" y="2444586"/>
                </a:lnTo>
                <a:lnTo>
                  <a:pt x="2024093" y="2453879"/>
                </a:lnTo>
                <a:lnTo>
                  <a:pt x="2070363" y="2462328"/>
                </a:lnTo>
                <a:lnTo>
                  <a:pt x="2116926" y="2469922"/>
                </a:lnTo>
                <a:lnTo>
                  <a:pt x="2163773" y="2476655"/>
                </a:lnTo>
                <a:lnTo>
                  <a:pt x="2210895" y="2482517"/>
                </a:lnTo>
                <a:lnTo>
                  <a:pt x="2258285" y="2487500"/>
                </a:lnTo>
                <a:lnTo>
                  <a:pt x="2305934" y="2491596"/>
                </a:lnTo>
                <a:lnTo>
                  <a:pt x="2353833" y="2494796"/>
                </a:lnTo>
                <a:lnTo>
                  <a:pt x="2401974" y="2497092"/>
                </a:lnTo>
                <a:lnTo>
                  <a:pt x="2450349" y="2498476"/>
                </a:lnTo>
                <a:lnTo>
                  <a:pt x="2498950" y="2498939"/>
                </a:lnTo>
                <a:lnTo>
                  <a:pt x="2547550" y="2498476"/>
                </a:lnTo>
                <a:lnTo>
                  <a:pt x="2595924" y="2497092"/>
                </a:lnTo>
                <a:lnTo>
                  <a:pt x="2644065" y="2494796"/>
                </a:lnTo>
                <a:lnTo>
                  <a:pt x="2691964" y="2491596"/>
                </a:lnTo>
                <a:lnTo>
                  <a:pt x="2739612" y="2487500"/>
                </a:lnTo>
                <a:lnTo>
                  <a:pt x="2787002" y="2482517"/>
                </a:lnTo>
                <a:lnTo>
                  <a:pt x="2834124" y="2476655"/>
                </a:lnTo>
                <a:lnTo>
                  <a:pt x="2880970" y="2469922"/>
                </a:lnTo>
                <a:lnTo>
                  <a:pt x="2927533" y="2462328"/>
                </a:lnTo>
                <a:lnTo>
                  <a:pt x="2973803" y="2453879"/>
                </a:lnTo>
                <a:lnTo>
                  <a:pt x="3019772" y="2444586"/>
                </a:lnTo>
                <a:lnTo>
                  <a:pt x="3065432" y="2434455"/>
                </a:lnTo>
                <a:lnTo>
                  <a:pt x="3110775" y="2423496"/>
                </a:lnTo>
                <a:lnTo>
                  <a:pt x="3155792" y="2411717"/>
                </a:lnTo>
                <a:lnTo>
                  <a:pt x="3200474" y="2399126"/>
                </a:lnTo>
                <a:lnTo>
                  <a:pt x="3244814" y="2385731"/>
                </a:lnTo>
                <a:lnTo>
                  <a:pt x="3288802" y="2371541"/>
                </a:lnTo>
                <a:lnTo>
                  <a:pt x="3332432" y="2356565"/>
                </a:lnTo>
                <a:lnTo>
                  <a:pt x="3375693" y="2340810"/>
                </a:lnTo>
                <a:lnTo>
                  <a:pt x="3418578" y="2324286"/>
                </a:lnTo>
                <a:lnTo>
                  <a:pt x="3461079" y="2307000"/>
                </a:lnTo>
                <a:lnTo>
                  <a:pt x="3503187" y="2288960"/>
                </a:lnTo>
                <a:lnTo>
                  <a:pt x="3544893" y="2270176"/>
                </a:lnTo>
                <a:lnTo>
                  <a:pt x="3586190" y="2250655"/>
                </a:lnTo>
                <a:lnTo>
                  <a:pt x="3627069" y="2230407"/>
                </a:lnTo>
                <a:lnTo>
                  <a:pt x="3667521" y="2209438"/>
                </a:lnTo>
                <a:lnTo>
                  <a:pt x="3707539" y="2187759"/>
                </a:lnTo>
                <a:lnTo>
                  <a:pt x="3747113" y="2165376"/>
                </a:lnTo>
                <a:lnTo>
                  <a:pt x="3786236" y="2142299"/>
                </a:lnTo>
                <a:lnTo>
                  <a:pt x="3824899" y="2118536"/>
                </a:lnTo>
                <a:lnTo>
                  <a:pt x="3863093" y="2094095"/>
                </a:lnTo>
                <a:lnTo>
                  <a:pt x="3900811" y="2068984"/>
                </a:lnTo>
                <a:lnTo>
                  <a:pt x="3938043" y="2043213"/>
                </a:lnTo>
                <a:lnTo>
                  <a:pt x="3974782" y="2016789"/>
                </a:lnTo>
                <a:lnTo>
                  <a:pt x="4011020" y="1989720"/>
                </a:lnTo>
                <a:lnTo>
                  <a:pt x="4046747" y="1962016"/>
                </a:lnTo>
                <a:lnTo>
                  <a:pt x="4081955" y="1933684"/>
                </a:lnTo>
                <a:lnTo>
                  <a:pt x="4116637" y="1904733"/>
                </a:lnTo>
                <a:lnTo>
                  <a:pt x="4150783" y="1875171"/>
                </a:lnTo>
                <a:lnTo>
                  <a:pt x="4184385" y="1845007"/>
                </a:lnTo>
                <a:lnTo>
                  <a:pt x="4217435" y="1814249"/>
                </a:lnTo>
                <a:lnTo>
                  <a:pt x="4249925" y="1782905"/>
                </a:lnTo>
                <a:lnTo>
                  <a:pt x="4281846" y="1750984"/>
                </a:lnTo>
                <a:lnTo>
                  <a:pt x="4313190" y="1718494"/>
                </a:lnTo>
                <a:lnTo>
                  <a:pt x="4343948" y="1685444"/>
                </a:lnTo>
                <a:lnTo>
                  <a:pt x="4374112" y="1651841"/>
                </a:lnTo>
                <a:lnTo>
                  <a:pt x="4403674" y="1617695"/>
                </a:lnTo>
                <a:lnTo>
                  <a:pt x="4432624" y="1583014"/>
                </a:lnTo>
                <a:lnTo>
                  <a:pt x="4460956" y="1547805"/>
                </a:lnTo>
                <a:lnTo>
                  <a:pt x="4488660" y="1512078"/>
                </a:lnTo>
                <a:lnTo>
                  <a:pt x="4515729" y="1475840"/>
                </a:lnTo>
                <a:lnTo>
                  <a:pt x="4542153" y="1439101"/>
                </a:lnTo>
                <a:lnTo>
                  <a:pt x="4567924" y="1401868"/>
                </a:lnTo>
                <a:lnTo>
                  <a:pt x="4593035" y="1364151"/>
                </a:lnTo>
                <a:lnTo>
                  <a:pt x="4617476" y="1325956"/>
                </a:lnTo>
                <a:lnTo>
                  <a:pt x="4641239" y="1287293"/>
                </a:lnTo>
                <a:lnTo>
                  <a:pt x="4664316" y="1248170"/>
                </a:lnTo>
                <a:lnTo>
                  <a:pt x="4686699" y="1208596"/>
                </a:lnTo>
                <a:lnTo>
                  <a:pt x="4708378" y="1168578"/>
                </a:lnTo>
                <a:lnTo>
                  <a:pt x="4729347" y="1128126"/>
                </a:lnTo>
                <a:lnTo>
                  <a:pt x="4749595" y="1087247"/>
                </a:lnTo>
                <a:lnTo>
                  <a:pt x="4769116" y="1045950"/>
                </a:lnTo>
                <a:lnTo>
                  <a:pt x="4787900" y="1004243"/>
                </a:lnTo>
                <a:lnTo>
                  <a:pt x="4805939" y="962135"/>
                </a:lnTo>
                <a:lnTo>
                  <a:pt x="4823225" y="919634"/>
                </a:lnTo>
                <a:lnTo>
                  <a:pt x="4839750" y="876749"/>
                </a:lnTo>
                <a:lnTo>
                  <a:pt x="4855505" y="833487"/>
                </a:lnTo>
                <a:lnTo>
                  <a:pt x="4870481" y="789857"/>
                </a:lnTo>
                <a:lnTo>
                  <a:pt x="4884671" y="745868"/>
                </a:lnTo>
                <a:lnTo>
                  <a:pt x="4898065" y="701528"/>
                </a:lnTo>
                <a:lnTo>
                  <a:pt x="4910657" y="656846"/>
                </a:lnTo>
                <a:lnTo>
                  <a:pt x="4922436" y="611829"/>
                </a:lnTo>
                <a:lnTo>
                  <a:pt x="4933395" y="566486"/>
                </a:lnTo>
                <a:lnTo>
                  <a:pt x="4943526" y="520826"/>
                </a:lnTo>
                <a:lnTo>
                  <a:pt x="4952819" y="474856"/>
                </a:lnTo>
                <a:lnTo>
                  <a:pt x="4961267" y="428586"/>
                </a:lnTo>
                <a:lnTo>
                  <a:pt x="4968862" y="382023"/>
                </a:lnTo>
                <a:lnTo>
                  <a:pt x="4975594" y="335176"/>
                </a:lnTo>
                <a:lnTo>
                  <a:pt x="4981456" y="288054"/>
                </a:lnTo>
                <a:lnTo>
                  <a:pt x="4986439" y="240664"/>
                </a:lnTo>
                <a:lnTo>
                  <a:pt x="4990535" y="193015"/>
                </a:lnTo>
                <a:lnTo>
                  <a:pt x="4993735" y="145116"/>
                </a:lnTo>
                <a:lnTo>
                  <a:pt x="4996032" y="96975"/>
                </a:lnTo>
                <a:lnTo>
                  <a:pt x="4997416" y="48600"/>
                </a:lnTo>
                <a:lnTo>
                  <a:pt x="4997879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53060" y="63650"/>
            <a:ext cx="18397979" cy="1311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1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1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1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30970" y="300751"/>
            <a:ext cx="13442158" cy="1234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1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35010" y="3886468"/>
            <a:ext cx="10231120" cy="47790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4.png"/><Relationship Id="rId21" Type="http://schemas.openxmlformats.org/officeDocument/2006/relationships/image" Target="../media/image89.png"/><Relationship Id="rId42" Type="http://schemas.openxmlformats.org/officeDocument/2006/relationships/image" Target="../media/image110.png"/><Relationship Id="rId47" Type="http://schemas.openxmlformats.org/officeDocument/2006/relationships/image" Target="../media/image115.png"/><Relationship Id="rId63" Type="http://schemas.openxmlformats.org/officeDocument/2006/relationships/image" Target="../media/image131.png"/><Relationship Id="rId68" Type="http://schemas.openxmlformats.org/officeDocument/2006/relationships/image" Target="../media/image136.png"/><Relationship Id="rId84" Type="http://schemas.openxmlformats.org/officeDocument/2006/relationships/image" Target="../media/image152.png"/><Relationship Id="rId89" Type="http://schemas.openxmlformats.org/officeDocument/2006/relationships/image" Target="../media/image157.png"/><Relationship Id="rId16" Type="http://schemas.openxmlformats.org/officeDocument/2006/relationships/image" Target="../media/image84.png"/><Relationship Id="rId11" Type="http://schemas.openxmlformats.org/officeDocument/2006/relationships/image" Target="../media/image79.png"/><Relationship Id="rId32" Type="http://schemas.openxmlformats.org/officeDocument/2006/relationships/image" Target="../media/image100.png"/><Relationship Id="rId37" Type="http://schemas.openxmlformats.org/officeDocument/2006/relationships/image" Target="../media/image105.png"/><Relationship Id="rId53" Type="http://schemas.openxmlformats.org/officeDocument/2006/relationships/image" Target="../media/image121.png"/><Relationship Id="rId58" Type="http://schemas.openxmlformats.org/officeDocument/2006/relationships/image" Target="../media/image126.png"/><Relationship Id="rId74" Type="http://schemas.openxmlformats.org/officeDocument/2006/relationships/image" Target="../media/image142.png"/><Relationship Id="rId79" Type="http://schemas.openxmlformats.org/officeDocument/2006/relationships/image" Target="../media/image147.png"/><Relationship Id="rId102" Type="http://schemas.openxmlformats.org/officeDocument/2006/relationships/image" Target="../media/image170.png"/><Relationship Id="rId5" Type="http://schemas.openxmlformats.org/officeDocument/2006/relationships/image" Target="../media/image73.png"/><Relationship Id="rId90" Type="http://schemas.openxmlformats.org/officeDocument/2006/relationships/image" Target="../media/image158.png"/><Relationship Id="rId95" Type="http://schemas.openxmlformats.org/officeDocument/2006/relationships/image" Target="../media/image163.png"/><Relationship Id="rId22" Type="http://schemas.openxmlformats.org/officeDocument/2006/relationships/image" Target="../media/image90.png"/><Relationship Id="rId27" Type="http://schemas.openxmlformats.org/officeDocument/2006/relationships/image" Target="../media/image95.png"/><Relationship Id="rId43" Type="http://schemas.openxmlformats.org/officeDocument/2006/relationships/image" Target="../media/image111.png"/><Relationship Id="rId48" Type="http://schemas.openxmlformats.org/officeDocument/2006/relationships/image" Target="../media/image116.png"/><Relationship Id="rId64" Type="http://schemas.openxmlformats.org/officeDocument/2006/relationships/image" Target="../media/image132.png"/><Relationship Id="rId69" Type="http://schemas.openxmlformats.org/officeDocument/2006/relationships/image" Target="../media/image137.png"/><Relationship Id="rId80" Type="http://schemas.openxmlformats.org/officeDocument/2006/relationships/image" Target="../media/image148.png"/><Relationship Id="rId85" Type="http://schemas.openxmlformats.org/officeDocument/2006/relationships/image" Target="../media/image153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33" Type="http://schemas.openxmlformats.org/officeDocument/2006/relationships/image" Target="../media/image101.png"/><Relationship Id="rId38" Type="http://schemas.openxmlformats.org/officeDocument/2006/relationships/image" Target="../media/image106.png"/><Relationship Id="rId46" Type="http://schemas.openxmlformats.org/officeDocument/2006/relationships/image" Target="../media/image114.png"/><Relationship Id="rId59" Type="http://schemas.openxmlformats.org/officeDocument/2006/relationships/image" Target="../media/image127.png"/><Relationship Id="rId67" Type="http://schemas.openxmlformats.org/officeDocument/2006/relationships/image" Target="../media/image135.png"/><Relationship Id="rId103" Type="http://schemas.openxmlformats.org/officeDocument/2006/relationships/image" Target="../media/image171.png"/><Relationship Id="rId20" Type="http://schemas.openxmlformats.org/officeDocument/2006/relationships/image" Target="../media/image88.png"/><Relationship Id="rId41" Type="http://schemas.openxmlformats.org/officeDocument/2006/relationships/image" Target="../media/image109.png"/><Relationship Id="rId54" Type="http://schemas.openxmlformats.org/officeDocument/2006/relationships/image" Target="../media/image122.png"/><Relationship Id="rId62" Type="http://schemas.openxmlformats.org/officeDocument/2006/relationships/image" Target="../media/image130.png"/><Relationship Id="rId70" Type="http://schemas.openxmlformats.org/officeDocument/2006/relationships/image" Target="../media/image138.png"/><Relationship Id="rId75" Type="http://schemas.openxmlformats.org/officeDocument/2006/relationships/image" Target="../media/image143.png"/><Relationship Id="rId83" Type="http://schemas.openxmlformats.org/officeDocument/2006/relationships/image" Target="../media/image151.png"/><Relationship Id="rId88" Type="http://schemas.openxmlformats.org/officeDocument/2006/relationships/image" Target="../media/image156.png"/><Relationship Id="rId91" Type="http://schemas.openxmlformats.org/officeDocument/2006/relationships/image" Target="../media/image159.png"/><Relationship Id="rId96" Type="http://schemas.openxmlformats.org/officeDocument/2006/relationships/image" Target="../media/image1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28" Type="http://schemas.openxmlformats.org/officeDocument/2006/relationships/image" Target="../media/image96.png"/><Relationship Id="rId36" Type="http://schemas.openxmlformats.org/officeDocument/2006/relationships/image" Target="../media/image104.png"/><Relationship Id="rId49" Type="http://schemas.openxmlformats.org/officeDocument/2006/relationships/image" Target="../media/image117.png"/><Relationship Id="rId57" Type="http://schemas.openxmlformats.org/officeDocument/2006/relationships/image" Target="../media/image125.png"/><Relationship Id="rId10" Type="http://schemas.openxmlformats.org/officeDocument/2006/relationships/image" Target="../media/image78.png"/><Relationship Id="rId31" Type="http://schemas.openxmlformats.org/officeDocument/2006/relationships/image" Target="../media/image99.png"/><Relationship Id="rId44" Type="http://schemas.openxmlformats.org/officeDocument/2006/relationships/image" Target="../media/image112.png"/><Relationship Id="rId52" Type="http://schemas.openxmlformats.org/officeDocument/2006/relationships/image" Target="../media/image120.png"/><Relationship Id="rId60" Type="http://schemas.openxmlformats.org/officeDocument/2006/relationships/image" Target="../media/image128.png"/><Relationship Id="rId65" Type="http://schemas.openxmlformats.org/officeDocument/2006/relationships/image" Target="../media/image133.png"/><Relationship Id="rId73" Type="http://schemas.openxmlformats.org/officeDocument/2006/relationships/image" Target="../media/image141.png"/><Relationship Id="rId78" Type="http://schemas.openxmlformats.org/officeDocument/2006/relationships/image" Target="../media/image146.png"/><Relationship Id="rId81" Type="http://schemas.openxmlformats.org/officeDocument/2006/relationships/image" Target="../media/image149.png"/><Relationship Id="rId86" Type="http://schemas.openxmlformats.org/officeDocument/2006/relationships/image" Target="../media/image154.png"/><Relationship Id="rId94" Type="http://schemas.openxmlformats.org/officeDocument/2006/relationships/image" Target="../media/image162.png"/><Relationship Id="rId99" Type="http://schemas.openxmlformats.org/officeDocument/2006/relationships/image" Target="../media/image167.png"/><Relationship Id="rId101" Type="http://schemas.openxmlformats.org/officeDocument/2006/relationships/image" Target="../media/image169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9" Type="http://schemas.openxmlformats.org/officeDocument/2006/relationships/image" Target="../media/image107.png"/><Relationship Id="rId34" Type="http://schemas.openxmlformats.org/officeDocument/2006/relationships/image" Target="../media/image102.png"/><Relationship Id="rId50" Type="http://schemas.openxmlformats.org/officeDocument/2006/relationships/image" Target="../media/image118.png"/><Relationship Id="rId55" Type="http://schemas.openxmlformats.org/officeDocument/2006/relationships/image" Target="../media/image123.png"/><Relationship Id="rId76" Type="http://schemas.openxmlformats.org/officeDocument/2006/relationships/image" Target="../media/image144.png"/><Relationship Id="rId97" Type="http://schemas.openxmlformats.org/officeDocument/2006/relationships/image" Target="../media/image165.png"/><Relationship Id="rId7" Type="http://schemas.openxmlformats.org/officeDocument/2006/relationships/image" Target="../media/image75.png"/><Relationship Id="rId71" Type="http://schemas.openxmlformats.org/officeDocument/2006/relationships/image" Target="../media/image139.png"/><Relationship Id="rId92" Type="http://schemas.openxmlformats.org/officeDocument/2006/relationships/image" Target="../media/image160.png"/><Relationship Id="rId2" Type="http://schemas.openxmlformats.org/officeDocument/2006/relationships/image" Target="../media/image70.png"/><Relationship Id="rId29" Type="http://schemas.openxmlformats.org/officeDocument/2006/relationships/image" Target="../media/image97.png"/><Relationship Id="rId24" Type="http://schemas.openxmlformats.org/officeDocument/2006/relationships/image" Target="../media/image92.png"/><Relationship Id="rId40" Type="http://schemas.openxmlformats.org/officeDocument/2006/relationships/image" Target="../media/image108.png"/><Relationship Id="rId45" Type="http://schemas.openxmlformats.org/officeDocument/2006/relationships/image" Target="../media/image113.png"/><Relationship Id="rId66" Type="http://schemas.openxmlformats.org/officeDocument/2006/relationships/image" Target="../media/image134.png"/><Relationship Id="rId87" Type="http://schemas.openxmlformats.org/officeDocument/2006/relationships/image" Target="../media/image155.png"/><Relationship Id="rId61" Type="http://schemas.openxmlformats.org/officeDocument/2006/relationships/image" Target="../media/image129.png"/><Relationship Id="rId82" Type="http://schemas.openxmlformats.org/officeDocument/2006/relationships/image" Target="../media/image150.png"/><Relationship Id="rId19" Type="http://schemas.openxmlformats.org/officeDocument/2006/relationships/image" Target="../media/image87.png"/><Relationship Id="rId14" Type="http://schemas.openxmlformats.org/officeDocument/2006/relationships/image" Target="../media/image82.png"/><Relationship Id="rId30" Type="http://schemas.openxmlformats.org/officeDocument/2006/relationships/image" Target="../media/image98.png"/><Relationship Id="rId35" Type="http://schemas.openxmlformats.org/officeDocument/2006/relationships/image" Target="../media/image103.png"/><Relationship Id="rId56" Type="http://schemas.openxmlformats.org/officeDocument/2006/relationships/image" Target="../media/image124.png"/><Relationship Id="rId77" Type="http://schemas.openxmlformats.org/officeDocument/2006/relationships/image" Target="../media/image145.png"/><Relationship Id="rId100" Type="http://schemas.openxmlformats.org/officeDocument/2006/relationships/image" Target="../media/image168.png"/><Relationship Id="rId8" Type="http://schemas.openxmlformats.org/officeDocument/2006/relationships/image" Target="../media/image76.png"/><Relationship Id="rId51" Type="http://schemas.openxmlformats.org/officeDocument/2006/relationships/image" Target="../media/image119.png"/><Relationship Id="rId72" Type="http://schemas.openxmlformats.org/officeDocument/2006/relationships/image" Target="../media/image140.png"/><Relationship Id="rId93" Type="http://schemas.openxmlformats.org/officeDocument/2006/relationships/image" Target="../media/image161.png"/><Relationship Id="rId98" Type="http://schemas.openxmlformats.org/officeDocument/2006/relationships/image" Target="../media/image166.png"/><Relationship Id="rId3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81745" y="0"/>
            <a:ext cx="14822805" cy="11308715"/>
          </a:xfrm>
          <a:custGeom>
            <a:avLst/>
            <a:gdLst/>
            <a:ahLst/>
            <a:cxnLst/>
            <a:rect l="l" t="t" r="r" b="b"/>
            <a:pathLst>
              <a:path w="14822805" h="11308715">
                <a:moveTo>
                  <a:pt x="0" y="11308556"/>
                </a:moveTo>
                <a:lnTo>
                  <a:pt x="14822354" y="11308556"/>
                </a:lnTo>
                <a:lnTo>
                  <a:pt x="14822354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5281930" cy="11308715"/>
          </a:xfrm>
          <a:custGeom>
            <a:avLst/>
            <a:gdLst/>
            <a:ahLst/>
            <a:cxnLst/>
            <a:rect l="l" t="t" r="r" b="b"/>
            <a:pathLst>
              <a:path w="5281930" h="11308715">
                <a:moveTo>
                  <a:pt x="5281744" y="0"/>
                </a:moveTo>
                <a:lnTo>
                  <a:pt x="0" y="0"/>
                </a:lnTo>
                <a:lnTo>
                  <a:pt x="0" y="11308556"/>
                </a:lnTo>
                <a:lnTo>
                  <a:pt x="5281744" y="11308556"/>
                </a:lnTo>
                <a:lnTo>
                  <a:pt x="5281744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896" y="3017295"/>
            <a:ext cx="13506450" cy="2011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0" spc="-620" dirty="0"/>
              <a:t>Шаг</a:t>
            </a:r>
            <a:r>
              <a:rPr sz="13000" spc="-760" dirty="0"/>
              <a:t> </a:t>
            </a:r>
            <a:r>
              <a:rPr sz="13000" spc="-705" dirty="0"/>
              <a:t>в</a:t>
            </a:r>
            <a:r>
              <a:rPr sz="13000" spc="-760" dirty="0"/>
              <a:t> </a:t>
            </a:r>
            <a:r>
              <a:rPr sz="13000" spc="-165" dirty="0"/>
              <a:t>прир</a:t>
            </a:r>
            <a:r>
              <a:rPr sz="13000" spc="-509" dirty="0"/>
              <a:t>о</a:t>
            </a:r>
            <a:r>
              <a:rPr sz="13000" spc="-160" dirty="0"/>
              <a:t>ду</a:t>
            </a:r>
            <a:endParaRPr sz="13000"/>
          </a:p>
        </p:txBody>
      </p:sp>
      <p:grpSp>
        <p:nvGrpSpPr>
          <p:cNvPr id="5" name="object 5"/>
          <p:cNvGrpSpPr/>
          <p:nvPr/>
        </p:nvGrpSpPr>
        <p:grpSpPr>
          <a:xfrm>
            <a:off x="3008280" y="5654276"/>
            <a:ext cx="4589145" cy="4589145"/>
            <a:chOff x="3008280" y="5654276"/>
            <a:chExt cx="4589145" cy="4589145"/>
          </a:xfrm>
        </p:grpSpPr>
        <p:sp>
          <p:nvSpPr>
            <p:cNvPr id="6" name="object 6"/>
            <p:cNvSpPr/>
            <p:nvPr/>
          </p:nvSpPr>
          <p:spPr>
            <a:xfrm>
              <a:off x="3008280" y="5654276"/>
              <a:ext cx="4589145" cy="4589145"/>
            </a:xfrm>
            <a:custGeom>
              <a:avLst/>
              <a:gdLst/>
              <a:ahLst/>
              <a:cxnLst/>
              <a:rect l="l" t="t" r="r" b="b"/>
              <a:pathLst>
                <a:path w="4589145" h="4589145">
                  <a:moveTo>
                    <a:pt x="2294495" y="0"/>
                  </a:moveTo>
                  <a:lnTo>
                    <a:pt x="2245876" y="504"/>
                  </a:lnTo>
                  <a:lnTo>
                    <a:pt x="2197504" y="2012"/>
                  </a:lnTo>
                  <a:lnTo>
                    <a:pt x="2149388" y="4514"/>
                  </a:lnTo>
                  <a:lnTo>
                    <a:pt x="2101539" y="7998"/>
                  </a:lnTo>
                  <a:lnTo>
                    <a:pt x="2053966" y="12456"/>
                  </a:lnTo>
                  <a:lnTo>
                    <a:pt x="2006680" y="17877"/>
                  </a:lnTo>
                  <a:lnTo>
                    <a:pt x="1959690" y="24251"/>
                  </a:lnTo>
                  <a:lnTo>
                    <a:pt x="1913006" y="31569"/>
                  </a:lnTo>
                  <a:lnTo>
                    <a:pt x="1866638" y="39821"/>
                  </a:lnTo>
                  <a:lnTo>
                    <a:pt x="1820597" y="48996"/>
                  </a:lnTo>
                  <a:lnTo>
                    <a:pt x="1774892" y="59084"/>
                  </a:lnTo>
                  <a:lnTo>
                    <a:pt x="1729533" y="70076"/>
                  </a:lnTo>
                  <a:lnTo>
                    <a:pt x="1684530" y="81962"/>
                  </a:lnTo>
                  <a:lnTo>
                    <a:pt x="1639893" y="94731"/>
                  </a:lnTo>
                  <a:lnTo>
                    <a:pt x="1595632" y="108374"/>
                  </a:lnTo>
                  <a:lnTo>
                    <a:pt x="1551757" y="122881"/>
                  </a:lnTo>
                  <a:lnTo>
                    <a:pt x="1508278" y="138242"/>
                  </a:lnTo>
                  <a:lnTo>
                    <a:pt x="1465204" y="154446"/>
                  </a:lnTo>
                  <a:lnTo>
                    <a:pt x="1422547" y="171485"/>
                  </a:lnTo>
                  <a:lnTo>
                    <a:pt x="1380315" y="189347"/>
                  </a:lnTo>
                  <a:lnTo>
                    <a:pt x="1338519" y="208023"/>
                  </a:lnTo>
                  <a:lnTo>
                    <a:pt x="1297168" y="227504"/>
                  </a:lnTo>
                  <a:lnTo>
                    <a:pt x="1256274" y="247778"/>
                  </a:lnTo>
                  <a:lnTo>
                    <a:pt x="1215844" y="268837"/>
                  </a:lnTo>
                  <a:lnTo>
                    <a:pt x="1175891" y="290670"/>
                  </a:lnTo>
                  <a:lnTo>
                    <a:pt x="1136423" y="313267"/>
                  </a:lnTo>
                  <a:lnTo>
                    <a:pt x="1097450" y="336618"/>
                  </a:lnTo>
                  <a:lnTo>
                    <a:pt x="1058982" y="360714"/>
                  </a:lnTo>
                  <a:lnTo>
                    <a:pt x="1021030" y="385544"/>
                  </a:lnTo>
                  <a:lnTo>
                    <a:pt x="983604" y="411099"/>
                  </a:lnTo>
                  <a:lnTo>
                    <a:pt x="946712" y="437368"/>
                  </a:lnTo>
                  <a:lnTo>
                    <a:pt x="910366" y="464341"/>
                  </a:lnTo>
                  <a:lnTo>
                    <a:pt x="874575" y="492009"/>
                  </a:lnTo>
                  <a:lnTo>
                    <a:pt x="839349" y="520361"/>
                  </a:lnTo>
                  <a:lnTo>
                    <a:pt x="804698" y="549389"/>
                  </a:lnTo>
                  <a:lnTo>
                    <a:pt x="770632" y="579080"/>
                  </a:lnTo>
                  <a:lnTo>
                    <a:pt x="737161" y="609427"/>
                  </a:lnTo>
                  <a:lnTo>
                    <a:pt x="704295" y="640418"/>
                  </a:lnTo>
                  <a:lnTo>
                    <a:pt x="672044" y="672044"/>
                  </a:lnTo>
                  <a:lnTo>
                    <a:pt x="640418" y="704295"/>
                  </a:lnTo>
                  <a:lnTo>
                    <a:pt x="609427" y="737161"/>
                  </a:lnTo>
                  <a:lnTo>
                    <a:pt x="579080" y="770632"/>
                  </a:lnTo>
                  <a:lnTo>
                    <a:pt x="549389" y="804698"/>
                  </a:lnTo>
                  <a:lnTo>
                    <a:pt x="520361" y="839349"/>
                  </a:lnTo>
                  <a:lnTo>
                    <a:pt x="492009" y="874575"/>
                  </a:lnTo>
                  <a:lnTo>
                    <a:pt x="464341" y="910366"/>
                  </a:lnTo>
                  <a:lnTo>
                    <a:pt x="437368" y="946712"/>
                  </a:lnTo>
                  <a:lnTo>
                    <a:pt x="411099" y="983604"/>
                  </a:lnTo>
                  <a:lnTo>
                    <a:pt x="385544" y="1021030"/>
                  </a:lnTo>
                  <a:lnTo>
                    <a:pt x="360714" y="1058982"/>
                  </a:lnTo>
                  <a:lnTo>
                    <a:pt x="336618" y="1097450"/>
                  </a:lnTo>
                  <a:lnTo>
                    <a:pt x="313267" y="1136423"/>
                  </a:lnTo>
                  <a:lnTo>
                    <a:pt x="290670" y="1175891"/>
                  </a:lnTo>
                  <a:lnTo>
                    <a:pt x="268837" y="1215844"/>
                  </a:lnTo>
                  <a:lnTo>
                    <a:pt x="247778" y="1256274"/>
                  </a:lnTo>
                  <a:lnTo>
                    <a:pt x="227504" y="1297168"/>
                  </a:lnTo>
                  <a:lnTo>
                    <a:pt x="208023" y="1338519"/>
                  </a:lnTo>
                  <a:lnTo>
                    <a:pt x="189347" y="1380315"/>
                  </a:lnTo>
                  <a:lnTo>
                    <a:pt x="171485" y="1422547"/>
                  </a:lnTo>
                  <a:lnTo>
                    <a:pt x="154446" y="1465204"/>
                  </a:lnTo>
                  <a:lnTo>
                    <a:pt x="138242" y="1508278"/>
                  </a:lnTo>
                  <a:lnTo>
                    <a:pt x="122881" y="1551757"/>
                  </a:lnTo>
                  <a:lnTo>
                    <a:pt x="108374" y="1595632"/>
                  </a:lnTo>
                  <a:lnTo>
                    <a:pt x="94731" y="1639893"/>
                  </a:lnTo>
                  <a:lnTo>
                    <a:pt x="81962" y="1684530"/>
                  </a:lnTo>
                  <a:lnTo>
                    <a:pt x="70076" y="1729533"/>
                  </a:lnTo>
                  <a:lnTo>
                    <a:pt x="59084" y="1774892"/>
                  </a:lnTo>
                  <a:lnTo>
                    <a:pt x="48996" y="1820597"/>
                  </a:lnTo>
                  <a:lnTo>
                    <a:pt x="39821" y="1866638"/>
                  </a:lnTo>
                  <a:lnTo>
                    <a:pt x="31569" y="1913006"/>
                  </a:lnTo>
                  <a:lnTo>
                    <a:pt x="24251" y="1959690"/>
                  </a:lnTo>
                  <a:lnTo>
                    <a:pt x="17877" y="2006680"/>
                  </a:lnTo>
                  <a:lnTo>
                    <a:pt x="12456" y="2053966"/>
                  </a:lnTo>
                  <a:lnTo>
                    <a:pt x="7998" y="2101539"/>
                  </a:lnTo>
                  <a:lnTo>
                    <a:pt x="4514" y="2149388"/>
                  </a:lnTo>
                  <a:lnTo>
                    <a:pt x="2012" y="2197504"/>
                  </a:lnTo>
                  <a:lnTo>
                    <a:pt x="504" y="2245876"/>
                  </a:lnTo>
                  <a:lnTo>
                    <a:pt x="0" y="2294495"/>
                  </a:lnTo>
                  <a:lnTo>
                    <a:pt x="504" y="2343114"/>
                  </a:lnTo>
                  <a:lnTo>
                    <a:pt x="2012" y="2391487"/>
                  </a:lnTo>
                  <a:lnTo>
                    <a:pt x="4514" y="2439603"/>
                  </a:lnTo>
                  <a:lnTo>
                    <a:pt x="7998" y="2487452"/>
                  </a:lnTo>
                  <a:lnTo>
                    <a:pt x="12456" y="2535026"/>
                  </a:lnTo>
                  <a:lnTo>
                    <a:pt x="17877" y="2582312"/>
                  </a:lnTo>
                  <a:lnTo>
                    <a:pt x="24251" y="2629303"/>
                  </a:lnTo>
                  <a:lnTo>
                    <a:pt x="31569" y="2675987"/>
                  </a:lnTo>
                  <a:lnTo>
                    <a:pt x="39821" y="2722355"/>
                  </a:lnTo>
                  <a:lnTo>
                    <a:pt x="48996" y="2768396"/>
                  </a:lnTo>
                  <a:lnTo>
                    <a:pt x="59084" y="2814102"/>
                  </a:lnTo>
                  <a:lnTo>
                    <a:pt x="70076" y="2859461"/>
                  </a:lnTo>
                  <a:lnTo>
                    <a:pt x="81962" y="2904464"/>
                  </a:lnTo>
                  <a:lnTo>
                    <a:pt x="94731" y="2949101"/>
                  </a:lnTo>
                  <a:lnTo>
                    <a:pt x="108374" y="2993362"/>
                  </a:lnTo>
                  <a:lnTo>
                    <a:pt x="122881" y="3037237"/>
                  </a:lnTo>
                  <a:lnTo>
                    <a:pt x="138242" y="3080717"/>
                  </a:lnTo>
                  <a:lnTo>
                    <a:pt x="154446" y="3123790"/>
                  </a:lnTo>
                  <a:lnTo>
                    <a:pt x="171485" y="3166448"/>
                  </a:lnTo>
                  <a:lnTo>
                    <a:pt x="189347" y="3208680"/>
                  </a:lnTo>
                  <a:lnTo>
                    <a:pt x="208023" y="3250476"/>
                  </a:lnTo>
                  <a:lnTo>
                    <a:pt x="227504" y="3291826"/>
                  </a:lnTo>
                  <a:lnTo>
                    <a:pt x="247778" y="3332721"/>
                  </a:lnTo>
                  <a:lnTo>
                    <a:pt x="268837" y="3373150"/>
                  </a:lnTo>
                  <a:lnTo>
                    <a:pt x="290670" y="3413104"/>
                  </a:lnTo>
                  <a:lnTo>
                    <a:pt x="313267" y="3452572"/>
                  </a:lnTo>
                  <a:lnTo>
                    <a:pt x="336618" y="3491545"/>
                  </a:lnTo>
                  <a:lnTo>
                    <a:pt x="360714" y="3530012"/>
                  </a:lnTo>
                  <a:lnTo>
                    <a:pt x="385544" y="3567964"/>
                  </a:lnTo>
                  <a:lnTo>
                    <a:pt x="411099" y="3605391"/>
                  </a:lnTo>
                  <a:lnTo>
                    <a:pt x="437368" y="3642283"/>
                  </a:lnTo>
                  <a:lnTo>
                    <a:pt x="464341" y="3678629"/>
                  </a:lnTo>
                  <a:lnTo>
                    <a:pt x="492009" y="3714420"/>
                  </a:lnTo>
                  <a:lnTo>
                    <a:pt x="520361" y="3749646"/>
                  </a:lnTo>
                  <a:lnTo>
                    <a:pt x="549389" y="3784296"/>
                  </a:lnTo>
                  <a:lnTo>
                    <a:pt x="579080" y="3818362"/>
                  </a:lnTo>
                  <a:lnTo>
                    <a:pt x="609427" y="3851833"/>
                  </a:lnTo>
                  <a:lnTo>
                    <a:pt x="640418" y="3884699"/>
                  </a:lnTo>
                  <a:lnTo>
                    <a:pt x="672044" y="3916950"/>
                  </a:lnTo>
                  <a:lnTo>
                    <a:pt x="704295" y="3948576"/>
                  </a:lnTo>
                  <a:lnTo>
                    <a:pt x="737161" y="3979567"/>
                  </a:lnTo>
                  <a:lnTo>
                    <a:pt x="770632" y="4009913"/>
                  </a:lnTo>
                  <a:lnTo>
                    <a:pt x="804698" y="4039605"/>
                  </a:lnTo>
                  <a:lnTo>
                    <a:pt x="839349" y="4068632"/>
                  </a:lnTo>
                  <a:lnTo>
                    <a:pt x="874575" y="4096985"/>
                  </a:lnTo>
                  <a:lnTo>
                    <a:pt x="910366" y="4124652"/>
                  </a:lnTo>
                  <a:lnTo>
                    <a:pt x="946712" y="4151626"/>
                  </a:lnTo>
                  <a:lnTo>
                    <a:pt x="983604" y="4177894"/>
                  </a:lnTo>
                  <a:lnTo>
                    <a:pt x="1021030" y="4203449"/>
                  </a:lnTo>
                  <a:lnTo>
                    <a:pt x="1058982" y="4228279"/>
                  </a:lnTo>
                  <a:lnTo>
                    <a:pt x="1097450" y="4252374"/>
                  </a:lnTo>
                  <a:lnTo>
                    <a:pt x="1136423" y="4275725"/>
                  </a:lnTo>
                  <a:lnTo>
                    <a:pt x="1175891" y="4298322"/>
                  </a:lnTo>
                  <a:lnTo>
                    <a:pt x="1215844" y="4320155"/>
                  </a:lnTo>
                  <a:lnTo>
                    <a:pt x="1256274" y="4341214"/>
                  </a:lnTo>
                  <a:lnTo>
                    <a:pt x="1297168" y="4361488"/>
                  </a:lnTo>
                  <a:lnTo>
                    <a:pt x="1338519" y="4380968"/>
                  </a:lnTo>
                  <a:lnTo>
                    <a:pt x="1380315" y="4399645"/>
                  </a:lnTo>
                  <a:lnTo>
                    <a:pt x="1422547" y="4417507"/>
                  </a:lnTo>
                  <a:lnTo>
                    <a:pt x="1465204" y="4434545"/>
                  </a:lnTo>
                  <a:lnTo>
                    <a:pt x="1508278" y="4450750"/>
                  </a:lnTo>
                  <a:lnTo>
                    <a:pt x="1551757" y="4466110"/>
                  </a:lnTo>
                  <a:lnTo>
                    <a:pt x="1595632" y="4480617"/>
                  </a:lnTo>
                  <a:lnTo>
                    <a:pt x="1639893" y="4494260"/>
                  </a:lnTo>
                  <a:lnTo>
                    <a:pt x="1684530" y="4507029"/>
                  </a:lnTo>
                  <a:lnTo>
                    <a:pt x="1729533" y="4518915"/>
                  </a:lnTo>
                  <a:lnTo>
                    <a:pt x="1774892" y="4529907"/>
                  </a:lnTo>
                  <a:lnTo>
                    <a:pt x="1820597" y="4539995"/>
                  </a:lnTo>
                  <a:lnTo>
                    <a:pt x="1866638" y="4549170"/>
                  </a:lnTo>
                  <a:lnTo>
                    <a:pt x="1913006" y="4557421"/>
                  </a:lnTo>
                  <a:lnTo>
                    <a:pt x="1959690" y="4564739"/>
                  </a:lnTo>
                  <a:lnTo>
                    <a:pt x="2006680" y="4571113"/>
                  </a:lnTo>
                  <a:lnTo>
                    <a:pt x="2053966" y="4576534"/>
                  </a:lnTo>
                  <a:lnTo>
                    <a:pt x="2101539" y="4580992"/>
                  </a:lnTo>
                  <a:lnTo>
                    <a:pt x="2149388" y="4584477"/>
                  </a:lnTo>
                  <a:lnTo>
                    <a:pt x="2197504" y="4586978"/>
                  </a:lnTo>
                  <a:lnTo>
                    <a:pt x="2245876" y="4588486"/>
                  </a:lnTo>
                  <a:lnTo>
                    <a:pt x="2294495" y="4588991"/>
                  </a:lnTo>
                  <a:lnTo>
                    <a:pt x="2343114" y="4588486"/>
                  </a:lnTo>
                  <a:lnTo>
                    <a:pt x="2391487" y="4586978"/>
                  </a:lnTo>
                  <a:lnTo>
                    <a:pt x="2439603" y="4584477"/>
                  </a:lnTo>
                  <a:lnTo>
                    <a:pt x="2487452" y="4580992"/>
                  </a:lnTo>
                  <a:lnTo>
                    <a:pt x="2535026" y="4576534"/>
                  </a:lnTo>
                  <a:lnTo>
                    <a:pt x="2582312" y="4571113"/>
                  </a:lnTo>
                  <a:lnTo>
                    <a:pt x="2629303" y="4564739"/>
                  </a:lnTo>
                  <a:lnTo>
                    <a:pt x="2675987" y="4557421"/>
                  </a:lnTo>
                  <a:lnTo>
                    <a:pt x="2722355" y="4549170"/>
                  </a:lnTo>
                  <a:lnTo>
                    <a:pt x="2768396" y="4539995"/>
                  </a:lnTo>
                  <a:lnTo>
                    <a:pt x="2814102" y="4529907"/>
                  </a:lnTo>
                  <a:lnTo>
                    <a:pt x="2859461" y="4518915"/>
                  </a:lnTo>
                  <a:lnTo>
                    <a:pt x="2904464" y="4507029"/>
                  </a:lnTo>
                  <a:lnTo>
                    <a:pt x="2949101" y="4494260"/>
                  </a:lnTo>
                  <a:lnTo>
                    <a:pt x="2993362" y="4480617"/>
                  </a:lnTo>
                  <a:lnTo>
                    <a:pt x="3037237" y="4466110"/>
                  </a:lnTo>
                  <a:lnTo>
                    <a:pt x="3080717" y="4450750"/>
                  </a:lnTo>
                  <a:lnTo>
                    <a:pt x="3123790" y="4434545"/>
                  </a:lnTo>
                  <a:lnTo>
                    <a:pt x="3166448" y="4417507"/>
                  </a:lnTo>
                  <a:lnTo>
                    <a:pt x="3208680" y="4399645"/>
                  </a:lnTo>
                  <a:lnTo>
                    <a:pt x="3250476" y="4380968"/>
                  </a:lnTo>
                  <a:lnTo>
                    <a:pt x="3291826" y="4361488"/>
                  </a:lnTo>
                  <a:lnTo>
                    <a:pt x="3332721" y="4341214"/>
                  </a:lnTo>
                  <a:lnTo>
                    <a:pt x="3373150" y="4320155"/>
                  </a:lnTo>
                  <a:lnTo>
                    <a:pt x="3413104" y="4298322"/>
                  </a:lnTo>
                  <a:lnTo>
                    <a:pt x="3452572" y="4275725"/>
                  </a:lnTo>
                  <a:lnTo>
                    <a:pt x="3491545" y="4252374"/>
                  </a:lnTo>
                  <a:lnTo>
                    <a:pt x="3530012" y="4228279"/>
                  </a:lnTo>
                  <a:lnTo>
                    <a:pt x="3567964" y="4203449"/>
                  </a:lnTo>
                  <a:lnTo>
                    <a:pt x="3605391" y="4177894"/>
                  </a:lnTo>
                  <a:lnTo>
                    <a:pt x="3642283" y="4151626"/>
                  </a:lnTo>
                  <a:lnTo>
                    <a:pt x="3678629" y="4124652"/>
                  </a:lnTo>
                  <a:lnTo>
                    <a:pt x="3714420" y="4096985"/>
                  </a:lnTo>
                  <a:lnTo>
                    <a:pt x="3749646" y="4068632"/>
                  </a:lnTo>
                  <a:lnTo>
                    <a:pt x="3784296" y="4039605"/>
                  </a:lnTo>
                  <a:lnTo>
                    <a:pt x="3818362" y="4009913"/>
                  </a:lnTo>
                  <a:lnTo>
                    <a:pt x="3851833" y="3979567"/>
                  </a:lnTo>
                  <a:lnTo>
                    <a:pt x="3884699" y="3948576"/>
                  </a:lnTo>
                  <a:lnTo>
                    <a:pt x="3916950" y="3916950"/>
                  </a:lnTo>
                  <a:lnTo>
                    <a:pt x="3948576" y="3884699"/>
                  </a:lnTo>
                  <a:lnTo>
                    <a:pt x="3979567" y="3851833"/>
                  </a:lnTo>
                  <a:lnTo>
                    <a:pt x="4009913" y="3818362"/>
                  </a:lnTo>
                  <a:lnTo>
                    <a:pt x="4039605" y="3784296"/>
                  </a:lnTo>
                  <a:lnTo>
                    <a:pt x="4068632" y="3749646"/>
                  </a:lnTo>
                  <a:lnTo>
                    <a:pt x="4096985" y="3714420"/>
                  </a:lnTo>
                  <a:lnTo>
                    <a:pt x="4124652" y="3678629"/>
                  </a:lnTo>
                  <a:lnTo>
                    <a:pt x="4151626" y="3642283"/>
                  </a:lnTo>
                  <a:lnTo>
                    <a:pt x="4177894" y="3605391"/>
                  </a:lnTo>
                  <a:lnTo>
                    <a:pt x="4203449" y="3567964"/>
                  </a:lnTo>
                  <a:lnTo>
                    <a:pt x="4228279" y="3530012"/>
                  </a:lnTo>
                  <a:lnTo>
                    <a:pt x="4252374" y="3491545"/>
                  </a:lnTo>
                  <a:lnTo>
                    <a:pt x="4275725" y="3452572"/>
                  </a:lnTo>
                  <a:lnTo>
                    <a:pt x="4298322" y="3413104"/>
                  </a:lnTo>
                  <a:lnTo>
                    <a:pt x="4320155" y="3373150"/>
                  </a:lnTo>
                  <a:lnTo>
                    <a:pt x="4341214" y="3332721"/>
                  </a:lnTo>
                  <a:lnTo>
                    <a:pt x="4361488" y="3291826"/>
                  </a:lnTo>
                  <a:lnTo>
                    <a:pt x="4380968" y="3250476"/>
                  </a:lnTo>
                  <a:lnTo>
                    <a:pt x="4399645" y="3208680"/>
                  </a:lnTo>
                  <a:lnTo>
                    <a:pt x="4417507" y="3166448"/>
                  </a:lnTo>
                  <a:lnTo>
                    <a:pt x="4434545" y="3123790"/>
                  </a:lnTo>
                  <a:lnTo>
                    <a:pt x="4450750" y="3080717"/>
                  </a:lnTo>
                  <a:lnTo>
                    <a:pt x="4466110" y="3037237"/>
                  </a:lnTo>
                  <a:lnTo>
                    <a:pt x="4480617" y="2993362"/>
                  </a:lnTo>
                  <a:lnTo>
                    <a:pt x="4494260" y="2949101"/>
                  </a:lnTo>
                  <a:lnTo>
                    <a:pt x="4507029" y="2904464"/>
                  </a:lnTo>
                  <a:lnTo>
                    <a:pt x="4518915" y="2859461"/>
                  </a:lnTo>
                  <a:lnTo>
                    <a:pt x="4529907" y="2814102"/>
                  </a:lnTo>
                  <a:lnTo>
                    <a:pt x="4539995" y="2768396"/>
                  </a:lnTo>
                  <a:lnTo>
                    <a:pt x="4549170" y="2722355"/>
                  </a:lnTo>
                  <a:lnTo>
                    <a:pt x="4557421" y="2675987"/>
                  </a:lnTo>
                  <a:lnTo>
                    <a:pt x="4564739" y="2629303"/>
                  </a:lnTo>
                  <a:lnTo>
                    <a:pt x="4571113" y="2582312"/>
                  </a:lnTo>
                  <a:lnTo>
                    <a:pt x="4576534" y="2535026"/>
                  </a:lnTo>
                  <a:lnTo>
                    <a:pt x="4580992" y="2487452"/>
                  </a:lnTo>
                  <a:lnTo>
                    <a:pt x="4584477" y="2439603"/>
                  </a:lnTo>
                  <a:lnTo>
                    <a:pt x="4586978" y="2391487"/>
                  </a:lnTo>
                  <a:lnTo>
                    <a:pt x="4588486" y="2343114"/>
                  </a:lnTo>
                  <a:lnTo>
                    <a:pt x="4588991" y="2294495"/>
                  </a:lnTo>
                  <a:lnTo>
                    <a:pt x="4588486" y="2245876"/>
                  </a:lnTo>
                  <a:lnTo>
                    <a:pt x="4586978" y="2197504"/>
                  </a:lnTo>
                  <a:lnTo>
                    <a:pt x="4584477" y="2149388"/>
                  </a:lnTo>
                  <a:lnTo>
                    <a:pt x="4580992" y="2101539"/>
                  </a:lnTo>
                  <a:lnTo>
                    <a:pt x="4576534" y="2053966"/>
                  </a:lnTo>
                  <a:lnTo>
                    <a:pt x="4571113" y="2006680"/>
                  </a:lnTo>
                  <a:lnTo>
                    <a:pt x="4564739" y="1959690"/>
                  </a:lnTo>
                  <a:lnTo>
                    <a:pt x="4557421" y="1913006"/>
                  </a:lnTo>
                  <a:lnTo>
                    <a:pt x="4549170" y="1866638"/>
                  </a:lnTo>
                  <a:lnTo>
                    <a:pt x="4539995" y="1820597"/>
                  </a:lnTo>
                  <a:lnTo>
                    <a:pt x="4529907" y="1774892"/>
                  </a:lnTo>
                  <a:lnTo>
                    <a:pt x="4518915" y="1729533"/>
                  </a:lnTo>
                  <a:lnTo>
                    <a:pt x="4507029" y="1684530"/>
                  </a:lnTo>
                  <a:lnTo>
                    <a:pt x="4494260" y="1639893"/>
                  </a:lnTo>
                  <a:lnTo>
                    <a:pt x="4480617" y="1595632"/>
                  </a:lnTo>
                  <a:lnTo>
                    <a:pt x="4466110" y="1551757"/>
                  </a:lnTo>
                  <a:lnTo>
                    <a:pt x="4450750" y="1508278"/>
                  </a:lnTo>
                  <a:lnTo>
                    <a:pt x="4434545" y="1465204"/>
                  </a:lnTo>
                  <a:lnTo>
                    <a:pt x="4417507" y="1422547"/>
                  </a:lnTo>
                  <a:lnTo>
                    <a:pt x="4399645" y="1380315"/>
                  </a:lnTo>
                  <a:lnTo>
                    <a:pt x="4380968" y="1338519"/>
                  </a:lnTo>
                  <a:lnTo>
                    <a:pt x="4361488" y="1297168"/>
                  </a:lnTo>
                  <a:lnTo>
                    <a:pt x="4341214" y="1256274"/>
                  </a:lnTo>
                  <a:lnTo>
                    <a:pt x="4320155" y="1215844"/>
                  </a:lnTo>
                  <a:lnTo>
                    <a:pt x="4298322" y="1175891"/>
                  </a:lnTo>
                  <a:lnTo>
                    <a:pt x="4275725" y="1136423"/>
                  </a:lnTo>
                  <a:lnTo>
                    <a:pt x="4252374" y="1097450"/>
                  </a:lnTo>
                  <a:lnTo>
                    <a:pt x="4228279" y="1058982"/>
                  </a:lnTo>
                  <a:lnTo>
                    <a:pt x="4203449" y="1021030"/>
                  </a:lnTo>
                  <a:lnTo>
                    <a:pt x="4177894" y="983604"/>
                  </a:lnTo>
                  <a:lnTo>
                    <a:pt x="4151626" y="946712"/>
                  </a:lnTo>
                  <a:lnTo>
                    <a:pt x="4124652" y="910366"/>
                  </a:lnTo>
                  <a:lnTo>
                    <a:pt x="4096985" y="874575"/>
                  </a:lnTo>
                  <a:lnTo>
                    <a:pt x="4068632" y="839349"/>
                  </a:lnTo>
                  <a:lnTo>
                    <a:pt x="4039605" y="804698"/>
                  </a:lnTo>
                  <a:lnTo>
                    <a:pt x="4009913" y="770632"/>
                  </a:lnTo>
                  <a:lnTo>
                    <a:pt x="3979567" y="737161"/>
                  </a:lnTo>
                  <a:lnTo>
                    <a:pt x="3948576" y="704295"/>
                  </a:lnTo>
                  <a:lnTo>
                    <a:pt x="3916950" y="672044"/>
                  </a:lnTo>
                  <a:lnTo>
                    <a:pt x="3884699" y="640418"/>
                  </a:lnTo>
                  <a:lnTo>
                    <a:pt x="3851833" y="609427"/>
                  </a:lnTo>
                  <a:lnTo>
                    <a:pt x="3818362" y="579080"/>
                  </a:lnTo>
                  <a:lnTo>
                    <a:pt x="3784296" y="549389"/>
                  </a:lnTo>
                  <a:lnTo>
                    <a:pt x="3749646" y="520361"/>
                  </a:lnTo>
                  <a:lnTo>
                    <a:pt x="3714420" y="492009"/>
                  </a:lnTo>
                  <a:lnTo>
                    <a:pt x="3678629" y="464341"/>
                  </a:lnTo>
                  <a:lnTo>
                    <a:pt x="3642283" y="437368"/>
                  </a:lnTo>
                  <a:lnTo>
                    <a:pt x="3605391" y="411099"/>
                  </a:lnTo>
                  <a:lnTo>
                    <a:pt x="3567964" y="385544"/>
                  </a:lnTo>
                  <a:lnTo>
                    <a:pt x="3530012" y="360714"/>
                  </a:lnTo>
                  <a:lnTo>
                    <a:pt x="3491545" y="336618"/>
                  </a:lnTo>
                  <a:lnTo>
                    <a:pt x="3452572" y="313267"/>
                  </a:lnTo>
                  <a:lnTo>
                    <a:pt x="3413104" y="290670"/>
                  </a:lnTo>
                  <a:lnTo>
                    <a:pt x="3373150" y="268837"/>
                  </a:lnTo>
                  <a:lnTo>
                    <a:pt x="3332721" y="247778"/>
                  </a:lnTo>
                  <a:lnTo>
                    <a:pt x="3291826" y="227504"/>
                  </a:lnTo>
                  <a:lnTo>
                    <a:pt x="3250476" y="208023"/>
                  </a:lnTo>
                  <a:lnTo>
                    <a:pt x="3208680" y="189347"/>
                  </a:lnTo>
                  <a:lnTo>
                    <a:pt x="3166448" y="171485"/>
                  </a:lnTo>
                  <a:lnTo>
                    <a:pt x="3123790" y="154446"/>
                  </a:lnTo>
                  <a:lnTo>
                    <a:pt x="3080717" y="138242"/>
                  </a:lnTo>
                  <a:lnTo>
                    <a:pt x="3037237" y="122881"/>
                  </a:lnTo>
                  <a:lnTo>
                    <a:pt x="2993362" y="108374"/>
                  </a:lnTo>
                  <a:lnTo>
                    <a:pt x="2949101" y="94731"/>
                  </a:lnTo>
                  <a:lnTo>
                    <a:pt x="2904464" y="81962"/>
                  </a:lnTo>
                  <a:lnTo>
                    <a:pt x="2859461" y="70076"/>
                  </a:lnTo>
                  <a:lnTo>
                    <a:pt x="2814102" y="59084"/>
                  </a:lnTo>
                  <a:lnTo>
                    <a:pt x="2768396" y="48996"/>
                  </a:lnTo>
                  <a:lnTo>
                    <a:pt x="2722355" y="39821"/>
                  </a:lnTo>
                  <a:lnTo>
                    <a:pt x="2675987" y="31569"/>
                  </a:lnTo>
                  <a:lnTo>
                    <a:pt x="2629303" y="24251"/>
                  </a:lnTo>
                  <a:lnTo>
                    <a:pt x="2582312" y="17877"/>
                  </a:lnTo>
                  <a:lnTo>
                    <a:pt x="2535026" y="12456"/>
                  </a:lnTo>
                  <a:lnTo>
                    <a:pt x="2487452" y="7998"/>
                  </a:lnTo>
                  <a:lnTo>
                    <a:pt x="2439603" y="4514"/>
                  </a:lnTo>
                  <a:lnTo>
                    <a:pt x="2391487" y="2012"/>
                  </a:lnTo>
                  <a:lnTo>
                    <a:pt x="2343114" y="504"/>
                  </a:lnTo>
                  <a:lnTo>
                    <a:pt x="2294495" y="0"/>
                  </a:lnTo>
                  <a:close/>
                </a:path>
              </a:pathLst>
            </a:custGeom>
            <a:solidFill>
              <a:srgbClr val="96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51614" y="6097603"/>
              <a:ext cx="3702685" cy="3702685"/>
            </a:xfrm>
            <a:custGeom>
              <a:avLst/>
              <a:gdLst/>
              <a:ahLst/>
              <a:cxnLst/>
              <a:rect l="l" t="t" r="r" b="b"/>
              <a:pathLst>
                <a:path w="3702684" h="3702684">
                  <a:moveTo>
                    <a:pt x="1851158" y="0"/>
                  </a:moveTo>
                  <a:lnTo>
                    <a:pt x="1802623" y="623"/>
                  </a:lnTo>
                  <a:lnTo>
                    <a:pt x="1754395" y="2485"/>
                  </a:lnTo>
                  <a:lnTo>
                    <a:pt x="1706491" y="5569"/>
                  </a:lnTo>
                  <a:lnTo>
                    <a:pt x="1658925" y="9860"/>
                  </a:lnTo>
                  <a:lnTo>
                    <a:pt x="1611713" y="15343"/>
                  </a:lnTo>
                  <a:lnTo>
                    <a:pt x="1564869" y="22003"/>
                  </a:lnTo>
                  <a:lnTo>
                    <a:pt x="1518410" y="29824"/>
                  </a:lnTo>
                  <a:lnTo>
                    <a:pt x="1472350" y="38792"/>
                  </a:lnTo>
                  <a:lnTo>
                    <a:pt x="1426704" y="48890"/>
                  </a:lnTo>
                  <a:lnTo>
                    <a:pt x="1381488" y="60105"/>
                  </a:lnTo>
                  <a:lnTo>
                    <a:pt x="1336718" y="72419"/>
                  </a:lnTo>
                  <a:lnTo>
                    <a:pt x="1292407" y="85819"/>
                  </a:lnTo>
                  <a:lnTo>
                    <a:pt x="1248573" y="100289"/>
                  </a:lnTo>
                  <a:lnTo>
                    <a:pt x="1205229" y="115814"/>
                  </a:lnTo>
                  <a:lnTo>
                    <a:pt x="1162391" y="132378"/>
                  </a:lnTo>
                  <a:lnTo>
                    <a:pt x="1120074" y="149967"/>
                  </a:lnTo>
                  <a:lnTo>
                    <a:pt x="1078294" y="168564"/>
                  </a:lnTo>
                  <a:lnTo>
                    <a:pt x="1037065" y="188155"/>
                  </a:lnTo>
                  <a:lnTo>
                    <a:pt x="996404" y="208725"/>
                  </a:lnTo>
                  <a:lnTo>
                    <a:pt x="956324" y="230258"/>
                  </a:lnTo>
                  <a:lnTo>
                    <a:pt x="916843" y="252740"/>
                  </a:lnTo>
                  <a:lnTo>
                    <a:pt x="877974" y="276154"/>
                  </a:lnTo>
                  <a:lnTo>
                    <a:pt x="839732" y="300485"/>
                  </a:lnTo>
                  <a:lnTo>
                    <a:pt x="802135" y="325719"/>
                  </a:lnTo>
                  <a:lnTo>
                    <a:pt x="765195" y="351840"/>
                  </a:lnTo>
                  <a:lnTo>
                    <a:pt x="728929" y="378833"/>
                  </a:lnTo>
                  <a:lnTo>
                    <a:pt x="693353" y="406682"/>
                  </a:lnTo>
                  <a:lnTo>
                    <a:pt x="658480" y="435373"/>
                  </a:lnTo>
                  <a:lnTo>
                    <a:pt x="624327" y="464890"/>
                  </a:lnTo>
                  <a:lnTo>
                    <a:pt x="590908" y="495218"/>
                  </a:lnTo>
                  <a:lnTo>
                    <a:pt x="558239" y="526341"/>
                  </a:lnTo>
                  <a:lnTo>
                    <a:pt x="526336" y="558245"/>
                  </a:lnTo>
                  <a:lnTo>
                    <a:pt x="495213" y="590914"/>
                  </a:lnTo>
                  <a:lnTo>
                    <a:pt x="464885" y="624333"/>
                  </a:lnTo>
                  <a:lnTo>
                    <a:pt x="435369" y="658486"/>
                  </a:lnTo>
                  <a:lnTo>
                    <a:pt x="406678" y="693359"/>
                  </a:lnTo>
                  <a:lnTo>
                    <a:pt x="378829" y="728936"/>
                  </a:lnTo>
                  <a:lnTo>
                    <a:pt x="351836" y="765202"/>
                  </a:lnTo>
                  <a:lnTo>
                    <a:pt x="325716" y="802142"/>
                  </a:lnTo>
                  <a:lnTo>
                    <a:pt x="300482" y="839740"/>
                  </a:lnTo>
                  <a:lnTo>
                    <a:pt x="276151" y="877981"/>
                  </a:lnTo>
                  <a:lnTo>
                    <a:pt x="252737" y="916850"/>
                  </a:lnTo>
                  <a:lnTo>
                    <a:pt x="230256" y="956332"/>
                  </a:lnTo>
                  <a:lnTo>
                    <a:pt x="208723" y="996412"/>
                  </a:lnTo>
                  <a:lnTo>
                    <a:pt x="188153" y="1037074"/>
                  </a:lnTo>
                  <a:lnTo>
                    <a:pt x="168562" y="1078302"/>
                  </a:lnTo>
                  <a:lnTo>
                    <a:pt x="149965" y="1120083"/>
                  </a:lnTo>
                  <a:lnTo>
                    <a:pt x="132377" y="1162400"/>
                  </a:lnTo>
                  <a:lnTo>
                    <a:pt x="115813" y="1205238"/>
                  </a:lnTo>
                  <a:lnTo>
                    <a:pt x="100288" y="1248582"/>
                  </a:lnTo>
                  <a:lnTo>
                    <a:pt x="85818" y="1292417"/>
                  </a:lnTo>
                  <a:lnTo>
                    <a:pt x="72419" y="1336727"/>
                  </a:lnTo>
                  <a:lnTo>
                    <a:pt x="60104" y="1381498"/>
                  </a:lnTo>
                  <a:lnTo>
                    <a:pt x="48890" y="1426714"/>
                  </a:lnTo>
                  <a:lnTo>
                    <a:pt x="38792" y="1472360"/>
                  </a:lnTo>
                  <a:lnTo>
                    <a:pt x="29824" y="1518420"/>
                  </a:lnTo>
                  <a:lnTo>
                    <a:pt x="22003" y="1564879"/>
                  </a:lnTo>
                  <a:lnTo>
                    <a:pt x="15343" y="1611723"/>
                  </a:lnTo>
                  <a:lnTo>
                    <a:pt x="9860" y="1658935"/>
                  </a:lnTo>
                  <a:lnTo>
                    <a:pt x="5569" y="1706501"/>
                  </a:lnTo>
                  <a:lnTo>
                    <a:pt x="2485" y="1754406"/>
                  </a:lnTo>
                  <a:lnTo>
                    <a:pt x="623" y="1802633"/>
                  </a:lnTo>
                  <a:lnTo>
                    <a:pt x="0" y="1851168"/>
                  </a:lnTo>
                  <a:lnTo>
                    <a:pt x="623" y="1899704"/>
                  </a:lnTo>
                  <a:lnTo>
                    <a:pt x="2485" y="1947932"/>
                  </a:lnTo>
                  <a:lnTo>
                    <a:pt x="5569" y="1995837"/>
                  </a:lnTo>
                  <a:lnTo>
                    <a:pt x="9860" y="2043403"/>
                  </a:lnTo>
                  <a:lnTo>
                    <a:pt x="15343" y="2090616"/>
                  </a:lnTo>
                  <a:lnTo>
                    <a:pt x="22003" y="2137460"/>
                  </a:lnTo>
                  <a:lnTo>
                    <a:pt x="29824" y="2183920"/>
                  </a:lnTo>
                  <a:lnTo>
                    <a:pt x="38792" y="2229980"/>
                  </a:lnTo>
                  <a:lnTo>
                    <a:pt x="48890" y="2275626"/>
                  </a:lnTo>
                  <a:lnTo>
                    <a:pt x="60104" y="2320842"/>
                  </a:lnTo>
                  <a:lnTo>
                    <a:pt x="72419" y="2365613"/>
                  </a:lnTo>
                  <a:lnTo>
                    <a:pt x="85818" y="2409924"/>
                  </a:lnTo>
                  <a:lnTo>
                    <a:pt x="100288" y="2453759"/>
                  </a:lnTo>
                  <a:lnTo>
                    <a:pt x="115813" y="2497103"/>
                  </a:lnTo>
                  <a:lnTo>
                    <a:pt x="132377" y="2539941"/>
                  </a:lnTo>
                  <a:lnTo>
                    <a:pt x="149965" y="2582258"/>
                  </a:lnTo>
                  <a:lnTo>
                    <a:pt x="168562" y="2624039"/>
                  </a:lnTo>
                  <a:lnTo>
                    <a:pt x="188153" y="2665268"/>
                  </a:lnTo>
                  <a:lnTo>
                    <a:pt x="208723" y="2705929"/>
                  </a:lnTo>
                  <a:lnTo>
                    <a:pt x="230256" y="2746009"/>
                  </a:lnTo>
                  <a:lnTo>
                    <a:pt x="252737" y="2785491"/>
                  </a:lnTo>
                  <a:lnTo>
                    <a:pt x="276151" y="2824360"/>
                  </a:lnTo>
                  <a:lnTo>
                    <a:pt x="300482" y="2862601"/>
                  </a:lnTo>
                  <a:lnTo>
                    <a:pt x="325716" y="2900199"/>
                  </a:lnTo>
                  <a:lnTo>
                    <a:pt x="351836" y="2937139"/>
                  </a:lnTo>
                  <a:lnTo>
                    <a:pt x="378829" y="2973405"/>
                  </a:lnTo>
                  <a:lnTo>
                    <a:pt x="406678" y="3008982"/>
                  </a:lnTo>
                  <a:lnTo>
                    <a:pt x="435369" y="3043855"/>
                  </a:lnTo>
                  <a:lnTo>
                    <a:pt x="464885" y="3078008"/>
                  </a:lnTo>
                  <a:lnTo>
                    <a:pt x="495213" y="3111427"/>
                  </a:lnTo>
                  <a:lnTo>
                    <a:pt x="526336" y="3144096"/>
                  </a:lnTo>
                  <a:lnTo>
                    <a:pt x="558239" y="3175999"/>
                  </a:lnTo>
                  <a:lnTo>
                    <a:pt x="590908" y="3207123"/>
                  </a:lnTo>
                  <a:lnTo>
                    <a:pt x="624327" y="3237450"/>
                  </a:lnTo>
                  <a:lnTo>
                    <a:pt x="658480" y="3266967"/>
                  </a:lnTo>
                  <a:lnTo>
                    <a:pt x="693353" y="3295658"/>
                  </a:lnTo>
                  <a:lnTo>
                    <a:pt x="728929" y="3323507"/>
                  </a:lnTo>
                  <a:lnTo>
                    <a:pt x="765195" y="3350500"/>
                  </a:lnTo>
                  <a:lnTo>
                    <a:pt x="802135" y="3376620"/>
                  </a:lnTo>
                  <a:lnTo>
                    <a:pt x="839732" y="3401854"/>
                  </a:lnTo>
                  <a:lnTo>
                    <a:pt x="877974" y="3426186"/>
                  </a:lnTo>
                  <a:lnTo>
                    <a:pt x="916843" y="3449599"/>
                  </a:lnTo>
                  <a:lnTo>
                    <a:pt x="956324" y="3472080"/>
                  </a:lnTo>
                  <a:lnTo>
                    <a:pt x="996404" y="3493613"/>
                  </a:lnTo>
                  <a:lnTo>
                    <a:pt x="1037065" y="3514183"/>
                  </a:lnTo>
                  <a:lnTo>
                    <a:pt x="1078294" y="3533774"/>
                  </a:lnTo>
                  <a:lnTo>
                    <a:pt x="1120074" y="3552371"/>
                  </a:lnTo>
                  <a:lnTo>
                    <a:pt x="1162391" y="3569960"/>
                  </a:lnTo>
                  <a:lnTo>
                    <a:pt x="1205229" y="3586524"/>
                  </a:lnTo>
                  <a:lnTo>
                    <a:pt x="1248573" y="3602048"/>
                  </a:lnTo>
                  <a:lnTo>
                    <a:pt x="1292407" y="3616518"/>
                  </a:lnTo>
                  <a:lnTo>
                    <a:pt x="1336718" y="3629918"/>
                  </a:lnTo>
                  <a:lnTo>
                    <a:pt x="1381488" y="3642233"/>
                  </a:lnTo>
                  <a:lnTo>
                    <a:pt x="1426704" y="3653447"/>
                  </a:lnTo>
                  <a:lnTo>
                    <a:pt x="1472350" y="3663545"/>
                  </a:lnTo>
                  <a:lnTo>
                    <a:pt x="1518410" y="3672512"/>
                  </a:lnTo>
                  <a:lnTo>
                    <a:pt x="1564869" y="3680334"/>
                  </a:lnTo>
                  <a:lnTo>
                    <a:pt x="1611713" y="3686993"/>
                  </a:lnTo>
                  <a:lnTo>
                    <a:pt x="1658925" y="3692476"/>
                  </a:lnTo>
                  <a:lnTo>
                    <a:pt x="1706491" y="3696768"/>
                  </a:lnTo>
                  <a:lnTo>
                    <a:pt x="1754395" y="3699852"/>
                  </a:lnTo>
                  <a:lnTo>
                    <a:pt x="1802623" y="3701713"/>
                  </a:lnTo>
                  <a:lnTo>
                    <a:pt x="1851158" y="3702337"/>
                  </a:lnTo>
                  <a:lnTo>
                    <a:pt x="1899694" y="3701713"/>
                  </a:lnTo>
                  <a:lnTo>
                    <a:pt x="1947921" y="3699852"/>
                  </a:lnTo>
                  <a:lnTo>
                    <a:pt x="1995826" y="3696768"/>
                  </a:lnTo>
                  <a:lnTo>
                    <a:pt x="2043393" y="3692476"/>
                  </a:lnTo>
                  <a:lnTo>
                    <a:pt x="2090605" y="3686993"/>
                  </a:lnTo>
                  <a:lnTo>
                    <a:pt x="2137449" y="3680334"/>
                  </a:lnTo>
                  <a:lnTo>
                    <a:pt x="2183909" y="3672512"/>
                  </a:lnTo>
                  <a:lnTo>
                    <a:pt x="2229969" y="3663545"/>
                  </a:lnTo>
                  <a:lnTo>
                    <a:pt x="2275615" y="3653447"/>
                  </a:lnTo>
                  <a:lnTo>
                    <a:pt x="2320831" y="3642233"/>
                  </a:lnTo>
                  <a:lnTo>
                    <a:pt x="2365602" y="3629918"/>
                  </a:lnTo>
                  <a:lnTo>
                    <a:pt x="2409913" y="3616518"/>
                  </a:lnTo>
                  <a:lnTo>
                    <a:pt x="2453748" y="3602048"/>
                  </a:lnTo>
                  <a:lnTo>
                    <a:pt x="2497093" y="3586524"/>
                  </a:lnTo>
                  <a:lnTo>
                    <a:pt x="2539931" y="3569960"/>
                  </a:lnTo>
                  <a:lnTo>
                    <a:pt x="2582248" y="3552371"/>
                  </a:lnTo>
                  <a:lnTo>
                    <a:pt x="2624028" y="3533774"/>
                  </a:lnTo>
                  <a:lnTo>
                    <a:pt x="2665257" y="3514183"/>
                  </a:lnTo>
                  <a:lnTo>
                    <a:pt x="2705919" y="3493613"/>
                  </a:lnTo>
                  <a:lnTo>
                    <a:pt x="2745998" y="3472080"/>
                  </a:lnTo>
                  <a:lnTo>
                    <a:pt x="2785480" y="3449599"/>
                  </a:lnTo>
                  <a:lnTo>
                    <a:pt x="2824350" y="3426186"/>
                  </a:lnTo>
                  <a:lnTo>
                    <a:pt x="2862591" y="3401854"/>
                  </a:lnTo>
                  <a:lnTo>
                    <a:pt x="2900189" y="3376620"/>
                  </a:lnTo>
                  <a:lnTo>
                    <a:pt x="2937129" y="3350500"/>
                  </a:lnTo>
                  <a:lnTo>
                    <a:pt x="2973395" y="3323507"/>
                  </a:lnTo>
                  <a:lnTo>
                    <a:pt x="3008972" y="3295658"/>
                  </a:lnTo>
                  <a:lnTo>
                    <a:pt x="3043844" y="3266967"/>
                  </a:lnTo>
                  <a:lnTo>
                    <a:pt x="3077998" y="3237450"/>
                  </a:lnTo>
                  <a:lnTo>
                    <a:pt x="3111416" y="3207123"/>
                  </a:lnTo>
                  <a:lnTo>
                    <a:pt x="3144085" y="3175999"/>
                  </a:lnTo>
                  <a:lnTo>
                    <a:pt x="3175989" y="3144096"/>
                  </a:lnTo>
                  <a:lnTo>
                    <a:pt x="3207112" y="3111427"/>
                  </a:lnTo>
                  <a:lnTo>
                    <a:pt x="3237440" y="3078008"/>
                  </a:lnTo>
                  <a:lnTo>
                    <a:pt x="3266957" y="3043855"/>
                  </a:lnTo>
                  <a:lnTo>
                    <a:pt x="3295647" y="3008982"/>
                  </a:lnTo>
                  <a:lnTo>
                    <a:pt x="3323496" y="2973405"/>
                  </a:lnTo>
                  <a:lnTo>
                    <a:pt x="3350489" y="2937139"/>
                  </a:lnTo>
                  <a:lnTo>
                    <a:pt x="3376610" y="2900199"/>
                  </a:lnTo>
                  <a:lnTo>
                    <a:pt x="3401844" y="2862601"/>
                  </a:lnTo>
                  <a:lnTo>
                    <a:pt x="3426175" y="2824360"/>
                  </a:lnTo>
                  <a:lnTo>
                    <a:pt x="3449589" y="2785491"/>
                  </a:lnTo>
                  <a:lnTo>
                    <a:pt x="3472070" y="2746009"/>
                  </a:lnTo>
                  <a:lnTo>
                    <a:pt x="3493603" y="2705929"/>
                  </a:lnTo>
                  <a:lnTo>
                    <a:pt x="3514173" y="2665268"/>
                  </a:lnTo>
                  <a:lnTo>
                    <a:pt x="3533764" y="2624039"/>
                  </a:lnTo>
                  <a:lnTo>
                    <a:pt x="3552361" y="2582258"/>
                  </a:lnTo>
                  <a:lnTo>
                    <a:pt x="3569949" y="2539941"/>
                  </a:lnTo>
                  <a:lnTo>
                    <a:pt x="3586513" y="2497103"/>
                  </a:lnTo>
                  <a:lnTo>
                    <a:pt x="3602038" y="2453759"/>
                  </a:lnTo>
                  <a:lnTo>
                    <a:pt x="3616508" y="2409924"/>
                  </a:lnTo>
                  <a:lnTo>
                    <a:pt x="3629907" y="2365613"/>
                  </a:lnTo>
                  <a:lnTo>
                    <a:pt x="3642222" y="2320842"/>
                  </a:lnTo>
                  <a:lnTo>
                    <a:pt x="3653436" y="2275626"/>
                  </a:lnTo>
                  <a:lnTo>
                    <a:pt x="3663535" y="2229980"/>
                  </a:lnTo>
                  <a:lnTo>
                    <a:pt x="3672502" y="2183920"/>
                  </a:lnTo>
                  <a:lnTo>
                    <a:pt x="3680323" y="2137460"/>
                  </a:lnTo>
                  <a:lnTo>
                    <a:pt x="3686983" y="2090616"/>
                  </a:lnTo>
                  <a:lnTo>
                    <a:pt x="3692466" y="2043403"/>
                  </a:lnTo>
                  <a:lnTo>
                    <a:pt x="3696757" y="1995837"/>
                  </a:lnTo>
                  <a:lnTo>
                    <a:pt x="3699841" y="1947932"/>
                  </a:lnTo>
                  <a:lnTo>
                    <a:pt x="3701703" y="1899704"/>
                  </a:lnTo>
                  <a:lnTo>
                    <a:pt x="3702327" y="1851168"/>
                  </a:lnTo>
                  <a:lnTo>
                    <a:pt x="3701703" y="1802633"/>
                  </a:lnTo>
                  <a:lnTo>
                    <a:pt x="3699841" y="1754406"/>
                  </a:lnTo>
                  <a:lnTo>
                    <a:pt x="3696757" y="1706501"/>
                  </a:lnTo>
                  <a:lnTo>
                    <a:pt x="3692466" y="1658935"/>
                  </a:lnTo>
                  <a:lnTo>
                    <a:pt x="3686983" y="1611723"/>
                  </a:lnTo>
                  <a:lnTo>
                    <a:pt x="3680323" y="1564879"/>
                  </a:lnTo>
                  <a:lnTo>
                    <a:pt x="3672502" y="1518420"/>
                  </a:lnTo>
                  <a:lnTo>
                    <a:pt x="3663535" y="1472360"/>
                  </a:lnTo>
                  <a:lnTo>
                    <a:pt x="3653436" y="1426714"/>
                  </a:lnTo>
                  <a:lnTo>
                    <a:pt x="3642222" y="1381498"/>
                  </a:lnTo>
                  <a:lnTo>
                    <a:pt x="3629907" y="1336727"/>
                  </a:lnTo>
                  <a:lnTo>
                    <a:pt x="3616508" y="1292417"/>
                  </a:lnTo>
                  <a:lnTo>
                    <a:pt x="3602038" y="1248582"/>
                  </a:lnTo>
                  <a:lnTo>
                    <a:pt x="3586513" y="1205238"/>
                  </a:lnTo>
                  <a:lnTo>
                    <a:pt x="3569949" y="1162400"/>
                  </a:lnTo>
                  <a:lnTo>
                    <a:pt x="3552361" y="1120083"/>
                  </a:lnTo>
                  <a:lnTo>
                    <a:pt x="3533764" y="1078302"/>
                  </a:lnTo>
                  <a:lnTo>
                    <a:pt x="3514173" y="1037074"/>
                  </a:lnTo>
                  <a:lnTo>
                    <a:pt x="3493603" y="996412"/>
                  </a:lnTo>
                  <a:lnTo>
                    <a:pt x="3472070" y="956332"/>
                  </a:lnTo>
                  <a:lnTo>
                    <a:pt x="3449589" y="916850"/>
                  </a:lnTo>
                  <a:lnTo>
                    <a:pt x="3426175" y="877981"/>
                  </a:lnTo>
                  <a:lnTo>
                    <a:pt x="3401844" y="839740"/>
                  </a:lnTo>
                  <a:lnTo>
                    <a:pt x="3376610" y="802142"/>
                  </a:lnTo>
                  <a:lnTo>
                    <a:pt x="3350489" y="765202"/>
                  </a:lnTo>
                  <a:lnTo>
                    <a:pt x="3323496" y="728936"/>
                  </a:lnTo>
                  <a:lnTo>
                    <a:pt x="3295647" y="693359"/>
                  </a:lnTo>
                  <a:lnTo>
                    <a:pt x="3266957" y="658486"/>
                  </a:lnTo>
                  <a:lnTo>
                    <a:pt x="3237440" y="624333"/>
                  </a:lnTo>
                  <a:lnTo>
                    <a:pt x="3207112" y="590914"/>
                  </a:lnTo>
                  <a:lnTo>
                    <a:pt x="3175989" y="558245"/>
                  </a:lnTo>
                  <a:lnTo>
                    <a:pt x="3144085" y="526341"/>
                  </a:lnTo>
                  <a:lnTo>
                    <a:pt x="3111416" y="495218"/>
                  </a:lnTo>
                  <a:lnTo>
                    <a:pt x="3077998" y="464890"/>
                  </a:lnTo>
                  <a:lnTo>
                    <a:pt x="3043844" y="435373"/>
                  </a:lnTo>
                  <a:lnTo>
                    <a:pt x="3008972" y="406682"/>
                  </a:lnTo>
                  <a:lnTo>
                    <a:pt x="2973395" y="378833"/>
                  </a:lnTo>
                  <a:lnTo>
                    <a:pt x="2937129" y="351840"/>
                  </a:lnTo>
                  <a:lnTo>
                    <a:pt x="2900189" y="325719"/>
                  </a:lnTo>
                  <a:lnTo>
                    <a:pt x="2862591" y="300485"/>
                  </a:lnTo>
                  <a:lnTo>
                    <a:pt x="2824350" y="276154"/>
                  </a:lnTo>
                  <a:lnTo>
                    <a:pt x="2785480" y="252740"/>
                  </a:lnTo>
                  <a:lnTo>
                    <a:pt x="2745998" y="230258"/>
                  </a:lnTo>
                  <a:lnTo>
                    <a:pt x="2705919" y="208725"/>
                  </a:lnTo>
                  <a:lnTo>
                    <a:pt x="2665257" y="188155"/>
                  </a:lnTo>
                  <a:lnTo>
                    <a:pt x="2624028" y="168564"/>
                  </a:lnTo>
                  <a:lnTo>
                    <a:pt x="2582248" y="149967"/>
                  </a:lnTo>
                  <a:lnTo>
                    <a:pt x="2539931" y="132378"/>
                  </a:lnTo>
                  <a:lnTo>
                    <a:pt x="2497093" y="115814"/>
                  </a:lnTo>
                  <a:lnTo>
                    <a:pt x="2453748" y="100289"/>
                  </a:lnTo>
                  <a:lnTo>
                    <a:pt x="2409913" y="85819"/>
                  </a:lnTo>
                  <a:lnTo>
                    <a:pt x="2365602" y="72419"/>
                  </a:lnTo>
                  <a:lnTo>
                    <a:pt x="2320831" y="60105"/>
                  </a:lnTo>
                  <a:lnTo>
                    <a:pt x="2275615" y="48890"/>
                  </a:lnTo>
                  <a:lnTo>
                    <a:pt x="2229969" y="38792"/>
                  </a:lnTo>
                  <a:lnTo>
                    <a:pt x="2183909" y="29824"/>
                  </a:lnTo>
                  <a:lnTo>
                    <a:pt x="2137449" y="22003"/>
                  </a:lnTo>
                  <a:lnTo>
                    <a:pt x="2090605" y="15343"/>
                  </a:lnTo>
                  <a:lnTo>
                    <a:pt x="2043393" y="9860"/>
                  </a:lnTo>
                  <a:lnTo>
                    <a:pt x="1995826" y="5569"/>
                  </a:lnTo>
                  <a:lnTo>
                    <a:pt x="1947921" y="2485"/>
                  </a:lnTo>
                  <a:lnTo>
                    <a:pt x="1899694" y="623"/>
                  </a:lnTo>
                  <a:lnTo>
                    <a:pt x="1851158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88998" y="6534993"/>
              <a:ext cx="2827655" cy="2827655"/>
            </a:xfrm>
            <a:custGeom>
              <a:avLst/>
              <a:gdLst/>
              <a:ahLst/>
              <a:cxnLst/>
              <a:rect l="l" t="t" r="r" b="b"/>
              <a:pathLst>
                <a:path w="2827654" h="2827654">
                  <a:moveTo>
                    <a:pt x="1413778" y="0"/>
                  </a:moveTo>
                  <a:lnTo>
                    <a:pt x="1365175" y="819"/>
                  </a:lnTo>
                  <a:lnTo>
                    <a:pt x="1316983" y="3261"/>
                  </a:lnTo>
                  <a:lnTo>
                    <a:pt x="1269229" y="7299"/>
                  </a:lnTo>
                  <a:lnTo>
                    <a:pt x="1221938" y="12906"/>
                  </a:lnTo>
                  <a:lnTo>
                    <a:pt x="1175138" y="20056"/>
                  </a:lnTo>
                  <a:lnTo>
                    <a:pt x="1128854" y="28723"/>
                  </a:lnTo>
                  <a:lnTo>
                    <a:pt x="1083113" y="38880"/>
                  </a:lnTo>
                  <a:lnTo>
                    <a:pt x="1037942" y="50501"/>
                  </a:lnTo>
                  <a:lnTo>
                    <a:pt x="993366" y="63561"/>
                  </a:lnTo>
                  <a:lnTo>
                    <a:pt x="949412" y="78031"/>
                  </a:lnTo>
                  <a:lnTo>
                    <a:pt x="906106" y="93887"/>
                  </a:lnTo>
                  <a:lnTo>
                    <a:pt x="863474" y="111102"/>
                  </a:lnTo>
                  <a:lnTo>
                    <a:pt x="821543" y="129649"/>
                  </a:lnTo>
                  <a:lnTo>
                    <a:pt x="780340" y="149503"/>
                  </a:lnTo>
                  <a:lnTo>
                    <a:pt x="739890" y="170636"/>
                  </a:lnTo>
                  <a:lnTo>
                    <a:pt x="700219" y="193023"/>
                  </a:lnTo>
                  <a:lnTo>
                    <a:pt x="661355" y="216637"/>
                  </a:lnTo>
                  <a:lnTo>
                    <a:pt x="623323" y="241452"/>
                  </a:lnTo>
                  <a:lnTo>
                    <a:pt x="586150" y="267442"/>
                  </a:lnTo>
                  <a:lnTo>
                    <a:pt x="549862" y="294580"/>
                  </a:lnTo>
                  <a:lnTo>
                    <a:pt x="514486" y="322840"/>
                  </a:lnTo>
                  <a:lnTo>
                    <a:pt x="480047" y="352195"/>
                  </a:lnTo>
                  <a:lnTo>
                    <a:pt x="446572" y="382620"/>
                  </a:lnTo>
                  <a:lnTo>
                    <a:pt x="414088" y="414088"/>
                  </a:lnTo>
                  <a:lnTo>
                    <a:pt x="382620" y="446572"/>
                  </a:lnTo>
                  <a:lnTo>
                    <a:pt x="352195" y="480047"/>
                  </a:lnTo>
                  <a:lnTo>
                    <a:pt x="322840" y="514486"/>
                  </a:lnTo>
                  <a:lnTo>
                    <a:pt x="294580" y="549862"/>
                  </a:lnTo>
                  <a:lnTo>
                    <a:pt x="267442" y="586150"/>
                  </a:lnTo>
                  <a:lnTo>
                    <a:pt x="241452" y="623323"/>
                  </a:lnTo>
                  <a:lnTo>
                    <a:pt x="216637" y="661355"/>
                  </a:lnTo>
                  <a:lnTo>
                    <a:pt x="193023" y="700219"/>
                  </a:lnTo>
                  <a:lnTo>
                    <a:pt x="170636" y="739890"/>
                  </a:lnTo>
                  <a:lnTo>
                    <a:pt x="149503" y="780340"/>
                  </a:lnTo>
                  <a:lnTo>
                    <a:pt x="129649" y="821543"/>
                  </a:lnTo>
                  <a:lnTo>
                    <a:pt x="111102" y="863474"/>
                  </a:lnTo>
                  <a:lnTo>
                    <a:pt x="93887" y="906106"/>
                  </a:lnTo>
                  <a:lnTo>
                    <a:pt x="78031" y="949412"/>
                  </a:lnTo>
                  <a:lnTo>
                    <a:pt x="63561" y="993366"/>
                  </a:lnTo>
                  <a:lnTo>
                    <a:pt x="50501" y="1037942"/>
                  </a:lnTo>
                  <a:lnTo>
                    <a:pt x="38880" y="1083113"/>
                  </a:lnTo>
                  <a:lnTo>
                    <a:pt x="28723" y="1128854"/>
                  </a:lnTo>
                  <a:lnTo>
                    <a:pt x="20056" y="1175138"/>
                  </a:lnTo>
                  <a:lnTo>
                    <a:pt x="12906" y="1221938"/>
                  </a:lnTo>
                  <a:lnTo>
                    <a:pt x="7299" y="1269229"/>
                  </a:lnTo>
                  <a:lnTo>
                    <a:pt x="3261" y="1316983"/>
                  </a:lnTo>
                  <a:lnTo>
                    <a:pt x="819" y="1365175"/>
                  </a:lnTo>
                  <a:lnTo>
                    <a:pt x="0" y="1413778"/>
                  </a:lnTo>
                  <a:lnTo>
                    <a:pt x="819" y="1462382"/>
                  </a:lnTo>
                  <a:lnTo>
                    <a:pt x="3261" y="1510575"/>
                  </a:lnTo>
                  <a:lnTo>
                    <a:pt x="7299" y="1558330"/>
                  </a:lnTo>
                  <a:lnTo>
                    <a:pt x="12906" y="1605621"/>
                  </a:lnTo>
                  <a:lnTo>
                    <a:pt x="20056" y="1652422"/>
                  </a:lnTo>
                  <a:lnTo>
                    <a:pt x="28723" y="1698706"/>
                  </a:lnTo>
                  <a:lnTo>
                    <a:pt x="38880" y="1744447"/>
                  </a:lnTo>
                  <a:lnTo>
                    <a:pt x="50501" y="1789620"/>
                  </a:lnTo>
                  <a:lnTo>
                    <a:pt x="63561" y="1834196"/>
                  </a:lnTo>
                  <a:lnTo>
                    <a:pt x="78031" y="1878151"/>
                  </a:lnTo>
                  <a:lnTo>
                    <a:pt x="93887" y="1921457"/>
                  </a:lnTo>
                  <a:lnTo>
                    <a:pt x="111102" y="1964089"/>
                  </a:lnTo>
                  <a:lnTo>
                    <a:pt x="129649" y="2006020"/>
                  </a:lnTo>
                  <a:lnTo>
                    <a:pt x="149503" y="2047224"/>
                  </a:lnTo>
                  <a:lnTo>
                    <a:pt x="170636" y="2087674"/>
                  </a:lnTo>
                  <a:lnTo>
                    <a:pt x="193023" y="2127345"/>
                  </a:lnTo>
                  <a:lnTo>
                    <a:pt x="216637" y="2166209"/>
                  </a:lnTo>
                  <a:lnTo>
                    <a:pt x="241452" y="2204241"/>
                  </a:lnTo>
                  <a:lnTo>
                    <a:pt x="267442" y="2241415"/>
                  </a:lnTo>
                  <a:lnTo>
                    <a:pt x="294580" y="2277703"/>
                  </a:lnTo>
                  <a:lnTo>
                    <a:pt x="322840" y="2313080"/>
                  </a:lnTo>
                  <a:lnTo>
                    <a:pt x="352195" y="2347519"/>
                  </a:lnTo>
                  <a:lnTo>
                    <a:pt x="382620" y="2380994"/>
                  </a:lnTo>
                  <a:lnTo>
                    <a:pt x="414088" y="2413478"/>
                  </a:lnTo>
                  <a:lnTo>
                    <a:pt x="446572" y="2444946"/>
                  </a:lnTo>
                  <a:lnTo>
                    <a:pt x="480047" y="2475371"/>
                  </a:lnTo>
                  <a:lnTo>
                    <a:pt x="514486" y="2504727"/>
                  </a:lnTo>
                  <a:lnTo>
                    <a:pt x="549862" y="2532987"/>
                  </a:lnTo>
                  <a:lnTo>
                    <a:pt x="586150" y="2560125"/>
                  </a:lnTo>
                  <a:lnTo>
                    <a:pt x="623323" y="2586115"/>
                  </a:lnTo>
                  <a:lnTo>
                    <a:pt x="661355" y="2610930"/>
                  </a:lnTo>
                  <a:lnTo>
                    <a:pt x="700219" y="2634544"/>
                  </a:lnTo>
                  <a:lnTo>
                    <a:pt x="739890" y="2656931"/>
                  </a:lnTo>
                  <a:lnTo>
                    <a:pt x="780340" y="2678064"/>
                  </a:lnTo>
                  <a:lnTo>
                    <a:pt x="821543" y="2697918"/>
                  </a:lnTo>
                  <a:lnTo>
                    <a:pt x="863474" y="2716465"/>
                  </a:lnTo>
                  <a:lnTo>
                    <a:pt x="906106" y="2733680"/>
                  </a:lnTo>
                  <a:lnTo>
                    <a:pt x="949412" y="2749536"/>
                  </a:lnTo>
                  <a:lnTo>
                    <a:pt x="993366" y="2764007"/>
                  </a:lnTo>
                  <a:lnTo>
                    <a:pt x="1037942" y="2777066"/>
                  </a:lnTo>
                  <a:lnTo>
                    <a:pt x="1083113" y="2788687"/>
                  </a:lnTo>
                  <a:lnTo>
                    <a:pt x="1128854" y="2798845"/>
                  </a:lnTo>
                  <a:lnTo>
                    <a:pt x="1175138" y="2807512"/>
                  </a:lnTo>
                  <a:lnTo>
                    <a:pt x="1221938" y="2814662"/>
                  </a:lnTo>
                  <a:lnTo>
                    <a:pt x="1269229" y="2820269"/>
                  </a:lnTo>
                  <a:lnTo>
                    <a:pt x="1316983" y="2824306"/>
                  </a:lnTo>
                  <a:lnTo>
                    <a:pt x="1365175" y="2826748"/>
                  </a:lnTo>
                  <a:lnTo>
                    <a:pt x="1413778" y="2827568"/>
                  </a:lnTo>
                  <a:lnTo>
                    <a:pt x="1462382" y="2826748"/>
                  </a:lnTo>
                  <a:lnTo>
                    <a:pt x="1510575" y="2824306"/>
                  </a:lnTo>
                  <a:lnTo>
                    <a:pt x="1558330" y="2820269"/>
                  </a:lnTo>
                  <a:lnTo>
                    <a:pt x="1605621" y="2814662"/>
                  </a:lnTo>
                  <a:lnTo>
                    <a:pt x="1652422" y="2807512"/>
                  </a:lnTo>
                  <a:lnTo>
                    <a:pt x="1698706" y="2798845"/>
                  </a:lnTo>
                  <a:lnTo>
                    <a:pt x="1744447" y="2788687"/>
                  </a:lnTo>
                  <a:lnTo>
                    <a:pt x="1789619" y="2777066"/>
                  </a:lnTo>
                  <a:lnTo>
                    <a:pt x="1834195" y="2764007"/>
                  </a:lnTo>
                  <a:lnTo>
                    <a:pt x="1878149" y="2749536"/>
                  </a:lnTo>
                  <a:lnTo>
                    <a:pt x="1921456" y="2733680"/>
                  </a:lnTo>
                  <a:lnTo>
                    <a:pt x="1964087" y="2716465"/>
                  </a:lnTo>
                  <a:lnTo>
                    <a:pt x="2006018" y="2697918"/>
                  </a:lnTo>
                  <a:lnTo>
                    <a:pt x="2047222" y="2678064"/>
                  </a:lnTo>
                  <a:lnTo>
                    <a:pt x="2087672" y="2656931"/>
                  </a:lnTo>
                  <a:lnTo>
                    <a:pt x="2127342" y="2634544"/>
                  </a:lnTo>
                  <a:lnTo>
                    <a:pt x="2166206" y="2610930"/>
                  </a:lnTo>
                  <a:lnTo>
                    <a:pt x="2204238" y="2586115"/>
                  </a:lnTo>
                  <a:lnTo>
                    <a:pt x="2241411" y="2560125"/>
                  </a:lnTo>
                  <a:lnTo>
                    <a:pt x="2277699" y="2532987"/>
                  </a:lnTo>
                  <a:lnTo>
                    <a:pt x="2313075" y="2504727"/>
                  </a:lnTo>
                  <a:lnTo>
                    <a:pt x="2347514" y="2475371"/>
                  </a:lnTo>
                  <a:lnTo>
                    <a:pt x="2380989" y="2444946"/>
                  </a:lnTo>
                  <a:lnTo>
                    <a:pt x="2413473" y="2413478"/>
                  </a:lnTo>
                  <a:lnTo>
                    <a:pt x="2444941" y="2380994"/>
                  </a:lnTo>
                  <a:lnTo>
                    <a:pt x="2475365" y="2347519"/>
                  </a:lnTo>
                  <a:lnTo>
                    <a:pt x="2504721" y="2313080"/>
                  </a:lnTo>
                  <a:lnTo>
                    <a:pt x="2532980" y="2277703"/>
                  </a:lnTo>
                  <a:lnTo>
                    <a:pt x="2560118" y="2241415"/>
                  </a:lnTo>
                  <a:lnTo>
                    <a:pt x="2586108" y="2204241"/>
                  </a:lnTo>
                  <a:lnTo>
                    <a:pt x="2610922" y="2166209"/>
                  </a:lnTo>
                  <a:lnTo>
                    <a:pt x="2634536" y="2127345"/>
                  </a:lnTo>
                  <a:lnTo>
                    <a:pt x="2656923" y="2087674"/>
                  </a:lnTo>
                  <a:lnTo>
                    <a:pt x="2678056" y="2047224"/>
                  </a:lnTo>
                  <a:lnTo>
                    <a:pt x="2697909" y="2006020"/>
                  </a:lnTo>
                  <a:lnTo>
                    <a:pt x="2716456" y="1964089"/>
                  </a:lnTo>
                  <a:lnTo>
                    <a:pt x="2733671" y="1921457"/>
                  </a:lnTo>
                  <a:lnTo>
                    <a:pt x="2749527" y="1878151"/>
                  </a:lnTo>
                  <a:lnTo>
                    <a:pt x="2763997" y="1834196"/>
                  </a:lnTo>
                  <a:lnTo>
                    <a:pt x="2777056" y="1789620"/>
                  </a:lnTo>
                  <a:lnTo>
                    <a:pt x="2788677" y="1744447"/>
                  </a:lnTo>
                  <a:lnTo>
                    <a:pt x="2798835" y="1698706"/>
                  </a:lnTo>
                  <a:lnTo>
                    <a:pt x="2807501" y="1652422"/>
                  </a:lnTo>
                  <a:lnTo>
                    <a:pt x="2814651" y="1605621"/>
                  </a:lnTo>
                  <a:lnTo>
                    <a:pt x="2820258" y="1558330"/>
                  </a:lnTo>
                  <a:lnTo>
                    <a:pt x="2824296" y="1510575"/>
                  </a:lnTo>
                  <a:lnTo>
                    <a:pt x="2826738" y="1462382"/>
                  </a:lnTo>
                  <a:lnTo>
                    <a:pt x="2827557" y="1413778"/>
                  </a:lnTo>
                  <a:lnTo>
                    <a:pt x="2826738" y="1365175"/>
                  </a:lnTo>
                  <a:lnTo>
                    <a:pt x="2824296" y="1316983"/>
                  </a:lnTo>
                  <a:lnTo>
                    <a:pt x="2820258" y="1269229"/>
                  </a:lnTo>
                  <a:lnTo>
                    <a:pt x="2814651" y="1221938"/>
                  </a:lnTo>
                  <a:lnTo>
                    <a:pt x="2807501" y="1175138"/>
                  </a:lnTo>
                  <a:lnTo>
                    <a:pt x="2798835" y="1128854"/>
                  </a:lnTo>
                  <a:lnTo>
                    <a:pt x="2788677" y="1083113"/>
                  </a:lnTo>
                  <a:lnTo>
                    <a:pt x="2777056" y="1037942"/>
                  </a:lnTo>
                  <a:lnTo>
                    <a:pt x="2763997" y="993366"/>
                  </a:lnTo>
                  <a:lnTo>
                    <a:pt x="2749527" y="949412"/>
                  </a:lnTo>
                  <a:lnTo>
                    <a:pt x="2733671" y="906106"/>
                  </a:lnTo>
                  <a:lnTo>
                    <a:pt x="2716456" y="863474"/>
                  </a:lnTo>
                  <a:lnTo>
                    <a:pt x="2697909" y="821543"/>
                  </a:lnTo>
                  <a:lnTo>
                    <a:pt x="2678056" y="780340"/>
                  </a:lnTo>
                  <a:lnTo>
                    <a:pt x="2656923" y="739890"/>
                  </a:lnTo>
                  <a:lnTo>
                    <a:pt x="2634536" y="700219"/>
                  </a:lnTo>
                  <a:lnTo>
                    <a:pt x="2610922" y="661355"/>
                  </a:lnTo>
                  <a:lnTo>
                    <a:pt x="2586108" y="623323"/>
                  </a:lnTo>
                  <a:lnTo>
                    <a:pt x="2560118" y="586150"/>
                  </a:lnTo>
                  <a:lnTo>
                    <a:pt x="2532980" y="549862"/>
                  </a:lnTo>
                  <a:lnTo>
                    <a:pt x="2504721" y="514486"/>
                  </a:lnTo>
                  <a:lnTo>
                    <a:pt x="2475365" y="480047"/>
                  </a:lnTo>
                  <a:lnTo>
                    <a:pt x="2444941" y="446572"/>
                  </a:lnTo>
                  <a:lnTo>
                    <a:pt x="2413473" y="414088"/>
                  </a:lnTo>
                  <a:lnTo>
                    <a:pt x="2380989" y="382620"/>
                  </a:lnTo>
                  <a:lnTo>
                    <a:pt x="2347514" y="352195"/>
                  </a:lnTo>
                  <a:lnTo>
                    <a:pt x="2313075" y="322840"/>
                  </a:lnTo>
                  <a:lnTo>
                    <a:pt x="2277699" y="294580"/>
                  </a:lnTo>
                  <a:lnTo>
                    <a:pt x="2241411" y="267442"/>
                  </a:lnTo>
                  <a:lnTo>
                    <a:pt x="2204238" y="241452"/>
                  </a:lnTo>
                  <a:lnTo>
                    <a:pt x="2166206" y="216637"/>
                  </a:lnTo>
                  <a:lnTo>
                    <a:pt x="2127342" y="193023"/>
                  </a:lnTo>
                  <a:lnTo>
                    <a:pt x="2087672" y="170636"/>
                  </a:lnTo>
                  <a:lnTo>
                    <a:pt x="2047222" y="149503"/>
                  </a:lnTo>
                  <a:lnTo>
                    <a:pt x="2006018" y="129649"/>
                  </a:lnTo>
                  <a:lnTo>
                    <a:pt x="1964087" y="111102"/>
                  </a:lnTo>
                  <a:lnTo>
                    <a:pt x="1921456" y="93887"/>
                  </a:lnTo>
                  <a:lnTo>
                    <a:pt x="1878149" y="78031"/>
                  </a:lnTo>
                  <a:lnTo>
                    <a:pt x="1834195" y="63561"/>
                  </a:lnTo>
                  <a:lnTo>
                    <a:pt x="1789619" y="50501"/>
                  </a:lnTo>
                  <a:lnTo>
                    <a:pt x="1744447" y="38880"/>
                  </a:lnTo>
                  <a:lnTo>
                    <a:pt x="1698706" y="28723"/>
                  </a:lnTo>
                  <a:lnTo>
                    <a:pt x="1652422" y="20056"/>
                  </a:lnTo>
                  <a:lnTo>
                    <a:pt x="1605621" y="12906"/>
                  </a:lnTo>
                  <a:lnTo>
                    <a:pt x="1558330" y="7299"/>
                  </a:lnTo>
                  <a:lnTo>
                    <a:pt x="1510575" y="3261"/>
                  </a:lnTo>
                  <a:lnTo>
                    <a:pt x="1462382" y="819"/>
                  </a:lnTo>
                  <a:lnTo>
                    <a:pt x="1413778" y="0"/>
                  </a:lnTo>
                  <a:close/>
                </a:path>
              </a:pathLst>
            </a:custGeom>
            <a:solidFill>
              <a:srgbClr val="EAE6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5928196" y="355959"/>
            <a:ext cx="3395345" cy="10880090"/>
            <a:chOff x="15928196" y="355959"/>
            <a:chExt cx="3395345" cy="10880090"/>
          </a:xfrm>
        </p:grpSpPr>
        <p:sp>
          <p:nvSpPr>
            <p:cNvPr id="10" name="object 10"/>
            <p:cNvSpPr/>
            <p:nvPr/>
          </p:nvSpPr>
          <p:spPr>
            <a:xfrm>
              <a:off x="17271529" y="512323"/>
              <a:ext cx="2052320" cy="2052320"/>
            </a:xfrm>
            <a:custGeom>
              <a:avLst/>
              <a:gdLst/>
              <a:ahLst/>
              <a:cxnLst/>
              <a:rect l="l" t="t" r="r" b="b"/>
              <a:pathLst>
                <a:path w="2052319" h="2052320">
                  <a:moveTo>
                    <a:pt x="1025843" y="0"/>
                  </a:moveTo>
                  <a:lnTo>
                    <a:pt x="977551" y="1116"/>
                  </a:lnTo>
                  <a:lnTo>
                    <a:pt x="929835" y="4433"/>
                  </a:lnTo>
                  <a:lnTo>
                    <a:pt x="882742" y="9901"/>
                  </a:lnTo>
                  <a:lnTo>
                    <a:pt x="836323" y="17471"/>
                  </a:lnTo>
                  <a:lnTo>
                    <a:pt x="790626" y="27093"/>
                  </a:lnTo>
                  <a:lnTo>
                    <a:pt x="745701" y="38718"/>
                  </a:lnTo>
                  <a:lnTo>
                    <a:pt x="701596" y="52298"/>
                  </a:lnTo>
                  <a:lnTo>
                    <a:pt x="658362" y="67782"/>
                  </a:lnTo>
                  <a:lnTo>
                    <a:pt x="616048" y="85121"/>
                  </a:lnTo>
                  <a:lnTo>
                    <a:pt x="574702" y="104267"/>
                  </a:lnTo>
                  <a:lnTo>
                    <a:pt x="534375" y="125170"/>
                  </a:lnTo>
                  <a:lnTo>
                    <a:pt x="495114" y="147780"/>
                  </a:lnTo>
                  <a:lnTo>
                    <a:pt x="456970" y="172049"/>
                  </a:lnTo>
                  <a:lnTo>
                    <a:pt x="419992" y="197927"/>
                  </a:lnTo>
                  <a:lnTo>
                    <a:pt x="384230" y="225365"/>
                  </a:lnTo>
                  <a:lnTo>
                    <a:pt x="349731" y="254314"/>
                  </a:lnTo>
                  <a:lnTo>
                    <a:pt x="316546" y="284724"/>
                  </a:lnTo>
                  <a:lnTo>
                    <a:pt x="284724" y="316546"/>
                  </a:lnTo>
                  <a:lnTo>
                    <a:pt x="254314" y="349731"/>
                  </a:lnTo>
                  <a:lnTo>
                    <a:pt x="225365" y="384230"/>
                  </a:lnTo>
                  <a:lnTo>
                    <a:pt x="197927" y="419992"/>
                  </a:lnTo>
                  <a:lnTo>
                    <a:pt x="172049" y="456970"/>
                  </a:lnTo>
                  <a:lnTo>
                    <a:pt x="147780" y="495114"/>
                  </a:lnTo>
                  <a:lnTo>
                    <a:pt x="125170" y="534375"/>
                  </a:lnTo>
                  <a:lnTo>
                    <a:pt x="104267" y="574702"/>
                  </a:lnTo>
                  <a:lnTo>
                    <a:pt x="85121" y="616048"/>
                  </a:lnTo>
                  <a:lnTo>
                    <a:pt x="67782" y="658362"/>
                  </a:lnTo>
                  <a:lnTo>
                    <a:pt x="52298" y="701596"/>
                  </a:lnTo>
                  <a:lnTo>
                    <a:pt x="38718" y="745701"/>
                  </a:lnTo>
                  <a:lnTo>
                    <a:pt x="27093" y="790626"/>
                  </a:lnTo>
                  <a:lnTo>
                    <a:pt x="17471" y="836323"/>
                  </a:lnTo>
                  <a:lnTo>
                    <a:pt x="9901" y="882742"/>
                  </a:lnTo>
                  <a:lnTo>
                    <a:pt x="4433" y="929835"/>
                  </a:lnTo>
                  <a:lnTo>
                    <a:pt x="1116" y="977551"/>
                  </a:lnTo>
                  <a:lnTo>
                    <a:pt x="0" y="1025843"/>
                  </a:lnTo>
                  <a:lnTo>
                    <a:pt x="1116" y="1074134"/>
                  </a:lnTo>
                  <a:lnTo>
                    <a:pt x="4433" y="1121851"/>
                  </a:lnTo>
                  <a:lnTo>
                    <a:pt x="9901" y="1168943"/>
                  </a:lnTo>
                  <a:lnTo>
                    <a:pt x="17471" y="1215363"/>
                  </a:lnTo>
                  <a:lnTo>
                    <a:pt x="27093" y="1261060"/>
                  </a:lnTo>
                  <a:lnTo>
                    <a:pt x="38718" y="1305985"/>
                  </a:lnTo>
                  <a:lnTo>
                    <a:pt x="52298" y="1350090"/>
                  </a:lnTo>
                  <a:lnTo>
                    <a:pt x="67782" y="1393324"/>
                  </a:lnTo>
                  <a:lnTo>
                    <a:pt x="85121" y="1435639"/>
                  </a:lnTo>
                  <a:lnTo>
                    <a:pt x="104267" y="1476985"/>
                  </a:lnTo>
                  <a:lnTo>
                    <a:pt x="125170" y="1517313"/>
                  </a:lnTo>
                  <a:lnTo>
                    <a:pt x="147780" y="1556574"/>
                  </a:lnTo>
                  <a:lnTo>
                    <a:pt x="172049" y="1594718"/>
                  </a:lnTo>
                  <a:lnTo>
                    <a:pt x="197927" y="1631696"/>
                  </a:lnTo>
                  <a:lnTo>
                    <a:pt x="225365" y="1667460"/>
                  </a:lnTo>
                  <a:lnTo>
                    <a:pt x="254314" y="1701959"/>
                  </a:lnTo>
                  <a:lnTo>
                    <a:pt x="284724" y="1735144"/>
                  </a:lnTo>
                  <a:lnTo>
                    <a:pt x="316546" y="1766967"/>
                  </a:lnTo>
                  <a:lnTo>
                    <a:pt x="349731" y="1797377"/>
                  </a:lnTo>
                  <a:lnTo>
                    <a:pt x="384230" y="1826326"/>
                  </a:lnTo>
                  <a:lnTo>
                    <a:pt x="419992" y="1853765"/>
                  </a:lnTo>
                  <a:lnTo>
                    <a:pt x="456970" y="1879643"/>
                  </a:lnTo>
                  <a:lnTo>
                    <a:pt x="495114" y="1903912"/>
                  </a:lnTo>
                  <a:lnTo>
                    <a:pt x="534375" y="1926523"/>
                  </a:lnTo>
                  <a:lnTo>
                    <a:pt x="574702" y="1947426"/>
                  </a:lnTo>
                  <a:lnTo>
                    <a:pt x="616048" y="1966573"/>
                  </a:lnTo>
                  <a:lnTo>
                    <a:pt x="658362" y="1983913"/>
                  </a:lnTo>
                  <a:lnTo>
                    <a:pt x="701596" y="1999397"/>
                  </a:lnTo>
                  <a:lnTo>
                    <a:pt x="745701" y="2012977"/>
                  </a:lnTo>
                  <a:lnTo>
                    <a:pt x="790626" y="2024602"/>
                  </a:lnTo>
                  <a:lnTo>
                    <a:pt x="836323" y="2034225"/>
                  </a:lnTo>
                  <a:lnTo>
                    <a:pt x="882742" y="2041795"/>
                  </a:lnTo>
                  <a:lnTo>
                    <a:pt x="929835" y="2047263"/>
                  </a:lnTo>
                  <a:lnTo>
                    <a:pt x="977551" y="2050580"/>
                  </a:lnTo>
                  <a:lnTo>
                    <a:pt x="1025843" y="2051696"/>
                  </a:lnTo>
                  <a:lnTo>
                    <a:pt x="1074135" y="2050580"/>
                  </a:lnTo>
                  <a:lnTo>
                    <a:pt x="1121852" y="2047263"/>
                  </a:lnTo>
                  <a:lnTo>
                    <a:pt x="1168946" y="2041795"/>
                  </a:lnTo>
                  <a:lnTo>
                    <a:pt x="1215366" y="2034225"/>
                  </a:lnTo>
                  <a:lnTo>
                    <a:pt x="1261063" y="2024602"/>
                  </a:lnTo>
                  <a:lnTo>
                    <a:pt x="1305989" y="2012977"/>
                  </a:lnTo>
                  <a:lnTo>
                    <a:pt x="1350094" y="1999397"/>
                  </a:lnTo>
                  <a:lnTo>
                    <a:pt x="1393328" y="1983913"/>
                  </a:lnTo>
                  <a:lnTo>
                    <a:pt x="1435643" y="1966573"/>
                  </a:lnTo>
                  <a:lnTo>
                    <a:pt x="1476990" y="1947426"/>
                  </a:lnTo>
                  <a:lnTo>
                    <a:pt x="1517318" y="1926523"/>
                  </a:lnTo>
                  <a:lnTo>
                    <a:pt x="1556578" y="1903912"/>
                  </a:lnTo>
                  <a:lnTo>
                    <a:pt x="1594723" y="1879643"/>
                  </a:lnTo>
                  <a:lnTo>
                    <a:pt x="1631701" y="1853765"/>
                  </a:lnTo>
                  <a:lnTo>
                    <a:pt x="1667464" y="1826326"/>
                  </a:lnTo>
                  <a:lnTo>
                    <a:pt x="1701963" y="1797377"/>
                  </a:lnTo>
                  <a:lnTo>
                    <a:pt x="1735148" y="1766967"/>
                  </a:lnTo>
                  <a:lnTo>
                    <a:pt x="1766971" y="1735144"/>
                  </a:lnTo>
                  <a:lnTo>
                    <a:pt x="1797381" y="1701959"/>
                  </a:lnTo>
                  <a:lnTo>
                    <a:pt x="1826330" y="1667460"/>
                  </a:lnTo>
                  <a:lnTo>
                    <a:pt x="1853768" y="1631696"/>
                  </a:lnTo>
                  <a:lnTo>
                    <a:pt x="1879646" y="1594718"/>
                  </a:lnTo>
                  <a:lnTo>
                    <a:pt x="1903915" y="1556574"/>
                  </a:lnTo>
                  <a:lnTo>
                    <a:pt x="1926525" y="1517313"/>
                  </a:lnTo>
                  <a:lnTo>
                    <a:pt x="1947428" y="1476985"/>
                  </a:lnTo>
                  <a:lnTo>
                    <a:pt x="1966574" y="1435639"/>
                  </a:lnTo>
                  <a:lnTo>
                    <a:pt x="1983914" y="1393324"/>
                  </a:lnTo>
                  <a:lnTo>
                    <a:pt x="1999398" y="1350090"/>
                  </a:lnTo>
                  <a:lnTo>
                    <a:pt x="2012978" y="1305985"/>
                  </a:lnTo>
                  <a:lnTo>
                    <a:pt x="2024603" y="1261060"/>
                  </a:lnTo>
                  <a:lnTo>
                    <a:pt x="2034225" y="1215363"/>
                  </a:lnTo>
                  <a:lnTo>
                    <a:pt x="2041795" y="1168943"/>
                  </a:lnTo>
                  <a:lnTo>
                    <a:pt x="2047263" y="1121851"/>
                  </a:lnTo>
                  <a:lnTo>
                    <a:pt x="2050580" y="1074134"/>
                  </a:lnTo>
                  <a:lnTo>
                    <a:pt x="2051696" y="1025843"/>
                  </a:lnTo>
                  <a:lnTo>
                    <a:pt x="2050580" y="977551"/>
                  </a:lnTo>
                  <a:lnTo>
                    <a:pt x="2047263" y="929835"/>
                  </a:lnTo>
                  <a:lnTo>
                    <a:pt x="2041795" y="882742"/>
                  </a:lnTo>
                  <a:lnTo>
                    <a:pt x="2034225" y="836323"/>
                  </a:lnTo>
                  <a:lnTo>
                    <a:pt x="2024603" y="790626"/>
                  </a:lnTo>
                  <a:lnTo>
                    <a:pt x="2012978" y="745701"/>
                  </a:lnTo>
                  <a:lnTo>
                    <a:pt x="1999398" y="701596"/>
                  </a:lnTo>
                  <a:lnTo>
                    <a:pt x="1983914" y="658362"/>
                  </a:lnTo>
                  <a:lnTo>
                    <a:pt x="1966574" y="616048"/>
                  </a:lnTo>
                  <a:lnTo>
                    <a:pt x="1947428" y="574702"/>
                  </a:lnTo>
                  <a:lnTo>
                    <a:pt x="1926525" y="534375"/>
                  </a:lnTo>
                  <a:lnTo>
                    <a:pt x="1903915" y="495114"/>
                  </a:lnTo>
                  <a:lnTo>
                    <a:pt x="1879646" y="456970"/>
                  </a:lnTo>
                  <a:lnTo>
                    <a:pt x="1853768" y="419992"/>
                  </a:lnTo>
                  <a:lnTo>
                    <a:pt x="1826330" y="384230"/>
                  </a:lnTo>
                  <a:lnTo>
                    <a:pt x="1797381" y="349731"/>
                  </a:lnTo>
                  <a:lnTo>
                    <a:pt x="1766971" y="316546"/>
                  </a:lnTo>
                  <a:lnTo>
                    <a:pt x="1735148" y="284724"/>
                  </a:lnTo>
                  <a:lnTo>
                    <a:pt x="1701963" y="254314"/>
                  </a:lnTo>
                  <a:lnTo>
                    <a:pt x="1667464" y="225365"/>
                  </a:lnTo>
                  <a:lnTo>
                    <a:pt x="1631701" y="197927"/>
                  </a:lnTo>
                  <a:lnTo>
                    <a:pt x="1594723" y="172049"/>
                  </a:lnTo>
                  <a:lnTo>
                    <a:pt x="1556578" y="147780"/>
                  </a:lnTo>
                  <a:lnTo>
                    <a:pt x="1517318" y="125170"/>
                  </a:lnTo>
                  <a:lnTo>
                    <a:pt x="1476990" y="104267"/>
                  </a:lnTo>
                  <a:lnTo>
                    <a:pt x="1435643" y="85121"/>
                  </a:lnTo>
                  <a:lnTo>
                    <a:pt x="1393328" y="67782"/>
                  </a:lnTo>
                  <a:lnTo>
                    <a:pt x="1350094" y="52298"/>
                  </a:lnTo>
                  <a:lnTo>
                    <a:pt x="1305989" y="38718"/>
                  </a:lnTo>
                  <a:lnTo>
                    <a:pt x="1261063" y="27093"/>
                  </a:lnTo>
                  <a:lnTo>
                    <a:pt x="1215366" y="17471"/>
                  </a:lnTo>
                  <a:lnTo>
                    <a:pt x="1168946" y="9901"/>
                  </a:lnTo>
                  <a:lnTo>
                    <a:pt x="1121852" y="4433"/>
                  </a:lnTo>
                  <a:lnTo>
                    <a:pt x="1074135" y="1116"/>
                  </a:lnTo>
                  <a:lnTo>
                    <a:pt x="1025843" y="0"/>
                  </a:lnTo>
                  <a:close/>
                </a:path>
              </a:pathLst>
            </a:custGeom>
            <a:solidFill>
              <a:srgbClr val="96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469746" y="710527"/>
              <a:ext cx="1655445" cy="1655445"/>
            </a:xfrm>
            <a:custGeom>
              <a:avLst/>
              <a:gdLst/>
              <a:ahLst/>
              <a:cxnLst/>
              <a:rect l="l" t="t" r="r" b="b"/>
              <a:pathLst>
                <a:path w="1655444" h="1655445">
                  <a:moveTo>
                    <a:pt x="827629" y="0"/>
                  </a:moveTo>
                  <a:lnTo>
                    <a:pt x="778999" y="1404"/>
                  </a:lnTo>
                  <a:lnTo>
                    <a:pt x="731110" y="5568"/>
                  </a:lnTo>
                  <a:lnTo>
                    <a:pt x="684038" y="12412"/>
                  </a:lnTo>
                  <a:lnTo>
                    <a:pt x="637861" y="21858"/>
                  </a:lnTo>
                  <a:lnTo>
                    <a:pt x="592658" y="33831"/>
                  </a:lnTo>
                  <a:lnTo>
                    <a:pt x="548504" y="48251"/>
                  </a:lnTo>
                  <a:lnTo>
                    <a:pt x="505479" y="65041"/>
                  </a:lnTo>
                  <a:lnTo>
                    <a:pt x="463659" y="84123"/>
                  </a:lnTo>
                  <a:lnTo>
                    <a:pt x="423123" y="105420"/>
                  </a:lnTo>
                  <a:lnTo>
                    <a:pt x="383947" y="128855"/>
                  </a:lnTo>
                  <a:lnTo>
                    <a:pt x="346210" y="154349"/>
                  </a:lnTo>
                  <a:lnTo>
                    <a:pt x="309989" y="181825"/>
                  </a:lnTo>
                  <a:lnTo>
                    <a:pt x="275363" y="211205"/>
                  </a:lnTo>
                  <a:lnTo>
                    <a:pt x="242407" y="242412"/>
                  </a:lnTo>
                  <a:lnTo>
                    <a:pt x="211201" y="275368"/>
                  </a:lnTo>
                  <a:lnTo>
                    <a:pt x="181821" y="309996"/>
                  </a:lnTo>
                  <a:lnTo>
                    <a:pt x="154345" y="346217"/>
                  </a:lnTo>
                  <a:lnTo>
                    <a:pt x="128852" y="383955"/>
                  </a:lnTo>
                  <a:lnTo>
                    <a:pt x="105418" y="423131"/>
                  </a:lnTo>
                  <a:lnTo>
                    <a:pt x="84121" y="463667"/>
                  </a:lnTo>
                  <a:lnTo>
                    <a:pt x="65039" y="505488"/>
                  </a:lnTo>
                  <a:lnTo>
                    <a:pt x="48249" y="548513"/>
                  </a:lnTo>
                  <a:lnTo>
                    <a:pt x="33830" y="592667"/>
                  </a:lnTo>
                  <a:lnTo>
                    <a:pt x="21858" y="637871"/>
                  </a:lnTo>
                  <a:lnTo>
                    <a:pt x="12411" y="684048"/>
                  </a:lnTo>
                  <a:lnTo>
                    <a:pt x="5568" y="731120"/>
                  </a:lnTo>
                  <a:lnTo>
                    <a:pt x="1404" y="779010"/>
                  </a:lnTo>
                  <a:lnTo>
                    <a:pt x="0" y="827639"/>
                  </a:lnTo>
                  <a:lnTo>
                    <a:pt x="1404" y="876270"/>
                  </a:lnTo>
                  <a:lnTo>
                    <a:pt x="5568" y="924160"/>
                  </a:lnTo>
                  <a:lnTo>
                    <a:pt x="12411" y="971233"/>
                  </a:lnTo>
                  <a:lnTo>
                    <a:pt x="21858" y="1017410"/>
                  </a:lnTo>
                  <a:lnTo>
                    <a:pt x="33830" y="1062615"/>
                  </a:lnTo>
                  <a:lnTo>
                    <a:pt x="48249" y="1106769"/>
                  </a:lnTo>
                  <a:lnTo>
                    <a:pt x="65039" y="1149795"/>
                  </a:lnTo>
                  <a:lnTo>
                    <a:pt x="84121" y="1191616"/>
                  </a:lnTo>
                  <a:lnTo>
                    <a:pt x="105418" y="1232153"/>
                  </a:lnTo>
                  <a:lnTo>
                    <a:pt x="128852" y="1271329"/>
                  </a:lnTo>
                  <a:lnTo>
                    <a:pt x="154345" y="1309066"/>
                  </a:lnTo>
                  <a:lnTo>
                    <a:pt x="181821" y="1345287"/>
                  </a:lnTo>
                  <a:lnTo>
                    <a:pt x="211201" y="1379914"/>
                  </a:lnTo>
                  <a:lnTo>
                    <a:pt x="242407" y="1412870"/>
                  </a:lnTo>
                  <a:lnTo>
                    <a:pt x="275363" y="1444077"/>
                  </a:lnTo>
                  <a:lnTo>
                    <a:pt x="309989" y="1473457"/>
                  </a:lnTo>
                  <a:lnTo>
                    <a:pt x="346210" y="1500932"/>
                  </a:lnTo>
                  <a:lnTo>
                    <a:pt x="383947" y="1526426"/>
                  </a:lnTo>
                  <a:lnTo>
                    <a:pt x="423123" y="1549860"/>
                  </a:lnTo>
                  <a:lnTo>
                    <a:pt x="463659" y="1571157"/>
                  </a:lnTo>
                  <a:lnTo>
                    <a:pt x="505479" y="1590239"/>
                  </a:lnTo>
                  <a:lnTo>
                    <a:pt x="548504" y="1607029"/>
                  </a:lnTo>
                  <a:lnTo>
                    <a:pt x="592658" y="1621449"/>
                  </a:lnTo>
                  <a:lnTo>
                    <a:pt x="637861" y="1633421"/>
                  </a:lnTo>
                  <a:lnTo>
                    <a:pt x="684038" y="1642867"/>
                  </a:lnTo>
                  <a:lnTo>
                    <a:pt x="731110" y="1649711"/>
                  </a:lnTo>
                  <a:lnTo>
                    <a:pt x="778999" y="1653874"/>
                  </a:lnTo>
                  <a:lnTo>
                    <a:pt x="827629" y="1655279"/>
                  </a:lnTo>
                  <a:lnTo>
                    <a:pt x="876259" y="1653874"/>
                  </a:lnTo>
                  <a:lnTo>
                    <a:pt x="924150" y="1649711"/>
                  </a:lnTo>
                  <a:lnTo>
                    <a:pt x="971222" y="1642867"/>
                  </a:lnTo>
                  <a:lnTo>
                    <a:pt x="1017400" y="1633421"/>
                  </a:lnTo>
                  <a:lnTo>
                    <a:pt x="1062605" y="1621449"/>
                  </a:lnTo>
                  <a:lnTo>
                    <a:pt x="1106759" y="1607029"/>
                  </a:lnTo>
                  <a:lnTo>
                    <a:pt x="1149785" y="1590239"/>
                  </a:lnTo>
                  <a:lnTo>
                    <a:pt x="1191605" y="1571157"/>
                  </a:lnTo>
                  <a:lnTo>
                    <a:pt x="1232142" y="1549860"/>
                  </a:lnTo>
                  <a:lnTo>
                    <a:pt x="1271318" y="1526426"/>
                  </a:lnTo>
                  <a:lnTo>
                    <a:pt x="1309055" y="1500932"/>
                  </a:lnTo>
                  <a:lnTo>
                    <a:pt x="1345277" y="1473457"/>
                  </a:lnTo>
                  <a:lnTo>
                    <a:pt x="1379904" y="1444077"/>
                  </a:lnTo>
                  <a:lnTo>
                    <a:pt x="1412860" y="1412870"/>
                  </a:lnTo>
                  <a:lnTo>
                    <a:pt x="1444066" y="1379914"/>
                  </a:lnTo>
                  <a:lnTo>
                    <a:pt x="1473446" y="1345287"/>
                  </a:lnTo>
                  <a:lnTo>
                    <a:pt x="1500922" y="1309066"/>
                  </a:lnTo>
                  <a:lnTo>
                    <a:pt x="1526416" y="1271329"/>
                  </a:lnTo>
                  <a:lnTo>
                    <a:pt x="1549850" y="1232153"/>
                  </a:lnTo>
                  <a:lnTo>
                    <a:pt x="1571147" y="1191616"/>
                  </a:lnTo>
                  <a:lnTo>
                    <a:pt x="1590229" y="1149795"/>
                  </a:lnTo>
                  <a:lnTo>
                    <a:pt x="1607019" y="1106769"/>
                  </a:lnTo>
                  <a:lnTo>
                    <a:pt x="1621438" y="1062615"/>
                  </a:lnTo>
                  <a:lnTo>
                    <a:pt x="1633410" y="1017410"/>
                  </a:lnTo>
                  <a:lnTo>
                    <a:pt x="1642857" y="971233"/>
                  </a:lnTo>
                  <a:lnTo>
                    <a:pt x="1649700" y="924160"/>
                  </a:lnTo>
                  <a:lnTo>
                    <a:pt x="1653864" y="876270"/>
                  </a:lnTo>
                  <a:lnTo>
                    <a:pt x="1655268" y="827639"/>
                  </a:lnTo>
                  <a:lnTo>
                    <a:pt x="1653864" y="779010"/>
                  </a:lnTo>
                  <a:lnTo>
                    <a:pt x="1649700" y="731120"/>
                  </a:lnTo>
                  <a:lnTo>
                    <a:pt x="1642857" y="684048"/>
                  </a:lnTo>
                  <a:lnTo>
                    <a:pt x="1633410" y="637871"/>
                  </a:lnTo>
                  <a:lnTo>
                    <a:pt x="1621438" y="592667"/>
                  </a:lnTo>
                  <a:lnTo>
                    <a:pt x="1607019" y="548513"/>
                  </a:lnTo>
                  <a:lnTo>
                    <a:pt x="1590229" y="505488"/>
                  </a:lnTo>
                  <a:lnTo>
                    <a:pt x="1571147" y="463667"/>
                  </a:lnTo>
                  <a:lnTo>
                    <a:pt x="1549850" y="423131"/>
                  </a:lnTo>
                  <a:lnTo>
                    <a:pt x="1526416" y="383955"/>
                  </a:lnTo>
                  <a:lnTo>
                    <a:pt x="1500922" y="346217"/>
                  </a:lnTo>
                  <a:lnTo>
                    <a:pt x="1473446" y="309996"/>
                  </a:lnTo>
                  <a:lnTo>
                    <a:pt x="1444066" y="275368"/>
                  </a:lnTo>
                  <a:lnTo>
                    <a:pt x="1412860" y="242412"/>
                  </a:lnTo>
                  <a:lnTo>
                    <a:pt x="1379904" y="211205"/>
                  </a:lnTo>
                  <a:lnTo>
                    <a:pt x="1345277" y="181825"/>
                  </a:lnTo>
                  <a:lnTo>
                    <a:pt x="1309055" y="154349"/>
                  </a:lnTo>
                  <a:lnTo>
                    <a:pt x="1271318" y="128855"/>
                  </a:lnTo>
                  <a:lnTo>
                    <a:pt x="1232142" y="105420"/>
                  </a:lnTo>
                  <a:lnTo>
                    <a:pt x="1191605" y="84123"/>
                  </a:lnTo>
                  <a:lnTo>
                    <a:pt x="1149785" y="65041"/>
                  </a:lnTo>
                  <a:lnTo>
                    <a:pt x="1106759" y="48251"/>
                  </a:lnTo>
                  <a:lnTo>
                    <a:pt x="1062605" y="33831"/>
                  </a:lnTo>
                  <a:lnTo>
                    <a:pt x="1017400" y="21858"/>
                  </a:lnTo>
                  <a:lnTo>
                    <a:pt x="971222" y="12412"/>
                  </a:lnTo>
                  <a:lnTo>
                    <a:pt x="924150" y="5568"/>
                  </a:lnTo>
                  <a:lnTo>
                    <a:pt x="876259" y="1404"/>
                  </a:lnTo>
                  <a:lnTo>
                    <a:pt x="827629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665292" y="906081"/>
              <a:ext cx="1264285" cy="1264285"/>
            </a:xfrm>
            <a:custGeom>
              <a:avLst/>
              <a:gdLst/>
              <a:ahLst/>
              <a:cxnLst/>
              <a:rect l="l" t="t" r="r" b="b"/>
              <a:pathLst>
                <a:path w="1264284" h="1264285">
                  <a:moveTo>
                    <a:pt x="632085" y="0"/>
                  </a:moveTo>
                  <a:lnTo>
                    <a:pt x="584911" y="1733"/>
                  </a:lnTo>
                  <a:lnTo>
                    <a:pt x="538678" y="6853"/>
                  </a:lnTo>
                  <a:lnTo>
                    <a:pt x="493510" y="15236"/>
                  </a:lnTo>
                  <a:lnTo>
                    <a:pt x="449527" y="26762"/>
                  </a:lnTo>
                  <a:lnTo>
                    <a:pt x="406853" y="41306"/>
                  </a:lnTo>
                  <a:lnTo>
                    <a:pt x="365610" y="58747"/>
                  </a:lnTo>
                  <a:lnTo>
                    <a:pt x="325920" y="78964"/>
                  </a:lnTo>
                  <a:lnTo>
                    <a:pt x="287904" y="101833"/>
                  </a:lnTo>
                  <a:lnTo>
                    <a:pt x="251686" y="127232"/>
                  </a:lnTo>
                  <a:lnTo>
                    <a:pt x="217387" y="155040"/>
                  </a:lnTo>
                  <a:lnTo>
                    <a:pt x="185130" y="185134"/>
                  </a:lnTo>
                  <a:lnTo>
                    <a:pt x="155037" y="217391"/>
                  </a:lnTo>
                  <a:lnTo>
                    <a:pt x="127229" y="251690"/>
                  </a:lnTo>
                  <a:lnTo>
                    <a:pt x="101830" y="287909"/>
                  </a:lnTo>
                  <a:lnTo>
                    <a:pt x="78962" y="325924"/>
                  </a:lnTo>
                  <a:lnTo>
                    <a:pt x="58746" y="365615"/>
                  </a:lnTo>
                  <a:lnTo>
                    <a:pt x="41305" y="406858"/>
                  </a:lnTo>
                  <a:lnTo>
                    <a:pt x="26761" y="449531"/>
                  </a:lnTo>
                  <a:lnTo>
                    <a:pt x="15236" y="493513"/>
                  </a:lnTo>
                  <a:lnTo>
                    <a:pt x="6853" y="538681"/>
                  </a:lnTo>
                  <a:lnTo>
                    <a:pt x="1733" y="584912"/>
                  </a:lnTo>
                  <a:lnTo>
                    <a:pt x="0" y="632085"/>
                  </a:lnTo>
                  <a:lnTo>
                    <a:pt x="1733" y="679258"/>
                  </a:lnTo>
                  <a:lnTo>
                    <a:pt x="6853" y="725489"/>
                  </a:lnTo>
                  <a:lnTo>
                    <a:pt x="15236" y="770657"/>
                  </a:lnTo>
                  <a:lnTo>
                    <a:pt x="26761" y="814639"/>
                  </a:lnTo>
                  <a:lnTo>
                    <a:pt x="41305" y="857312"/>
                  </a:lnTo>
                  <a:lnTo>
                    <a:pt x="58746" y="898555"/>
                  </a:lnTo>
                  <a:lnTo>
                    <a:pt x="78962" y="938246"/>
                  </a:lnTo>
                  <a:lnTo>
                    <a:pt x="101830" y="976261"/>
                  </a:lnTo>
                  <a:lnTo>
                    <a:pt x="127229" y="1012479"/>
                  </a:lnTo>
                  <a:lnTo>
                    <a:pt x="155037" y="1046779"/>
                  </a:lnTo>
                  <a:lnTo>
                    <a:pt x="185130" y="1079036"/>
                  </a:lnTo>
                  <a:lnTo>
                    <a:pt x="217387" y="1109130"/>
                  </a:lnTo>
                  <a:lnTo>
                    <a:pt x="251686" y="1136937"/>
                  </a:lnTo>
                  <a:lnTo>
                    <a:pt x="287904" y="1162337"/>
                  </a:lnTo>
                  <a:lnTo>
                    <a:pt x="325920" y="1185206"/>
                  </a:lnTo>
                  <a:lnTo>
                    <a:pt x="365610" y="1205422"/>
                  </a:lnTo>
                  <a:lnTo>
                    <a:pt x="406853" y="1222864"/>
                  </a:lnTo>
                  <a:lnTo>
                    <a:pt x="449527" y="1237408"/>
                  </a:lnTo>
                  <a:lnTo>
                    <a:pt x="493510" y="1248933"/>
                  </a:lnTo>
                  <a:lnTo>
                    <a:pt x="538678" y="1257317"/>
                  </a:lnTo>
                  <a:lnTo>
                    <a:pt x="584911" y="1262437"/>
                  </a:lnTo>
                  <a:lnTo>
                    <a:pt x="632085" y="1264170"/>
                  </a:lnTo>
                  <a:lnTo>
                    <a:pt x="679258" y="1262437"/>
                  </a:lnTo>
                  <a:lnTo>
                    <a:pt x="725489" y="1257317"/>
                  </a:lnTo>
                  <a:lnTo>
                    <a:pt x="770657" y="1248933"/>
                  </a:lnTo>
                  <a:lnTo>
                    <a:pt x="814639" y="1237408"/>
                  </a:lnTo>
                  <a:lnTo>
                    <a:pt x="857312" y="1222864"/>
                  </a:lnTo>
                  <a:lnTo>
                    <a:pt x="898555" y="1205422"/>
                  </a:lnTo>
                  <a:lnTo>
                    <a:pt x="938246" y="1185206"/>
                  </a:lnTo>
                  <a:lnTo>
                    <a:pt x="976261" y="1162337"/>
                  </a:lnTo>
                  <a:lnTo>
                    <a:pt x="1012479" y="1136937"/>
                  </a:lnTo>
                  <a:lnTo>
                    <a:pt x="1046779" y="1109130"/>
                  </a:lnTo>
                  <a:lnTo>
                    <a:pt x="1079036" y="1079036"/>
                  </a:lnTo>
                  <a:lnTo>
                    <a:pt x="1109130" y="1046779"/>
                  </a:lnTo>
                  <a:lnTo>
                    <a:pt x="1136937" y="1012479"/>
                  </a:lnTo>
                  <a:lnTo>
                    <a:pt x="1162337" y="976261"/>
                  </a:lnTo>
                  <a:lnTo>
                    <a:pt x="1185206" y="938246"/>
                  </a:lnTo>
                  <a:lnTo>
                    <a:pt x="1205422" y="898555"/>
                  </a:lnTo>
                  <a:lnTo>
                    <a:pt x="1222864" y="857312"/>
                  </a:lnTo>
                  <a:lnTo>
                    <a:pt x="1237408" y="814639"/>
                  </a:lnTo>
                  <a:lnTo>
                    <a:pt x="1248933" y="770657"/>
                  </a:lnTo>
                  <a:lnTo>
                    <a:pt x="1257317" y="725489"/>
                  </a:lnTo>
                  <a:lnTo>
                    <a:pt x="1262437" y="679258"/>
                  </a:lnTo>
                  <a:lnTo>
                    <a:pt x="1264170" y="632085"/>
                  </a:lnTo>
                  <a:lnTo>
                    <a:pt x="1262437" y="584912"/>
                  </a:lnTo>
                  <a:lnTo>
                    <a:pt x="1257317" y="538681"/>
                  </a:lnTo>
                  <a:lnTo>
                    <a:pt x="1248933" y="493513"/>
                  </a:lnTo>
                  <a:lnTo>
                    <a:pt x="1237408" y="449531"/>
                  </a:lnTo>
                  <a:lnTo>
                    <a:pt x="1222864" y="406858"/>
                  </a:lnTo>
                  <a:lnTo>
                    <a:pt x="1205422" y="365615"/>
                  </a:lnTo>
                  <a:lnTo>
                    <a:pt x="1185206" y="325924"/>
                  </a:lnTo>
                  <a:lnTo>
                    <a:pt x="1162337" y="287909"/>
                  </a:lnTo>
                  <a:lnTo>
                    <a:pt x="1136937" y="251690"/>
                  </a:lnTo>
                  <a:lnTo>
                    <a:pt x="1109130" y="217391"/>
                  </a:lnTo>
                  <a:lnTo>
                    <a:pt x="1079036" y="185134"/>
                  </a:lnTo>
                  <a:lnTo>
                    <a:pt x="1046779" y="155040"/>
                  </a:lnTo>
                  <a:lnTo>
                    <a:pt x="1012479" y="127232"/>
                  </a:lnTo>
                  <a:lnTo>
                    <a:pt x="976261" y="101833"/>
                  </a:lnTo>
                  <a:lnTo>
                    <a:pt x="938246" y="78964"/>
                  </a:lnTo>
                  <a:lnTo>
                    <a:pt x="898555" y="58747"/>
                  </a:lnTo>
                  <a:lnTo>
                    <a:pt x="857312" y="41306"/>
                  </a:lnTo>
                  <a:lnTo>
                    <a:pt x="814639" y="26762"/>
                  </a:lnTo>
                  <a:lnTo>
                    <a:pt x="770657" y="15236"/>
                  </a:lnTo>
                  <a:lnTo>
                    <a:pt x="725489" y="6853"/>
                  </a:lnTo>
                  <a:lnTo>
                    <a:pt x="679258" y="1733"/>
                  </a:lnTo>
                  <a:lnTo>
                    <a:pt x="632085" y="0"/>
                  </a:lnTo>
                  <a:close/>
                </a:path>
              </a:pathLst>
            </a:custGeom>
            <a:solidFill>
              <a:srgbClr val="EAE6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28196" y="355959"/>
              <a:ext cx="2827719" cy="1087950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4993584" y="6864970"/>
            <a:ext cx="8216265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spc="35" dirty="0">
                <a:solidFill>
                  <a:srgbClr val="626160"/>
                </a:solidFill>
                <a:latin typeface="Verdana"/>
                <a:cs typeface="Verdana"/>
              </a:rPr>
              <a:t>Тело</a:t>
            </a:r>
            <a:r>
              <a:rPr sz="8400" spc="-740" dirty="0">
                <a:solidFill>
                  <a:srgbClr val="626160"/>
                </a:solidFill>
                <a:latin typeface="Verdana"/>
                <a:cs typeface="Verdana"/>
              </a:rPr>
              <a:t> </a:t>
            </a:r>
            <a:r>
              <a:rPr sz="8400" spc="140" dirty="0">
                <a:solidFill>
                  <a:srgbClr val="626160"/>
                </a:solidFill>
                <a:latin typeface="Verdana"/>
                <a:cs typeface="Verdana"/>
              </a:rPr>
              <a:t>человека</a:t>
            </a:r>
            <a:endParaRPr sz="84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93584" y="8061723"/>
            <a:ext cx="94259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spc="215" dirty="0">
                <a:solidFill>
                  <a:srgbClr val="626160"/>
                </a:solidFill>
                <a:latin typeface="Verdana"/>
                <a:cs typeface="Verdana"/>
              </a:rPr>
              <a:t>Внешнее</a:t>
            </a:r>
            <a:r>
              <a:rPr sz="4950" spc="-434" dirty="0">
                <a:solidFill>
                  <a:srgbClr val="626160"/>
                </a:solidFill>
                <a:latin typeface="Verdana"/>
                <a:cs typeface="Verdana"/>
              </a:rPr>
              <a:t> </a:t>
            </a:r>
            <a:r>
              <a:rPr sz="4950" spc="175" dirty="0">
                <a:solidFill>
                  <a:srgbClr val="626160"/>
                </a:solidFill>
                <a:latin typeface="Verdana"/>
                <a:cs typeface="Verdana"/>
              </a:rPr>
              <a:t>строение</a:t>
            </a:r>
            <a:r>
              <a:rPr sz="4950" spc="-430" dirty="0">
                <a:solidFill>
                  <a:srgbClr val="626160"/>
                </a:solidFill>
                <a:latin typeface="Verdana"/>
                <a:cs typeface="Verdana"/>
              </a:rPr>
              <a:t> </a:t>
            </a:r>
            <a:r>
              <a:rPr sz="4950" spc="260" dirty="0">
                <a:solidFill>
                  <a:srgbClr val="626160"/>
                </a:solidFill>
                <a:latin typeface="Verdana"/>
                <a:cs typeface="Verdana"/>
              </a:rPr>
              <a:t>и</a:t>
            </a:r>
            <a:r>
              <a:rPr sz="4950" spc="-430" dirty="0">
                <a:solidFill>
                  <a:srgbClr val="626160"/>
                </a:solidFill>
                <a:latin typeface="Verdana"/>
                <a:cs typeface="Verdana"/>
              </a:rPr>
              <a:t> </a:t>
            </a:r>
            <a:r>
              <a:rPr sz="4950" spc="60" dirty="0">
                <a:solidFill>
                  <a:srgbClr val="626160"/>
                </a:solidFill>
                <a:latin typeface="Verdana"/>
                <a:cs typeface="Verdana"/>
              </a:rPr>
              <a:t>скелет</a:t>
            </a:r>
            <a:endParaRPr sz="495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012836" y="1421385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665" y="0"/>
                </a:moveTo>
                <a:lnTo>
                  <a:pt x="108513" y="8088"/>
                </a:lnTo>
                <a:lnTo>
                  <a:pt x="64958" y="30612"/>
                </a:lnTo>
                <a:lnTo>
                  <a:pt x="30612" y="64958"/>
                </a:lnTo>
                <a:lnTo>
                  <a:pt x="8088" y="108513"/>
                </a:lnTo>
                <a:lnTo>
                  <a:pt x="0" y="158665"/>
                </a:lnTo>
                <a:lnTo>
                  <a:pt x="8088" y="208816"/>
                </a:lnTo>
                <a:lnTo>
                  <a:pt x="30612" y="252372"/>
                </a:lnTo>
                <a:lnTo>
                  <a:pt x="64958" y="286718"/>
                </a:lnTo>
                <a:lnTo>
                  <a:pt x="108513" y="309242"/>
                </a:lnTo>
                <a:lnTo>
                  <a:pt x="158665" y="317330"/>
                </a:lnTo>
                <a:lnTo>
                  <a:pt x="208816" y="309242"/>
                </a:lnTo>
                <a:lnTo>
                  <a:pt x="252372" y="286718"/>
                </a:lnTo>
                <a:lnTo>
                  <a:pt x="286718" y="252372"/>
                </a:lnTo>
                <a:lnTo>
                  <a:pt x="309242" y="208816"/>
                </a:lnTo>
                <a:lnTo>
                  <a:pt x="317330" y="158665"/>
                </a:lnTo>
                <a:lnTo>
                  <a:pt x="309242" y="108513"/>
                </a:lnTo>
                <a:lnTo>
                  <a:pt x="286718" y="64958"/>
                </a:lnTo>
                <a:lnTo>
                  <a:pt x="252372" y="30612"/>
                </a:lnTo>
                <a:lnTo>
                  <a:pt x="208816" y="8088"/>
                </a:lnTo>
                <a:lnTo>
                  <a:pt x="158665" y="0"/>
                </a:lnTo>
                <a:close/>
              </a:path>
            </a:pathLst>
          </a:custGeom>
          <a:solidFill>
            <a:srgbClr val="E2B0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683799" y="741326"/>
            <a:ext cx="2382520" cy="1121410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080">
              <a:lnSpc>
                <a:spcPct val="79500"/>
              </a:lnSpc>
              <a:spcBef>
                <a:spcPts val="1090"/>
              </a:spcBef>
            </a:pPr>
            <a:r>
              <a:rPr sz="4000" spc="-40" dirty="0">
                <a:solidFill>
                  <a:srgbClr val="125132"/>
                </a:solidFill>
                <a:latin typeface="Microsoft Sans Serif"/>
                <a:cs typeface="Microsoft Sans Serif"/>
              </a:rPr>
              <a:t>ШАГ</a:t>
            </a:r>
            <a:r>
              <a:rPr sz="4000" spc="35" dirty="0">
                <a:solidFill>
                  <a:srgbClr val="125132"/>
                </a:solidFill>
                <a:latin typeface="Microsoft Sans Serif"/>
                <a:cs typeface="Microsoft Sans Serif"/>
              </a:rPr>
              <a:t> </a:t>
            </a:r>
            <a:r>
              <a:rPr sz="4000" spc="-415" dirty="0">
                <a:solidFill>
                  <a:srgbClr val="125132"/>
                </a:solidFill>
                <a:latin typeface="Microsoft Sans Serif"/>
                <a:cs typeface="Microsoft Sans Serif"/>
              </a:rPr>
              <a:t>В </a:t>
            </a:r>
            <a:r>
              <a:rPr sz="4000" spc="-409" dirty="0">
                <a:solidFill>
                  <a:srgbClr val="125132"/>
                </a:solidFill>
                <a:latin typeface="Microsoft Sans Serif"/>
                <a:cs typeface="Microsoft Sans Serif"/>
              </a:rPr>
              <a:t> </a:t>
            </a:r>
            <a:r>
              <a:rPr sz="4000" spc="-190" dirty="0">
                <a:solidFill>
                  <a:srgbClr val="125132"/>
                </a:solidFill>
                <a:latin typeface="Microsoft Sans Serif"/>
                <a:cs typeface="Microsoft Sans Serif"/>
              </a:rPr>
              <a:t>ПРИРОДУ</a:t>
            </a:r>
            <a:endParaRPr sz="40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833471" y="628033"/>
            <a:ext cx="600075" cy="1386205"/>
          </a:xfrm>
          <a:custGeom>
            <a:avLst/>
            <a:gdLst/>
            <a:ahLst/>
            <a:cxnLst/>
            <a:rect l="l" t="t" r="r" b="b"/>
            <a:pathLst>
              <a:path w="600075" h="1386205">
                <a:moveTo>
                  <a:pt x="183159" y="167424"/>
                </a:moveTo>
                <a:lnTo>
                  <a:pt x="174066" y="101752"/>
                </a:lnTo>
                <a:lnTo>
                  <a:pt x="162534" y="65214"/>
                </a:lnTo>
                <a:lnTo>
                  <a:pt x="138912" y="32600"/>
                </a:lnTo>
                <a:lnTo>
                  <a:pt x="98196" y="2603"/>
                </a:lnTo>
                <a:lnTo>
                  <a:pt x="68491" y="0"/>
                </a:lnTo>
                <a:lnTo>
                  <a:pt x="41465" y="12217"/>
                </a:lnTo>
                <a:lnTo>
                  <a:pt x="20307" y="38747"/>
                </a:lnTo>
                <a:lnTo>
                  <a:pt x="4203" y="82486"/>
                </a:lnTo>
                <a:lnTo>
                  <a:pt x="0" y="126365"/>
                </a:lnTo>
                <a:lnTo>
                  <a:pt x="6972" y="170053"/>
                </a:lnTo>
                <a:lnTo>
                  <a:pt x="24371" y="213182"/>
                </a:lnTo>
                <a:lnTo>
                  <a:pt x="57556" y="248780"/>
                </a:lnTo>
                <a:lnTo>
                  <a:pt x="97358" y="265785"/>
                </a:lnTo>
                <a:lnTo>
                  <a:pt x="133883" y="261874"/>
                </a:lnTo>
                <a:lnTo>
                  <a:pt x="162788" y="238937"/>
                </a:lnTo>
                <a:lnTo>
                  <a:pt x="179768" y="198831"/>
                </a:lnTo>
                <a:lnTo>
                  <a:pt x="183159" y="167424"/>
                </a:lnTo>
                <a:close/>
              </a:path>
              <a:path w="600075" h="1386205">
                <a:moveTo>
                  <a:pt x="599541" y="530110"/>
                </a:moveTo>
                <a:lnTo>
                  <a:pt x="596976" y="483768"/>
                </a:lnTo>
                <a:lnTo>
                  <a:pt x="587717" y="438696"/>
                </a:lnTo>
                <a:lnTo>
                  <a:pt x="571715" y="395262"/>
                </a:lnTo>
                <a:lnTo>
                  <a:pt x="548957" y="353860"/>
                </a:lnTo>
                <a:lnTo>
                  <a:pt x="518350" y="316230"/>
                </a:lnTo>
                <a:lnTo>
                  <a:pt x="481418" y="285889"/>
                </a:lnTo>
                <a:lnTo>
                  <a:pt x="439801" y="262521"/>
                </a:lnTo>
                <a:lnTo>
                  <a:pt x="395147" y="245783"/>
                </a:lnTo>
                <a:lnTo>
                  <a:pt x="349084" y="235356"/>
                </a:lnTo>
                <a:lnTo>
                  <a:pt x="303250" y="230911"/>
                </a:lnTo>
                <a:lnTo>
                  <a:pt x="259308" y="232130"/>
                </a:lnTo>
                <a:lnTo>
                  <a:pt x="218897" y="238671"/>
                </a:lnTo>
                <a:lnTo>
                  <a:pt x="143941" y="271818"/>
                </a:lnTo>
                <a:lnTo>
                  <a:pt x="110286" y="301332"/>
                </a:lnTo>
                <a:lnTo>
                  <a:pt x="83616" y="337667"/>
                </a:lnTo>
                <a:lnTo>
                  <a:pt x="64871" y="379793"/>
                </a:lnTo>
                <a:lnTo>
                  <a:pt x="55003" y="426605"/>
                </a:lnTo>
                <a:lnTo>
                  <a:pt x="54127" y="472655"/>
                </a:lnTo>
                <a:lnTo>
                  <a:pt x="61696" y="515277"/>
                </a:lnTo>
                <a:lnTo>
                  <a:pt x="78079" y="554151"/>
                </a:lnTo>
                <a:lnTo>
                  <a:pt x="103644" y="588962"/>
                </a:lnTo>
                <a:lnTo>
                  <a:pt x="138734" y="619379"/>
                </a:lnTo>
                <a:lnTo>
                  <a:pt x="208140" y="662127"/>
                </a:lnTo>
                <a:lnTo>
                  <a:pt x="231127" y="676617"/>
                </a:lnTo>
                <a:lnTo>
                  <a:pt x="271284" y="703757"/>
                </a:lnTo>
                <a:lnTo>
                  <a:pt x="308483" y="734237"/>
                </a:lnTo>
                <a:lnTo>
                  <a:pt x="335495" y="771740"/>
                </a:lnTo>
                <a:lnTo>
                  <a:pt x="347027" y="814285"/>
                </a:lnTo>
                <a:lnTo>
                  <a:pt x="343103" y="858443"/>
                </a:lnTo>
                <a:lnTo>
                  <a:pt x="323748" y="900811"/>
                </a:lnTo>
                <a:lnTo>
                  <a:pt x="314375" y="913498"/>
                </a:lnTo>
                <a:lnTo>
                  <a:pt x="294360" y="938034"/>
                </a:lnTo>
                <a:lnTo>
                  <a:pt x="285254" y="950874"/>
                </a:lnTo>
                <a:lnTo>
                  <a:pt x="258914" y="992606"/>
                </a:lnTo>
                <a:lnTo>
                  <a:pt x="237070" y="1036281"/>
                </a:lnTo>
                <a:lnTo>
                  <a:pt x="223202" y="1081011"/>
                </a:lnTo>
                <a:lnTo>
                  <a:pt x="215303" y="1126236"/>
                </a:lnTo>
                <a:lnTo>
                  <a:pt x="213347" y="1171841"/>
                </a:lnTo>
                <a:lnTo>
                  <a:pt x="217309" y="1217650"/>
                </a:lnTo>
                <a:lnTo>
                  <a:pt x="227152" y="1263535"/>
                </a:lnTo>
                <a:lnTo>
                  <a:pt x="244068" y="1308544"/>
                </a:lnTo>
                <a:lnTo>
                  <a:pt x="269303" y="1345692"/>
                </a:lnTo>
                <a:lnTo>
                  <a:pt x="304622" y="1371993"/>
                </a:lnTo>
                <a:lnTo>
                  <a:pt x="351790" y="1384439"/>
                </a:lnTo>
                <a:lnTo>
                  <a:pt x="383527" y="1385760"/>
                </a:lnTo>
                <a:lnTo>
                  <a:pt x="415556" y="1384554"/>
                </a:lnTo>
                <a:lnTo>
                  <a:pt x="478790" y="1375308"/>
                </a:lnTo>
                <a:lnTo>
                  <a:pt x="514896" y="1361592"/>
                </a:lnTo>
                <a:lnTo>
                  <a:pt x="558253" y="1307757"/>
                </a:lnTo>
                <a:lnTo>
                  <a:pt x="565848" y="1269225"/>
                </a:lnTo>
                <a:lnTo>
                  <a:pt x="568604" y="1215923"/>
                </a:lnTo>
                <a:lnTo>
                  <a:pt x="568769" y="1189240"/>
                </a:lnTo>
                <a:lnTo>
                  <a:pt x="567715" y="1162659"/>
                </a:lnTo>
                <a:lnTo>
                  <a:pt x="565226" y="1108646"/>
                </a:lnTo>
                <a:lnTo>
                  <a:pt x="564743" y="1054747"/>
                </a:lnTo>
                <a:lnTo>
                  <a:pt x="565988" y="1000925"/>
                </a:lnTo>
                <a:lnTo>
                  <a:pt x="568706" y="947178"/>
                </a:lnTo>
                <a:lnTo>
                  <a:pt x="572643" y="893470"/>
                </a:lnTo>
                <a:lnTo>
                  <a:pt x="577519" y="839787"/>
                </a:lnTo>
                <a:lnTo>
                  <a:pt x="588200" y="735037"/>
                </a:lnTo>
                <a:lnTo>
                  <a:pt x="592442" y="683882"/>
                </a:lnTo>
                <a:lnTo>
                  <a:pt x="595782" y="632637"/>
                </a:lnTo>
                <a:lnTo>
                  <a:pt x="598157" y="581367"/>
                </a:lnTo>
                <a:lnTo>
                  <a:pt x="599541" y="530110"/>
                </a:lnTo>
                <a:close/>
              </a:path>
            </a:pathLst>
          </a:custGeom>
          <a:solidFill>
            <a:srgbClr val="12513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20234" y="664794"/>
            <a:ext cx="422539" cy="29333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38442" y="1021960"/>
            <a:ext cx="111556" cy="11155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99580" y="1021960"/>
            <a:ext cx="111567" cy="111556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58249" y="1021960"/>
            <a:ext cx="111567" cy="11155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63419" y="1490827"/>
            <a:ext cx="209805" cy="195211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3117528" y="401516"/>
            <a:ext cx="4104640" cy="1686560"/>
            <a:chOff x="3117528" y="401516"/>
            <a:chExt cx="4104640" cy="1686560"/>
          </a:xfrm>
        </p:grpSpPr>
        <p:sp>
          <p:nvSpPr>
            <p:cNvPr id="25" name="object 25"/>
            <p:cNvSpPr/>
            <p:nvPr/>
          </p:nvSpPr>
          <p:spPr>
            <a:xfrm>
              <a:off x="3131489" y="512133"/>
              <a:ext cx="4077335" cy="1466850"/>
            </a:xfrm>
            <a:custGeom>
              <a:avLst/>
              <a:gdLst/>
              <a:ahLst/>
              <a:cxnLst/>
              <a:rect l="l" t="t" r="r" b="b"/>
              <a:pathLst>
                <a:path w="4077334" h="1466850">
                  <a:moveTo>
                    <a:pt x="2155977" y="1245730"/>
                  </a:moveTo>
                  <a:lnTo>
                    <a:pt x="760095" y="1245730"/>
                  </a:lnTo>
                  <a:lnTo>
                    <a:pt x="760095" y="1466392"/>
                  </a:lnTo>
                  <a:lnTo>
                    <a:pt x="2155977" y="1466392"/>
                  </a:lnTo>
                  <a:lnTo>
                    <a:pt x="2155977" y="1245730"/>
                  </a:lnTo>
                  <a:close/>
                </a:path>
                <a:path w="4077334" h="1466850">
                  <a:moveTo>
                    <a:pt x="4076814" y="406552"/>
                  </a:moveTo>
                  <a:lnTo>
                    <a:pt x="2158504" y="406552"/>
                  </a:lnTo>
                  <a:lnTo>
                    <a:pt x="2158504" y="0"/>
                  </a:lnTo>
                  <a:lnTo>
                    <a:pt x="0" y="0"/>
                  </a:lnTo>
                  <a:lnTo>
                    <a:pt x="0" y="415251"/>
                  </a:lnTo>
                  <a:lnTo>
                    <a:pt x="2155990" y="415251"/>
                  </a:lnTo>
                  <a:lnTo>
                    <a:pt x="2155990" y="827011"/>
                  </a:lnTo>
                  <a:lnTo>
                    <a:pt x="2155977" y="1245730"/>
                  </a:lnTo>
                  <a:lnTo>
                    <a:pt x="3003092" y="1245730"/>
                  </a:lnTo>
                  <a:lnTo>
                    <a:pt x="3003092" y="827011"/>
                  </a:lnTo>
                  <a:lnTo>
                    <a:pt x="4076814" y="827011"/>
                  </a:lnTo>
                  <a:lnTo>
                    <a:pt x="4076814" y="4065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117519" y="491965"/>
              <a:ext cx="2185670" cy="447040"/>
            </a:xfrm>
            <a:custGeom>
              <a:avLst/>
              <a:gdLst/>
              <a:ahLst/>
              <a:cxnLst/>
              <a:rect l="l" t="t" r="r" b="b"/>
              <a:pathLst>
                <a:path w="2185670" h="447040">
                  <a:moveTo>
                    <a:pt x="194259" y="121539"/>
                  </a:moveTo>
                  <a:lnTo>
                    <a:pt x="120319" y="121539"/>
                  </a:lnTo>
                  <a:lnTo>
                    <a:pt x="120319" y="149479"/>
                  </a:lnTo>
                  <a:lnTo>
                    <a:pt x="120319" y="327279"/>
                  </a:lnTo>
                  <a:lnTo>
                    <a:pt x="150952" y="327279"/>
                  </a:lnTo>
                  <a:lnTo>
                    <a:pt x="150952" y="149479"/>
                  </a:lnTo>
                  <a:lnTo>
                    <a:pt x="194259" y="149479"/>
                  </a:lnTo>
                  <a:lnTo>
                    <a:pt x="194259" y="121539"/>
                  </a:lnTo>
                  <a:close/>
                </a:path>
                <a:path w="2185670" h="447040">
                  <a:moveTo>
                    <a:pt x="2185174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0" y="416560"/>
                  </a:lnTo>
                  <a:lnTo>
                    <a:pt x="0" y="447040"/>
                  </a:lnTo>
                  <a:lnTo>
                    <a:pt x="2185174" y="447040"/>
                  </a:lnTo>
                  <a:lnTo>
                    <a:pt x="2185174" y="416623"/>
                  </a:lnTo>
                  <a:lnTo>
                    <a:pt x="2185174" y="30949"/>
                  </a:lnTo>
                  <a:lnTo>
                    <a:pt x="2154618" y="30949"/>
                  </a:lnTo>
                  <a:lnTo>
                    <a:pt x="2154618" y="416560"/>
                  </a:lnTo>
                  <a:lnTo>
                    <a:pt x="30454" y="416560"/>
                  </a:lnTo>
                  <a:lnTo>
                    <a:pt x="30454" y="30480"/>
                  </a:lnTo>
                  <a:lnTo>
                    <a:pt x="2185174" y="30480"/>
                  </a:lnTo>
                  <a:lnTo>
                    <a:pt x="2185174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48992" y="610693"/>
              <a:ext cx="93421" cy="21085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86734" y="610692"/>
              <a:ext cx="88049" cy="21050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07467" y="613493"/>
              <a:ext cx="93986" cy="20684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24181" y="613499"/>
              <a:ext cx="117064" cy="25054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83861" y="613496"/>
              <a:ext cx="94614" cy="20530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19227" y="613495"/>
              <a:ext cx="84468" cy="20530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41322" y="610692"/>
              <a:ext cx="88143" cy="210506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259110" y="613060"/>
              <a:ext cx="81280" cy="205740"/>
            </a:xfrm>
            <a:custGeom>
              <a:avLst/>
              <a:gdLst/>
              <a:ahLst/>
              <a:cxnLst/>
              <a:rect l="l" t="t" r="r" b="b"/>
              <a:pathLst>
                <a:path w="81279" h="205740">
                  <a:moveTo>
                    <a:pt x="80759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24765" y="31750"/>
                  </a:lnTo>
                  <a:lnTo>
                    <a:pt x="24765" y="205740"/>
                  </a:lnTo>
                  <a:lnTo>
                    <a:pt x="55295" y="205740"/>
                  </a:lnTo>
                  <a:lnTo>
                    <a:pt x="55295" y="31750"/>
                  </a:lnTo>
                  <a:lnTo>
                    <a:pt x="80759" y="31750"/>
                  </a:lnTo>
                  <a:lnTo>
                    <a:pt x="80759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79412" y="613493"/>
              <a:ext cx="82060" cy="20530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06366" y="613502"/>
              <a:ext cx="72793" cy="205292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623232" y="613060"/>
              <a:ext cx="231775" cy="205740"/>
            </a:xfrm>
            <a:custGeom>
              <a:avLst/>
              <a:gdLst/>
              <a:ahLst/>
              <a:cxnLst/>
              <a:rect l="l" t="t" r="r" b="b"/>
              <a:pathLst>
                <a:path w="231775" h="205740">
                  <a:moveTo>
                    <a:pt x="88569" y="0"/>
                  </a:moveTo>
                  <a:lnTo>
                    <a:pt x="57785" y="0"/>
                  </a:lnTo>
                  <a:lnTo>
                    <a:pt x="57785" y="86360"/>
                  </a:lnTo>
                  <a:lnTo>
                    <a:pt x="30759" y="86360"/>
                  </a:lnTo>
                  <a:lnTo>
                    <a:pt x="30759" y="0"/>
                  </a:lnTo>
                  <a:lnTo>
                    <a:pt x="0" y="0"/>
                  </a:lnTo>
                  <a:lnTo>
                    <a:pt x="0" y="86360"/>
                  </a:lnTo>
                  <a:lnTo>
                    <a:pt x="0" y="114300"/>
                  </a:lnTo>
                  <a:lnTo>
                    <a:pt x="0" y="205740"/>
                  </a:lnTo>
                  <a:lnTo>
                    <a:pt x="30759" y="205740"/>
                  </a:lnTo>
                  <a:lnTo>
                    <a:pt x="30759" y="114300"/>
                  </a:lnTo>
                  <a:lnTo>
                    <a:pt x="57785" y="114300"/>
                  </a:lnTo>
                  <a:lnTo>
                    <a:pt x="57785" y="205740"/>
                  </a:lnTo>
                  <a:lnTo>
                    <a:pt x="88569" y="205740"/>
                  </a:lnTo>
                  <a:lnTo>
                    <a:pt x="88569" y="114300"/>
                  </a:lnTo>
                  <a:lnTo>
                    <a:pt x="88569" y="86360"/>
                  </a:lnTo>
                  <a:lnTo>
                    <a:pt x="88569" y="0"/>
                  </a:lnTo>
                  <a:close/>
                </a:path>
                <a:path w="231775" h="205740">
                  <a:moveTo>
                    <a:pt x="231775" y="0"/>
                  </a:moveTo>
                  <a:lnTo>
                    <a:pt x="200939" y="0"/>
                  </a:lnTo>
                  <a:lnTo>
                    <a:pt x="200939" y="86360"/>
                  </a:lnTo>
                  <a:lnTo>
                    <a:pt x="173875" y="86360"/>
                  </a:lnTo>
                  <a:lnTo>
                    <a:pt x="173875" y="0"/>
                  </a:lnTo>
                  <a:lnTo>
                    <a:pt x="143078" y="0"/>
                  </a:lnTo>
                  <a:lnTo>
                    <a:pt x="143078" y="86360"/>
                  </a:lnTo>
                  <a:lnTo>
                    <a:pt x="143078" y="114300"/>
                  </a:lnTo>
                  <a:lnTo>
                    <a:pt x="143078" y="205740"/>
                  </a:lnTo>
                  <a:lnTo>
                    <a:pt x="173875" y="205740"/>
                  </a:lnTo>
                  <a:lnTo>
                    <a:pt x="173875" y="114300"/>
                  </a:lnTo>
                  <a:lnTo>
                    <a:pt x="200939" y="114300"/>
                  </a:lnTo>
                  <a:lnTo>
                    <a:pt x="200939" y="205740"/>
                  </a:lnTo>
                  <a:lnTo>
                    <a:pt x="231775" y="205740"/>
                  </a:lnTo>
                  <a:lnTo>
                    <a:pt x="231775" y="114300"/>
                  </a:lnTo>
                  <a:lnTo>
                    <a:pt x="231775" y="86360"/>
                  </a:lnTo>
                  <a:lnTo>
                    <a:pt x="231775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09546" y="613499"/>
              <a:ext cx="126551" cy="20529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090642" y="555948"/>
              <a:ext cx="2131695" cy="801370"/>
            </a:xfrm>
            <a:custGeom>
              <a:avLst/>
              <a:gdLst/>
              <a:ahLst/>
              <a:cxnLst/>
              <a:rect l="l" t="t" r="r" b="b"/>
              <a:pathLst>
                <a:path w="2131695" h="801369">
                  <a:moveTo>
                    <a:pt x="80200" y="0"/>
                  </a:moveTo>
                  <a:lnTo>
                    <a:pt x="55727" y="0"/>
                  </a:lnTo>
                  <a:lnTo>
                    <a:pt x="55727" y="1828"/>
                  </a:lnTo>
                  <a:lnTo>
                    <a:pt x="55397" y="9639"/>
                  </a:lnTo>
                  <a:lnTo>
                    <a:pt x="54813" y="12255"/>
                  </a:lnTo>
                  <a:lnTo>
                    <a:pt x="53517" y="17729"/>
                  </a:lnTo>
                  <a:lnTo>
                    <a:pt x="49047" y="20662"/>
                  </a:lnTo>
                  <a:lnTo>
                    <a:pt x="40182" y="20662"/>
                  </a:lnTo>
                  <a:lnTo>
                    <a:pt x="35648" y="17729"/>
                  </a:lnTo>
                  <a:lnTo>
                    <a:pt x="34467" y="12255"/>
                  </a:lnTo>
                  <a:lnTo>
                    <a:pt x="33832" y="9639"/>
                  </a:lnTo>
                  <a:lnTo>
                    <a:pt x="33502" y="1828"/>
                  </a:lnTo>
                  <a:lnTo>
                    <a:pt x="33502" y="0"/>
                  </a:lnTo>
                  <a:lnTo>
                    <a:pt x="9017" y="0"/>
                  </a:lnTo>
                  <a:lnTo>
                    <a:pt x="24155" y="36309"/>
                  </a:lnTo>
                  <a:lnTo>
                    <a:pt x="44932" y="42430"/>
                  </a:lnTo>
                  <a:lnTo>
                    <a:pt x="53111" y="41719"/>
                  </a:lnTo>
                  <a:lnTo>
                    <a:pt x="79590" y="8051"/>
                  </a:lnTo>
                  <a:lnTo>
                    <a:pt x="80200" y="0"/>
                  </a:lnTo>
                  <a:close/>
                </a:path>
                <a:path w="2131695" h="801369">
                  <a:moveTo>
                    <a:pt x="90157" y="57556"/>
                  </a:moveTo>
                  <a:lnTo>
                    <a:pt x="63754" y="57556"/>
                  </a:lnTo>
                  <a:lnTo>
                    <a:pt x="63754" y="68910"/>
                  </a:lnTo>
                  <a:lnTo>
                    <a:pt x="30695" y="163118"/>
                  </a:lnTo>
                  <a:lnTo>
                    <a:pt x="29476" y="166801"/>
                  </a:lnTo>
                  <a:lnTo>
                    <a:pt x="27025" y="173964"/>
                  </a:lnTo>
                  <a:lnTo>
                    <a:pt x="23329" y="185000"/>
                  </a:lnTo>
                  <a:lnTo>
                    <a:pt x="22771" y="185000"/>
                  </a:lnTo>
                  <a:lnTo>
                    <a:pt x="24511" y="173761"/>
                  </a:lnTo>
                  <a:lnTo>
                    <a:pt x="25628" y="162839"/>
                  </a:lnTo>
                  <a:lnTo>
                    <a:pt x="26200" y="154152"/>
                  </a:lnTo>
                  <a:lnTo>
                    <a:pt x="26263" y="151777"/>
                  </a:lnTo>
                  <a:lnTo>
                    <a:pt x="26377" y="57556"/>
                  </a:lnTo>
                  <a:lnTo>
                    <a:pt x="0" y="57556"/>
                  </a:lnTo>
                  <a:lnTo>
                    <a:pt x="0" y="262851"/>
                  </a:lnTo>
                  <a:lnTo>
                    <a:pt x="26377" y="262851"/>
                  </a:lnTo>
                  <a:lnTo>
                    <a:pt x="26377" y="246507"/>
                  </a:lnTo>
                  <a:lnTo>
                    <a:pt x="47790" y="185000"/>
                  </a:lnTo>
                  <a:lnTo>
                    <a:pt x="59347" y="151777"/>
                  </a:lnTo>
                  <a:lnTo>
                    <a:pt x="61582" y="145034"/>
                  </a:lnTo>
                  <a:lnTo>
                    <a:pt x="64008" y="136232"/>
                  </a:lnTo>
                  <a:lnTo>
                    <a:pt x="66459" y="128485"/>
                  </a:lnTo>
                  <a:lnTo>
                    <a:pt x="66687" y="128485"/>
                  </a:lnTo>
                  <a:lnTo>
                    <a:pt x="65493" y="137960"/>
                  </a:lnTo>
                  <a:lnTo>
                    <a:pt x="64554" y="147955"/>
                  </a:lnTo>
                  <a:lnTo>
                    <a:pt x="63969" y="157302"/>
                  </a:lnTo>
                  <a:lnTo>
                    <a:pt x="63817" y="162839"/>
                  </a:lnTo>
                  <a:lnTo>
                    <a:pt x="63754" y="262851"/>
                  </a:lnTo>
                  <a:lnTo>
                    <a:pt x="90157" y="262851"/>
                  </a:lnTo>
                  <a:lnTo>
                    <a:pt x="90157" y="128485"/>
                  </a:lnTo>
                  <a:lnTo>
                    <a:pt x="90157" y="57556"/>
                  </a:lnTo>
                  <a:close/>
                </a:path>
                <a:path w="2131695" h="801369">
                  <a:moveTo>
                    <a:pt x="2131301" y="353847"/>
                  </a:moveTo>
                  <a:lnTo>
                    <a:pt x="181597" y="353847"/>
                  </a:lnTo>
                  <a:lnTo>
                    <a:pt x="181597" y="384327"/>
                  </a:lnTo>
                  <a:lnTo>
                    <a:pt x="181597" y="770407"/>
                  </a:lnTo>
                  <a:lnTo>
                    <a:pt x="181597" y="800887"/>
                  </a:lnTo>
                  <a:lnTo>
                    <a:pt x="2131301" y="800887"/>
                  </a:lnTo>
                  <a:lnTo>
                    <a:pt x="2131301" y="770407"/>
                  </a:lnTo>
                  <a:lnTo>
                    <a:pt x="212128" y="770407"/>
                  </a:lnTo>
                  <a:lnTo>
                    <a:pt x="212128" y="384327"/>
                  </a:lnTo>
                  <a:lnTo>
                    <a:pt x="2100846" y="384327"/>
                  </a:lnTo>
                  <a:lnTo>
                    <a:pt x="2100846" y="770013"/>
                  </a:lnTo>
                  <a:lnTo>
                    <a:pt x="2131301" y="770013"/>
                  </a:lnTo>
                  <a:lnTo>
                    <a:pt x="2131301" y="384327"/>
                  </a:lnTo>
                  <a:lnTo>
                    <a:pt x="2131301" y="384022"/>
                  </a:lnTo>
                  <a:lnTo>
                    <a:pt x="2131301" y="353847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94388" y="1030766"/>
              <a:ext cx="84133" cy="20539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23417" y="1030768"/>
              <a:ext cx="90039" cy="20539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62885" y="1028100"/>
              <a:ext cx="93546" cy="21075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796172" y="1030771"/>
              <a:ext cx="99588" cy="20728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945064" y="1028100"/>
              <a:ext cx="93421" cy="21075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6087961" y="1030775"/>
              <a:ext cx="74295" cy="205740"/>
            </a:xfrm>
            <a:custGeom>
              <a:avLst/>
              <a:gdLst/>
              <a:ahLst/>
              <a:cxnLst/>
              <a:rect l="l" t="t" r="r" b="b"/>
              <a:pathLst>
                <a:path w="74295" h="205740">
                  <a:moveTo>
                    <a:pt x="73914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205740"/>
                  </a:lnTo>
                  <a:lnTo>
                    <a:pt x="30505" y="205740"/>
                  </a:lnTo>
                  <a:lnTo>
                    <a:pt x="30505" y="27940"/>
                  </a:lnTo>
                  <a:lnTo>
                    <a:pt x="73914" y="27940"/>
                  </a:lnTo>
                  <a:lnTo>
                    <a:pt x="73914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04107" y="1030768"/>
              <a:ext cx="90091" cy="20539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342756" y="1030766"/>
              <a:ext cx="84730" cy="20539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475976" y="1030765"/>
              <a:ext cx="72657" cy="20539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720383" y="1028956"/>
              <a:ext cx="91054" cy="20909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587680" y="1028104"/>
              <a:ext cx="88112" cy="21054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865327" y="1030768"/>
              <a:ext cx="90028" cy="205396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5272240" y="973333"/>
              <a:ext cx="1828164" cy="796290"/>
            </a:xfrm>
            <a:custGeom>
              <a:avLst/>
              <a:gdLst/>
              <a:ahLst/>
              <a:cxnLst/>
              <a:rect l="l" t="t" r="r" b="b"/>
              <a:pathLst>
                <a:path w="1828165" h="796289">
                  <a:moveTo>
                    <a:pt x="872426" y="351751"/>
                  </a:moveTo>
                  <a:lnTo>
                    <a:pt x="841794" y="351751"/>
                  </a:lnTo>
                  <a:lnTo>
                    <a:pt x="841794" y="382231"/>
                  </a:lnTo>
                  <a:lnTo>
                    <a:pt x="841794" y="765771"/>
                  </a:lnTo>
                  <a:lnTo>
                    <a:pt x="30454" y="765771"/>
                  </a:lnTo>
                  <a:lnTo>
                    <a:pt x="30454" y="382231"/>
                  </a:lnTo>
                  <a:lnTo>
                    <a:pt x="841794" y="382231"/>
                  </a:lnTo>
                  <a:lnTo>
                    <a:pt x="841794" y="351751"/>
                  </a:lnTo>
                  <a:lnTo>
                    <a:pt x="0" y="351751"/>
                  </a:lnTo>
                  <a:lnTo>
                    <a:pt x="0" y="382231"/>
                  </a:lnTo>
                  <a:lnTo>
                    <a:pt x="0" y="765771"/>
                  </a:lnTo>
                  <a:lnTo>
                    <a:pt x="0" y="796251"/>
                  </a:lnTo>
                  <a:lnTo>
                    <a:pt x="872426" y="796251"/>
                  </a:lnTo>
                  <a:lnTo>
                    <a:pt x="872426" y="766267"/>
                  </a:lnTo>
                  <a:lnTo>
                    <a:pt x="872426" y="765771"/>
                  </a:lnTo>
                  <a:lnTo>
                    <a:pt x="872426" y="382231"/>
                  </a:lnTo>
                  <a:lnTo>
                    <a:pt x="872426" y="351751"/>
                  </a:lnTo>
                  <a:close/>
                </a:path>
                <a:path w="1828165" h="796289">
                  <a:moveTo>
                    <a:pt x="1817954" y="0"/>
                  </a:moveTo>
                  <a:lnTo>
                    <a:pt x="1793430" y="0"/>
                  </a:lnTo>
                  <a:lnTo>
                    <a:pt x="1793430" y="1790"/>
                  </a:lnTo>
                  <a:lnTo>
                    <a:pt x="1793100" y="9626"/>
                  </a:lnTo>
                  <a:lnTo>
                    <a:pt x="1792427" y="12217"/>
                  </a:lnTo>
                  <a:lnTo>
                    <a:pt x="1791296" y="17627"/>
                  </a:lnTo>
                  <a:lnTo>
                    <a:pt x="1786839" y="20650"/>
                  </a:lnTo>
                  <a:lnTo>
                    <a:pt x="1777847" y="20650"/>
                  </a:lnTo>
                  <a:lnTo>
                    <a:pt x="1773250" y="17627"/>
                  </a:lnTo>
                  <a:lnTo>
                    <a:pt x="1772132" y="12217"/>
                  </a:lnTo>
                  <a:lnTo>
                    <a:pt x="1771510" y="9626"/>
                  </a:lnTo>
                  <a:lnTo>
                    <a:pt x="1771218" y="1790"/>
                  </a:lnTo>
                  <a:lnTo>
                    <a:pt x="1771218" y="0"/>
                  </a:lnTo>
                  <a:lnTo>
                    <a:pt x="1746643" y="0"/>
                  </a:lnTo>
                  <a:lnTo>
                    <a:pt x="1761896" y="36271"/>
                  </a:lnTo>
                  <a:lnTo>
                    <a:pt x="1782597" y="42519"/>
                  </a:lnTo>
                  <a:lnTo>
                    <a:pt x="1790687" y="41783"/>
                  </a:lnTo>
                  <a:lnTo>
                    <a:pt x="1813699" y="20650"/>
                  </a:lnTo>
                  <a:lnTo>
                    <a:pt x="1815490" y="16065"/>
                  </a:lnTo>
                  <a:lnTo>
                    <a:pt x="1817331" y="7950"/>
                  </a:lnTo>
                  <a:lnTo>
                    <a:pt x="1817954" y="0"/>
                  </a:lnTo>
                  <a:close/>
                </a:path>
                <a:path w="1828165" h="796289">
                  <a:moveTo>
                    <a:pt x="1827707" y="57442"/>
                  </a:moveTo>
                  <a:lnTo>
                    <a:pt x="1801456" y="57442"/>
                  </a:lnTo>
                  <a:lnTo>
                    <a:pt x="1801456" y="68795"/>
                  </a:lnTo>
                  <a:lnTo>
                    <a:pt x="1768411" y="163093"/>
                  </a:lnTo>
                  <a:lnTo>
                    <a:pt x="1767166" y="166839"/>
                  </a:lnTo>
                  <a:lnTo>
                    <a:pt x="1766341" y="169214"/>
                  </a:lnTo>
                  <a:lnTo>
                    <a:pt x="1764715" y="173951"/>
                  </a:lnTo>
                  <a:lnTo>
                    <a:pt x="1761045" y="185013"/>
                  </a:lnTo>
                  <a:lnTo>
                    <a:pt x="1760423" y="185013"/>
                  </a:lnTo>
                  <a:lnTo>
                    <a:pt x="1762150" y="173761"/>
                  </a:lnTo>
                  <a:lnTo>
                    <a:pt x="1763229" y="162915"/>
                  </a:lnTo>
                  <a:lnTo>
                    <a:pt x="1763776" y="154114"/>
                  </a:lnTo>
                  <a:lnTo>
                    <a:pt x="1763839" y="151841"/>
                  </a:lnTo>
                  <a:lnTo>
                    <a:pt x="1763941" y="57442"/>
                  </a:lnTo>
                  <a:lnTo>
                    <a:pt x="1737715" y="57442"/>
                  </a:lnTo>
                  <a:lnTo>
                    <a:pt x="1737715" y="262839"/>
                  </a:lnTo>
                  <a:lnTo>
                    <a:pt x="1763941" y="262839"/>
                  </a:lnTo>
                  <a:lnTo>
                    <a:pt x="1763941" y="246392"/>
                  </a:lnTo>
                  <a:lnTo>
                    <a:pt x="1785391" y="185013"/>
                  </a:lnTo>
                  <a:lnTo>
                    <a:pt x="1796986" y="151841"/>
                  </a:lnTo>
                  <a:lnTo>
                    <a:pt x="1799272" y="145059"/>
                  </a:lnTo>
                  <a:lnTo>
                    <a:pt x="1800440" y="140817"/>
                  </a:lnTo>
                  <a:lnTo>
                    <a:pt x="1801672" y="136245"/>
                  </a:lnTo>
                  <a:lnTo>
                    <a:pt x="1804111" y="128447"/>
                  </a:lnTo>
                  <a:lnTo>
                    <a:pt x="1804416" y="128447"/>
                  </a:lnTo>
                  <a:lnTo>
                    <a:pt x="1803171" y="137972"/>
                  </a:lnTo>
                  <a:lnTo>
                    <a:pt x="1802244" y="147891"/>
                  </a:lnTo>
                  <a:lnTo>
                    <a:pt x="1801660" y="157276"/>
                  </a:lnTo>
                  <a:lnTo>
                    <a:pt x="1801520" y="162915"/>
                  </a:lnTo>
                  <a:lnTo>
                    <a:pt x="1801456" y="262839"/>
                  </a:lnTo>
                  <a:lnTo>
                    <a:pt x="1827707" y="262839"/>
                  </a:lnTo>
                  <a:lnTo>
                    <a:pt x="1827707" y="128447"/>
                  </a:lnTo>
                  <a:lnTo>
                    <a:pt x="1827707" y="57442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393333" y="1444728"/>
              <a:ext cx="114153" cy="20537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559266" y="1444728"/>
              <a:ext cx="93934" cy="20695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680854" y="1442010"/>
              <a:ext cx="88353" cy="21051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810451" y="1444728"/>
              <a:ext cx="72804" cy="205375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5933221" y="1387208"/>
              <a:ext cx="90805" cy="262890"/>
            </a:xfrm>
            <a:custGeom>
              <a:avLst/>
              <a:gdLst/>
              <a:ahLst/>
              <a:cxnLst/>
              <a:rect l="l" t="t" r="r" b="b"/>
              <a:pathLst>
                <a:path w="90804" h="262889">
                  <a:moveTo>
                    <a:pt x="33569" y="0"/>
                  </a:moveTo>
                  <a:lnTo>
                    <a:pt x="9046" y="0"/>
                  </a:lnTo>
                  <a:lnTo>
                    <a:pt x="9470" y="7967"/>
                  </a:lnTo>
                  <a:lnTo>
                    <a:pt x="30818" y="40007"/>
                  </a:lnTo>
                  <a:lnTo>
                    <a:pt x="44993" y="42564"/>
                  </a:lnTo>
                  <a:lnTo>
                    <a:pt x="53094" y="41822"/>
                  </a:lnTo>
                  <a:lnTo>
                    <a:pt x="76124" y="20679"/>
                  </a:lnTo>
                  <a:lnTo>
                    <a:pt x="40197" y="20679"/>
                  </a:lnTo>
                  <a:lnTo>
                    <a:pt x="35621" y="17695"/>
                  </a:lnTo>
                  <a:lnTo>
                    <a:pt x="34428" y="12271"/>
                  </a:lnTo>
                  <a:lnTo>
                    <a:pt x="33946" y="9549"/>
                  </a:lnTo>
                  <a:lnTo>
                    <a:pt x="33569" y="1811"/>
                  </a:lnTo>
                  <a:lnTo>
                    <a:pt x="33569" y="0"/>
                  </a:lnTo>
                  <a:close/>
                </a:path>
                <a:path w="90804" h="262889">
                  <a:moveTo>
                    <a:pt x="80374" y="0"/>
                  </a:moveTo>
                  <a:lnTo>
                    <a:pt x="55736" y="0"/>
                  </a:lnTo>
                  <a:lnTo>
                    <a:pt x="55736" y="1811"/>
                  </a:lnTo>
                  <a:lnTo>
                    <a:pt x="55317" y="9549"/>
                  </a:lnTo>
                  <a:lnTo>
                    <a:pt x="54825" y="12271"/>
                  </a:lnTo>
                  <a:lnTo>
                    <a:pt x="53642" y="17695"/>
                  </a:lnTo>
                  <a:lnTo>
                    <a:pt x="49129" y="20679"/>
                  </a:lnTo>
                  <a:lnTo>
                    <a:pt x="76124" y="20679"/>
                  </a:lnTo>
                  <a:lnTo>
                    <a:pt x="77900" y="16189"/>
                  </a:lnTo>
                  <a:lnTo>
                    <a:pt x="79749" y="8064"/>
                  </a:lnTo>
                  <a:lnTo>
                    <a:pt x="80374" y="0"/>
                  </a:lnTo>
                  <a:close/>
                </a:path>
                <a:path w="90804" h="262889">
                  <a:moveTo>
                    <a:pt x="26397" y="57527"/>
                  </a:moveTo>
                  <a:lnTo>
                    <a:pt x="0" y="57527"/>
                  </a:lnTo>
                  <a:lnTo>
                    <a:pt x="0" y="262892"/>
                  </a:lnTo>
                  <a:lnTo>
                    <a:pt x="26397" y="262892"/>
                  </a:lnTo>
                  <a:lnTo>
                    <a:pt x="26397" y="246442"/>
                  </a:lnTo>
                  <a:lnTo>
                    <a:pt x="47725" y="185125"/>
                  </a:lnTo>
                  <a:lnTo>
                    <a:pt x="22847" y="185125"/>
                  </a:lnTo>
                  <a:lnTo>
                    <a:pt x="24572" y="173825"/>
                  </a:lnTo>
                  <a:lnTo>
                    <a:pt x="25676" y="162916"/>
                  </a:lnTo>
                  <a:lnTo>
                    <a:pt x="26232" y="154126"/>
                  </a:lnTo>
                  <a:lnTo>
                    <a:pt x="26293" y="151827"/>
                  </a:lnTo>
                  <a:lnTo>
                    <a:pt x="26397" y="57527"/>
                  </a:lnTo>
                  <a:close/>
                </a:path>
                <a:path w="90804" h="262889">
                  <a:moveTo>
                    <a:pt x="90217" y="128446"/>
                  </a:moveTo>
                  <a:lnTo>
                    <a:pt x="66762" y="128446"/>
                  </a:lnTo>
                  <a:lnTo>
                    <a:pt x="65571" y="137988"/>
                  </a:lnTo>
                  <a:lnTo>
                    <a:pt x="64668" y="147941"/>
                  </a:lnTo>
                  <a:lnTo>
                    <a:pt x="64094" y="157367"/>
                  </a:lnTo>
                  <a:lnTo>
                    <a:pt x="63954" y="162916"/>
                  </a:lnTo>
                  <a:lnTo>
                    <a:pt x="63893" y="262892"/>
                  </a:lnTo>
                  <a:lnTo>
                    <a:pt x="90217" y="262892"/>
                  </a:lnTo>
                  <a:lnTo>
                    <a:pt x="90217" y="128446"/>
                  </a:lnTo>
                  <a:close/>
                </a:path>
                <a:path w="90804" h="262889">
                  <a:moveTo>
                    <a:pt x="90217" y="57527"/>
                  </a:moveTo>
                  <a:lnTo>
                    <a:pt x="63893" y="57527"/>
                  </a:lnTo>
                  <a:lnTo>
                    <a:pt x="63893" y="68940"/>
                  </a:lnTo>
                  <a:lnTo>
                    <a:pt x="30846" y="163133"/>
                  </a:lnTo>
                  <a:lnTo>
                    <a:pt x="29555" y="166897"/>
                  </a:lnTo>
                  <a:lnTo>
                    <a:pt x="28708" y="169289"/>
                  </a:lnTo>
                  <a:lnTo>
                    <a:pt x="27103" y="174046"/>
                  </a:lnTo>
                  <a:lnTo>
                    <a:pt x="23465" y="185125"/>
                  </a:lnTo>
                  <a:lnTo>
                    <a:pt x="47725" y="185125"/>
                  </a:lnTo>
                  <a:lnTo>
                    <a:pt x="59307" y="151827"/>
                  </a:lnTo>
                  <a:lnTo>
                    <a:pt x="61629" y="145052"/>
                  </a:lnTo>
                  <a:lnTo>
                    <a:pt x="62890" y="140820"/>
                  </a:lnTo>
                  <a:lnTo>
                    <a:pt x="64195" y="136246"/>
                  </a:lnTo>
                  <a:lnTo>
                    <a:pt x="66647" y="128446"/>
                  </a:lnTo>
                  <a:lnTo>
                    <a:pt x="90217" y="128446"/>
                  </a:lnTo>
                  <a:lnTo>
                    <a:pt x="90217" y="57527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871582" y="401516"/>
              <a:ext cx="1431290" cy="1686560"/>
            </a:xfrm>
            <a:custGeom>
              <a:avLst/>
              <a:gdLst/>
              <a:ahLst/>
              <a:cxnLst/>
              <a:rect l="l" t="t" r="r" b="b"/>
              <a:pathLst>
                <a:path w="1431289" h="1686560">
                  <a:moveTo>
                    <a:pt x="121399" y="1413281"/>
                  </a:moveTo>
                  <a:lnTo>
                    <a:pt x="110261" y="1413281"/>
                  </a:lnTo>
                  <a:lnTo>
                    <a:pt x="110261" y="1419072"/>
                  </a:lnTo>
                  <a:lnTo>
                    <a:pt x="90754" y="1477162"/>
                  </a:lnTo>
                  <a:lnTo>
                    <a:pt x="86817" y="1491221"/>
                  </a:lnTo>
                  <a:lnTo>
                    <a:pt x="87274" y="1480807"/>
                  </a:lnTo>
                  <a:lnTo>
                    <a:pt x="87274" y="1413281"/>
                  </a:lnTo>
                  <a:lnTo>
                    <a:pt x="76060" y="1413281"/>
                  </a:lnTo>
                  <a:lnTo>
                    <a:pt x="76060" y="1521294"/>
                  </a:lnTo>
                  <a:lnTo>
                    <a:pt x="87274" y="1521294"/>
                  </a:lnTo>
                  <a:lnTo>
                    <a:pt x="87274" y="1514779"/>
                  </a:lnTo>
                  <a:lnTo>
                    <a:pt x="106934" y="1457058"/>
                  </a:lnTo>
                  <a:lnTo>
                    <a:pt x="110731" y="1442339"/>
                  </a:lnTo>
                  <a:lnTo>
                    <a:pt x="110261" y="1453007"/>
                  </a:lnTo>
                  <a:lnTo>
                    <a:pt x="110261" y="1521294"/>
                  </a:lnTo>
                  <a:lnTo>
                    <a:pt x="121399" y="1521294"/>
                  </a:lnTo>
                  <a:lnTo>
                    <a:pt x="121399" y="1413281"/>
                  </a:lnTo>
                  <a:close/>
                </a:path>
                <a:path w="1431289" h="1686560">
                  <a:moveTo>
                    <a:pt x="211277" y="1413294"/>
                  </a:moveTo>
                  <a:lnTo>
                    <a:pt x="197586" y="1413294"/>
                  </a:lnTo>
                  <a:lnTo>
                    <a:pt x="187807" y="1470075"/>
                  </a:lnTo>
                  <a:lnTo>
                    <a:pt x="186588" y="1477606"/>
                  </a:lnTo>
                  <a:lnTo>
                    <a:pt x="185115" y="1486941"/>
                  </a:lnTo>
                  <a:lnTo>
                    <a:pt x="183845" y="1495882"/>
                  </a:lnTo>
                  <a:lnTo>
                    <a:pt x="183197" y="1502257"/>
                  </a:lnTo>
                  <a:lnTo>
                    <a:pt x="182613" y="1498625"/>
                  </a:lnTo>
                  <a:lnTo>
                    <a:pt x="181838" y="1492288"/>
                  </a:lnTo>
                  <a:lnTo>
                    <a:pt x="181546" y="1489202"/>
                  </a:lnTo>
                  <a:lnTo>
                    <a:pt x="179400" y="1475524"/>
                  </a:lnTo>
                  <a:lnTo>
                    <a:pt x="171729" y="1432725"/>
                  </a:lnTo>
                  <a:lnTo>
                    <a:pt x="168249" y="1413294"/>
                  </a:lnTo>
                  <a:lnTo>
                    <a:pt x="154419" y="1413294"/>
                  </a:lnTo>
                  <a:lnTo>
                    <a:pt x="154419" y="1521294"/>
                  </a:lnTo>
                  <a:lnTo>
                    <a:pt x="163741" y="1521294"/>
                  </a:lnTo>
                  <a:lnTo>
                    <a:pt x="163639" y="1446860"/>
                  </a:lnTo>
                  <a:lnTo>
                    <a:pt x="163487" y="1438948"/>
                  </a:lnTo>
                  <a:lnTo>
                    <a:pt x="163271" y="1432725"/>
                  </a:lnTo>
                  <a:lnTo>
                    <a:pt x="164706" y="1444345"/>
                  </a:lnTo>
                  <a:lnTo>
                    <a:pt x="165912" y="1452359"/>
                  </a:lnTo>
                  <a:lnTo>
                    <a:pt x="166979" y="1458226"/>
                  </a:lnTo>
                  <a:lnTo>
                    <a:pt x="167970" y="1463421"/>
                  </a:lnTo>
                  <a:lnTo>
                    <a:pt x="177584" y="1521294"/>
                  </a:lnTo>
                  <a:lnTo>
                    <a:pt x="187426" y="1521294"/>
                  </a:lnTo>
                  <a:lnTo>
                    <a:pt x="190652" y="1502257"/>
                  </a:lnTo>
                  <a:lnTo>
                    <a:pt x="199644" y="1449285"/>
                  </a:lnTo>
                  <a:lnTo>
                    <a:pt x="200901" y="1441475"/>
                  </a:lnTo>
                  <a:lnTo>
                    <a:pt x="201599" y="1436458"/>
                  </a:lnTo>
                  <a:lnTo>
                    <a:pt x="202006" y="1432725"/>
                  </a:lnTo>
                  <a:lnTo>
                    <a:pt x="201891" y="1444345"/>
                  </a:lnTo>
                  <a:lnTo>
                    <a:pt x="201371" y="1457045"/>
                  </a:lnTo>
                  <a:lnTo>
                    <a:pt x="201561" y="1454658"/>
                  </a:lnTo>
                  <a:lnTo>
                    <a:pt x="201561" y="1521294"/>
                  </a:lnTo>
                  <a:lnTo>
                    <a:pt x="211277" y="1521294"/>
                  </a:lnTo>
                  <a:lnTo>
                    <a:pt x="211277" y="1454658"/>
                  </a:lnTo>
                  <a:lnTo>
                    <a:pt x="211277" y="1432725"/>
                  </a:lnTo>
                  <a:lnTo>
                    <a:pt x="211277" y="1413294"/>
                  </a:lnTo>
                  <a:close/>
                </a:path>
                <a:path w="1431289" h="1686560">
                  <a:moveTo>
                    <a:pt x="259524" y="1503807"/>
                  </a:moveTo>
                  <a:lnTo>
                    <a:pt x="246773" y="1503807"/>
                  </a:lnTo>
                  <a:lnTo>
                    <a:pt x="246773" y="1521294"/>
                  </a:lnTo>
                  <a:lnTo>
                    <a:pt x="259524" y="1521294"/>
                  </a:lnTo>
                  <a:lnTo>
                    <a:pt x="259524" y="1503807"/>
                  </a:lnTo>
                  <a:close/>
                </a:path>
                <a:path w="1431289" h="1686560">
                  <a:moveTo>
                    <a:pt x="394639" y="1510576"/>
                  </a:moveTo>
                  <a:lnTo>
                    <a:pt x="385660" y="1485455"/>
                  </a:lnTo>
                  <a:lnTo>
                    <a:pt x="385864" y="1480439"/>
                  </a:lnTo>
                  <a:lnTo>
                    <a:pt x="382536" y="1466151"/>
                  </a:lnTo>
                  <a:lnTo>
                    <a:pt x="374777" y="1464957"/>
                  </a:lnTo>
                  <a:lnTo>
                    <a:pt x="374777" y="1464437"/>
                  </a:lnTo>
                  <a:lnTo>
                    <a:pt x="382536" y="1463027"/>
                  </a:lnTo>
                  <a:lnTo>
                    <a:pt x="383324" y="1455204"/>
                  </a:lnTo>
                  <a:lnTo>
                    <a:pt x="385356" y="1425168"/>
                  </a:lnTo>
                  <a:lnTo>
                    <a:pt x="387515" y="1423073"/>
                  </a:lnTo>
                  <a:lnTo>
                    <a:pt x="389890" y="1422641"/>
                  </a:lnTo>
                  <a:lnTo>
                    <a:pt x="391934" y="1423073"/>
                  </a:lnTo>
                  <a:lnTo>
                    <a:pt x="391934" y="1413002"/>
                  </a:lnTo>
                  <a:lnTo>
                    <a:pt x="388594" y="1412278"/>
                  </a:lnTo>
                  <a:lnTo>
                    <a:pt x="383108" y="1412278"/>
                  </a:lnTo>
                  <a:lnTo>
                    <a:pt x="380276" y="1413713"/>
                  </a:lnTo>
                  <a:lnTo>
                    <a:pt x="375754" y="1418869"/>
                  </a:lnTo>
                  <a:lnTo>
                    <a:pt x="374777" y="1424076"/>
                  </a:lnTo>
                  <a:lnTo>
                    <a:pt x="373900" y="1430286"/>
                  </a:lnTo>
                  <a:lnTo>
                    <a:pt x="374065" y="1436166"/>
                  </a:lnTo>
                  <a:lnTo>
                    <a:pt x="372973" y="1453019"/>
                  </a:lnTo>
                  <a:lnTo>
                    <a:pt x="372148" y="1455610"/>
                  </a:lnTo>
                  <a:lnTo>
                    <a:pt x="369316" y="1460093"/>
                  </a:lnTo>
                  <a:lnTo>
                    <a:pt x="365988" y="1460284"/>
                  </a:lnTo>
                  <a:lnTo>
                    <a:pt x="357759" y="1460284"/>
                  </a:lnTo>
                  <a:lnTo>
                    <a:pt x="357759" y="1413294"/>
                  </a:lnTo>
                  <a:lnTo>
                    <a:pt x="346595" y="1413294"/>
                  </a:lnTo>
                  <a:lnTo>
                    <a:pt x="346595" y="1521294"/>
                  </a:lnTo>
                  <a:lnTo>
                    <a:pt x="357759" y="1521294"/>
                  </a:lnTo>
                  <a:lnTo>
                    <a:pt x="357759" y="1470431"/>
                  </a:lnTo>
                  <a:lnTo>
                    <a:pt x="365988" y="1470431"/>
                  </a:lnTo>
                  <a:lnTo>
                    <a:pt x="369316" y="1471269"/>
                  </a:lnTo>
                  <a:lnTo>
                    <a:pt x="375158" y="1476527"/>
                  </a:lnTo>
                  <a:lnTo>
                    <a:pt x="375158" y="1484020"/>
                  </a:lnTo>
                  <a:lnTo>
                    <a:pt x="375754" y="1495996"/>
                  </a:lnTo>
                  <a:lnTo>
                    <a:pt x="375754" y="1501571"/>
                  </a:lnTo>
                  <a:lnTo>
                    <a:pt x="376948" y="1512138"/>
                  </a:lnTo>
                  <a:lnTo>
                    <a:pt x="377609" y="1515592"/>
                  </a:lnTo>
                  <a:lnTo>
                    <a:pt x="380619" y="1518653"/>
                  </a:lnTo>
                  <a:lnTo>
                    <a:pt x="382536" y="1520888"/>
                  </a:lnTo>
                  <a:lnTo>
                    <a:pt x="385089" y="1521929"/>
                  </a:lnTo>
                  <a:lnTo>
                    <a:pt x="390512" y="1521929"/>
                  </a:lnTo>
                  <a:lnTo>
                    <a:pt x="392823" y="1521383"/>
                  </a:lnTo>
                  <a:lnTo>
                    <a:pt x="394639" y="1520571"/>
                  </a:lnTo>
                  <a:lnTo>
                    <a:pt x="394639" y="1510576"/>
                  </a:lnTo>
                  <a:close/>
                </a:path>
                <a:path w="1431289" h="1686560">
                  <a:moveTo>
                    <a:pt x="436016" y="1503807"/>
                  </a:moveTo>
                  <a:lnTo>
                    <a:pt x="423227" y="1503807"/>
                  </a:lnTo>
                  <a:lnTo>
                    <a:pt x="423227" y="1521294"/>
                  </a:lnTo>
                  <a:lnTo>
                    <a:pt x="436016" y="1521294"/>
                  </a:lnTo>
                  <a:lnTo>
                    <a:pt x="436016" y="1503807"/>
                  </a:lnTo>
                  <a:close/>
                </a:path>
                <a:path w="1431289" h="1686560">
                  <a:moveTo>
                    <a:pt x="560984" y="1521294"/>
                  </a:moveTo>
                  <a:lnTo>
                    <a:pt x="555891" y="1489329"/>
                  </a:lnTo>
                  <a:lnTo>
                    <a:pt x="554329" y="1479588"/>
                  </a:lnTo>
                  <a:lnTo>
                    <a:pt x="546074" y="1427784"/>
                  </a:lnTo>
                  <a:lnTo>
                    <a:pt x="543979" y="1414640"/>
                  </a:lnTo>
                  <a:lnTo>
                    <a:pt x="543979" y="1479588"/>
                  </a:lnTo>
                  <a:lnTo>
                    <a:pt x="531368" y="1479588"/>
                  </a:lnTo>
                  <a:lnTo>
                    <a:pt x="535165" y="1450924"/>
                  </a:lnTo>
                  <a:lnTo>
                    <a:pt x="537032" y="1435481"/>
                  </a:lnTo>
                  <a:lnTo>
                    <a:pt x="537540" y="1427784"/>
                  </a:lnTo>
                  <a:lnTo>
                    <a:pt x="537806" y="1432509"/>
                  </a:lnTo>
                  <a:lnTo>
                    <a:pt x="538365" y="1437805"/>
                  </a:lnTo>
                  <a:lnTo>
                    <a:pt x="540296" y="1452702"/>
                  </a:lnTo>
                  <a:lnTo>
                    <a:pt x="543979" y="1479588"/>
                  </a:lnTo>
                  <a:lnTo>
                    <a:pt x="543979" y="1414640"/>
                  </a:lnTo>
                  <a:lnTo>
                    <a:pt x="543763" y="1413281"/>
                  </a:lnTo>
                  <a:lnTo>
                    <a:pt x="532498" y="1413281"/>
                  </a:lnTo>
                  <a:lnTo>
                    <a:pt x="515708" y="1521294"/>
                  </a:lnTo>
                  <a:lnTo>
                    <a:pt x="525665" y="1521294"/>
                  </a:lnTo>
                  <a:lnTo>
                    <a:pt x="530237" y="1489329"/>
                  </a:lnTo>
                  <a:lnTo>
                    <a:pt x="545274" y="1489329"/>
                  </a:lnTo>
                  <a:lnTo>
                    <a:pt x="550062" y="1521294"/>
                  </a:lnTo>
                  <a:lnTo>
                    <a:pt x="560984" y="1521294"/>
                  </a:lnTo>
                  <a:close/>
                </a:path>
                <a:path w="1431289" h="1686560">
                  <a:moveTo>
                    <a:pt x="602538" y="1503807"/>
                  </a:moveTo>
                  <a:lnTo>
                    <a:pt x="589749" y="1503807"/>
                  </a:lnTo>
                  <a:lnTo>
                    <a:pt x="589749" y="1521294"/>
                  </a:lnTo>
                  <a:lnTo>
                    <a:pt x="602538" y="1521294"/>
                  </a:lnTo>
                  <a:lnTo>
                    <a:pt x="602538" y="1503807"/>
                  </a:lnTo>
                  <a:close/>
                </a:path>
                <a:path w="1431289" h="1686560">
                  <a:moveTo>
                    <a:pt x="715391" y="1413344"/>
                  </a:moveTo>
                  <a:lnTo>
                    <a:pt x="676744" y="1413344"/>
                  </a:lnTo>
                  <a:lnTo>
                    <a:pt x="676744" y="1423504"/>
                  </a:lnTo>
                  <a:lnTo>
                    <a:pt x="690308" y="1423504"/>
                  </a:lnTo>
                  <a:lnTo>
                    <a:pt x="690308" y="1521294"/>
                  </a:lnTo>
                  <a:lnTo>
                    <a:pt x="701675" y="1521294"/>
                  </a:lnTo>
                  <a:lnTo>
                    <a:pt x="701675" y="1423504"/>
                  </a:lnTo>
                  <a:lnTo>
                    <a:pt x="715391" y="1423504"/>
                  </a:lnTo>
                  <a:lnTo>
                    <a:pt x="715391" y="1413344"/>
                  </a:lnTo>
                  <a:close/>
                </a:path>
                <a:path w="1431289" h="1686560">
                  <a:moveTo>
                    <a:pt x="784758" y="1413281"/>
                  </a:moveTo>
                  <a:lnTo>
                    <a:pt x="773620" y="1413281"/>
                  </a:lnTo>
                  <a:lnTo>
                    <a:pt x="773620" y="1419072"/>
                  </a:lnTo>
                  <a:lnTo>
                    <a:pt x="754062" y="1477162"/>
                  </a:lnTo>
                  <a:lnTo>
                    <a:pt x="750176" y="1491221"/>
                  </a:lnTo>
                  <a:lnTo>
                    <a:pt x="750557" y="1480807"/>
                  </a:lnTo>
                  <a:lnTo>
                    <a:pt x="750557" y="1413281"/>
                  </a:lnTo>
                  <a:lnTo>
                    <a:pt x="739419" y="1413281"/>
                  </a:lnTo>
                  <a:lnTo>
                    <a:pt x="739419" y="1521294"/>
                  </a:lnTo>
                  <a:lnTo>
                    <a:pt x="750557" y="1521294"/>
                  </a:lnTo>
                  <a:lnTo>
                    <a:pt x="750557" y="1514779"/>
                  </a:lnTo>
                  <a:lnTo>
                    <a:pt x="770293" y="1457058"/>
                  </a:lnTo>
                  <a:lnTo>
                    <a:pt x="774001" y="1442339"/>
                  </a:lnTo>
                  <a:lnTo>
                    <a:pt x="773620" y="1453007"/>
                  </a:lnTo>
                  <a:lnTo>
                    <a:pt x="773620" y="1521294"/>
                  </a:lnTo>
                  <a:lnTo>
                    <a:pt x="784758" y="1521294"/>
                  </a:lnTo>
                  <a:lnTo>
                    <a:pt x="784758" y="1413281"/>
                  </a:lnTo>
                  <a:close/>
                </a:path>
                <a:path w="1431289" h="1686560">
                  <a:moveTo>
                    <a:pt x="874687" y="1413294"/>
                  </a:moveTo>
                  <a:lnTo>
                    <a:pt x="860844" y="1413294"/>
                  </a:lnTo>
                  <a:lnTo>
                    <a:pt x="851166" y="1470075"/>
                  </a:lnTo>
                  <a:lnTo>
                    <a:pt x="847102" y="1495882"/>
                  </a:lnTo>
                  <a:lnTo>
                    <a:pt x="846429" y="1502257"/>
                  </a:lnTo>
                  <a:lnTo>
                    <a:pt x="845756" y="1498625"/>
                  </a:lnTo>
                  <a:lnTo>
                    <a:pt x="845985" y="1498625"/>
                  </a:lnTo>
                  <a:lnTo>
                    <a:pt x="845108" y="1492288"/>
                  </a:lnTo>
                  <a:lnTo>
                    <a:pt x="844905" y="1489202"/>
                  </a:lnTo>
                  <a:lnTo>
                    <a:pt x="842924" y="1475524"/>
                  </a:lnTo>
                  <a:lnTo>
                    <a:pt x="831392" y="1413294"/>
                  </a:lnTo>
                  <a:lnTo>
                    <a:pt x="817778" y="1413294"/>
                  </a:lnTo>
                  <a:lnTo>
                    <a:pt x="817778" y="1521294"/>
                  </a:lnTo>
                  <a:lnTo>
                    <a:pt x="826985" y="1521294"/>
                  </a:lnTo>
                  <a:lnTo>
                    <a:pt x="826985" y="1464005"/>
                  </a:lnTo>
                  <a:lnTo>
                    <a:pt x="826719" y="1432725"/>
                  </a:lnTo>
                  <a:lnTo>
                    <a:pt x="828078" y="1444345"/>
                  </a:lnTo>
                  <a:lnTo>
                    <a:pt x="829221" y="1452359"/>
                  </a:lnTo>
                  <a:lnTo>
                    <a:pt x="841006" y="1521294"/>
                  </a:lnTo>
                  <a:lnTo>
                    <a:pt x="850607" y="1521294"/>
                  </a:lnTo>
                  <a:lnTo>
                    <a:pt x="864311" y="1441475"/>
                  </a:lnTo>
                  <a:lnTo>
                    <a:pt x="865428" y="1432725"/>
                  </a:lnTo>
                  <a:lnTo>
                    <a:pt x="865428" y="1436573"/>
                  </a:lnTo>
                  <a:lnTo>
                    <a:pt x="864666" y="1457045"/>
                  </a:lnTo>
                  <a:lnTo>
                    <a:pt x="864933" y="1454658"/>
                  </a:lnTo>
                  <a:lnTo>
                    <a:pt x="864933" y="1521294"/>
                  </a:lnTo>
                  <a:lnTo>
                    <a:pt x="874687" y="1521294"/>
                  </a:lnTo>
                  <a:lnTo>
                    <a:pt x="874687" y="1413294"/>
                  </a:lnTo>
                  <a:close/>
                </a:path>
                <a:path w="1431289" h="1686560">
                  <a:moveTo>
                    <a:pt x="953046" y="1413281"/>
                  </a:moveTo>
                  <a:lnTo>
                    <a:pt x="941857" y="1413281"/>
                  </a:lnTo>
                  <a:lnTo>
                    <a:pt x="941857" y="1419072"/>
                  </a:lnTo>
                  <a:lnTo>
                    <a:pt x="922286" y="1477162"/>
                  </a:lnTo>
                  <a:lnTo>
                    <a:pt x="918387" y="1491221"/>
                  </a:lnTo>
                  <a:lnTo>
                    <a:pt x="918832" y="1480807"/>
                  </a:lnTo>
                  <a:lnTo>
                    <a:pt x="918832" y="1413281"/>
                  </a:lnTo>
                  <a:lnTo>
                    <a:pt x="907707" y="1413281"/>
                  </a:lnTo>
                  <a:lnTo>
                    <a:pt x="907707" y="1521294"/>
                  </a:lnTo>
                  <a:lnTo>
                    <a:pt x="918832" y="1521294"/>
                  </a:lnTo>
                  <a:lnTo>
                    <a:pt x="918832" y="1514779"/>
                  </a:lnTo>
                  <a:lnTo>
                    <a:pt x="938453" y="1457058"/>
                  </a:lnTo>
                  <a:lnTo>
                    <a:pt x="942238" y="1442339"/>
                  </a:lnTo>
                  <a:lnTo>
                    <a:pt x="941857" y="1453007"/>
                  </a:lnTo>
                  <a:lnTo>
                    <a:pt x="941857" y="1521294"/>
                  </a:lnTo>
                  <a:lnTo>
                    <a:pt x="953046" y="1521294"/>
                  </a:lnTo>
                  <a:lnTo>
                    <a:pt x="953046" y="1413281"/>
                  </a:lnTo>
                  <a:close/>
                </a:path>
                <a:path w="1431289" h="1686560">
                  <a:moveTo>
                    <a:pt x="1431112" y="0"/>
                  </a:moveTo>
                  <a:lnTo>
                    <a:pt x="1400657" y="0"/>
                  </a:lnTo>
                  <a:lnTo>
                    <a:pt x="1400657" y="1337589"/>
                  </a:lnTo>
                  <a:lnTo>
                    <a:pt x="1400657" y="1368069"/>
                  </a:lnTo>
                  <a:lnTo>
                    <a:pt x="1400657" y="1368704"/>
                  </a:lnTo>
                  <a:lnTo>
                    <a:pt x="1400581" y="1565935"/>
                  </a:lnTo>
                  <a:lnTo>
                    <a:pt x="1400657" y="1566189"/>
                  </a:lnTo>
                  <a:lnTo>
                    <a:pt x="30632" y="1566189"/>
                  </a:lnTo>
                  <a:lnTo>
                    <a:pt x="30632" y="1368069"/>
                  </a:lnTo>
                  <a:lnTo>
                    <a:pt x="1400657" y="1368069"/>
                  </a:lnTo>
                  <a:lnTo>
                    <a:pt x="1400657" y="1337589"/>
                  </a:lnTo>
                  <a:lnTo>
                    <a:pt x="0" y="1337589"/>
                  </a:lnTo>
                  <a:lnTo>
                    <a:pt x="0" y="1368069"/>
                  </a:lnTo>
                  <a:lnTo>
                    <a:pt x="0" y="1566189"/>
                  </a:lnTo>
                  <a:lnTo>
                    <a:pt x="0" y="1596669"/>
                  </a:lnTo>
                  <a:lnTo>
                    <a:pt x="1400657" y="1596669"/>
                  </a:lnTo>
                  <a:lnTo>
                    <a:pt x="1400657" y="1686369"/>
                  </a:lnTo>
                  <a:lnTo>
                    <a:pt x="1431112" y="1686369"/>
                  </a:lnTo>
                  <a:lnTo>
                    <a:pt x="1431112" y="1596669"/>
                  </a:lnTo>
                  <a:lnTo>
                    <a:pt x="1431112" y="1566189"/>
                  </a:lnTo>
                  <a:lnTo>
                    <a:pt x="1431112" y="1565935"/>
                  </a:lnTo>
                  <a:lnTo>
                    <a:pt x="1431112" y="1368704"/>
                  </a:lnTo>
                  <a:lnTo>
                    <a:pt x="1431112" y="1368069"/>
                  </a:lnTo>
                  <a:lnTo>
                    <a:pt x="1431112" y="1337589"/>
                  </a:lnTo>
                  <a:lnTo>
                    <a:pt x="1431112" y="0"/>
                  </a:lnTo>
                  <a:close/>
                </a:path>
              </a:pathLst>
            </a:custGeom>
            <a:solidFill>
              <a:srgbClr val="0049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855088" y="1814797"/>
              <a:ext cx="101513" cy="108010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4983835" y="1813007"/>
              <a:ext cx="243840" cy="111125"/>
            </a:xfrm>
            <a:custGeom>
              <a:avLst/>
              <a:gdLst/>
              <a:ahLst/>
              <a:cxnLst/>
              <a:rect l="l" t="t" r="r" b="b"/>
              <a:pathLst>
                <a:path w="243839" h="111125">
                  <a:moveTo>
                    <a:pt x="44729" y="71894"/>
                  </a:moveTo>
                  <a:lnTo>
                    <a:pt x="43522" y="64185"/>
                  </a:lnTo>
                  <a:lnTo>
                    <a:pt x="37934" y="56515"/>
                  </a:lnTo>
                  <a:lnTo>
                    <a:pt x="34798" y="53721"/>
                  </a:lnTo>
                  <a:lnTo>
                    <a:pt x="30314" y="52514"/>
                  </a:lnTo>
                  <a:lnTo>
                    <a:pt x="30314" y="52082"/>
                  </a:lnTo>
                  <a:lnTo>
                    <a:pt x="35902" y="50419"/>
                  </a:lnTo>
                  <a:lnTo>
                    <a:pt x="38950" y="46659"/>
                  </a:lnTo>
                  <a:lnTo>
                    <a:pt x="42354" y="39255"/>
                  </a:lnTo>
                  <a:lnTo>
                    <a:pt x="42849" y="31292"/>
                  </a:lnTo>
                  <a:lnTo>
                    <a:pt x="42849" y="20662"/>
                  </a:lnTo>
                  <a:lnTo>
                    <a:pt x="41948" y="12585"/>
                  </a:lnTo>
                  <a:lnTo>
                    <a:pt x="33083" y="1790"/>
                  </a:lnTo>
                  <a:lnTo>
                    <a:pt x="27851" y="0"/>
                  </a:lnTo>
                  <a:lnTo>
                    <a:pt x="16738" y="0"/>
                  </a:lnTo>
                  <a:lnTo>
                    <a:pt x="12395" y="1790"/>
                  </a:lnTo>
                  <a:lnTo>
                    <a:pt x="4521" y="10668"/>
                  </a:lnTo>
                  <a:lnTo>
                    <a:pt x="1409" y="18300"/>
                  </a:lnTo>
                  <a:lnTo>
                    <a:pt x="1485" y="26949"/>
                  </a:lnTo>
                  <a:lnTo>
                    <a:pt x="11988" y="28460"/>
                  </a:lnTo>
                  <a:lnTo>
                    <a:pt x="11988" y="24320"/>
                  </a:lnTo>
                  <a:lnTo>
                    <a:pt x="13004" y="18021"/>
                  </a:lnTo>
                  <a:lnTo>
                    <a:pt x="16624" y="12255"/>
                  </a:lnTo>
                  <a:lnTo>
                    <a:pt x="18364" y="10452"/>
                  </a:lnTo>
                  <a:lnTo>
                    <a:pt x="24485" y="10452"/>
                  </a:lnTo>
                  <a:lnTo>
                    <a:pt x="27851" y="11341"/>
                  </a:lnTo>
                  <a:lnTo>
                    <a:pt x="29692" y="15671"/>
                  </a:lnTo>
                  <a:lnTo>
                    <a:pt x="30530" y="17233"/>
                  </a:lnTo>
                  <a:lnTo>
                    <a:pt x="31369" y="20040"/>
                  </a:lnTo>
                  <a:lnTo>
                    <a:pt x="31369" y="36220"/>
                  </a:lnTo>
                  <a:lnTo>
                    <a:pt x="30530" y="39624"/>
                  </a:lnTo>
                  <a:lnTo>
                    <a:pt x="28270" y="44119"/>
                  </a:lnTo>
                  <a:lnTo>
                    <a:pt x="25285" y="47739"/>
                  </a:lnTo>
                  <a:lnTo>
                    <a:pt x="14820" y="47739"/>
                  </a:lnTo>
                  <a:lnTo>
                    <a:pt x="14820" y="58000"/>
                  </a:lnTo>
                  <a:lnTo>
                    <a:pt x="22555" y="58000"/>
                  </a:lnTo>
                  <a:lnTo>
                    <a:pt x="26136" y="58585"/>
                  </a:lnTo>
                  <a:lnTo>
                    <a:pt x="32893" y="66675"/>
                  </a:lnTo>
                  <a:lnTo>
                    <a:pt x="33286" y="74409"/>
                  </a:lnTo>
                  <a:lnTo>
                    <a:pt x="33286" y="82308"/>
                  </a:lnTo>
                  <a:lnTo>
                    <a:pt x="32677" y="89306"/>
                  </a:lnTo>
                  <a:lnTo>
                    <a:pt x="28448" y="98374"/>
                  </a:lnTo>
                  <a:lnTo>
                    <a:pt x="25425" y="100215"/>
                  </a:lnTo>
                  <a:lnTo>
                    <a:pt x="17310" y="100215"/>
                  </a:lnTo>
                  <a:lnTo>
                    <a:pt x="14135" y="98374"/>
                  </a:lnTo>
                  <a:lnTo>
                    <a:pt x="11201" y="90081"/>
                  </a:lnTo>
                  <a:lnTo>
                    <a:pt x="10693" y="83527"/>
                  </a:lnTo>
                  <a:lnTo>
                    <a:pt x="10909" y="80238"/>
                  </a:lnTo>
                  <a:lnTo>
                    <a:pt x="177" y="81737"/>
                  </a:lnTo>
                  <a:lnTo>
                    <a:pt x="0" y="87223"/>
                  </a:lnTo>
                  <a:lnTo>
                    <a:pt x="1409" y="96291"/>
                  </a:lnTo>
                  <a:lnTo>
                    <a:pt x="4991" y="101765"/>
                  </a:lnTo>
                  <a:lnTo>
                    <a:pt x="8140" y="107149"/>
                  </a:lnTo>
                  <a:lnTo>
                    <a:pt x="13119" y="110528"/>
                  </a:lnTo>
                  <a:lnTo>
                    <a:pt x="31203" y="110528"/>
                  </a:lnTo>
                  <a:lnTo>
                    <a:pt x="37198" y="104775"/>
                  </a:lnTo>
                  <a:lnTo>
                    <a:pt x="43294" y="94792"/>
                  </a:lnTo>
                  <a:lnTo>
                    <a:pt x="44729" y="86410"/>
                  </a:lnTo>
                  <a:lnTo>
                    <a:pt x="44729" y="71894"/>
                  </a:lnTo>
                  <a:close/>
                </a:path>
                <a:path w="243839" h="111125">
                  <a:moveTo>
                    <a:pt x="107899" y="99593"/>
                  </a:moveTo>
                  <a:lnTo>
                    <a:pt x="82981" y="99593"/>
                  </a:lnTo>
                  <a:lnTo>
                    <a:pt x="82981" y="58585"/>
                  </a:lnTo>
                  <a:lnTo>
                    <a:pt x="101193" y="58585"/>
                  </a:lnTo>
                  <a:lnTo>
                    <a:pt x="101193" y="48082"/>
                  </a:lnTo>
                  <a:lnTo>
                    <a:pt x="82981" y="48082"/>
                  </a:lnTo>
                  <a:lnTo>
                    <a:pt x="82981" y="12255"/>
                  </a:lnTo>
                  <a:lnTo>
                    <a:pt x="106743" y="12255"/>
                  </a:lnTo>
                  <a:lnTo>
                    <a:pt x="106743" y="2032"/>
                  </a:lnTo>
                  <a:lnTo>
                    <a:pt x="71462" y="2032"/>
                  </a:lnTo>
                  <a:lnTo>
                    <a:pt x="71462" y="109804"/>
                  </a:lnTo>
                  <a:lnTo>
                    <a:pt x="107899" y="109804"/>
                  </a:lnTo>
                  <a:lnTo>
                    <a:pt x="107899" y="99593"/>
                  </a:lnTo>
                  <a:close/>
                </a:path>
                <a:path w="243839" h="111125">
                  <a:moveTo>
                    <a:pt x="176644" y="73456"/>
                  </a:moveTo>
                  <a:lnTo>
                    <a:pt x="165061" y="53213"/>
                  </a:lnTo>
                  <a:lnTo>
                    <a:pt x="165061" y="68326"/>
                  </a:lnTo>
                  <a:lnTo>
                    <a:pt x="165061" y="90081"/>
                  </a:lnTo>
                  <a:lnTo>
                    <a:pt x="162445" y="94157"/>
                  </a:lnTo>
                  <a:lnTo>
                    <a:pt x="160959" y="95732"/>
                  </a:lnTo>
                  <a:lnTo>
                    <a:pt x="157683" y="99580"/>
                  </a:lnTo>
                  <a:lnTo>
                    <a:pt x="147053" y="99580"/>
                  </a:lnTo>
                  <a:lnTo>
                    <a:pt x="147053" y="57899"/>
                  </a:lnTo>
                  <a:lnTo>
                    <a:pt x="154216" y="57899"/>
                  </a:lnTo>
                  <a:lnTo>
                    <a:pt x="157683" y="57645"/>
                  </a:lnTo>
                  <a:lnTo>
                    <a:pt x="162915" y="64033"/>
                  </a:lnTo>
                  <a:lnTo>
                    <a:pt x="165061" y="68326"/>
                  </a:lnTo>
                  <a:lnTo>
                    <a:pt x="165061" y="53213"/>
                  </a:lnTo>
                  <a:lnTo>
                    <a:pt x="161950" y="52222"/>
                  </a:lnTo>
                  <a:lnTo>
                    <a:pt x="166128" y="51066"/>
                  </a:lnTo>
                  <a:lnTo>
                    <a:pt x="168668" y="48221"/>
                  </a:lnTo>
                  <a:lnTo>
                    <a:pt x="168833" y="47980"/>
                  </a:lnTo>
                  <a:lnTo>
                    <a:pt x="170307" y="45834"/>
                  </a:lnTo>
                  <a:lnTo>
                    <a:pt x="173291" y="40487"/>
                  </a:lnTo>
                  <a:lnTo>
                    <a:pt x="173482" y="35039"/>
                  </a:lnTo>
                  <a:lnTo>
                    <a:pt x="173596" y="18300"/>
                  </a:lnTo>
                  <a:lnTo>
                    <a:pt x="171348" y="11874"/>
                  </a:lnTo>
                  <a:lnTo>
                    <a:pt x="170929" y="10668"/>
                  </a:lnTo>
                  <a:lnTo>
                    <a:pt x="166357" y="6756"/>
                  </a:lnTo>
                  <a:lnTo>
                    <a:pt x="163118" y="4114"/>
                  </a:lnTo>
                  <a:lnTo>
                    <a:pt x="163118" y="20040"/>
                  </a:lnTo>
                  <a:lnTo>
                    <a:pt x="163118" y="35039"/>
                  </a:lnTo>
                  <a:lnTo>
                    <a:pt x="162445" y="40792"/>
                  </a:lnTo>
                  <a:lnTo>
                    <a:pt x="160070" y="43954"/>
                  </a:lnTo>
                  <a:lnTo>
                    <a:pt x="157200" y="47739"/>
                  </a:lnTo>
                  <a:lnTo>
                    <a:pt x="153403" y="47980"/>
                  </a:lnTo>
                  <a:lnTo>
                    <a:pt x="147053" y="47980"/>
                  </a:lnTo>
                  <a:lnTo>
                    <a:pt x="147053" y="12039"/>
                  </a:lnTo>
                  <a:lnTo>
                    <a:pt x="153746" y="12039"/>
                  </a:lnTo>
                  <a:lnTo>
                    <a:pt x="156489" y="11874"/>
                  </a:lnTo>
                  <a:lnTo>
                    <a:pt x="159410" y="15367"/>
                  </a:lnTo>
                  <a:lnTo>
                    <a:pt x="159956" y="15773"/>
                  </a:lnTo>
                  <a:lnTo>
                    <a:pt x="163118" y="20040"/>
                  </a:lnTo>
                  <a:lnTo>
                    <a:pt x="163118" y="4114"/>
                  </a:lnTo>
                  <a:lnTo>
                    <a:pt x="160591" y="2032"/>
                  </a:lnTo>
                  <a:lnTo>
                    <a:pt x="151993" y="1803"/>
                  </a:lnTo>
                  <a:lnTo>
                    <a:pt x="136004" y="1803"/>
                  </a:lnTo>
                  <a:lnTo>
                    <a:pt x="136004" y="109804"/>
                  </a:lnTo>
                  <a:lnTo>
                    <a:pt x="153403" y="109804"/>
                  </a:lnTo>
                  <a:lnTo>
                    <a:pt x="162801" y="110261"/>
                  </a:lnTo>
                  <a:lnTo>
                    <a:pt x="169849" y="102438"/>
                  </a:lnTo>
                  <a:lnTo>
                    <a:pt x="172339" y="99580"/>
                  </a:lnTo>
                  <a:lnTo>
                    <a:pt x="175895" y="95529"/>
                  </a:lnTo>
                  <a:lnTo>
                    <a:pt x="176644" y="84315"/>
                  </a:lnTo>
                  <a:lnTo>
                    <a:pt x="176644" y="73456"/>
                  </a:lnTo>
                  <a:close/>
                </a:path>
                <a:path w="243839" h="111125">
                  <a:moveTo>
                    <a:pt x="243789" y="109804"/>
                  </a:moveTo>
                  <a:lnTo>
                    <a:pt x="238671" y="77838"/>
                  </a:lnTo>
                  <a:lnTo>
                    <a:pt x="237109" y="68097"/>
                  </a:lnTo>
                  <a:lnTo>
                    <a:pt x="228815" y="16294"/>
                  </a:lnTo>
                  <a:lnTo>
                    <a:pt x="226771" y="3543"/>
                  </a:lnTo>
                  <a:lnTo>
                    <a:pt x="226771" y="68097"/>
                  </a:lnTo>
                  <a:lnTo>
                    <a:pt x="214109" y="68097"/>
                  </a:lnTo>
                  <a:lnTo>
                    <a:pt x="217690" y="41211"/>
                  </a:lnTo>
                  <a:lnTo>
                    <a:pt x="218059" y="39433"/>
                  </a:lnTo>
                  <a:lnTo>
                    <a:pt x="219798" y="23990"/>
                  </a:lnTo>
                  <a:lnTo>
                    <a:pt x="220294" y="16294"/>
                  </a:lnTo>
                  <a:lnTo>
                    <a:pt x="220560" y="21018"/>
                  </a:lnTo>
                  <a:lnTo>
                    <a:pt x="221132" y="26314"/>
                  </a:lnTo>
                  <a:lnTo>
                    <a:pt x="223177" y="41262"/>
                  </a:lnTo>
                  <a:lnTo>
                    <a:pt x="226771" y="68097"/>
                  </a:lnTo>
                  <a:lnTo>
                    <a:pt x="226771" y="3543"/>
                  </a:lnTo>
                  <a:lnTo>
                    <a:pt x="226491" y="1790"/>
                  </a:lnTo>
                  <a:lnTo>
                    <a:pt x="215341" y="1790"/>
                  </a:lnTo>
                  <a:lnTo>
                    <a:pt x="198386" y="109804"/>
                  </a:lnTo>
                  <a:lnTo>
                    <a:pt x="208394" y="109804"/>
                  </a:lnTo>
                  <a:lnTo>
                    <a:pt x="213042" y="77838"/>
                  </a:lnTo>
                  <a:lnTo>
                    <a:pt x="228092" y="77838"/>
                  </a:lnTo>
                  <a:lnTo>
                    <a:pt x="232943" y="109804"/>
                  </a:lnTo>
                  <a:lnTo>
                    <a:pt x="243789" y="109804"/>
                  </a:lnTo>
                  <a:close/>
                </a:path>
              </a:pathLst>
            </a:custGeom>
            <a:solidFill>
              <a:srgbClr val="0049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15599" y="347165"/>
            <a:ext cx="11625142" cy="109613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529927" y="9792130"/>
            <a:ext cx="4166870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spc="250" dirty="0">
                <a:solidFill>
                  <a:srgbClr val="EBE6E3"/>
                </a:solidFill>
                <a:latin typeface="Verdana"/>
                <a:cs typeface="Verdana"/>
              </a:rPr>
              <a:t>Осан</a:t>
            </a:r>
            <a:r>
              <a:rPr sz="8400" spc="150" dirty="0">
                <a:solidFill>
                  <a:srgbClr val="EBE6E3"/>
                </a:solidFill>
                <a:latin typeface="Verdana"/>
                <a:cs typeface="Verdana"/>
              </a:rPr>
              <a:t>к</a:t>
            </a:r>
            <a:r>
              <a:rPr sz="8400" spc="-80" dirty="0">
                <a:solidFill>
                  <a:srgbClr val="EBE6E3"/>
                </a:solidFill>
                <a:latin typeface="Verdana"/>
                <a:cs typeface="Verdana"/>
              </a:rPr>
              <a:t>а</a:t>
            </a:r>
            <a:endParaRPr sz="84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31250" y="597233"/>
            <a:ext cx="7290434" cy="9923145"/>
            <a:chOff x="1631250" y="597233"/>
            <a:chExt cx="7290434" cy="99231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1250" y="597233"/>
              <a:ext cx="7125271" cy="99227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33545" y="3001958"/>
              <a:ext cx="187558" cy="2310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14783"/>
            <a:ext cx="19997420" cy="10795"/>
          </a:xfrm>
          <a:custGeom>
            <a:avLst/>
            <a:gdLst/>
            <a:ahLst/>
            <a:cxnLst/>
            <a:rect l="l" t="t" r="r" b="b"/>
            <a:pathLst>
              <a:path w="19997420" h="10795">
                <a:moveTo>
                  <a:pt x="0" y="0"/>
                </a:moveTo>
                <a:lnTo>
                  <a:pt x="0" y="10470"/>
                </a:lnTo>
                <a:lnTo>
                  <a:pt x="19997315" y="10470"/>
                </a:lnTo>
                <a:lnTo>
                  <a:pt x="19997315" y="0"/>
                </a:lnTo>
                <a:lnTo>
                  <a:pt x="0" y="0"/>
                </a:lnTo>
                <a:close/>
              </a:path>
            </a:pathLst>
          </a:custGeom>
          <a:solidFill>
            <a:srgbClr val="3C38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094876" y="6464780"/>
            <a:ext cx="361950" cy="2532380"/>
          </a:xfrm>
          <a:custGeom>
            <a:avLst/>
            <a:gdLst/>
            <a:ahLst/>
            <a:cxnLst/>
            <a:rect l="l" t="t" r="r" b="b"/>
            <a:pathLst>
              <a:path w="361950" h="2532379">
                <a:moveTo>
                  <a:pt x="361748" y="0"/>
                </a:moveTo>
                <a:lnTo>
                  <a:pt x="0" y="0"/>
                </a:lnTo>
                <a:lnTo>
                  <a:pt x="73788" y="2532226"/>
                </a:lnTo>
                <a:lnTo>
                  <a:pt x="210056" y="2532226"/>
                </a:lnTo>
                <a:lnTo>
                  <a:pt x="361748" y="0"/>
                </a:lnTo>
                <a:close/>
              </a:path>
            </a:pathLst>
          </a:custGeom>
          <a:solidFill>
            <a:srgbClr val="B7B7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106195" y="6464780"/>
            <a:ext cx="361950" cy="2532380"/>
          </a:xfrm>
          <a:custGeom>
            <a:avLst/>
            <a:gdLst/>
            <a:ahLst/>
            <a:cxnLst/>
            <a:rect l="l" t="t" r="r" b="b"/>
            <a:pathLst>
              <a:path w="361950" h="2532379">
                <a:moveTo>
                  <a:pt x="361748" y="0"/>
                </a:moveTo>
                <a:lnTo>
                  <a:pt x="0" y="0"/>
                </a:lnTo>
                <a:lnTo>
                  <a:pt x="73777" y="2532226"/>
                </a:lnTo>
                <a:lnTo>
                  <a:pt x="210045" y="2532226"/>
                </a:lnTo>
                <a:lnTo>
                  <a:pt x="361748" y="0"/>
                </a:lnTo>
                <a:close/>
              </a:path>
            </a:pathLst>
          </a:custGeom>
          <a:solidFill>
            <a:srgbClr val="B7B7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08062" y="6217837"/>
            <a:ext cx="2590165" cy="290830"/>
          </a:xfrm>
          <a:custGeom>
            <a:avLst/>
            <a:gdLst/>
            <a:ahLst/>
            <a:cxnLst/>
            <a:rect l="l" t="t" r="r" b="b"/>
            <a:pathLst>
              <a:path w="2590165" h="290829">
                <a:moveTo>
                  <a:pt x="2590101" y="0"/>
                </a:moveTo>
                <a:lnTo>
                  <a:pt x="0" y="0"/>
                </a:lnTo>
                <a:lnTo>
                  <a:pt x="0" y="15430"/>
                </a:lnTo>
                <a:lnTo>
                  <a:pt x="0" y="290360"/>
                </a:lnTo>
                <a:lnTo>
                  <a:pt x="2590101" y="290360"/>
                </a:lnTo>
                <a:lnTo>
                  <a:pt x="2590101" y="15430"/>
                </a:lnTo>
                <a:lnTo>
                  <a:pt x="2590101" y="0"/>
                </a:lnTo>
                <a:close/>
              </a:path>
            </a:pathLst>
          </a:custGeom>
          <a:solidFill>
            <a:srgbClr val="B7B7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530299" y="3409155"/>
            <a:ext cx="1358900" cy="2824480"/>
          </a:xfrm>
          <a:custGeom>
            <a:avLst/>
            <a:gdLst/>
            <a:ahLst/>
            <a:cxnLst/>
            <a:rect l="l" t="t" r="r" b="b"/>
            <a:pathLst>
              <a:path w="1358900" h="2824479">
                <a:moveTo>
                  <a:pt x="1358836" y="2635999"/>
                </a:moveTo>
                <a:lnTo>
                  <a:pt x="400596" y="2635999"/>
                </a:lnTo>
                <a:lnTo>
                  <a:pt x="92329" y="1148232"/>
                </a:lnTo>
                <a:lnTo>
                  <a:pt x="300164" y="1096276"/>
                </a:lnTo>
                <a:lnTo>
                  <a:pt x="571919" y="2175446"/>
                </a:lnTo>
                <a:lnTo>
                  <a:pt x="852551" y="2104783"/>
                </a:lnTo>
                <a:lnTo>
                  <a:pt x="322541" y="0"/>
                </a:lnTo>
                <a:lnTo>
                  <a:pt x="41910" y="70662"/>
                </a:lnTo>
                <a:lnTo>
                  <a:pt x="279247" y="1013231"/>
                </a:lnTo>
                <a:lnTo>
                  <a:pt x="31699" y="1075131"/>
                </a:lnTo>
                <a:lnTo>
                  <a:pt x="16713" y="1082167"/>
                </a:lnTo>
                <a:lnTo>
                  <a:pt x="5829" y="1093901"/>
                </a:lnTo>
                <a:lnTo>
                  <a:pt x="0" y="1108811"/>
                </a:lnTo>
                <a:lnTo>
                  <a:pt x="165" y="1125359"/>
                </a:lnTo>
                <a:lnTo>
                  <a:pt x="313169" y="2635999"/>
                </a:lnTo>
                <a:lnTo>
                  <a:pt x="99949" y="2635999"/>
                </a:lnTo>
                <a:lnTo>
                  <a:pt x="99949" y="2824099"/>
                </a:lnTo>
                <a:lnTo>
                  <a:pt x="1358836" y="2824099"/>
                </a:lnTo>
                <a:lnTo>
                  <a:pt x="1358836" y="2635999"/>
                </a:lnTo>
                <a:close/>
              </a:path>
            </a:pathLst>
          </a:custGeom>
          <a:solidFill>
            <a:srgbClr val="413E3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7348798" y="7564489"/>
            <a:ext cx="1242695" cy="1316990"/>
            <a:chOff x="17348798" y="7564489"/>
            <a:chExt cx="1242695" cy="1316990"/>
          </a:xfrm>
        </p:grpSpPr>
        <p:sp>
          <p:nvSpPr>
            <p:cNvPr id="8" name="object 8"/>
            <p:cNvSpPr/>
            <p:nvPr/>
          </p:nvSpPr>
          <p:spPr>
            <a:xfrm>
              <a:off x="17847660" y="7564489"/>
              <a:ext cx="314960" cy="977265"/>
            </a:xfrm>
            <a:custGeom>
              <a:avLst/>
              <a:gdLst/>
              <a:ahLst/>
              <a:cxnLst/>
              <a:rect l="l" t="t" r="r" b="b"/>
              <a:pathLst>
                <a:path w="314959" h="977265">
                  <a:moveTo>
                    <a:pt x="314723" y="0"/>
                  </a:moveTo>
                  <a:lnTo>
                    <a:pt x="0" y="0"/>
                  </a:lnTo>
                  <a:lnTo>
                    <a:pt x="54260" y="976713"/>
                  </a:lnTo>
                  <a:lnTo>
                    <a:pt x="206203" y="976713"/>
                  </a:lnTo>
                  <a:lnTo>
                    <a:pt x="314723" y="0"/>
                  </a:lnTo>
                  <a:close/>
                </a:path>
              </a:pathLst>
            </a:custGeom>
            <a:solidFill>
              <a:srgbClr val="E0E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348797" y="8286705"/>
              <a:ext cx="1242695" cy="594995"/>
            </a:xfrm>
            <a:custGeom>
              <a:avLst/>
              <a:gdLst/>
              <a:ahLst/>
              <a:cxnLst/>
              <a:rect l="l" t="t" r="r" b="b"/>
              <a:pathLst>
                <a:path w="1242694" h="594995">
                  <a:moveTo>
                    <a:pt x="1242593" y="459003"/>
                  </a:moveTo>
                  <a:lnTo>
                    <a:pt x="777786" y="193052"/>
                  </a:lnTo>
                  <a:lnTo>
                    <a:pt x="777786" y="0"/>
                  </a:lnTo>
                  <a:lnTo>
                    <a:pt x="486130" y="0"/>
                  </a:lnTo>
                  <a:lnTo>
                    <a:pt x="486130" y="189306"/>
                  </a:lnTo>
                  <a:lnTo>
                    <a:pt x="461200" y="189611"/>
                  </a:lnTo>
                  <a:lnTo>
                    <a:pt x="0" y="459003"/>
                  </a:lnTo>
                  <a:lnTo>
                    <a:pt x="0" y="594550"/>
                  </a:lnTo>
                  <a:lnTo>
                    <a:pt x="141071" y="594550"/>
                  </a:lnTo>
                  <a:lnTo>
                    <a:pt x="141071" y="505917"/>
                  </a:lnTo>
                  <a:lnTo>
                    <a:pt x="549313" y="328142"/>
                  </a:lnTo>
                  <a:lnTo>
                    <a:pt x="549313" y="594550"/>
                  </a:lnTo>
                  <a:lnTo>
                    <a:pt x="705091" y="594550"/>
                  </a:lnTo>
                  <a:lnTo>
                    <a:pt x="705091" y="326859"/>
                  </a:lnTo>
                  <a:lnTo>
                    <a:pt x="1106297" y="505917"/>
                  </a:lnTo>
                  <a:lnTo>
                    <a:pt x="1106297" y="594550"/>
                  </a:lnTo>
                  <a:lnTo>
                    <a:pt x="1231734" y="594550"/>
                  </a:lnTo>
                  <a:lnTo>
                    <a:pt x="1242593" y="459003"/>
                  </a:lnTo>
                  <a:close/>
                </a:path>
              </a:pathLst>
            </a:custGeom>
            <a:solidFill>
              <a:srgbClr val="B7B7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7053954" y="5561196"/>
            <a:ext cx="2463800" cy="2036445"/>
          </a:xfrm>
          <a:custGeom>
            <a:avLst/>
            <a:gdLst/>
            <a:ahLst/>
            <a:cxnLst/>
            <a:rect l="l" t="t" r="r" b="b"/>
            <a:pathLst>
              <a:path w="2463800" h="2036445">
                <a:moveTo>
                  <a:pt x="2463508" y="6451"/>
                </a:moveTo>
                <a:lnTo>
                  <a:pt x="2440444" y="0"/>
                </a:lnTo>
                <a:lnTo>
                  <a:pt x="2376678" y="3733"/>
                </a:lnTo>
                <a:lnTo>
                  <a:pt x="2280374" y="52235"/>
                </a:lnTo>
                <a:lnTo>
                  <a:pt x="2159635" y="180098"/>
                </a:lnTo>
                <a:lnTo>
                  <a:pt x="2081542" y="297662"/>
                </a:lnTo>
                <a:lnTo>
                  <a:pt x="1986559" y="499630"/>
                </a:lnTo>
                <a:lnTo>
                  <a:pt x="1812607" y="932522"/>
                </a:lnTo>
                <a:lnTo>
                  <a:pt x="1497634" y="1742846"/>
                </a:lnTo>
                <a:lnTo>
                  <a:pt x="0" y="1742846"/>
                </a:lnTo>
                <a:lnTo>
                  <a:pt x="68961" y="2035860"/>
                </a:lnTo>
                <a:lnTo>
                  <a:pt x="1779803" y="2035860"/>
                </a:lnTo>
                <a:lnTo>
                  <a:pt x="1855774" y="1742846"/>
                </a:lnTo>
                <a:lnTo>
                  <a:pt x="2463508" y="6451"/>
                </a:lnTo>
                <a:close/>
              </a:path>
            </a:pathLst>
          </a:custGeom>
          <a:solidFill>
            <a:srgbClr val="B7B7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377957" y="8779954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4" h="260984">
                <a:moveTo>
                  <a:pt x="130226" y="0"/>
                </a:moveTo>
                <a:lnTo>
                  <a:pt x="79535" y="10234"/>
                </a:lnTo>
                <a:lnTo>
                  <a:pt x="38141" y="38145"/>
                </a:lnTo>
                <a:lnTo>
                  <a:pt x="10233" y="79539"/>
                </a:lnTo>
                <a:lnTo>
                  <a:pt x="0" y="130226"/>
                </a:lnTo>
                <a:lnTo>
                  <a:pt x="10233" y="180919"/>
                </a:lnTo>
                <a:lnTo>
                  <a:pt x="38141" y="222316"/>
                </a:lnTo>
                <a:lnTo>
                  <a:pt x="79535" y="250228"/>
                </a:lnTo>
                <a:lnTo>
                  <a:pt x="130226" y="260463"/>
                </a:lnTo>
                <a:lnTo>
                  <a:pt x="180923" y="250228"/>
                </a:lnTo>
                <a:lnTo>
                  <a:pt x="222320" y="222316"/>
                </a:lnTo>
                <a:lnTo>
                  <a:pt x="250229" y="180919"/>
                </a:lnTo>
                <a:lnTo>
                  <a:pt x="260463" y="130226"/>
                </a:lnTo>
                <a:lnTo>
                  <a:pt x="250229" y="79539"/>
                </a:lnTo>
                <a:lnTo>
                  <a:pt x="222320" y="38145"/>
                </a:lnTo>
                <a:lnTo>
                  <a:pt x="180923" y="10234"/>
                </a:lnTo>
                <a:lnTo>
                  <a:pt x="130226" y="0"/>
                </a:lnTo>
                <a:close/>
              </a:path>
            </a:pathLst>
          </a:custGeom>
          <a:solidFill>
            <a:srgbClr val="413E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842572" y="8779954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4" h="260984">
                <a:moveTo>
                  <a:pt x="130226" y="0"/>
                </a:moveTo>
                <a:lnTo>
                  <a:pt x="79535" y="10234"/>
                </a:lnTo>
                <a:lnTo>
                  <a:pt x="38141" y="38145"/>
                </a:lnTo>
                <a:lnTo>
                  <a:pt x="10233" y="79539"/>
                </a:lnTo>
                <a:lnTo>
                  <a:pt x="0" y="130226"/>
                </a:lnTo>
                <a:lnTo>
                  <a:pt x="10233" y="180919"/>
                </a:lnTo>
                <a:lnTo>
                  <a:pt x="38141" y="222316"/>
                </a:lnTo>
                <a:lnTo>
                  <a:pt x="79535" y="250228"/>
                </a:lnTo>
                <a:lnTo>
                  <a:pt x="130226" y="260463"/>
                </a:lnTo>
                <a:lnTo>
                  <a:pt x="180923" y="250228"/>
                </a:lnTo>
                <a:lnTo>
                  <a:pt x="222320" y="222316"/>
                </a:lnTo>
                <a:lnTo>
                  <a:pt x="250229" y="180919"/>
                </a:lnTo>
                <a:lnTo>
                  <a:pt x="260463" y="130226"/>
                </a:lnTo>
                <a:lnTo>
                  <a:pt x="250229" y="79539"/>
                </a:lnTo>
                <a:lnTo>
                  <a:pt x="222320" y="38145"/>
                </a:lnTo>
                <a:lnTo>
                  <a:pt x="180923" y="10234"/>
                </a:lnTo>
                <a:lnTo>
                  <a:pt x="130226" y="0"/>
                </a:lnTo>
                <a:close/>
              </a:path>
            </a:pathLst>
          </a:custGeom>
          <a:solidFill>
            <a:srgbClr val="413E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278249" y="8779954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4" h="260984">
                <a:moveTo>
                  <a:pt x="130226" y="0"/>
                </a:moveTo>
                <a:lnTo>
                  <a:pt x="79535" y="10234"/>
                </a:lnTo>
                <a:lnTo>
                  <a:pt x="38141" y="38145"/>
                </a:lnTo>
                <a:lnTo>
                  <a:pt x="10233" y="79539"/>
                </a:lnTo>
                <a:lnTo>
                  <a:pt x="0" y="130226"/>
                </a:lnTo>
                <a:lnTo>
                  <a:pt x="10233" y="180919"/>
                </a:lnTo>
                <a:lnTo>
                  <a:pt x="38141" y="222316"/>
                </a:lnTo>
                <a:lnTo>
                  <a:pt x="79535" y="250228"/>
                </a:lnTo>
                <a:lnTo>
                  <a:pt x="130226" y="260463"/>
                </a:lnTo>
                <a:lnTo>
                  <a:pt x="180919" y="250228"/>
                </a:lnTo>
                <a:lnTo>
                  <a:pt x="222316" y="222316"/>
                </a:lnTo>
                <a:lnTo>
                  <a:pt x="250228" y="180919"/>
                </a:lnTo>
                <a:lnTo>
                  <a:pt x="260463" y="130226"/>
                </a:lnTo>
                <a:lnTo>
                  <a:pt x="250228" y="79539"/>
                </a:lnTo>
                <a:lnTo>
                  <a:pt x="222316" y="38145"/>
                </a:lnTo>
                <a:lnTo>
                  <a:pt x="180919" y="10234"/>
                </a:lnTo>
                <a:lnTo>
                  <a:pt x="130226" y="0"/>
                </a:lnTo>
                <a:close/>
              </a:path>
            </a:pathLst>
          </a:custGeom>
          <a:solidFill>
            <a:srgbClr val="413E3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6195495" y="8617170"/>
            <a:ext cx="916940" cy="376555"/>
            <a:chOff x="16195495" y="8617170"/>
            <a:chExt cx="916940" cy="376555"/>
          </a:xfrm>
        </p:grpSpPr>
        <p:sp>
          <p:nvSpPr>
            <p:cNvPr id="15" name="object 15"/>
            <p:cNvSpPr/>
            <p:nvPr/>
          </p:nvSpPr>
          <p:spPr>
            <a:xfrm>
              <a:off x="16478793" y="8649728"/>
              <a:ext cx="619125" cy="285115"/>
            </a:xfrm>
            <a:custGeom>
              <a:avLst/>
              <a:gdLst/>
              <a:ahLst/>
              <a:cxnLst/>
              <a:rect l="l" t="t" r="r" b="b"/>
              <a:pathLst>
                <a:path w="619125" h="285115">
                  <a:moveTo>
                    <a:pt x="531763" y="0"/>
                  </a:moveTo>
                  <a:lnTo>
                    <a:pt x="173638" y="0"/>
                  </a:lnTo>
                  <a:lnTo>
                    <a:pt x="0" y="86824"/>
                  </a:lnTo>
                  <a:lnTo>
                    <a:pt x="43401" y="282158"/>
                  </a:lnTo>
                  <a:lnTo>
                    <a:pt x="117334" y="283516"/>
                  </a:lnTo>
                  <a:lnTo>
                    <a:pt x="284869" y="284874"/>
                  </a:lnTo>
                  <a:lnTo>
                    <a:pt x="464614" y="282163"/>
                  </a:lnTo>
                  <a:lnTo>
                    <a:pt x="575176" y="271311"/>
                  </a:lnTo>
                  <a:lnTo>
                    <a:pt x="611121" y="254862"/>
                  </a:lnTo>
                  <a:lnTo>
                    <a:pt x="618580" y="221117"/>
                  </a:lnTo>
                  <a:lnTo>
                    <a:pt x="593484" y="144642"/>
                  </a:lnTo>
                  <a:lnTo>
                    <a:pt x="531763" y="0"/>
                  </a:lnTo>
                  <a:close/>
                </a:path>
              </a:pathLst>
            </a:custGeom>
            <a:solidFill>
              <a:srgbClr val="E9C1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195485" y="8617172"/>
              <a:ext cx="916940" cy="376555"/>
            </a:xfrm>
            <a:custGeom>
              <a:avLst/>
              <a:gdLst/>
              <a:ahLst/>
              <a:cxnLst/>
              <a:rect l="l" t="t" r="r" b="b"/>
              <a:pathLst>
                <a:path w="916940" h="376554">
                  <a:moveTo>
                    <a:pt x="916355" y="274942"/>
                  </a:moveTo>
                  <a:lnTo>
                    <a:pt x="513842" y="274942"/>
                  </a:lnTo>
                  <a:lnTo>
                    <a:pt x="516851" y="177038"/>
                  </a:lnTo>
                  <a:lnTo>
                    <a:pt x="502145" y="77787"/>
                  </a:lnTo>
                  <a:lnTo>
                    <a:pt x="452183" y="30073"/>
                  </a:lnTo>
                  <a:lnTo>
                    <a:pt x="352031" y="0"/>
                  </a:lnTo>
                  <a:lnTo>
                    <a:pt x="135204" y="5651"/>
                  </a:lnTo>
                  <a:lnTo>
                    <a:pt x="28257" y="45224"/>
                  </a:lnTo>
                  <a:lnTo>
                    <a:pt x="0" y="152615"/>
                  </a:lnTo>
                  <a:lnTo>
                    <a:pt x="19215" y="361619"/>
                  </a:lnTo>
                  <a:lnTo>
                    <a:pt x="19215" y="376224"/>
                  </a:lnTo>
                  <a:lnTo>
                    <a:pt x="916355" y="376224"/>
                  </a:lnTo>
                  <a:lnTo>
                    <a:pt x="916355" y="274942"/>
                  </a:lnTo>
                  <a:close/>
                </a:path>
              </a:pathLst>
            </a:custGeom>
            <a:solidFill>
              <a:srgbClr val="69B3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6155311" y="3354945"/>
            <a:ext cx="3264535" cy="5295265"/>
            <a:chOff x="16155311" y="3354945"/>
            <a:chExt cx="3264535" cy="5295265"/>
          </a:xfrm>
        </p:grpSpPr>
        <p:sp>
          <p:nvSpPr>
            <p:cNvPr id="18" name="object 18"/>
            <p:cNvSpPr/>
            <p:nvPr/>
          </p:nvSpPr>
          <p:spPr>
            <a:xfrm>
              <a:off x="17813635" y="4623484"/>
              <a:ext cx="466725" cy="412750"/>
            </a:xfrm>
            <a:custGeom>
              <a:avLst/>
              <a:gdLst/>
              <a:ahLst/>
              <a:cxnLst/>
              <a:rect l="l" t="t" r="r" b="b"/>
              <a:pathLst>
                <a:path w="466725" h="412750">
                  <a:moveTo>
                    <a:pt x="97672" y="0"/>
                  </a:moveTo>
                  <a:lnTo>
                    <a:pt x="0" y="412385"/>
                  </a:lnTo>
                  <a:lnTo>
                    <a:pt x="466645" y="412385"/>
                  </a:lnTo>
                  <a:lnTo>
                    <a:pt x="401547" y="21706"/>
                  </a:lnTo>
                  <a:lnTo>
                    <a:pt x="97672" y="0"/>
                  </a:lnTo>
                  <a:close/>
                </a:path>
              </a:pathLst>
            </a:custGeom>
            <a:solidFill>
              <a:srgbClr val="E9C1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390395" y="5035871"/>
              <a:ext cx="1096645" cy="1802130"/>
            </a:xfrm>
            <a:custGeom>
              <a:avLst/>
              <a:gdLst/>
              <a:ahLst/>
              <a:cxnLst/>
              <a:rect l="l" t="t" r="r" b="b"/>
              <a:pathLst>
                <a:path w="1096644" h="1802129">
                  <a:moveTo>
                    <a:pt x="889889" y="0"/>
                  </a:moveTo>
                  <a:lnTo>
                    <a:pt x="423243" y="0"/>
                  </a:lnTo>
                  <a:lnTo>
                    <a:pt x="239598" y="235701"/>
                  </a:lnTo>
                  <a:lnTo>
                    <a:pt x="134295" y="501925"/>
                  </a:lnTo>
                  <a:lnTo>
                    <a:pt x="67655" y="967563"/>
                  </a:lnTo>
                  <a:lnTo>
                    <a:pt x="0" y="1801505"/>
                  </a:lnTo>
                  <a:lnTo>
                    <a:pt x="998419" y="1801505"/>
                  </a:lnTo>
                  <a:lnTo>
                    <a:pt x="985362" y="1756569"/>
                  </a:lnTo>
                  <a:lnTo>
                    <a:pt x="959078" y="1645500"/>
                  </a:lnTo>
                  <a:lnTo>
                    <a:pt x="938899" y="1503909"/>
                  </a:lnTo>
                  <a:lnTo>
                    <a:pt x="944159" y="1367403"/>
                  </a:lnTo>
                  <a:lnTo>
                    <a:pt x="956762" y="1302556"/>
                  </a:lnTo>
                  <a:lnTo>
                    <a:pt x="973200" y="1214773"/>
                  </a:lnTo>
                  <a:lnTo>
                    <a:pt x="992258" y="1109977"/>
                  </a:lnTo>
                  <a:lnTo>
                    <a:pt x="1012722" y="994093"/>
                  </a:lnTo>
                  <a:lnTo>
                    <a:pt x="1033375" y="873044"/>
                  </a:lnTo>
                  <a:lnTo>
                    <a:pt x="1043393" y="812434"/>
                  </a:lnTo>
                  <a:lnTo>
                    <a:pt x="1053002" y="752755"/>
                  </a:lnTo>
                  <a:lnTo>
                    <a:pt x="1062052" y="694746"/>
                  </a:lnTo>
                  <a:lnTo>
                    <a:pt x="1070390" y="639148"/>
                  </a:lnTo>
                  <a:lnTo>
                    <a:pt x="1077863" y="586702"/>
                  </a:lnTo>
                  <a:lnTo>
                    <a:pt x="1084321" y="538148"/>
                  </a:lnTo>
                  <a:lnTo>
                    <a:pt x="1089611" y="494226"/>
                  </a:lnTo>
                  <a:lnTo>
                    <a:pt x="1093582" y="455678"/>
                  </a:lnTo>
                  <a:lnTo>
                    <a:pt x="1096081" y="423243"/>
                  </a:lnTo>
                  <a:lnTo>
                    <a:pt x="1095877" y="368320"/>
                  </a:lnTo>
                  <a:lnTo>
                    <a:pt x="1089226" y="314634"/>
                  </a:lnTo>
                  <a:lnTo>
                    <a:pt x="1076845" y="262771"/>
                  </a:lnTo>
                  <a:lnTo>
                    <a:pt x="1059449" y="213317"/>
                  </a:lnTo>
                  <a:lnTo>
                    <a:pt x="1037756" y="166858"/>
                  </a:lnTo>
                  <a:lnTo>
                    <a:pt x="1012481" y="123980"/>
                  </a:lnTo>
                  <a:lnTo>
                    <a:pt x="984341" y="85269"/>
                  </a:lnTo>
                  <a:lnTo>
                    <a:pt x="954051" y="51312"/>
                  </a:lnTo>
                  <a:lnTo>
                    <a:pt x="922328" y="22693"/>
                  </a:lnTo>
                  <a:lnTo>
                    <a:pt x="889889" y="0"/>
                  </a:lnTo>
                  <a:close/>
                </a:path>
              </a:pathLst>
            </a:custGeom>
            <a:solidFill>
              <a:srgbClr val="69B3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006932" y="3355050"/>
              <a:ext cx="1917700" cy="1388110"/>
            </a:xfrm>
            <a:custGeom>
              <a:avLst/>
              <a:gdLst/>
              <a:ahLst/>
              <a:cxnLst/>
              <a:rect l="l" t="t" r="r" b="b"/>
              <a:pathLst>
                <a:path w="1917700" h="1388110">
                  <a:moveTo>
                    <a:pt x="1137644" y="0"/>
                  </a:moveTo>
                  <a:lnTo>
                    <a:pt x="1070005" y="698"/>
                  </a:lnTo>
                  <a:lnTo>
                    <a:pt x="1005300" y="4278"/>
                  </a:lnTo>
                  <a:lnTo>
                    <a:pt x="943502" y="10602"/>
                  </a:lnTo>
                  <a:lnTo>
                    <a:pt x="884584" y="19535"/>
                  </a:lnTo>
                  <a:lnTo>
                    <a:pt x="828517" y="30938"/>
                  </a:lnTo>
                  <a:lnTo>
                    <a:pt x="775274" y="44675"/>
                  </a:lnTo>
                  <a:lnTo>
                    <a:pt x="724828" y="60608"/>
                  </a:lnTo>
                  <a:lnTo>
                    <a:pt x="677150" y="78601"/>
                  </a:lnTo>
                  <a:lnTo>
                    <a:pt x="632213" y="98516"/>
                  </a:lnTo>
                  <a:lnTo>
                    <a:pt x="589989" y="120216"/>
                  </a:lnTo>
                  <a:lnTo>
                    <a:pt x="550450" y="143565"/>
                  </a:lnTo>
                  <a:lnTo>
                    <a:pt x="513569" y="168424"/>
                  </a:lnTo>
                  <a:lnTo>
                    <a:pt x="479319" y="194657"/>
                  </a:lnTo>
                  <a:lnTo>
                    <a:pt x="447670" y="222128"/>
                  </a:lnTo>
                  <a:lnTo>
                    <a:pt x="418597" y="250698"/>
                  </a:lnTo>
                  <a:lnTo>
                    <a:pt x="392070" y="280230"/>
                  </a:lnTo>
                  <a:lnTo>
                    <a:pt x="368063" y="310589"/>
                  </a:lnTo>
                  <a:lnTo>
                    <a:pt x="327496" y="373234"/>
                  </a:lnTo>
                  <a:lnTo>
                    <a:pt x="296674" y="437537"/>
                  </a:lnTo>
                  <a:lnTo>
                    <a:pt x="275375" y="502400"/>
                  </a:lnTo>
                  <a:lnTo>
                    <a:pt x="263379" y="566727"/>
                  </a:lnTo>
                  <a:lnTo>
                    <a:pt x="260463" y="629422"/>
                  </a:lnTo>
                  <a:lnTo>
                    <a:pt x="0" y="716246"/>
                  </a:lnTo>
                  <a:lnTo>
                    <a:pt x="238757" y="921151"/>
                  </a:lnTo>
                  <a:lnTo>
                    <a:pt x="253060" y="1178727"/>
                  </a:lnTo>
                  <a:lnTo>
                    <a:pt x="339598" y="1313195"/>
                  </a:lnTo>
                  <a:lnTo>
                    <a:pt x="571963" y="1368306"/>
                  </a:lnTo>
                  <a:lnTo>
                    <a:pt x="1023748" y="1387807"/>
                  </a:lnTo>
                  <a:lnTo>
                    <a:pt x="1085728" y="1388073"/>
                  </a:lnTo>
                  <a:lnTo>
                    <a:pt x="1145668" y="1385452"/>
                  </a:lnTo>
                  <a:lnTo>
                    <a:pt x="1203547" y="1380070"/>
                  </a:lnTo>
                  <a:lnTo>
                    <a:pt x="1259341" y="1372050"/>
                  </a:lnTo>
                  <a:lnTo>
                    <a:pt x="1313028" y="1361516"/>
                  </a:lnTo>
                  <a:lnTo>
                    <a:pt x="1364587" y="1348593"/>
                  </a:lnTo>
                  <a:lnTo>
                    <a:pt x="1413993" y="1333404"/>
                  </a:lnTo>
                  <a:lnTo>
                    <a:pt x="1461224" y="1316074"/>
                  </a:lnTo>
                  <a:lnTo>
                    <a:pt x="1506259" y="1296726"/>
                  </a:lnTo>
                  <a:lnTo>
                    <a:pt x="1549074" y="1275485"/>
                  </a:lnTo>
                  <a:lnTo>
                    <a:pt x="1589647" y="1252475"/>
                  </a:lnTo>
                  <a:lnTo>
                    <a:pt x="1627955" y="1227820"/>
                  </a:lnTo>
                  <a:lnTo>
                    <a:pt x="1663976" y="1201644"/>
                  </a:lnTo>
                  <a:lnTo>
                    <a:pt x="1697687" y="1174070"/>
                  </a:lnTo>
                  <a:lnTo>
                    <a:pt x="1729066" y="1145224"/>
                  </a:lnTo>
                  <a:lnTo>
                    <a:pt x="1758090" y="1115230"/>
                  </a:lnTo>
                  <a:lnTo>
                    <a:pt x="1784737" y="1084210"/>
                  </a:lnTo>
                  <a:lnTo>
                    <a:pt x="1808983" y="1052290"/>
                  </a:lnTo>
                  <a:lnTo>
                    <a:pt x="1830807" y="1019594"/>
                  </a:lnTo>
                  <a:lnTo>
                    <a:pt x="1850186" y="986245"/>
                  </a:lnTo>
                  <a:lnTo>
                    <a:pt x="1881519" y="918087"/>
                  </a:lnTo>
                  <a:lnTo>
                    <a:pt x="1902800" y="848808"/>
                  </a:lnTo>
                  <a:lnTo>
                    <a:pt x="1910616" y="808620"/>
                  </a:lnTo>
                  <a:lnTo>
                    <a:pt x="1915500" y="767990"/>
                  </a:lnTo>
                  <a:lnTo>
                    <a:pt x="1917511" y="727053"/>
                  </a:lnTo>
                  <a:lnTo>
                    <a:pt x="1916709" y="685945"/>
                  </a:lnTo>
                  <a:lnTo>
                    <a:pt x="1913154" y="644804"/>
                  </a:lnTo>
                  <a:lnTo>
                    <a:pt x="1906905" y="603764"/>
                  </a:lnTo>
                  <a:lnTo>
                    <a:pt x="1898022" y="562963"/>
                  </a:lnTo>
                  <a:lnTo>
                    <a:pt x="1886563" y="522536"/>
                  </a:lnTo>
                  <a:lnTo>
                    <a:pt x="1872589" y="482619"/>
                  </a:lnTo>
                  <a:lnTo>
                    <a:pt x="1856159" y="443349"/>
                  </a:lnTo>
                  <a:lnTo>
                    <a:pt x="1837332" y="404862"/>
                  </a:lnTo>
                  <a:lnTo>
                    <a:pt x="1816168" y="367295"/>
                  </a:lnTo>
                  <a:lnTo>
                    <a:pt x="1792727" y="330782"/>
                  </a:lnTo>
                  <a:lnTo>
                    <a:pt x="1767067" y="295461"/>
                  </a:lnTo>
                  <a:lnTo>
                    <a:pt x="1739249" y="261467"/>
                  </a:lnTo>
                  <a:lnTo>
                    <a:pt x="1709332" y="228937"/>
                  </a:lnTo>
                  <a:lnTo>
                    <a:pt x="1677375" y="198007"/>
                  </a:lnTo>
                  <a:lnTo>
                    <a:pt x="1643438" y="168813"/>
                  </a:lnTo>
                  <a:lnTo>
                    <a:pt x="1607580" y="141492"/>
                  </a:lnTo>
                  <a:lnTo>
                    <a:pt x="1569861" y="116179"/>
                  </a:lnTo>
                  <a:lnTo>
                    <a:pt x="1530341" y="93010"/>
                  </a:lnTo>
                  <a:lnTo>
                    <a:pt x="1489078" y="72123"/>
                  </a:lnTo>
                  <a:lnTo>
                    <a:pt x="1446132" y="53652"/>
                  </a:lnTo>
                  <a:lnTo>
                    <a:pt x="1401564" y="37735"/>
                  </a:lnTo>
                  <a:lnTo>
                    <a:pt x="1355431" y="24507"/>
                  </a:lnTo>
                  <a:lnTo>
                    <a:pt x="1307794" y="14104"/>
                  </a:lnTo>
                  <a:lnTo>
                    <a:pt x="1258712" y="6663"/>
                  </a:lnTo>
                  <a:lnTo>
                    <a:pt x="1208245" y="2320"/>
                  </a:lnTo>
                  <a:lnTo>
                    <a:pt x="1137644" y="0"/>
                  </a:lnTo>
                  <a:close/>
                </a:path>
              </a:pathLst>
            </a:custGeom>
            <a:solidFill>
              <a:srgbClr val="E9C1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539786" y="3354945"/>
              <a:ext cx="1384935" cy="1381125"/>
            </a:xfrm>
            <a:custGeom>
              <a:avLst/>
              <a:gdLst/>
              <a:ahLst/>
              <a:cxnLst/>
              <a:rect l="l" t="t" r="r" b="b"/>
              <a:pathLst>
                <a:path w="1384934" h="1381125">
                  <a:moveTo>
                    <a:pt x="586730" y="0"/>
                  </a:moveTo>
                  <a:lnTo>
                    <a:pt x="518003" y="1547"/>
                  </a:lnTo>
                  <a:lnTo>
                    <a:pt x="452373" y="6101"/>
                  </a:lnTo>
                  <a:lnTo>
                    <a:pt x="389809" y="13512"/>
                  </a:lnTo>
                  <a:lnTo>
                    <a:pt x="330280" y="23631"/>
                  </a:lnTo>
                  <a:lnTo>
                    <a:pt x="273758" y="36308"/>
                  </a:lnTo>
                  <a:lnTo>
                    <a:pt x="220210" y="51395"/>
                  </a:lnTo>
                  <a:lnTo>
                    <a:pt x="169608" y="68742"/>
                  </a:lnTo>
                  <a:lnTo>
                    <a:pt x="121921" y="88201"/>
                  </a:lnTo>
                  <a:lnTo>
                    <a:pt x="77119" y="109622"/>
                  </a:lnTo>
                  <a:lnTo>
                    <a:pt x="35172" y="132856"/>
                  </a:lnTo>
                  <a:lnTo>
                    <a:pt x="0" y="155240"/>
                  </a:lnTo>
                  <a:lnTo>
                    <a:pt x="63577" y="320988"/>
                  </a:lnTo>
                  <a:lnTo>
                    <a:pt x="147232" y="467271"/>
                  </a:lnTo>
                  <a:lnTo>
                    <a:pt x="263446" y="562004"/>
                  </a:lnTo>
                  <a:lnTo>
                    <a:pt x="458343" y="660805"/>
                  </a:lnTo>
                  <a:lnTo>
                    <a:pt x="458343" y="1008083"/>
                  </a:lnTo>
                  <a:lnTo>
                    <a:pt x="577042" y="1270573"/>
                  </a:lnTo>
                  <a:lnTo>
                    <a:pt x="661768" y="1381009"/>
                  </a:lnTo>
                  <a:lnTo>
                    <a:pt x="670695" y="1380178"/>
                  </a:lnTo>
                  <a:lnTo>
                    <a:pt x="726488" y="1372158"/>
                  </a:lnTo>
                  <a:lnTo>
                    <a:pt x="780175" y="1361624"/>
                  </a:lnTo>
                  <a:lnTo>
                    <a:pt x="831732" y="1348701"/>
                  </a:lnTo>
                  <a:lnTo>
                    <a:pt x="881138" y="1333512"/>
                  </a:lnTo>
                  <a:lnTo>
                    <a:pt x="928369" y="1316182"/>
                  </a:lnTo>
                  <a:lnTo>
                    <a:pt x="973403" y="1296834"/>
                  </a:lnTo>
                  <a:lnTo>
                    <a:pt x="1016218" y="1275593"/>
                  </a:lnTo>
                  <a:lnTo>
                    <a:pt x="1056791" y="1252582"/>
                  </a:lnTo>
                  <a:lnTo>
                    <a:pt x="1095099" y="1227927"/>
                  </a:lnTo>
                  <a:lnTo>
                    <a:pt x="1131120" y="1201750"/>
                  </a:lnTo>
                  <a:lnTo>
                    <a:pt x="1164831" y="1174177"/>
                  </a:lnTo>
                  <a:lnTo>
                    <a:pt x="1196211" y="1145330"/>
                  </a:lnTo>
                  <a:lnTo>
                    <a:pt x="1225235" y="1115335"/>
                  </a:lnTo>
                  <a:lnTo>
                    <a:pt x="1251882" y="1084315"/>
                  </a:lnTo>
                  <a:lnTo>
                    <a:pt x="1276129" y="1052394"/>
                  </a:lnTo>
                  <a:lnTo>
                    <a:pt x="1297954" y="1019697"/>
                  </a:lnTo>
                  <a:lnTo>
                    <a:pt x="1317334" y="986347"/>
                  </a:lnTo>
                  <a:lnTo>
                    <a:pt x="1348668" y="918187"/>
                  </a:lnTo>
                  <a:lnTo>
                    <a:pt x="1369952" y="848906"/>
                  </a:lnTo>
                  <a:lnTo>
                    <a:pt x="1377767" y="808719"/>
                  </a:lnTo>
                  <a:lnTo>
                    <a:pt x="1382650" y="768089"/>
                  </a:lnTo>
                  <a:lnTo>
                    <a:pt x="1384660" y="727153"/>
                  </a:lnTo>
                  <a:lnTo>
                    <a:pt x="1383858" y="686047"/>
                  </a:lnTo>
                  <a:lnTo>
                    <a:pt x="1380302" y="644906"/>
                  </a:lnTo>
                  <a:lnTo>
                    <a:pt x="1374053" y="603867"/>
                  </a:lnTo>
                  <a:lnTo>
                    <a:pt x="1365169" y="563066"/>
                  </a:lnTo>
                  <a:lnTo>
                    <a:pt x="1353710" y="522640"/>
                  </a:lnTo>
                  <a:lnTo>
                    <a:pt x="1339736" y="482724"/>
                  </a:lnTo>
                  <a:lnTo>
                    <a:pt x="1323306" y="443454"/>
                  </a:lnTo>
                  <a:lnTo>
                    <a:pt x="1304479" y="404968"/>
                  </a:lnTo>
                  <a:lnTo>
                    <a:pt x="1283316" y="367400"/>
                  </a:lnTo>
                  <a:lnTo>
                    <a:pt x="1259874" y="330888"/>
                  </a:lnTo>
                  <a:lnTo>
                    <a:pt x="1234215" y="295566"/>
                  </a:lnTo>
                  <a:lnTo>
                    <a:pt x="1206397" y="261573"/>
                  </a:lnTo>
                  <a:lnTo>
                    <a:pt x="1176480" y="229043"/>
                  </a:lnTo>
                  <a:lnTo>
                    <a:pt x="1144524" y="198113"/>
                  </a:lnTo>
                  <a:lnTo>
                    <a:pt x="1110587" y="168918"/>
                  </a:lnTo>
                  <a:lnTo>
                    <a:pt x="1074730" y="141597"/>
                  </a:lnTo>
                  <a:lnTo>
                    <a:pt x="1037011" y="116283"/>
                  </a:lnTo>
                  <a:lnTo>
                    <a:pt x="997491" y="93114"/>
                  </a:lnTo>
                  <a:lnTo>
                    <a:pt x="956229" y="72226"/>
                  </a:lnTo>
                  <a:lnTo>
                    <a:pt x="913283" y="53755"/>
                  </a:lnTo>
                  <a:lnTo>
                    <a:pt x="868715" y="37836"/>
                  </a:lnTo>
                  <a:lnTo>
                    <a:pt x="822582" y="24608"/>
                  </a:lnTo>
                  <a:lnTo>
                    <a:pt x="774946" y="14204"/>
                  </a:lnTo>
                  <a:lnTo>
                    <a:pt x="725864" y="6762"/>
                  </a:lnTo>
                  <a:lnTo>
                    <a:pt x="675397" y="2418"/>
                  </a:lnTo>
                  <a:lnTo>
                    <a:pt x="630471" y="600"/>
                  </a:lnTo>
                  <a:lnTo>
                    <a:pt x="608443" y="149"/>
                  </a:lnTo>
                  <a:lnTo>
                    <a:pt x="586730" y="0"/>
                  </a:lnTo>
                  <a:close/>
                </a:path>
              </a:pathLst>
            </a:custGeom>
            <a:solidFill>
              <a:srgbClr val="A56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760760" y="3355053"/>
              <a:ext cx="1163955" cy="1198245"/>
            </a:xfrm>
            <a:custGeom>
              <a:avLst/>
              <a:gdLst/>
              <a:ahLst/>
              <a:cxnLst/>
              <a:rect l="l" t="t" r="r" b="b"/>
              <a:pathLst>
                <a:path w="1163955" h="1198245">
                  <a:moveTo>
                    <a:pt x="330682" y="664895"/>
                  </a:moveTo>
                  <a:lnTo>
                    <a:pt x="325043" y="648652"/>
                  </a:lnTo>
                  <a:lnTo>
                    <a:pt x="291833" y="610044"/>
                  </a:lnTo>
                  <a:lnTo>
                    <a:pt x="260413" y="570014"/>
                  </a:lnTo>
                  <a:lnTo>
                    <a:pt x="230822" y="528675"/>
                  </a:lnTo>
                  <a:lnTo>
                    <a:pt x="203098" y="486092"/>
                  </a:lnTo>
                  <a:lnTo>
                    <a:pt x="177279" y="442353"/>
                  </a:lnTo>
                  <a:lnTo>
                    <a:pt x="153403" y="397535"/>
                  </a:lnTo>
                  <a:lnTo>
                    <a:pt x="131521" y="351713"/>
                  </a:lnTo>
                  <a:lnTo>
                    <a:pt x="111658" y="304990"/>
                  </a:lnTo>
                  <a:lnTo>
                    <a:pt x="93865" y="257429"/>
                  </a:lnTo>
                  <a:lnTo>
                    <a:pt x="78181" y="209130"/>
                  </a:lnTo>
                  <a:lnTo>
                    <a:pt x="64643" y="160147"/>
                  </a:lnTo>
                  <a:lnTo>
                    <a:pt x="53276" y="110591"/>
                  </a:lnTo>
                  <a:lnTo>
                    <a:pt x="44145" y="60528"/>
                  </a:lnTo>
                  <a:lnTo>
                    <a:pt x="41262" y="39408"/>
                  </a:lnTo>
                  <a:lnTo>
                    <a:pt x="30886" y="41998"/>
                  </a:lnTo>
                  <a:lnTo>
                    <a:pt x="0" y="51346"/>
                  </a:lnTo>
                  <a:lnTo>
                    <a:pt x="1092" y="59524"/>
                  </a:lnTo>
                  <a:lnTo>
                    <a:pt x="9753" y="108585"/>
                  </a:lnTo>
                  <a:lnTo>
                    <a:pt x="20408" y="157149"/>
                  </a:lnTo>
                  <a:lnTo>
                    <a:pt x="33045" y="205155"/>
                  </a:lnTo>
                  <a:lnTo>
                    <a:pt x="47625" y="252552"/>
                  </a:lnTo>
                  <a:lnTo>
                    <a:pt x="64122" y="299262"/>
                  </a:lnTo>
                  <a:lnTo>
                    <a:pt x="82511" y="345236"/>
                  </a:lnTo>
                  <a:lnTo>
                    <a:pt x="102768" y="390398"/>
                  </a:lnTo>
                  <a:lnTo>
                    <a:pt x="124879" y="434708"/>
                  </a:lnTo>
                  <a:lnTo>
                    <a:pt x="148805" y="478078"/>
                  </a:lnTo>
                  <a:lnTo>
                    <a:pt x="174510" y="520471"/>
                  </a:lnTo>
                  <a:lnTo>
                    <a:pt x="201993" y="561809"/>
                  </a:lnTo>
                  <a:lnTo>
                    <a:pt x="231216" y="602043"/>
                  </a:lnTo>
                  <a:lnTo>
                    <a:pt x="262153" y="641108"/>
                  </a:lnTo>
                  <a:lnTo>
                    <a:pt x="294792" y="678929"/>
                  </a:lnTo>
                  <a:lnTo>
                    <a:pt x="309892" y="685736"/>
                  </a:lnTo>
                  <a:lnTo>
                    <a:pt x="323735" y="679157"/>
                  </a:lnTo>
                  <a:lnTo>
                    <a:pt x="330682" y="664895"/>
                  </a:lnTo>
                  <a:close/>
                </a:path>
                <a:path w="1163955" h="1198245">
                  <a:moveTo>
                    <a:pt x="1077658" y="1017816"/>
                  </a:moveTo>
                  <a:lnTo>
                    <a:pt x="1011720" y="1051750"/>
                  </a:lnTo>
                  <a:lnTo>
                    <a:pt x="965936" y="1071867"/>
                  </a:lnTo>
                  <a:lnTo>
                    <a:pt x="919314" y="1089863"/>
                  </a:lnTo>
                  <a:lnTo>
                    <a:pt x="871969" y="1105712"/>
                  </a:lnTo>
                  <a:lnTo>
                    <a:pt x="823976" y="1119416"/>
                  </a:lnTo>
                  <a:lnTo>
                    <a:pt x="775423" y="1130935"/>
                  </a:lnTo>
                  <a:lnTo>
                    <a:pt x="726414" y="1140269"/>
                  </a:lnTo>
                  <a:lnTo>
                    <a:pt x="677024" y="1147394"/>
                  </a:lnTo>
                  <a:lnTo>
                    <a:pt x="627367" y="1152283"/>
                  </a:lnTo>
                  <a:lnTo>
                    <a:pt x="577532" y="1154950"/>
                  </a:lnTo>
                  <a:lnTo>
                    <a:pt x="527608" y="1155357"/>
                  </a:lnTo>
                  <a:lnTo>
                    <a:pt x="477685" y="1153477"/>
                  </a:lnTo>
                  <a:lnTo>
                    <a:pt x="427850" y="1149324"/>
                  </a:lnTo>
                  <a:lnTo>
                    <a:pt x="378206" y="1142860"/>
                  </a:lnTo>
                  <a:lnTo>
                    <a:pt x="328853" y="1134071"/>
                  </a:lnTo>
                  <a:lnTo>
                    <a:pt x="289636" y="1125169"/>
                  </a:lnTo>
                  <a:lnTo>
                    <a:pt x="303212" y="1155623"/>
                  </a:lnTo>
                  <a:lnTo>
                    <a:pt x="364261" y="1184059"/>
                  </a:lnTo>
                  <a:lnTo>
                    <a:pt x="413092" y="1190815"/>
                  </a:lnTo>
                  <a:lnTo>
                    <a:pt x="462140" y="1195412"/>
                  </a:lnTo>
                  <a:lnTo>
                    <a:pt x="511327" y="1197876"/>
                  </a:lnTo>
                  <a:lnTo>
                    <a:pt x="560552" y="1198206"/>
                  </a:lnTo>
                  <a:lnTo>
                    <a:pt x="609752" y="1196441"/>
                  </a:lnTo>
                  <a:lnTo>
                    <a:pt x="658825" y="1192555"/>
                  </a:lnTo>
                  <a:lnTo>
                    <a:pt x="707682" y="1186599"/>
                  </a:lnTo>
                  <a:lnTo>
                    <a:pt x="756234" y="1178572"/>
                  </a:lnTo>
                  <a:lnTo>
                    <a:pt x="804418" y="1168476"/>
                  </a:lnTo>
                  <a:lnTo>
                    <a:pt x="852106" y="1156347"/>
                  </a:lnTo>
                  <a:lnTo>
                    <a:pt x="899248" y="1142187"/>
                  </a:lnTo>
                  <a:lnTo>
                    <a:pt x="945743" y="1125994"/>
                  </a:lnTo>
                  <a:lnTo>
                    <a:pt x="991501" y="1107808"/>
                  </a:lnTo>
                  <a:lnTo>
                    <a:pt x="1037310" y="1076198"/>
                  </a:lnTo>
                  <a:lnTo>
                    <a:pt x="1063701" y="1040015"/>
                  </a:lnTo>
                  <a:lnTo>
                    <a:pt x="1077658" y="1017816"/>
                  </a:lnTo>
                  <a:close/>
                </a:path>
                <a:path w="1163955" h="1198245">
                  <a:moveTo>
                    <a:pt x="1163612" y="728446"/>
                  </a:moveTo>
                  <a:lnTo>
                    <a:pt x="1126883" y="658647"/>
                  </a:lnTo>
                  <a:lnTo>
                    <a:pt x="1101902" y="616686"/>
                  </a:lnTo>
                  <a:lnTo>
                    <a:pt x="1075436" y="575665"/>
                  </a:lnTo>
                  <a:lnTo>
                    <a:pt x="1047559" y="535597"/>
                  </a:lnTo>
                  <a:lnTo>
                    <a:pt x="1018336" y="496443"/>
                  </a:lnTo>
                  <a:lnTo>
                    <a:pt x="987869" y="458190"/>
                  </a:lnTo>
                  <a:lnTo>
                    <a:pt x="956208" y="420839"/>
                  </a:lnTo>
                  <a:lnTo>
                    <a:pt x="923442" y="384365"/>
                  </a:lnTo>
                  <a:lnTo>
                    <a:pt x="889660" y="348742"/>
                  </a:lnTo>
                  <a:lnTo>
                    <a:pt x="854913" y="313982"/>
                  </a:lnTo>
                  <a:lnTo>
                    <a:pt x="819302" y="280035"/>
                  </a:lnTo>
                  <a:lnTo>
                    <a:pt x="782891" y="246900"/>
                  </a:lnTo>
                  <a:lnTo>
                    <a:pt x="745769" y="214579"/>
                  </a:lnTo>
                  <a:lnTo>
                    <a:pt x="707999" y="183032"/>
                  </a:lnTo>
                  <a:lnTo>
                    <a:pt x="669658" y="152260"/>
                  </a:lnTo>
                  <a:lnTo>
                    <a:pt x="630847" y="122237"/>
                  </a:lnTo>
                  <a:lnTo>
                    <a:pt x="591604" y="92951"/>
                  </a:lnTo>
                  <a:lnTo>
                    <a:pt x="549262" y="62369"/>
                  </a:lnTo>
                  <a:lnTo>
                    <a:pt x="506603" y="32473"/>
                  </a:lnTo>
                  <a:lnTo>
                    <a:pt x="463562" y="3098"/>
                  </a:lnTo>
                  <a:lnTo>
                    <a:pt x="409486" y="495"/>
                  </a:lnTo>
                  <a:lnTo>
                    <a:pt x="381520" y="0"/>
                  </a:lnTo>
                  <a:lnTo>
                    <a:pt x="393039" y="7531"/>
                  </a:lnTo>
                  <a:lnTo>
                    <a:pt x="433870" y="34734"/>
                  </a:lnTo>
                  <a:lnTo>
                    <a:pt x="474535" y="62407"/>
                  </a:lnTo>
                  <a:lnTo>
                    <a:pt x="514819" y="90487"/>
                  </a:lnTo>
                  <a:lnTo>
                    <a:pt x="554799" y="119138"/>
                  </a:lnTo>
                  <a:lnTo>
                    <a:pt x="594372" y="148361"/>
                  </a:lnTo>
                  <a:lnTo>
                    <a:pt x="633450" y="178193"/>
                  </a:lnTo>
                  <a:lnTo>
                    <a:pt x="671995" y="208686"/>
                  </a:lnTo>
                  <a:lnTo>
                    <a:pt x="709917" y="239864"/>
                  </a:lnTo>
                  <a:lnTo>
                    <a:pt x="747153" y="271780"/>
                  </a:lnTo>
                  <a:lnTo>
                    <a:pt x="783628" y="304482"/>
                  </a:lnTo>
                  <a:lnTo>
                    <a:pt x="819302" y="337997"/>
                  </a:lnTo>
                  <a:lnTo>
                    <a:pt x="854075" y="372389"/>
                  </a:lnTo>
                  <a:lnTo>
                    <a:pt x="887907" y="407682"/>
                  </a:lnTo>
                  <a:lnTo>
                    <a:pt x="920711" y="443915"/>
                  </a:lnTo>
                  <a:lnTo>
                    <a:pt x="952436" y="481139"/>
                  </a:lnTo>
                  <a:lnTo>
                    <a:pt x="983005" y="519404"/>
                  </a:lnTo>
                  <a:lnTo>
                    <a:pt x="1012342" y="558736"/>
                  </a:lnTo>
                  <a:lnTo>
                    <a:pt x="1040409" y="599186"/>
                  </a:lnTo>
                  <a:lnTo>
                    <a:pt x="1067104" y="640791"/>
                  </a:lnTo>
                  <a:lnTo>
                    <a:pt x="1090942" y="681126"/>
                  </a:lnTo>
                  <a:lnTo>
                    <a:pt x="1113218" y="722274"/>
                  </a:lnTo>
                  <a:lnTo>
                    <a:pt x="1133868" y="764222"/>
                  </a:lnTo>
                  <a:lnTo>
                    <a:pt x="1150480" y="801674"/>
                  </a:lnTo>
                  <a:lnTo>
                    <a:pt x="1147241" y="803338"/>
                  </a:lnTo>
                  <a:lnTo>
                    <a:pt x="1133640" y="809409"/>
                  </a:lnTo>
                  <a:lnTo>
                    <a:pt x="1094574" y="789178"/>
                  </a:lnTo>
                  <a:lnTo>
                    <a:pt x="1050239" y="765213"/>
                  </a:lnTo>
                  <a:lnTo>
                    <a:pt x="1006322" y="740486"/>
                  </a:lnTo>
                  <a:lnTo>
                    <a:pt x="962850" y="714997"/>
                  </a:lnTo>
                  <a:lnTo>
                    <a:pt x="919835" y="688746"/>
                  </a:lnTo>
                  <a:lnTo>
                    <a:pt x="877290" y="661758"/>
                  </a:lnTo>
                  <a:lnTo>
                    <a:pt x="835228" y="634022"/>
                  </a:lnTo>
                  <a:lnTo>
                    <a:pt x="793661" y="605561"/>
                  </a:lnTo>
                  <a:lnTo>
                    <a:pt x="752614" y="576364"/>
                  </a:lnTo>
                  <a:lnTo>
                    <a:pt x="712076" y="546455"/>
                  </a:lnTo>
                  <a:lnTo>
                    <a:pt x="672071" y="515835"/>
                  </a:lnTo>
                  <a:lnTo>
                    <a:pt x="632599" y="484505"/>
                  </a:lnTo>
                  <a:lnTo>
                    <a:pt x="593699" y="452488"/>
                  </a:lnTo>
                  <a:lnTo>
                    <a:pt x="555371" y="419773"/>
                  </a:lnTo>
                  <a:lnTo>
                    <a:pt x="517613" y="386372"/>
                  </a:lnTo>
                  <a:lnTo>
                    <a:pt x="480466" y="352285"/>
                  </a:lnTo>
                  <a:lnTo>
                    <a:pt x="443915" y="317538"/>
                  </a:lnTo>
                  <a:lnTo>
                    <a:pt x="407987" y="282130"/>
                  </a:lnTo>
                  <a:lnTo>
                    <a:pt x="372694" y="246062"/>
                  </a:lnTo>
                  <a:lnTo>
                    <a:pt x="337096" y="208102"/>
                  </a:lnTo>
                  <a:lnTo>
                    <a:pt x="302704" y="168871"/>
                  </a:lnTo>
                  <a:lnTo>
                    <a:pt x="270281" y="128079"/>
                  </a:lnTo>
                  <a:lnTo>
                    <a:pt x="240563" y="85407"/>
                  </a:lnTo>
                  <a:lnTo>
                    <a:pt x="214312" y="40563"/>
                  </a:lnTo>
                  <a:lnTo>
                    <a:pt x="199885" y="9563"/>
                  </a:lnTo>
                  <a:lnTo>
                    <a:pt x="187210" y="10909"/>
                  </a:lnTo>
                  <a:lnTo>
                    <a:pt x="156083" y="15633"/>
                  </a:lnTo>
                  <a:lnTo>
                    <a:pt x="174180" y="54927"/>
                  </a:lnTo>
                  <a:lnTo>
                    <a:pt x="201498" y="102666"/>
                  </a:lnTo>
                  <a:lnTo>
                    <a:pt x="232371" y="148145"/>
                  </a:lnTo>
                  <a:lnTo>
                    <a:pt x="266217" y="191655"/>
                  </a:lnTo>
                  <a:lnTo>
                    <a:pt x="302412" y="233514"/>
                  </a:lnTo>
                  <a:lnTo>
                    <a:pt x="334860" y="268617"/>
                  </a:lnTo>
                  <a:lnTo>
                    <a:pt x="368084" y="303034"/>
                  </a:lnTo>
                  <a:lnTo>
                    <a:pt x="401993" y="336804"/>
                  </a:lnTo>
                  <a:lnTo>
                    <a:pt x="436524" y="369938"/>
                  </a:lnTo>
                  <a:lnTo>
                    <a:pt x="471601" y="402463"/>
                  </a:lnTo>
                  <a:lnTo>
                    <a:pt x="507161" y="434416"/>
                  </a:lnTo>
                  <a:lnTo>
                    <a:pt x="546061" y="468249"/>
                  </a:lnTo>
                  <a:lnTo>
                    <a:pt x="585571" y="501396"/>
                  </a:lnTo>
                  <a:lnTo>
                    <a:pt x="625652" y="533844"/>
                  </a:lnTo>
                  <a:lnTo>
                    <a:pt x="666318" y="565569"/>
                  </a:lnTo>
                  <a:lnTo>
                    <a:pt x="707529" y="596569"/>
                  </a:lnTo>
                  <a:lnTo>
                    <a:pt x="749300" y="626846"/>
                  </a:lnTo>
                  <a:lnTo>
                    <a:pt x="791591" y="656361"/>
                  </a:lnTo>
                  <a:lnTo>
                    <a:pt x="834402" y="685126"/>
                  </a:lnTo>
                  <a:lnTo>
                    <a:pt x="877709" y="713117"/>
                  </a:lnTo>
                  <a:lnTo>
                    <a:pt x="921512" y="740333"/>
                  </a:lnTo>
                  <a:lnTo>
                    <a:pt x="965796" y="766762"/>
                  </a:lnTo>
                  <a:lnTo>
                    <a:pt x="1012723" y="793584"/>
                  </a:lnTo>
                  <a:lnTo>
                    <a:pt x="1060157" y="819505"/>
                  </a:lnTo>
                  <a:lnTo>
                    <a:pt x="1082154" y="830999"/>
                  </a:lnTo>
                  <a:lnTo>
                    <a:pt x="1057541" y="840359"/>
                  </a:lnTo>
                  <a:lnTo>
                    <a:pt x="1011618" y="855091"/>
                  </a:lnTo>
                  <a:lnTo>
                    <a:pt x="965073" y="867498"/>
                  </a:lnTo>
                  <a:lnTo>
                    <a:pt x="917994" y="877722"/>
                  </a:lnTo>
                  <a:lnTo>
                    <a:pt x="870419" y="885901"/>
                  </a:lnTo>
                  <a:lnTo>
                    <a:pt x="822439" y="892175"/>
                  </a:lnTo>
                  <a:lnTo>
                    <a:pt x="774128" y="896683"/>
                  </a:lnTo>
                  <a:lnTo>
                    <a:pt x="725538" y="899566"/>
                  </a:lnTo>
                  <a:lnTo>
                    <a:pt x="676757" y="900963"/>
                  </a:lnTo>
                  <a:lnTo>
                    <a:pt x="627849" y="901014"/>
                  </a:lnTo>
                  <a:lnTo>
                    <a:pt x="578891" y="899871"/>
                  </a:lnTo>
                  <a:lnTo>
                    <a:pt x="529932" y="897648"/>
                  </a:lnTo>
                  <a:lnTo>
                    <a:pt x="481037" y="894511"/>
                  </a:lnTo>
                  <a:lnTo>
                    <a:pt x="432358" y="890587"/>
                  </a:lnTo>
                  <a:lnTo>
                    <a:pt x="383870" y="886015"/>
                  </a:lnTo>
                  <a:lnTo>
                    <a:pt x="287845" y="875499"/>
                  </a:lnTo>
                  <a:lnTo>
                    <a:pt x="272503" y="880389"/>
                  </a:lnTo>
                  <a:lnTo>
                    <a:pt x="287845" y="918298"/>
                  </a:lnTo>
                  <a:lnTo>
                    <a:pt x="386156" y="928992"/>
                  </a:lnTo>
                  <a:lnTo>
                    <a:pt x="435787" y="933564"/>
                  </a:lnTo>
                  <a:lnTo>
                    <a:pt x="485635" y="937450"/>
                  </a:lnTo>
                  <a:lnTo>
                    <a:pt x="535635" y="940511"/>
                  </a:lnTo>
                  <a:lnTo>
                    <a:pt x="585711" y="942594"/>
                  </a:lnTo>
                  <a:lnTo>
                    <a:pt x="635787" y="943571"/>
                  </a:lnTo>
                  <a:lnTo>
                    <a:pt x="685800" y="943305"/>
                  </a:lnTo>
                  <a:lnTo>
                    <a:pt x="735685" y="941654"/>
                  </a:lnTo>
                  <a:lnTo>
                    <a:pt x="785368" y="938466"/>
                  </a:lnTo>
                  <a:lnTo>
                    <a:pt x="834758" y="933627"/>
                  </a:lnTo>
                  <a:lnTo>
                    <a:pt x="883818" y="926985"/>
                  </a:lnTo>
                  <a:lnTo>
                    <a:pt x="932446" y="918387"/>
                  </a:lnTo>
                  <a:lnTo>
                    <a:pt x="980592" y="907732"/>
                  </a:lnTo>
                  <a:lnTo>
                    <a:pt x="1005370" y="901014"/>
                  </a:lnTo>
                  <a:lnTo>
                    <a:pt x="1028179" y="894842"/>
                  </a:lnTo>
                  <a:lnTo>
                    <a:pt x="1075131" y="879602"/>
                  </a:lnTo>
                  <a:lnTo>
                    <a:pt x="1121384" y="861872"/>
                  </a:lnTo>
                  <a:lnTo>
                    <a:pt x="1132700" y="856805"/>
                  </a:lnTo>
                  <a:lnTo>
                    <a:pt x="1145082" y="862977"/>
                  </a:lnTo>
                  <a:lnTo>
                    <a:pt x="1148740" y="849630"/>
                  </a:lnTo>
                  <a:lnTo>
                    <a:pt x="1148969" y="848804"/>
                  </a:lnTo>
                  <a:lnTo>
                    <a:pt x="1154582" y="819924"/>
                  </a:lnTo>
                  <a:lnTo>
                    <a:pt x="1155700" y="814197"/>
                  </a:lnTo>
                  <a:lnTo>
                    <a:pt x="1156792" y="808621"/>
                  </a:lnTo>
                  <a:lnTo>
                    <a:pt x="1158087" y="797737"/>
                  </a:lnTo>
                  <a:lnTo>
                    <a:pt x="1161669" y="767981"/>
                  </a:lnTo>
                  <a:lnTo>
                    <a:pt x="1163612" y="728446"/>
                  </a:lnTo>
                  <a:close/>
                </a:path>
              </a:pathLst>
            </a:custGeom>
            <a:solidFill>
              <a:srgbClr val="885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255186" y="4211486"/>
              <a:ext cx="319405" cy="288925"/>
            </a:xfrm>
            <a:custGeom>
              <a:avLst/>
              <a:gdLst/>
              <a:ahLst/>
              <a:cxnLst/>
              <a:rect l="l" t="t" r="r" b="b"/>
              <a:pathLst>
                <a:path w="319405" h="288925">
                  <a:moveTo>
                    <a:pt x="300153" y="0"/>
                  </a:moveTo>
                  <a:lnTo>
                    <a:pt x="291990" y="729"/>
                  </a:lnTo>
                  <a:lnTo>
                    <a:pt x="284498" y="4687"/>
                  </a:lnTo>
                  <a:lnTo>
                    <a:pt x="0" y="235834"/>
                  </a:lnTo>
                  <a:lnTo>
                    <a:pt x="2931" y="288619"/>
                  </a:lnTo>
                  <a:lnTo>
                    <a:pt x="311502" y="37921"/>
                  </a:lnTo>
                  <a:lnTo>
                    <a:pt x="316898" y="31356"/>
                  </a:lnTo>
                  <a:lnTo>
                    <a:pt x="319286" y="23504"/>
                  </a:lnTo>
                  <a:lnTo>
                    <a:pt x="318554" y="15332"/>
                  </a:lnTo>
                  <a:lnTo>
                    <a:pt x="314591" y="7807"/>
                  </a:lnTo>
                  <a:lnTo>
                    <a:pt x="308012" y="2394"/>
                  </a:lnTo>
                  <a:lnTo>
                    <a:pt x="300153" y="0"/>
                  </a:lnTo>
                  <a:close/>
                </a:path>
              </a:pathLst>
            </a:custGeom>
            <a:solidFill>
              <a:srgbClr val="E0A5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391746" y="3802316"/>
              <a:ext cx="172720" cy="271780"/>
            </a:xfrm>
            <a:custGeom>
              <a:avLst/>
              <a:gdLst/>
              <a:ahLst/>
              <a:cxnLst/>
              <a:rect l="l" t="t" r="r" b="b"/>
              <a:pathLst>
                <a:path w="172719" h="271779">
                  <a:moveTo>
                    <a:pt x="96319" y="0"/>
                  </a:moveTo>
                  <a:lnTo>
                    <a:pt x="37801" y="28216"/>
                  </a:lnTo>
                  <a:lnTo>
                    <a:pt x="5850" y="95501"/>
                  </a:lnTo>
                  <a:lnTo>
                    <a:pt x="0" y="135655"/>
                  </a:lnTo>
                  <a:lnTo>
                    <a:pt x="987" y="175809"/>
                  </a:lnTo>
                  <a:lnTo>
                    <a:pt x="8876" y="212707"/>
                  </a:lnTo>
                  <a:lnTo>
                    <a:pt x="23734" y="243094"/>
                  </a:lnTo>
                  <a:lnTo>
                    <a:pt x="45624" y="263714"/>
                  </a:lnTo>
                  <a:lnTo>
                    <a:pt x="74612" y="271311"/>
                  </a:lnTo>
                  <a:lnTo>
                    <a:pt x="104866" y="263714"/>
                  </a:lnTo>
                  <a:lnTo>
                    <a:pt x="150089" y="212707"/>
                  </a:lnTo>
                  <a:lnTo>
                    <a:pt x="164076" y="175809"/>
                  </a:lnTo>
                  <a:lnTo>
                    <a:pt x="171658" y="135655"/>
                  </a:lnTo>
                  <a:lnTo>
                    <a:pt x="172345" y="95501"/>
                  </a:lnTo>
                  <a:lnTo>
                    <a:pt x="165645" y="58603"/>
                  </a:lnTo>
                  <a:lnTo>
                    <a:pt x="151068" y="28216"/>
                  </a:lnTo>
                  <a:lnTo>
                    <a:pt x="128123" y="7596"/>
                  </a:lnTo>
                  <a:lnTo>
                    <a:pt x="96319" y="0"/>
                  </a:lnTo>
                  <a:close/>
                </a:path>
              </a:pathLst>
            </a:custGeom>
            <a:solidFill>
              <a:srgbClr val="413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925778" y="3925359"/>
              <a:ext cx="314960" cy="452755"/>
            </a:xfrm>
            <a:custGeom>
              <a:avLst/>
              <a:gdLst/>
              <a:ahLst/>
              <a:cxnLst/>
              <a:rect l="l" t="t" r="r" b="b"/>
              <a:pathLst>
                <a:path w="314959" h="452754">
                  <a:moveTo>
                    <a:pt x="157169" y="0"/>
                  </a:moveTo>
                  <a:lnTo>
                    <a:pt x="119550" y="6422"/>
                  </a:lnTo>
                  <a:lnTo>
                    <a:pt x="80331" y="20881"/>
                  </a:lnTo>
                  <a:lnTo>
                    <a:pt x="40239" y="43878"/>
                  </a:lnTo>
                  <a:lnTo>
                    <a:pt x="0" y="75920"/>
                  </a:lnTo>
                  <a:lnTo>
                    <a:pt x="0" y="452139"/>
                  </a:lnTo>
                  <a:lnTo>
                    <a:pt x="39339" y="442416"/>
                  </a:lnTo>
                  <a:lnTo>
                    <a:pt x="130227" y="406919"/>
                  </a:lnTo>
                  <a:lnTo>
                    <a:pt x="231971" y="336151"/>
                  </a:lnTo>
                  <a:lnTo>
                    <a:pt x="303875" y="220617"/>
                  </a:lnTo>
                  <a:lnTo>
                    <a:pt x="313347" y="177404"/>
                  </a:lnTo>
                  <a:lnTo>
                    <a:pt x="314680" y="137690"/>
                  </a:lnTo>
                  <a:lnTo>
                    <a:pt x="308602" y="101978"/>
                  </a:lnTo>
                  <a:lnTo>
                    <a:pt x="277116" y="44581"/>
                  </a:lnTo>
                  <a:lnTo>
                    <a:pt x="224701" y="9244"/>
                  </a:lnTo>
                  <a:lnTo>
                    <a:pt x="157169" y="0"/>
                  </a:lnTo>
                  <a:close/>
                </a:path>
              </a:pathLst>
            </a:custGeom>
            <a:solidFill>
              <a:srgbClr val="E9C1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6155311" y="5224231"/>
              <a:ext cx="2172970" cy="1217295"/>
            </a:xfrm>
            <a:custGeom>
              <a:avLst/>
              <a:gdLst/>
              <a:ahLst/>
              <a:cxnLst/>
              <a:rect l="l" t="t" r="r" b="b"/>
              <a:pathLst>
                <a:path w="2172969" h="1217295">
                  <a:moveTo>
                    <a:pt x="1819576" y="0"/>
                  </a:moveTo>
                  <a:lnTo>
                    <a:pt x="1775075" y="4296"/>
                  </a:lnTo>
                  <a:lnTo>
                    <a:pt x="1734868" y="14521"/>
                  </a:lnTo>
                  <a:lnTo>
                    <a:pt x="1698719" y="30320"/>
                  </a:lnTo>
                  <a:lnTo>
                    <a:pt x="1666394" y="51342"/>
                  </a:lnTo>
                  <a:lnTo>
                    <a:pt x="1637657" y="77231"/>
                  </a:lnTo>
                  <a:lnTo>
                    <a:pt x="1612273" y="107637"/>
                  </a:lnTo>
                  <a:lnTo>
                    <a:pt x="1590009" y="142204"/>
                  </a:lnTo>
                  <a:lnTo>
                    <a:pt x="1570628" y="180581"/>
                  </a:lnTo>
                  <a:lnTo>
                    <a:pt x="1553896" y="222413"/>
                  </a:lnTo>
                  <a:lnTo>
                    <a:pt x="1539578" y="267349"/>
                  </a:lnTo>
                  <a:lnTo>
                    <a:pt x="1527440" y="315034"/>
                  </a:lnTo>
                  <a:lnTo>
                    <a:pt x="1517245" y="365115"/>
                  </a:lnTo>
                  <a:lnTo>
                    <a:pt x="1485366" y="528017"/>
                  </a:lnTo>
                  <a:lnTo>
                    <a:pt x="1457559" y="653612"/>
                  </a:lnTo>
                  <a:lnTo>
                    <a:pt x="1437891" y="734440"/>
                  </a:lnTo>
                  <a:lnTo>
                    <a:pt x="1430431" y="763040"/>
                  </a:lnTo>
                  <a:lnTo>
                    <a:pt x="677983" y="734099"/>
                  </a:lnTo>
                  <a:lnTo>
                    <a:pt x="550472" y="671361"/>
                  </a:lnTo>
                  <a:lnTo>
                    <a:pt x="471793" y="639144"/>
                  </a:lnTo>
                  <a:lnTo>
                    <a:pt x="409390" y="627274"/>
                  </a:lnTo>
                  <a:lnTo>
                    <a:pt x="330706" y="625579"/>
                  </a:lnTo>
                  <a:lnTo>
                    <a:pt x="292792" y="628709"/>
                  </a:lnTo>
                  <a:lnTo>
                    <a:pt x="251259" y="637710"/>
                  </a:lnTo>
                  <a:lnTo>
                    <a:pt x="207866" y="651994"/>
                  </a:lnTo>
                  <a:lnTo>
                    <a:pt x="164376" y="670974"/>
                  </a:lnTo>
                  <a:lnTo>
                    <a:pt x="122549" y="694064"/>
                  </a:lnTo>
                  <a:lnTo>
                    <a:pt x="84146" y="720676"/>
                  </a:lnTo>
                  <a:lnTo>
                    <a:pt x="50929" y="750223"/>
                  </a:lnTo>
                  <a:lnTo>
                    <a:pt x="24658" y="782120"/>
                  </a:lnTo>
                  <a:lnTo>
                    <a:pt x="0" y="850611"/>
                  </a:lnTo>
                  <a:lnTo>
                    <a:pt x="5134" y="886031"/>
                  </a:lnTo>
                  <a:lnTo>
                    <a:pt x="28649" y="945618"/>
                  </a:lnTo>
                  <a:lnTo>
                    <a:pt x="55782" y="993751"/>
                  </a:lnTo>
                  <a:lnTo>
                    <a:pt x="86531" y="1029825"/>
                  </a:lnTo>
                  <a:lnTo>
                    <a:pt x="120897" y="1053239"/>
                  </a:lnTo>
                  <a:lnTo>
                    <a:pt x="158880" y="1063388"/>
                  </a:lnTo>
                  <a:lnTo>
                    <a:pt x="200479" y="1059670"/>
                  </a:lnTo>
                  <a:lnTo>
                    <a:pt x="267631" y="1040342"/>
                  </a:lnTo>
                  <a:lnTo>
                    <a:pt x="330711" y="1018975"/>
                  </a:lnTo>
                  <a:lnTo>
                    <a:pt x="377511" y="1001675"/>
                  </a:lnTo>
                  <a:lnTo>
                    <a:pt x="395824" y="994552"/>
                  </a:lnTo>
                  <a:lnTo>
                    <a:pt x="473491" y="1068488"/>
                  </a:lnTo>
                  <a:lnTo>
                    <a:pt x="528772" y="1097657"/>
                  </a:lnTo>
                  <a:lnTo>
                    <a:pt x="588118" y="1086129"/>
                  </a:lnTo>
                  <a:lnTo>
                    <a:pt x="677983" y="1037974"/>
                  </a:lnTo>
                  <a:lnTo>
                    <a:pt x="1227955" y="1162094"/>
                  </a:lnTo>
                  <a:lnTo>
                    <a:pt x="1523571" y="1217032"/>
                  </a:lnTo>
                  <a:lnTo>
                    <a:pt x="1665896" y="1214995"/>
                  </a:lnTo>
                  <a:lnTo>
                    <a:pt x="1755992" y="1168190"/>
                  </a:lnTo>
                  <a:lnTo>
                    <a:pt x="1865193" y="1026433"/>
                  </a:lnTo>
                  <a:lnTo>
                    <a:pt x="1978466" y="799211"/>
                  </a:lnTo>
                  <a:lnTo>
                    <a:pt x="2067321" y="588266"/>
                  </a:lnTo>
                  <a:lnTo>
                    <a:pt x="2103270" y="495342"/>
                  </a:lnTo>
                  <a:lnTo>
                    <a:pt x="2169632" y="251731"/>
                  </a:lnTo>
                  <a:lnTo>
                    <a:pt x="2172911" y="120034"/>
                  </a:lnTo>
                  <a:lnTo>
                    <a:pt x="2096152" y="54806"/>
                  </a:lnTo>
                  <a:lnTo>
                    <a:pt x="1922395" y="10603"/>
                  </a:lnTo>
                  <a:lnTo>
                    <a:pt x="1868604" y="1984"/>
                  </a:lnTo>
                  <a:lnTo>
                    <a:pt x="1819576" y="0"/>
                  </a:lnTo>
                  <a:close/>
                </a:path>
              </a:pathLst>
            </a:custGeom>
            <a:solidFill>
              <a:srgbClr val="9BC9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155314" y="5849811"/>
              <a:ext cx="721995" cy="472440"/>
            </a:xfrm>
            <a:custGeom>
              <a:avLst/>
              <a:gdLst/>
              <a:ahLst/>
              <a:cxnLst/>
              <a:rect l="l" t="t" r="r" b="b"/>
              <a:pathLst>
                <a:path w="721994" h="472439">
                  <a:moveTo>
                    <a:pt x="715035" y="368973"/>
                  </a:moveTo>
                  <a:lnTo>
                    <a:pt x="395824" y="368973"/>
                  </a:lnTo>
                  <a:lnTo>
                    <a:pt x="473485" y="442909"/>
                  </a:lnTo>
                  <a:lnTo>
                    <a:pt x="528764" y="472078"/>
                  </a:lnTo>
                  <a:lnTo>
                    <a:pt x="588112" y="460550"/>
                  </a:lnTo>
                  <a:lnTo>
                    <a:pt x="677983" y="412395"/>
                  </a:lnTo>
                  <a:lnTo>
                    <a:pt x="720246" y="412395"/>
                  </a:lnTo>
                  <a:lnTo>
                    <a:pt x="715035" y="368973"/>
                  </a:lnTo>
                  <a:close/>
                </a:path>
                <a:path w="721994" h="472439">
                  <a:moveTo>
                    <a:pt x="330706" y="0"/>
                  </a:moveTo>
                  <a:lnTo>
                    <a:pt x="251259" y="12131"/>
                  </a:lnTo>
                  <a:lnTo>
                    <a:pt x="207866" y="26415"/>
                  </a:lnTo>
                  <a:lnTo>
                    <a:pt x="164376" y="45395"/>
                  </a:lnTo>
                  <a:lnTo>
                    <a:pt x="122549" y="68485"/>
                  </a:lnTo>
                  <a:lnTo>
                    <a:pt x="84146" y="95097"/>
                  </a:lnTo>
                  <a:lnTo>
                    <a:pt x="50929" y="124644"/>
                  </a:lnTo>
                  <a:lnTo>
                    <a:pt x="24658" y="156541"/>
                  </a:lnTo>
                  <a:lnTo>
                    <a:pt x="0" y="225031"/>
                  </a:lnTo>
                  <a:lnTo>
                    <a:pt x="5134" y="260452"/>
                  </a:lnTo>
                  <a:lnTo>
                    <a:pt x="28649" y="320039"/>
                  </a:lnTo>
                  <a:lnTo>
                    <a:pt x="55779" y="368172"/>
                  </a:lnTo>
                  <a:lnTo>
                    <a:pt x="86527" y="404246"/>
                  </a:lnTo>
                  <a:lnTo>
                    <a:pt x="120893" y="427660"/>
                  </a:lnTo>
                  <a:lnTo>
                    <a:pt x="158877" y="437809"/>
                  </a:lnTo>
                  <a:lnTo>
                    <a:pt x="200479" y="434091"/>
                  </a:lnTo>
                  <a:lnTo>
                    <a:pt x="267627" y="414763"/>
                  </a:lnTo>
                  <a:lnTo>
                    <a:pt x="330707" y="393396"/>
                  </a:lnTo>
                  <a:lnTo>
                    <a:pt x="377510" y="376096"/>
                  </a:lnTo>
                  <a:lnTo>
                    <a:pt x="395824" y="368973"/>
                  </a:lnTo>
                  <a:lnTo>
                    <a:pt x="715035" y="368973"/>
                  </a:lnTo>
                  <a:lnTo>
                    <a:pt x="683806" y="108754"/>
                  </a:lnTo>
                  <a:lnTo>
                    <a:pt x="677983" y="108530"/>
                  </a:lnTo>
                  <a:lnTo>
                    <a:pt x="550472" y="45786"/>
                  </a:lnTo>
                  <a:lnTo>
                    <a:pt x="471793" y="13566"/>
                  </a:lnTo>
                  <a:lnTo>
                    <a:pt x="409390" y="1695"/>
                  </a:lnTo>
                  <a:lnTo>
                    <a:pt x="330706" y="0"/>
                  </a:lnTo>
                  <a:close/>
                </a:path>
                <a:path w="721994" h="472439">
                  <a:moveTo>
                    <a:pt x="720246" y="412395"/>
                  </a:moveTo>
                  <a:lnTo>
                    <a:pt x="677983" y="412395"/>
                  </a:lnTo>
                  <a:lnTo>
                    <a:pt x="721422" y="422199"/>
                  </a:lnTo>
                  <a:lnTo>
                    <a:pt x="720246" y="412395"/>
                  </a:lnTo>
                  <a:close/>
                </a:path>
              </a:pathLst>
            </a:custGeom>
            <a:solidFill>
              <a:srgbClr val="E7BE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84635" y="6761409"/>
              <a:ext cx="2210435" cy="1888489"/>
            </a:xfrm>
            <a:custGeom>
              <a:avLst/>
              <a:gdLst/>
              <a:ahLst/>
              <a:cxnLst/>
              <a:rect l="l" t="t" r="r" b="b"/>
              <a:pathLst>
                <a:path w="2210434" h="1888490">
                  <a:moveTo>
                    <a:pt x="1138315" y="0"/>
                  </a:moveTo>
                  <a:lnTo>
                    <a:pt x="991976" y="11360"/>
                  </a:lnTo>
                  <a:lnTo>
                    <a:pt x="659450" y="50192"/>
                  </a:lnTo>
                  <a:lnTo>
                    <a:pt x="300475" y="123616"/>
                  </a:lnTo>
                  <a:lnTo>
                    <a:pt x="74787" y="238757"/>
                  </a:lnTo>
                  <a:lnTo>
                    <a:pt x="0" y="368305"/>
                  </a:lnTo>
                  <a:lnTo>
                    <a:pt x="5592" y="583317"/>
                  </a:lnTo>
                  <a:lnTo>
                    <a:pt x="119034" y="1038439"/>
                  </a:lnTo>
                  <a:lnTo>
                    <a:pt x="367794" y="1888319"/>
                  </a:lnTo>
                  <a:lnTo>
                    <a:pt x="725919" y="1888319"/>
                  </a:lnTo>
                  <a:lnTo>
                    <a:pt x="660801" y="575176"/>
                  </a:lnTo>
                  <a:lnTo>
                    <a:pt x="824774" y="591794"/>
                  </a:lnTo>
                  <a:lnTo>
                    <a:pt x="1207491" y="618587"/>
                  </a:lnTo>
                  <a:lnTo>
                    <a:pt x="1645149" y="620962"/>
                  </a:lnTo>
                  <a:lnTo>
                    <a:pt x="1973944" y="564328"/>
                  </a:lnTo>
                  <a:lnTo>
                    <a:pt x="2140801" y="483439"/>
                  </a:lnTo>
                  <a:lnTo>
                    <a:pt x="2209987" y="405605"/>
                  </a:lnTo>
                  <a:lnTo>
                    <a:pt x="2193710" y="285042"/>
                  </a:lnTo>
                  <a:lnTo>
                    <a:pt x="2104181" y="75966"/>
                  </a:lnTo>
                  <a:lnTo>
                    <a:pt x="1138315" y="0"/>
                  </a:lnTo>
                  <a:close/>
                </a:path>
              </a:pathLst>
            </a:custGeom>
            <a:solidFill>
              <a:srgbClr val="5287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8825583" y="3920973"/>
              <a:ext cx="594360" cy="1116330"/>
            </a:xfrm>
            <a:custGeom>
              <a:avLst/>
              <a:gdLst/>
              <a:ahLst/>
              <a:cxnLst/>
              <a:rect l="l" t="t" r="r" b="b"/>
              <a:pathLst>
                <a:path w="594359" h="1116329">
                  <a:moveTo>
                    <a:pt x="251162" y="0"/>
                  </a:moveTo>
                  <a:lnTo>
                    <a:pt x="211845" y="2807"/>
                  </a:lnTo>
                  <a:lnTo>
                    <a:pt x="169708" y="11626"/>
                  </a:lnTo>
                  <a:lnTo>
                    <a:pt x="124806" y="26903"/>
                  </a:lnTo>
                  <a:lnTo>
                    <a:pt x="77192" y="49082"/>
                  </a:lnTo>
                  <a:lnTo>
                    <a:pt x="26919" y="78608"/>
                  </a:lnTo>
                  <a:lnTo>
                    <a:pt x="15891" y="165147"/>
                  </a:lnTo>
                  <a:lnTo>
                    <a:pt x="0" y="371883"/>
                  </a:lnTo>
                  <a:lnTo>
                    <a:pt x="5031" y="619497"/>
                  </a:lnTo>
                  <a:lnTo>
                    <a:pt x="56771" y="828669"/>
                  </a:lnTo>
                  <a:lnTo>
                    <a:pt x="165939" y="1028687"/>
                  </a:lnTo>
                  <a:lnTo>
                    <a:pt x="258311" y="1116194"/>
                  </a:lnTo>
                  <a:lnTo>
                    <a:pt x="384273" y="1109943"/>
                  </a:lnTo>
                  <a:lnTo>
                    <a:pt x="594210" y="1028684"/>
                  </a:lnTo>
                  <a:lnTo>
                    <a:pt x="543214" y="1010263"/>
                  </a:lnTo>
                  <a:lnTo>
                    <a:pt x="499432" y="988518"/>
                  </a:lnTo>
                  <a:lnTo>
                    <a:pt x="462465" y="963719"/>
                  </a:lnTo>
                  <a:lnTo>
                    <a:pt x="431912" y="936137"/>
                  </a:lnTo>
                  <a:lnTo>
                    <a:pt x="407372" y="906044"/>
                  </a:lnTo>
                  <a:lnTo>
                    <a:pt x="374727" y="839404"/>
                  </a:lnTo>
                  <a:lnTo>
                    <a:pt x="361324" y="765967"/>
                  </a:lnTo>
                  <a:lnTo>
                    <a:pt x="360835" y="727377"/>
                  </a:lnTo>
                  <a:lnTo>
                    <a:pt x="363954" y="687900"/>
                  </a:lnTo>
                  <a:lnTo>
                    <a:pt x="370279" y="647808"/>
                  </a:lnTo>
                  <a:lnTo>
                    <a:pt x="379411" y="607371"/>
                  </a:lnTo>
                  <a:lnTo>
                    <a:pt x="390947" y="566861"/>
                  </a:lnTo>
                  <a:lnTo>
                    <a:pt x="404488" y="526547"/>
                  </a:lnTo>
                  <a:lnTo>
                    <a:pt x="419632" y="486702"/>
                  </a:lnTo>
                  <a:lnTo>
                    <a:pt x="435978" y="447595"/>
                  </a:lnTo>
                  <a:lnTo>
                    <a:pt x="453126" y="409499"/>
                  </a:lnTo>
                  <a:lnTo>
                    <a:pt x="466200" y="376650"/>
                  </a:lnTo>
                  <a:lnTo>
                    <a:pt x="475598" y="342691"/>
                  </a:lnTo>
                  <a:lnTo>
                    <a:pt x="481373" y="308067"/>
                  </a:lnTo>
                  <a:lnTo>
                    <a:pt x="483579" y="273224"/>
                  </a:lnTo>
                  <a:lnTo>
                    <a:pt x="482269" y="238607"/>
                  </a:lnTo>
                  <a:lnTo>
                    <a:pt x="469318" y="171829"/>
                  </a:lnTo>
                  <a:lnTo>
                    <a:pt x="442948" y="111294"/>
                  </a:lnTo>
                  <a:lnTo>
                    <a:pt x="403587" y="60563"/>
                  </a:lnTo>
                  <a:lnTo>
                    <a:pt x="351664" y="23198"/>
                  </a:lnTo>
                  <a:lnTo>
                    <a:pt x="287607" y="2759"/>
                  </a:lnTo>
                  <a:lnTo>
                    <a:pt x="251162" y="0"/>
                  </a:lnTo>
                  <a:close/>
                </a:path>
              </a:pathLst>
            </a:custGeom>
            <a:solidFill>
              <a:srgbClr val="A56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8942628" y="3929195"/>
              <a:ext cx="368935" cy="1051560"/>
            </a:xfrm>
            <a:custGeom>
              <a:avLst/>
              <a:gdLst/>
              <a:ahLst/>
              <a:cxnLst/>
              <a:rect l="l" t="t" r="r" b="b"/>
              <a:pathLst>
                <a:path w="368934" h="1051560">
                  <a:moveTo>
                    <a:pt x="68960" y="0"/>
                  </a:moveTo>
                  <a:lnTo>
                    <a:pt x="52431" y="3474"/>
                  </a:lnTo>
                  <a:lnTo>
                    <a:pt x="7592" y="18754"/>
                  </a:lnTo>
                  <a:lnTo>
                    <a:pt x="0" y="22293"/>
                  </a:lnTo>
                  <a:lnTo>
                    <a:pt x="26993" y="26465"/>
                  </a:lnTo>
                  <a:lnTo>
                    <a:pt x="67791" y="50284"/>
                  </a:lnTo>
                  <a:lnTo>
                    <a:pt x="99849" y="86082"/>
                  </a:lnTo>
                  <a:lnTo>
                    <a:pt x="122679" y="129596"/>
                  </a:lnTo>
                  <a:lnTo>
                    <a:pt x="135792" y="176566"/>
                  </a:lnTo>
                  <a:lnTo>
                    <a:pt x="140761" y="224723"/>
                  </a:lnTo>
                  <a:lnTo>
                    <a:pt x="140296" y="273519"/>
                  </a:lnTo>
                  <a:lnTo>
                    <a:pt x="135859" y="322586"/>
                  </a:lnTo>
                  <a:lnTo>
                    <a:pt x="128912" y="371558"/>
                  </a:lnTo>
                  <a:lnTo>
                    <a:pt x="120916" y="420069"/>
                  </a:lnTo>
                  <a:lnTo>
                    <a:pt x="113332" y="467750"/>
                  </a:lnTo>
                  <a:lnTo>
                    <a:pt x="106471" y="518183"/>
                  </a:lnTo>
                  <a:lnTo>
                    <a:pt x="100944" y="569148"/>
                  </a:lnTo>
                  <a:lnTo>
                    <a:pt x="97382" y="620342"/>
                  </a:lnTo>
                  <a:lnTo>
                    <a:pt x="96414" y="671460"/>
                  </a:lnTo>
                  <a:lnTo>
                    <a:pt x="98671" y="722201"/>
                  </a:lnTo>
                  <a:lnTo>
                    <a:pt x="104782" y="772260"/>
                  </a:lnTo>
                  <a:lnTo>
                    <a:pt x="115377" y="821334"/>
                  </a:lnTo>
                  <a:lnTo>
                    <a:pt x="131086" y="869119"/>
                  </a:lnTo>
                  <a:lnTo>
                    <a:pt x="152540" y="915312"/>
                  </a:lnTo>
                  <a:lnTo>
                    <a:pt x="180367" y="959610"/>
                  </a:lnTo>
                  <a:lnTo>
                    <a:pt x="210780" y="996645"/>
                  </a:lnTo>
                  <a:lnTo>
                    <a:pt x="245529" y="1029058"/>
                  </a:lnTo>
                  <a:lnTo>
                    <a:pt x="278025" y="1051490"/>
                  </a:lnTo>
                  <a:lnTo>
                    <a:pt x="368765" y="1043049"/>
                  </a:lnTo>
                  <a:lnTo>
                    <a:pt x="337674" y="1034337"/>
                  </a:lnTo>
                  <a:lnTo>
                    <a:pt x="295866" y="1013254"/>
                  </a:lnTo>
                  <a:lnTo>
                    <a:pt x="259235" y="985341"/>
                  </a:lnTo>
                  <a:lnTo>
                    <a:pt x="227668" y="951652"/>
                  </a:lnTo>
                  <a:lnTo>
                    <a:pt x="201055" y="913245"/>
                  </a:lnTo>
                  <a:lnTo>
                    <a:pt x="179284" y="871173"/>
                  </a:lnTo>
                  <a:lnTo>
                    <a:pt x="162243" y="826493"/>
                  </a:lnTo>
                  <a:lnTo>
                    <a:pt x="149821" y="780260"/>
                  </a:lnTo>
                  <a:lnTo>
                    <a:pt x="141907" y="733529"/>
                  </a:lnTo>
                  <a:lnTo>
                    <a:pt x="138389" y="687356"/>
                  </a:lnTo>
                  <a:lnTo>
                    <a:pt x="138562" y="637019"/>
                  </a:lnTo>
                  <a:lnTo>
                    <a:pt x="141611" y="586857"/>
                  </a:lnTo>
                  <a:lnTo>
                    <a:pt x="146825" y="536844"/>
                  </a:lnTo>
                  <a:lnTo>
                    <a:pt x="153491" y="486954"/>
                  </a:lnTo>
                  <a:lnTo>
                    <a:pt x="160899" y="437161"/>
                  </a:lnTo>
                  <a:lnTo>
                    <a:pt x="168336" y="387439"/>
                  </a:lnTo>
                  <a:lnTo>
                    <a:pt x="174732" y="342436"/>
                  </a:lnTo>
                  <a:lnTo>
                    <a:pt x="180095" y="296681"/>
                  </a:lnTo>
                  <a:lnTo>
                    <a:pt x="183058" y="250644"/>
                  </a:lnTo>
                  <a:lnTo>
                    <a:pt x="182251" y="204799"/>
                  </a:lnTo>
                  <a:lnTo>
                    <a:pt x="176306" y="159614"/>
                  </a:lnTo>
                  <a:lnTo>
                    <a:pt x="163854" y="115562"/>
                  </a:lnTo>
                  <a:lnTo>
                    <a:pt x="141727" y="71019"/>
                  </a:lnTo>
                  <a:lnTo>
                    <a:pt x="110822" y="32098"/>
                  </a:lnTo>
                  <a:lnTo>
                    <a:pt x="72389" y="1500"/>
                  </a:lnTo>
                  <a:lnTo>
                    <a:pt x="68960" y="0"/>
                  </a:lnTo>
                  <a:close/>
                </a:path>
              </a:pathLst>
            </a:custGeom>
            <a:solidFill>
              <a:srgbClr val="885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16280984" y="1566204"/>
            <a:ext cx="1191260" cy="1191260"/>
          </a:xfrm>
          <a:custGeom>
            <a:avLst/>
            <a:gdLst/>
            <a:ahLst/>
            <a:cxnLst/>
            <a:rect l="l" t="t" r="r" b="b"/>
            <a:pathLst>
              <a:path w="1191259" h="1191260">
                <a:moveTo>
                  <a:pt x="595353" y="0"/>
                </a:moveTo>
                <a:lnTo>
                  <a:pt x="546595" y="1977"/>
                </a:lnTo>
                <a:lnTo>
                  <a:pt x="498910" y="7806"/>
                </a:lnTo>
                <a:lnTo>
                  <a:pt x="452452" y="17333"/>
                </a:lnTo>
                <a:lnTo>
                  <a:pt x="407376" y="30403"/>
                </a:lnTo>
                <a:lnTo>
                  <a:pt x="363835" y="46862"/>
                </a:lnTo>
                <a:lnTo>
                  <a:pt x="321984" y="66555"/>
                </a:lnTo>
                <a:lnTo>
                  <a:pt x="281978" y="89328"/>
                </a:lnTo>
                <a:lnTo>
                  <a:pt x="243970" y="115026"/>
                </a:lnTo>
                <a:lnTo>
                  <a:pt x="208116" y="143496"/>
                </a:lnTo>
                <a:lnTo>
                  <a:pt x="174570" y="174582"/>
                </a:lnTo>
                <a:lnTo>
                  <a:pt x="143486" y="208130"/>
                </a:lnTo>
                <a:lnTo>
                  <a:pt x="115018" y="243986"/>
                </a:lnTo>
                <a:lnTo>
                  <a:pt x="89322" y="281996"/>
                </a:lnTo>
                <a:lnTo>
                  <a:pt x="66550" y="322004"/>
                </a:lnTo>
                <a:lnTo>
                  <a:pt x="46859" y="363857"/>
                </a:lnTo>
                <a:lnTo>
                  <a:pt x="30401" y="407400"/>
                </a:lnTo>
                <a:lnTo>
                  <a:pt x="17332" y="452478"/>
                </a:lnTo>
                <a:lnTo>
                  <a:pt x="7806" y="498938"/>
                </a:lnTo>
                <a:lnTo>
                  <a:pt x="1977" y="546625"/>
                </a:lnTo>
                <a:lnTo>
                  <a:pt x="0" y="595385"/>
                </a:lnTo>
                <a:lnTo>
                  <a:pt x="1977" y="644142"/>
                </a:lnTo>
                <a:lnTo>
                  <a:pt x="7806" y="691828"/>
                </a:lnTo>
                <a:lnTo>
                  <a:pt x="17332" y="738287"/>
                </a:lnTo>
                <a:lnTo>
                  <a:pt x="30401" y="783364"/>
                </a:lnTo>
                <a:lnTo>
                  <a:pt x="46859" y="826906"/>
                </a:lnTo>
                <a:lnTo>
                  <a:pt x="66550" y="868758"/>
                </a:lnTo>
                <a:lnTo>
                  <a:pt x="89322" y="908766"/>
                </a:lnTo>
                <a:lnTo>
                  <a:pt x="115018" y="946775"/>
                </a:lnTo>
                <a:lnTo>
                  <a:pt x="143486" y="982630"/>
                </a:lnTo>
                <a:lnTo>
                  <a:pt x="174570" y="1016178"/>
                </a:lnTo>
                <a:lnTo>
                  <a:pt x="208116" y="1047264"/>
                </a:lnTo>
                <a:lnTo>
                  <a:pt x="243970" y="1075733"/>
                </a:lnTo>
                <a:lnTo>
                  <a:pt x="281978" y="1101431"/>
                </a:lnTo>
                <a:lnTo>
                  <a:pt x="321984" y="1124204"/>
                </a:lnTo>
                <a:lnTo>
                  <a:pt x="363835" y="1143897"/>
                </a:lnTo>
                <a:lnTo>
                  <a:pt x="407376" y="1160355"/>
                </a:lnTo>
                <a:lnTo>
                  <a:pt x="452452" y="1173425"/>
                </a:lnTo>
                <a:lnTo>
                  <a:pt x="498910" y="1182952"/>
                </a:lnTo>
                <a:lnTo>
                  <a:pt x="546595" y="1188782"/>
                </a:lnTo>
                <a:lnTo>
                  <a:pt x="595353" y="1190759"/>
                </a:lnTo>
                <a:lnTo>
                  <a:pt x="644112" y="1188782"/>
                </a:lnTo>
                <a:lnTo>
                  <a:pt x="691799" y="1182952"/>
                </a:lnTo>
                <a:lnTo>
                  <a:pt x="738258" y="1173425"/>
                </a:lnTo>
                <a:lnTo>
                  <a:pt x="783336" y="1160355"/>
                </a:lnTo>
                <a:lnTo>
                  <a:pt x="826878" y="1143897"/>
                </a:lnTo>
                <a:lnTo>
                  <a:pt x="868729" y="1124204"/>
                </a:lnTo>
                <a:lnTo>
                  <a:pt x="908736" y="1101431"/>
                </a:lnTo>
                <a:lnTo>
                  <a:pt x="946744" y="1075733"/>
                </a:lnTo>
                <a:lnTo>
                  <a:pt x="982599" y="1047264"/>
                </a:lnTo>
                <a:lnTo>
                  <a:pt x="1016145" y="1016178"/>
                </a:lnTo>
                <a:lnTo>
                  <a:pt x="1047230" y="982630"/>
                </a:lnTo>
                <a:lnTo>
                  <a:pt x="1051919" y="976724"/>
                </a:lnTo>
                <a:lnTo>
                  <a:pt x="595353" y="976724"/>
                </a:lnTo>
                <a:lnTo>
                  <a:pt x="547586" y="973747"/>
                </a:lnTo>
                <a:lnTo>
                  <a:pt x="501571" y="965057"/>
                </a:lnTo>
                <a:lnTo>
                  <a:pt x="457668" y="951014"/>
                </a:lnTo>
                <a:lnTo>
                  <a:pt x="416237" y="931979"/>
                </a:lnTo>
                <a:lnTo>
                  <a:pt x="377639" y="908310"/>
                </a:lnTo>
                <a:lnTo>
                  <a:pt x="342232" y="880368"/>
                </a:lnTo>
                <a:lnTo>
                  <a:pt x="310379" y="848514"/>
                </a:lnTo>
                <a:lnTo>
                  <a:pt x="282438" y="813107"/>
                </a:lnTo>
                <a:lnTo>
                  <a:pt x="258769" y="774507"/>
                </a:lnTo>
                <a:lnTo>
                  <a:pt x="239733" y="733075"/>
                </a:lnTo>
                <a:lnTo>
                  <a:pt x="225691" y="689171"/>
                </a:lnTo>
                <a:lnTo>
                  <a:pt x="217001" y="643154"/>
                </a:lnTo>
                <a:lnTo>
                  <a:pt x="214024" y="595385"/>
                </a:lnTo>
                <a:lnTo>
                  <a:pt x="217001" y="547617"/>
                </a:lnTo>
                <a:lnTo>
                  <a:pt x="225691" y="501601"/>
                </a:lnTo>
                <a:lnTo>
                  <a:pt x="239733" y="457697"/>
                </a:lnTo>
                <a:lnTo>
                  <a:pt x="258769" y="416264"/>
                </a:lnTo>
                <a:lnTo>
                  <a:pt x="282438" y="377663"/>
                </a:lnTo>
                <a:lnTo>
                  <a:pt x="310379" y="342255"/>
                </a:lnTo>
                <a:lnTo>
                  <a:pt x="342232" y="310398"/>
                </a:lnTo>
                <a:lnTo>
                  <a:pt x="377639" y="282455"/>
                </a:lnTo>
                <a:lnTo>
                  <a:pt x="416237" y="258784"/>
                </a:lnTo>
                <a:lnTo>
                  <a:pt x="457668" y="239747"/>
                </a:lnTo>
                <a:lnTo>
                  <a:pt x="501571" y="225703"/>
                </a:lnTo>
                <a:lnTo>
                  <a:pt x="547586" y="217012"/>
                </a:lnTo>
                <a:lnTo>
                  <a:pt x="595353" y="214035"/>
                </a:lnTo>
                <a:lnTo>
                  <a:pt x="1051918" y="214035"/>
                </a:lnTo>
                <a:lnTo>
                  <a:pt x="1047230" y="208130"/>
                </a:lnTo>
                <a:lnTo>
                  <a:pt x="1016145" y="174582"/>
                </a:lnTo>
                <a:lnTo>
                  <a:pt x="982599" y="143496"/>
                </a:lnTo>
                <a:lnTo>
                  <a:pt x="946744" y="115026"/>
                </a:lnTo>
                <a:lnTo>
                  <a:pt x="908736" y="89328"/>
                </a:lnTo>
                <a:lnTo>
                  <a:pt x="868729" y="66555"/>
                </a:lnTo>
                <a:lnTo>
                  <a:pt x="826878" y="46862"/>
                </a:lnTo>
                <a:lnTo>
                  <a:pt x="783336" y="30403"/>
                </a:lnTo>
                <a:lnTo>
                  <a:pt x="738258" y="17333"/>
                </a:lnTo>
                <a:lnTo>
                  <a:pt x="691799" y="7806"/>
                </a:lnTo>
                <a:lnTo>
                  <a:pt x="644112" y="1977"/>
                </a:lnTo>
                <a:lnTo>
                  <a:pt x="595353" y="0"/>
                </a:lnTo>
                <a:close/>
              </a:path>
              <a:path w="1191259" h="1191260">
                <a:moveTo>
                  <a:pt x="1051918" y="214035"/>
                </a:moveTo>
                <a:lnTo>
                  <a:pt x="595353" y="214035"/>
                </a:lnTo>
                <a:lnTo>
                  <a:pt x="643122" y="217012"/>
                </a:lnTo>
                <a:lnTo>
                  <a:pt x="689139" y="225703"/>
                </a:lnTo>
                <a:lnTo>
                  <a:pt x="733044" y="239747"/>
                </a:lnTo>
                <a:lnTo>
                  <a:pt x="774476" y="258784"/>
                </a:lnTo>
                <a:lnTo>
                  <a:pt x="813076" y="282455"/>
                </a:lnTo>
                <a:lnTo>
                  <a:pt x="848483" y="310398"/>
                </a:lnTo>
                <a:lnTo>
                  <a:pt x="880337" y="342255"/>
                </a:lnTo>
                <a:lnTo>
                  <a:pt x="908278" y="377663"/>
                </a:lnTo>
                <a:lnTo>
                  <a:pt x="931947" y="416264"/>
                </a:lnTo>
                <a:lnTo>
                  <a:pt x="950983" y="457697"/>
                </a:lnTo>
                <a:lnTo>
                  <a:pt x="965026" y="501601"/>
                </a:lnTo>
                <a:lnTo>
                  <a:pt x="973716" y="547617"/>
                </a:lnTo>
                <a:lnTo>
                  <a:pt x="976692" y="595385"/>
                </a:lnTo>
                <a:lnTo>
                  <a:pt x="973716" y="643154"/>
                </a:lnTo>
                <a:lnTo>
                  <a:pt x="965026" y="689171"/>
                </a:lnTo>
                <a:lnTo>
                  <a:pt x="950983" y="733075"/>
                </a:lnTo>
                <a:lnTo>
                  <a:pt x="931947" y="774507"/>
                </a:lnTo>
                <a:lnTo>
                  <a:pt x="908278" y="813107"/>
                </a:lnTo>
                <a:lnTo>
                  <a:pt x="880337" y="848514"/>
                </a:lnTo>
                <a:lnTo>
                  <a:pt x="848483" y="880368"/>
                </a:lnTo>
                <a:lnTo>
                  <a:pt x="813076" y="908310"/>
                </a:lnTo>
                <a:lnTo>
                  <a:pt x="774476" y="931979"/>
                </a:lnTo>
                <a:lnTo>
                  <a:pt x="733044" y="951014"/>
                </a:lnTo>
                <a:lnTo>
                  <a:pt x="689139" y="965057"/>
                </a:lnTo>
                <a:lnTo>
                  <a:pt x="643122" y="973747"/>
                </a:lnTo>
                <a:lnTo>
                  <a:pt x="595353" y="976724"/>
                </a:lnTo>
                <a:lnTo>
                  <a:pt x="1051919" y="976724"/>
                </a:lnTo>
                <a:lnTo>
                  <a:pt x="1075698" y="946775"/>
                </a:lnTo>
                <a:lnTo>
                  <a:pt x="1101394" y="908766"/>
                </a:lnTo>
                <a:lnTo>
                  <a:pt x="1124166" y="868758"/>
                </a:lnTo>
                <a:lnTo>
                  <a:pt x="1143858" y="826906"/>
                </a:lnTo>
                <a:lnTo>
                  <a:pt x="1160316" y="783364"/>
                </a:lnTo>
                <a:lnTo>
                  <a:pt x="1173385" y="738287"/>
                </a:lnTo>
                <a:lnTo>
                  <a:pt x="1182911" y="691828"/>
                </a:lnTo>
                <a:lnTo>
                  <a:pt x="1188740" y="644142"/>
                </a:lnTo>
                <a:lnTo>
                  <a:pt x="1190717" y="595385"/>
                </a:lnTo>
                <a:lnTo>
                  <a:pt x="1188740" y="546625"/>
                </a:lnTo>
                <a:lnTo>
                  <a:pt x="1182911" y="498938"/>
                </a:lnTo>
                <a:lnTo>
                  <a:pt x="1173385" y="452478"/>
                </a:lnTo>
                <a:lnTo>
                  <a:pt x="1160316" y="407400"/>
                </a:lnTo>
                <a:lnTo>
                  <a:pt x="1143858" y="363857"/>
                </a:lnTo>
                <a:lnTo>
                  <a:pt x="1124166" y="322004"/>
                </a:lnTo>
                <a:lnTo>
                  <a:pt x="1101394" y="281996"/>
                </a:lnTo>
                <a:lnTo>
                  <a:pt x="1075698" y="243986"/>
                </a:lnTo>
                <a:lnTo>
                  <a:pt x="1051918" y="214035"/>
                </a:lnTo>
                <a:close/>
              </a:path>
            </a:pathLst>
          </a:custGeom>
          <a:solidFill>
            <a:srgbClr val="6BB2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40263" y="6464780"/>
            <a:ext cx="361950" cy="2532380"/>
          </a:xfrm>
          <a:custGeom>
            <a:avLst/>
            <a:gdLst/>
            <a:ahLst/>
            <a:cxnLst/>
            <a:rect l="l" t="t" r="r" b="b"/>
            <a:pathLst>
              <a:path w="361950" h="2532379">
                <a:moveTo>
                  <a:pt x="361748" y="0"/>
                </a:moveTo>
                <a:lnTo>
                  <a:pt x="0" y="0"/>
                </a:lnTo>
                <a:lnTo>
                  <a:pt x="73777" y="2532226"/>
                </a:lnTo>
                <a:lnTo>
                  <a:pt x="210056" y="2532226"/>
                </a:lnTo>
                <a:lnTo>
                  <a:pt x="361748" y="0"/>
                </a:lnTo>
                <a:close/>
              </a:path>
            </a:pathLst>
          </a:custGeom>
          <a:solidFill>
            <a:srgbClr val="B7B7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951572" y="6464780"/>
            <a:ext cx="361950" cy="2532380"/>
          </a:xfrm>
          <a:custGeom>
            <a:avLst/>
            <a:gdLst/>
            <a:ahLst/>
            <a:cxnLst/>
            <a:rect l="l" t="t" r="r" b="b"/>
            <a:pathLst>
              <a:path w="361950" h="2532379">
                <a:moveTo>
                  <a:pt x="361748" y="0"/>
                </a:moveTo>
                <a:lnTo>
                  <a:pt x="0" y="0"/>
                </a:lnTo>
                <a:lnTo>
                  <a:pt x="73788" y="2532226"/>
                </a:lnTo>
                <a:lnTo>
                  <a:pt x="210056" y="2532226"/>
                </a:lnTo>
                <a:lnTo>
                  <a:pt x="361748" y="0"/>
                </a:lnTo>
                <a:close/>
              </a:path>
            </a:pathLst>
          </a:custGeom>
          <a:solidFill>
            <a:srgbClr val="B7B7B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853439" y="3409144"/>
            <a:ext cx="5683250" cy="5631815"/>
            <a:chOff x="853439" y="3409144"/>
            <a:chExt cx="5683250" cy="5631815"/>
          </a:xfrm>
        </p:grpSpPr>
        <p:sp>
          <p:nvSpPr>
            <p:cNvPr id="35" name="object 35"/>
            <p:cNvSpPr/>
            <p:nvPr/>
          </p:nvSpPr>
          <p:spPr>
            <a:xfrm>
              <a:off x="853427" y="6217837"/>
              <a:ext cx="2590165" cy="290830"/>
            </a:xfrm>
            <a:custGeom>
              <a:avLst/>
              <a:gdLst/>
              <a:ahLst/>
              <a:cxnLst/>
              <a:rect l="l" t="t" r="r" b="b"/>
              <a:pathLst>
                <a:path w="2590165" h="290829">
                  <a:moveTo>
                    <a:pt x="2590114" y="0"/>
                  </a:moveTo>
                  <a:lnTo>
                    <a:pt x="0" y="0"/>
                  </a:lnTo>
                  <a:lnTo>
                    <a:pt x="0" y="15430"/>
                  </a:lnTo>
                  <a:lnTo>
                    <a:pt x="0" y="290360"/>
                  </a:lnTo>
                  <a:lnTo>
                    <a:pt x="2590114" y="290360"/>
                  </a:lnTo>
                  <a:lnTo>
                    <a:pt x="2590114" y="15430"/>
                  </a:lnTo>
                  <a:lnTo>
                    <a:pt x="2590114" y="0"/>
                  </a:lnTo>
                  <a:close/>
                </a:path>
              </a:pathLst>
            </a:custGeom>
            <a:solidFill>
              <a:srgbClr val="B7B7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335031" y="4851378"/>
              <a:ext cx="2546350" cy="4116070"/>
            </a:xfrm>
            <a:custGeom>
              <a:avLst/>
              <a:gdLst/>
              <a:ahLst/>
              <a:cxnLst/>
              <a:rect l="l" t="t" r="r" b="b"/>
              <a:pathLst>
                <a:path w="2546350" h="4116070">
                  <a:moveTo>
                    <a:pt x="1432511" y="0"/>
                  </a:moveTo>
                  <a:lnTo>
                    <a:pt x="1063538" y="86824"/>
                  </a:lnTo>
                  <a:lnTo>
                    <a:pt x="1280589" y="586034"/>
                  </a:lnTo>
                  <a:lnTo>
                    <a:pt x="1609549" y="1069310"/>
                  </a:lnTo>
                  <a:lnTo>
                    <a:pt x="1714679" y="1359275"/>
                  </a:lnTo>
                  <a:lnTo>
                    <a:pt x="1591908" y="1571913"/>
                  </a:lnTo>
                  <a:lnTo>
                    <a:pt x="1237166" y="1823211"/>
                  </a:lnTo>
                  <a:lnTo>
                    <a:pt x="582972" y="1864582"/>
                  </a:lnTo>
                  <a:lnTo>
                    <a:pt x="236036" y="1910025"/>
                  </a:lnTo>
                  <a:lnTo>
                    <a:pt x="80373" y="1988027"/>
                  </a:lnTo>
                  <a:lnTo>
                    <a:pt x="0" y="2127076"/>
                  </a:lnTo>
                  <a:lnTo>
                    <a:pt x="15257" y="2488937"/>
                  </a:lnTo>
                  <a:lnTo>
                    <a:pt x="154640" y="3052244"/>
                  </a:lnTo>
                  <a:lnTo>
                    <a:pt x="314373" y="3570784"/>
                  </a:lnTo>
                  <a:lnTo>
                    <a:pt x="390679" y="3798345"/>
                  </a:lnTo>
                  <a:lnTo>
                    <a:pt x="177705" y="3908226"/>
                  </a:lnTo>
                  <a:lnTo>
                    <a:pt x="70539" y="3971983"/>
                  </a:lnTo>
                  <a:lnTo>
                    <a:pt x="36624" y="4014035"/>
                  </a:lnTo>
                  <a:lnTo>
                    <a:pt x="43401" y="4058797"/>
                  </a:lnTo>
                  <a:lnTo>
                    <a:pt x="101736" y="4087233"/>
                  </a:lnTo>
                  <a:lnTo>
                    <a:pt x="139424" y="4094747"/>
                  </a:lnTo>
                  <a:lnTo>
                    <a:pt x="184144" y="4101197"/>
                  </a:lnTo>
                  <a:lnTo>
                    <a:pt x="234643" y="4106534"/>
                  </a:lnTo>
                  <a:lnTo>
                    <a:pt x="289668" y="4110710"/>
                  </a:lnTo>
                  <a:lnTo>
                    <a:pt x="347964" y="4113676"/>
                  </a:lnTo>
                  <a:lnTo>
                    <a:pt x="408279" y="4115382"/>
                  </a:lnTo>
                  <a:lnTo>
                    <a:pt x="469360" y="4115781"/>
                  </a:lnTo>
                  <a:lnTo>
                    <a:pt x="529951" y="4114823"/>
                  </a:lnTo>
                  <a:lnTo>
                    <a:pt x="588802" y="4112460"/>
                  </a:lnTo>
                  <a:lnTo>
                    <a:pt x="644657" y="4108643"/>
                  </a:lnTo>
                  <a:lnTo>
                    <a:pt x="696263" y="4103322"/>
                  </a:lnTo>
                  <a:lnTo>
                    <a:pt x="742367" y="4096450"/>
                  </a:lnTo>
                  <a:lnTo>
                    <a:pt x="781716" y="4087977"/>
                  </a:lnTo>
                  <a:lnTo>
                    <a:pt x="835133" y="4066033"/>
                  </a:lnTo>
                  <a:lnTo>
                    <a:pt x="846695" y="4052466"/>
                  </a:lnTo>
                  <a:lnTo>
                    <a:pt x="846487" y="4037102"/>
                  </a:lnTo>
                  <a:lnTo>
                    <a:pt x="814606" y="3954014"/>
                  </a:lnTo>
                  <a:lnTo>
                    <a:pt x="786795" y="3877028"/>
                  </a:lnTo>
                  <a:lnTo>
                    <a:pt x="767124" y="3820390"/>
                  </a:lnTo>
                  <a:lnTo>
                    <a:pt x="759662" y="3798345"/>
                  </a:lnTo>
                  <a:lnTo>
                    <a:pt x="672838" y="2496049"/>
                  </a:lnTo>
                  <a:lnTo>
                    <a:pt x="1354849" y="2481811"/>
                  </a:lnTo>
                  <a:lnTo>
                    <a:pt x="1733668" y="2463500"/>
                  </a:lnTo>
                  <a:lnTo>
                    <a:pt x="1945629" y="2428910"/>
                  </a:lnTo>
                  <a:lnTo>
                    <a:pt x="2127066" y="2365833"/>
                  </a:lnTo>
                  <a:lnTo>
                    <a:pt x="2190907" y="2334052"/>
                  </a:lnTo>
                  <a:lnTo>
                    <a:pt x="2251725" y="2289586"/>
                  </a:lnTo>
                  <a:lnTo>
                    <a:pt x="2280778" y="2262966"/>
                  </a:lnTo>
                  <a:lnTo>
                    <a:pt x="2308808" y="2233619"/>
                  </a:lnTo>
                  <a:lnTo>
                    <a:pt x="2335727" y="2201694"/>
                  </a:lnTo>
                  <a:lnTo>
                    <a:pt x="2361445" y="2167339"/>
                  </a:lnTo>
                  <a:lnTo>
                    <a:pt x="2385874" y="2130701"/>
                  </a:lnTo>
                  <a:lnTo>
                    <a:pt x="2408925" y="2091930"/>
                  </a:lnTo>
                  <a:lnTo>
                    <a:pt x="2430509" y="2051172"/>
                  </a:lnTo>
                  <a:lnTo>
                    <a:pt x="2450536" y="2008577"/>
                  </a:lnTo>
                  <a:lnTo>
                    <a:pt x="2468919" y="1964293"/>
                  </a:lnTo>
                  <a:lnTo>
                    <a:pt x="2485568" y="1918468"/>
                  </a:lnTo>
                  <a:lnTo>
                    <a:pt x="2500394" y="1871249"/>
                  </a:lnTo>
                  <a:lnTo>
                    <a:pt x="2513309" y="1822786"/>
                  </a:lnTo>
                  <a:lnTo>
                    <a:pt x="2524223" y="1773226"/>
                  </a:lnTo>
                  <a:lnTo>
                    <a:pt x="2533047" y="1722718"/>
                  </a:lnTo>
                  <a:lnTo>
                    <a:pt x="2539694" y="1671410"/>
                  </a:lnTo>
                  <a:lnTo>
                    <a:pt x="2544073" y="1619449"/>
                  </a:lnTo>
                  <a:lnTo>
                    <a:pt x="2546095" y="1566985"/>
                  </a:lnTo>
                  <a:lnTo>
                    <a:pt x="2545673" y="1514166"/>
                  </a:lnTo>
                  <a:lnTo>
                    <a:pt x="2542717" y="1461138"/>
                  </a:lnTo>
                  <a:lnTo>
                    <a:pt x="2537138" y="1408052"/>
                  </a:lnTo>
                  <a:lnTo>
                    <a:pt x="2528847" y="1355055"/>
                  </a:lnTo>
                  <a:lnTo>
                    <a:pt x="2517755" y="1302295"/>
                  </a:lnTo>
                  <a:lnTo>
                    <a:pt x="2506711" y="1257804"/>
                  </a:lnTo>
                  <a:lnTo>
                    <a:pt x="2494583" y="1212658"/>
                  </a:lnTo>
                  <a:lnTo>
                    <a:pt x="2481371" y="1167013"/>
                  </a:lnTo>
                  <a:lnTo>
                    <a:pt x="2467074" y="1121028"/>
                  </a:lnTo>
                  <a:lnTo>
                    <a:pt x="2451693" y="1074859"/>
                  </a:lnTo>
                  <a:lnTo>
                    <a:pt x="2435228" y="1028663"/>
                  </a:lnTo>
                  <a:lnTo>
                    <a:pt x="2417679" y="982599"/>
                  </a:lnTo>
                  <a:lnTo>
                    <a:pt x="2399046" y="936824"/>
                  </a:lnTo>
                  <a:lnTo>
                    <a:pt x="2379329" y="891494"/>
                  </a:lnTo>
                  <a:lnTo>
                    <a:pt x="2358528" y="846768"/>
                  </a:lnTo>
                  <a:lnTo>
                    <a:pt x="2336642" y="802802"/>
                  </a:lnTo>
                  <a:lnTo>
                    <a:pt x="2313672" y="759755"/>
                  </a:lnTo>
                  <a:lnTo>
                    <a:pt x="2289618" y="717782"/>
                  </a:lnTo>
                  <a:lnTo>
                    <a:pt x="2264480" y="677043"/>
                  </a:lnTo>
                  <a:lnTo>
                    <a:pt x="2238258" y="637694"/>
                  </a:lnTo>
                  <a:lnTo>
                    <a:pt x="2210952" y="599892"/>
                  </a:lnTo>
                  <a:lnTo>
                    <a:pt x="2182562" y="563795"/>
                  </a:lnTo>
                  <a:lnTo>
                    <a:pt x="2153087" y="529560"/>
                  </a:lnTo>
                  <a:lnTo>
                    <a:pt x="2122529" y="497345"/>
                  </a:lnTo>
                  <a:lnTo>
                    <a:pt x="2090886" y="467306"/>
                  </a:lnTo>
                  <a:lnTo>
                    <a:pt x="2058159" y="439602"/>
                  </a:lnTo>
                  <a:lnTo>
                    <a:pt x="2024349" y="414390"/>
                  </a:lnTo>
                  <a:lnTo>
                    <a:pt x="1989454" y="391827"/>
                  </a:lnTo>
                  <a:lnTo>
                    <a:pt x="1953475" y="372070"/>
                  </a:lnTo>
                  <a:lnTo>
                    <a:pt x="1916412" y="355277"/>
                  </a:lnTo>
                  <a:lnTo>
                    <a:pt x="1878265" y="341605"/>
                  </a:lnTo>
                  <a:lnTo>
                    <a:pt x="1839033" y="331212"/>
                  </a:lnTo>
                  <a:lnTo>
                    <a:pt x="1798718" y="324254"/>
                  </a:lnTo>
                  <a:lnTo>
                    <a:pt x="1757319" y="320890"/>
                  </a:lnTo>
                  <a:lnTo>
                    <a:pt x="1714835" y="321276"/>
                  </a:lnTo>
                  <a:lnTo>
                    <a:pt x="1671268" y="325571"/>
                  </a:lnTo>
                  <a:lnTo>
                    <a:pt x="1432511" y="0"/>
                  </a:lnTo>
                  <a:close/>
                </a:path>
              </a:pathLst>
            </a:custGeom>
            <a:solidFill>
              <a:srgbClr val="E9C1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542028" y="5132403"/>
              <a:ext cx="1339215" cy="1988820"/>
            </a:xfrm>
            <a:custGeom>
              <a:avLst/>
              <a:gdLst/>
              <a:ahLst/>
              <a:cxnLst/>
              <a:rect l="l" t="t" r="r" b="b"/>
              <a:pathLst>
                <a:path w="1339214" h="1988820">
                  <a:moveTo>
                    <a:pt x="431599" y="0"/>
                  </a:moveTo>
                  <a:lnTo>
                    <a:pt x="36429" y="219536"/>
                  </a:lnTo>
                  <a:lnTo>
                    <a:pt x="73589" y="305001"/>
                  </a:lnTo>
                  <a:lnTo>
                    <a:pt x="402549" y="788283"/>
                  </a:lnTo>
                  <a:lnTo>
                    <a:pt x="507680" y="1078250"/>
                  </a:lnTo>
                  <a:lnTo>
                    <a:pt x="384909" y="1290886"/>
                  </a:lnTo>
                  <a:lnTo>
                    <a:pt x="30167" y="1542178"/>
                  </a:lnTo>
                  <a:lnTo>
                    <a:pt x="0" y="1544086"/>
                  </a:lnTo>
                  <a:lnTo>
                    <a:pt x="1066620" y="1988502"/>
                  </a:lnTo>
                  <a:lnTo>
                    <a:pt x="1101808" y="1952597"/>
                  </a:lnTo>
                  <a:lnTo>
                    <a:pt x="1128727" y="1920672"/>
                  </a:lnTo>
                  <a:lnTo>
                    <a:pt x="1154446" y="1886316"/>
                  </a:lnTo>
                  <a:lnTo>
                    <a:pt x="1178875" y="1849679"/>
                  </a:lnTo>
                  <a:lnTo>
                    <a:pt x="1201925" y="1810907"/>
                  </a:lnTo>
                  <a:lnTo>
                    <a:pt x="1223509" y="1770150"/>
                  </a:lnTo>
                  <a:lnTo>
                    <a:pt x="1243537" y="1727555"/>
                  </a:lnTo>
                  <a:lnTo>
                    <a:pt x="1261920" y="1683271"/>
                  </a:lnTo>
                  <a:lnTo>
                    <a:pt x="1278569" y="1637445"/>
                  </a:lnTo>
                  <a:lnTo>
                    <a:pt x="1293395" y="1590227"/>
                  </a:lnTo>
                  <a:lnTo>
                    <a:pt x="1306309" y="1541763"/>
                  </a:lnTo>
                  <a:lnTo>
                    <a:pt x="1317223" y="1492204"/>
                  </a:lnTo>
                  <a:lnTo>
                    <a:pt x="1326048" y="1441695"/>
                  </a:lnTo>
                  <a:lnTo>
                    <a:pt x="1332694" y="1390387"/>
                  </a:lnTo>
                  <a:lnTo>
                    <a:pt x="1337073" y="1338427"/>
                  </a:lnTo>
                  <a:lnTo>
                    <a:pt x="1339096" y="1285963"/>
                  </a:lnTo>
                  <a:lnTo>
                    <a:pt x="1338674" y="1233143"/>
                  </a:lnTo>
                  <a:lnTo>
                    <a:pt x="1335717" y="1180116"/>
                  </a:lnTo>
                  <a:lnTo>
                    <a:pt x="1330138" y="1127030"/>
                  </a:lnTo>
                  <a:lnTo>
                    <a:pt x="1321847" y="1074032"/>
                  </a:lnTo>
                  <a:lnTo>
                    <a:pt x="1310756" y="1021272"/>
                  </a:lnTo>
                  <a:lnTo>
                    <a:pt x="1299712" y="976782"/>
                  </a:lnTo>
                  <a:lnTo>
                    <a:pt x="1287584" y="931635"/>
                  </a:lnTo>
                  <a:lnTo>
                    <a:pt x="1274371" y="885991"/>
                  </a:lnTo>
                  <a:lnTo>
                    <a:pt x="1260075" y="840005"/>
                  </a:lnTo>
                  <a:lnTo>
                    <a:pt x="1244694" y="793836"/>
                  </a:lnTo>
                  <a:lnTo>
                    <a:pt x="1228229" y="747641"/>
                  </a:lnTo>
                  <a:lnTo>
                    <a:pt x="1210680" y="701577"/>
                  </a:lnTo>
                  <a:lnTo>
                    <a:pt x="1192047" y="655801"/>
                  </a:lnTo>
                  <a:lnTo>
                    <a:pt x="1172330" y="610472"/>
                  </a:lnTo>
                  <a:lnTo>
                    <a:pt x="1151528" y="565745"/>
                  </a:lnTo>
                  <a:lnTo>
                    <a:pt x="1129642" y="521780"/>
                  </a:lnTo>
                  <a:lnTo>
                    <a:pt x="1106673" y="478732"/>
                  </a:lnTo>
                  <a:lnTo>
                    <a:pt x="1082619" y="436760"/>
                  </a:lnTo>
                  <a:lnTo>
                    <a:pt x="1057481" y="396020"/>
                  </a:lnTo>
                  <a:lnTo>
                    <a:pt x="1031259" y="356671"/>
                  </a:lnTo>
                  <a:lnTo>
                    <a:pt x="1003953" y="318869"/>
                  </a:lnTo>
                  <a:lnTo>
                    <a:pt x="975562" y="282772"/>
                  </a:lnTo>
                  <a:lnTo>
                    <a:pt x="946088" y="248537"/>
                  </a:lnTo>
                  <a:lnTo>
                    <a:pt x="915529" y="216322"/>
                  </a:lnTo>
                  <a:lnTo>
                    <a:pt x="883887" y="186284"/>
                  </a:lnTo>
                  <a:lnTo>
                    <a:pt x="851160" y="158580"/>
                  </a:lnTo>
                  <a:lnTo>
                    <a:pt x="817349" y="133368"/>
                  </a:lnTo>
                  <a:lnTo>
                    <a:pt x="782454" y="110804"/>
                  </a:lnTo>
                  <a:lnTo>
                    <a:pt x="746475" y="91048"/>
                  </a:lnTo>
                  <a:lnTo>
                    <a:pt x="709412" y="74254"/>
                  </a:lnTo>
                  <a:lnTo>
                    <a:pt x="671265" y="60583"/>
                  </a:lnTo>
                  <a:lnTo>
                    <a:pt x="632034" y="50189"/>
                  </a:lnTo>
                  <a:lnTo>
                    <a:pt x="599347" y="44548"/>
                  </a:lnTo>
                  <a:lnTo>
                    <a:pt x="464269" y="44548"/>
                  </a:lnTo>
                  <a:lnTo>
                    <a:pt x="431599" y="0"/>
                  </a:lnTo>
                  <a:close/>
                </a:path>
                <a:path w="1339214" h="1988820">
                  <a:moveTo>
                    <a:pt x="550319" y="39867"/>
                  </a:moveTo>
                  <a:lnTo>
                    <a:pt x="507836" y="40254"/>
                  </a:lnTo>
                  <a:lnTo>
                    <a:pt x="464269" y="44548"/>
                  </a:lnTo>
                  <a:lnTo>
                    <a:pt x="599347" y="44548"/>
                  </a:lnTo>
                  <a:lnTo>
                    <a:pt x="591719" y="43232"/>
                  </a:lnTo>
                  <a:lnTo>
                    <a:pt x="550319" y="39867"/>
                  </a:lnTo>
                  <a:close/>
                </a:path>
              </a:pathLst>
            </a:custGeom>
            <a:solidFill>
              <a:srgbClr val="69B3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335029" y="6609495"/>
              <a:ext cx="2316480" cy="1973580"/>
            </a:xfrm>
            <a:custGeom>
              <a:avLst/>
              <a:gdLst/>
              <a:ahLst/>
              <a:cxnLst/>
              <a:rect l="l" t="t" r="r" b="b"/>
              <a:pathLst>
                <a:path w="2316479" h="1973579">
                  <a:moveTo>
                    <a:pt x="1329046" y="0"/>
                  </a:moveTo>
                  <a:lnTo>
                    <a:pt x="1237166" y="65086"/>
                  </a:lnTo>
                  <a:lnTo>
                    <a:pt x="582972" y="106463"/>
                  </a:lnTo>
                  <a:lnTo>
                    <a:pt x="236036" y="151909"/>
                  </a:lnTo>
                  <a:lnTo>
                    <a:pt x="80373" y="229912"/>
                  </a:lnTo>
                  <a:lnTo>
                    <a:pt x="0" y="368961"/>
                  </a:lnTo>
                  <a:lnTo>
                    <a:pt x="15258" y="730822"/>
                  </a:lnTo>
                  <a:lnTo>
                    <a:pt x="154645" y="1294129"/>
                  </a:lnTo>
                  <a:lnTo>
                    <a:pt x="314382" y="1812669"/>
                  </a:lnTo>
                  <a:lnTo>
                    <a:pt x="363180" y="1958192"/>
                  </a:lnTo>
                  <a:lnTo>
                    <a:pt x="755199" y="1973271"/>
                  </a:lnTo>
                  <a:lnTo>
                    <a:pt x="672848" y="737934"/>
                  </a:lnTo>
                  <a:lnTo>
                    <a:pt x="1354853" y="723696"/>
                  </a:lnTo>
                  <a:lnTo>
                    <a:pt x="1733669" y="705385"/>
                  </a:lnTo>
                  <a:lnTo>
                    <a:pt x="1945629" y="670796"/>
                  </a:lnTo>
                  <a:lnTo>
                    <a:pt x="2127066" y="607718"/>
                  </a:lnTo>
                  <a:lnTo>
                    <a:pt x="2190907" y="575937"/>
                  </a:lnTo>
                  <a:lnTo>
                    <a:pt x="2251725" y="531471"/>
                  </a:lnTo>
                  <a:lnTo>
                    <a:pt x="2280778" y="504851"/>
                  </a:lnTo>
                  <a:lnTo>
                    <a:pt x="2308808" y="475504"/>
                  </a:lnTo>
                  <a:lnTo>
                    <a:pt x="2316251" y="466677"/>
                  </a:lnTo>
                  <a:lnTo>
                    <a:pt x="1329046" y="0"/>
                  </a:lnTo>
                  <a:close/>
                </a:path>
              </a:pathLst>
            </a:custGeom>
            <a:solidFill>
              <a:srgbClr val="5287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968140" y="5224231"/>
              <a:ext cx="2172970" cy="1217295"/>
            </a:xfrm>
            <a:custGeom>
              <a:avLst/>
              <a:gdLst/>
              <a:ahLst/>
              <a:cxnLst/>
              <a:rect l="l" t="t" r="r" b="b"/>
              <a:pathLst>
                <a:path w="2172970" h="1217295">
                  <a:moveTo>
                    <a:pt x="1819576" y="0"/>
                  </a:moveTo>
                  <a:lnTo>
                    <a:pt x="1775075" y="4296"/>
                  </a:lnTo>
                  <a:lnTo>
                    <a:pt x="1734868" y="14521"/>
                  </a:lnTo>
                  <a:lnTo>
                    <a:pt x="1698719" y="30320"/>
                  </a:lnTo>
                  <a:lnTo>
                    <a:pt x="1666394" y="51342"/>
                  </a:lnTo>
                  <a:lnTo>
                    <a:pt x="1637657" y="77231"/>
                  </a:lnTo>
                  <a:lnTo>
                    <a:pt x="1612273" y="107637"/>
                  </a:lnTo>
                  <a:lnTo>
                    <a:pt x="1590009" y="142204"/>
                  </a:lnTo>
                  <a:lnTo>
                    <a:pt x="1570628" y="180581"/>
                  </a:lnTo>
                  <a:lnTo>
                    <a:pt x="1553896" y="222413"/>
                  </a:lnTo>
                  <a:lnTo>
                    <a:pt x="1539578" y="267349"/>
                  </a:lnTo>
                  <a:lnTo>
                    <a:pt x="1527440" y="315034"/>
                  </a:lnTo>
                  <a:lnTo>
                    <a:pt x="1517245" y="365115"/>
                  </a:lnTo>
                  <a:lnTo>
                    <a:pt x="1485366" y="528017"/>
                  </a:lnTo>
                  <a:lnTo>
                    <a:pt x="1457559" y="653612"/>
                  </a:lnTo>
                  <a:lnTo>
                    <a:pt x="1437891" y="734440"/>
                  </a:lnTo>
                  <a:lnTo>
                    <a:pt x="1430431" y="763040"/>
                  </a:lnTo>
                  <a:lnTo>
                    <a:pt x="677983" y="734099"/>
                  </a:lnTo>
                  <a:lnTo>
                    <a:pt x="550472" y="671361"/>
                  </a:lnTo>
                  <a:lnTo>
                    <a:pt x="471793" y="639144"/>
                  </a:lnTo>
                  <a:lnTo>
                    <a:pt x="409390" y="627274"/>
                  </a:lnTo>
                  <a:lnTo>
                    <a:pt x="330706" y="625579"/>
                  </a:lnTo>
                  <a:lnTo>
                    <a:pt x="292792" y="628709"/>
                  </a:lnTo>
                  <a:lnTo>
                    <a:pt x="251259" y="637710"/>
                  </a:lnTo>
                  <a:lnTo>
                    <a:pt x="207866" y="651994"/>
                  </a:lnTo>
                  <a:lnTo>
                    <a:pt x="164376" y="670974"/>
                  </a:lnTo>
                  <a:lnTo>
                    <a:pt x="122549" y="694064"/>
                  </a:lnTo>
                  <a:lnTo>
                    <a:pt x="84146" y="720676"/>
                  </a:lnTo>
                  <a:lnTo>
                    <a:pt x="50929" y="750223"/>
                  </a:lnTo>
                  <a:lnTo>
                    <a:pt x="24658" y="782120"/>
                  </a:lnTo>
                  <a:lnTo>
                    <a:pt x="0" y="850611"/>
                  </a:lnTo>
                  <a:lnTo>
                    <a:pt x="5134" y="886031"/>
                  </a:lnTo>
                  <a:lnTo>
                    <a:pt x="28649" y="945618"/>
                  </a:lnTo>
                  <a:lnTo>
                    <a:pt x="55782" y="993751"/>
                  </a:lnTo>
                  <a:lnTo>
                    <a:pt x="86531" y="1029825"/>
                  </a:lnTo>
                  <a:lnTo>
                    <a:pt x="120897" y="1053239"/>
                  </a:lnTo>
                  <a:lnTo>
                    <a:pt x="158880" y="1063388"/>
                  </a:lnTo>
                  <a:lnTo>
                    <a:pt x="200479" y="1059670"/>
                  </a:lnTo>
                  <a:lnTo>
                    <a:pt x="267631" y="1040342"/>
                  </a:lnTo>
                  <a:lnTo>
                    <a:pt x="330711" y="1018975"/>
                  </a:lnTo>
                  <a:lnTo>
                    <a:pt x="377511" y="1001675"/>
                  </a:lnTo>
                  <a:lnTo>
                    <a:pt x="395824" y="994552"/>
                  </a:lnTo>
                  <a:lnTo>
                    <a:pt x="473491" y="1068488"/>
                  </a:lnTo>
                  <a:lnTo>
                    <a:pt x="528772" y="1097657"/>
                  </a:lnTo>
                  <a:lnTo>
                    <a:pt x="588118" y="1086129"/>
                  </a:lnTo>
                  <a:lnTo>
                    <a:pt x="677983" y="1037974"/>
                  </a:lnTo>
                  <a:lnTo>
                    <a:pt x="1227955" y="1162094"/>
                  </a:lnTo>
                  <a:lnTo>
                    <a:pt x="1523571" y="1217032"/>
                  </a:lnTo>
                  <a:lnTo>
                    <a:pt x="1665896" y="1214995"/>
                  </a:lnTo>
                  <a:lnTo>
                    <a:pt x="1755992" y="1168190"/>
                  </a:lnTo>
                  <a:lnTo>
                    <a:pt x="1865193" y="1026433"/>
                  </a:lnTo>
                  <a:lnTo>
                    <a:pt x="1978466" y="799211"/>
                  </a:lnTo>
                  <a:lnTo>
                    <a:pt x="2067321" y="588266"/>
                  </a:lnTo>
                  <a:lnTo>
                    <a:pt x="2103270" y="495342"/>
                  </a:lnTo>
                  <a:lnTo>
                    <a:pt x="2169632" y="251731"/>
                  </a:lnTo>
                  <a:lnTo>
                    <a:pt x="2172911" y="120034"/>
                  </a:lnTo>
                  <a:lnTo>
                    <a:pt x="2096152" y="54806"/>
                  </a:lnTo>
                  <a:lnTo>
                    <a:pt x="1922395" y="10603"/>
                  </a:lnTo>
                  <a:lnTo>
                    <a:pt x="1868604" y="1984"/>
                  </a:lnTo>
                  <a:lnTo>
                    <a:pt x="1819576" y="0"/>
                  </a:lnTo>
                  <a:close/>
                </a:path>
              </a:pathLst>
            </a:custGeom>
            <a:solidFill>
              <a:srgbClr val="9BC9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968145" y="5849811"/>
              <a:ext cx="721995" cy="472440"/>
            </a:xfrm>
            <a:custGeom>
              <a:avLst/>
              <a:gdLst/>
              <a:ahLst/>
              <a:cxnLst/>
              <a:rect l="l" t="t" r="r" b="b"/>
              <a:pathLst>
                <a:path w="721995" h="472439">
                  <a:moveTo>
                    <a:pt x="715033" y="368973"/>
                  </a:moveTo>
                  <a:lnTo>
                    <a:pt x="395814" y="368973"/>
                  </a:lnTo>
                  <a:lnTo>
                    <a:pt x="473481" y="442909"/>
                  </a:lnTo>
                  <a:lnTo>
                    <a:pt x="528761" y="472078"/>
                  </a:lnTo>
                  <a:lnTo>
                    <a:pt x="588108" y="460550"/>
                  </a:lnTo>
                  <a:lnTo>
                    <a:pt x="677973" y="412395"/>
                  </a:lnTo>
                  <a:lnTo>
                    <a:pt x="720244" y="412395"/>
                  </a:lnTo>
                  <a:lnTo>
                    <a:pt x="715033" y="368973"/>
                  </a:lnTo>
                  <a:close/>
                </a:path>
                <a:path w="721995" h="472439">
                  <a:moveTo>
                    <a:pt x="330695" y="0"/>
                  </a:moveTo>
                  <a:lnTo>
                    <a:pt x="251250" y="12131"/>
                  </a:lnTo>
                  <a:lnTo>
                    <a:pt x="207858" y="26415"/>
                  </a:lnTo>
                  <a:lnTo>
                    <a:pt x="164369" y="45395"/>
                  </a:lnTo>
                  <a:lnTo>
                    <a:pt x="122543" y="68485"/>
                  </a:lnTo>
                  <a:lnTo>
                    <a:pt x="84142" y="95097"/>
                  </a:lnTo>
                  <a:lnTo>
                    <a:pt x="50926" y="124644"/>
                  </a:lnTo>
                  <a:lnTo>
                    <a:pt x="24656" y="156541"/>
                  </a:lnTo>
                  <a:lnTo>
                    <a:pt x="0" y="225031"/>
                  </a:lnTo>
                  <a:lnTo>
                    <a:pt x="5135" y="260452"/>
                  </a:lnTo>
                  <a:lnTo>
                    <a:pt x="28650" y="320039"/>
                  </a:lnTo>
                  <a:lnTo>
                    <a:pt x="55782" y="368172"/>
                  </a:lnTo>
                  <a:lnTo>
                    <a:pt x="86530" y="404246"/>
                  </a:lnTo>
                  <a:lnTo>
                    <a:pt x="120895" y="427660"/>
                  </a:lnTo>
                  <a:lnTo>
                    <a:pt x="158874" y="437809"/>
                  </a:lnTo>
                  <a:lnTo>
                    <a:pt x="200469" y="434091"/>
                  </a:lnTo>
                  <a:lnTo>
                    <a:pt x="267621" y="414763"/>
                  </a:lnTo>
                  <a:lnTo>
                    <a:pt x="330701" y="393396"/>
                  </a:lnTo>
                  <a:lnTo>
                    <a:pt x="377501" y="376096"/>
                  </a:lnTo>
                  <a:lnTo>
                    <a:pt x="395814" y="368973"/>
                  </a:lnTo>
                  <a:lnTo>
                    <a:pt x="715033" y="368973"/>
                  </a:lnTo>
                  <a:lnTo>
                    <a:pt x="683804" y="108754"/>
                  </a:lnTo>
                  <a:lnTo>
                    <a:pt x="677973" y="108530"/>
                  </a:lnTo>
                  <a:lnTo>
                    <a:pt x="550461" y="45786"/>
                  </a:lnTo>
                  <a:lnTo>
                    <a:pt x="471783" y="13566"/>
                  </a:lnTo>
                  <a:lnTo>
                    <a:pt x="409380" y="1695"/>
                  </a:lnTo>
                  <a:lnTo>
                    <a:pt x="330695" y="0"/>
                  </a:lnTo>
                  <a:close/>
                </a:path>
                <a:path w="721995" h="472439">
                  <a:moveTo>
                    <a:pt x="720244" y="412395"/>
                  </a:moveTo>
                  <a:lnTo>
                    <a:pt x="677973" y="412395"/>
                  </a:lnTo>
                  <a:lnTo>
                    <a:pt x="721421" y="422201"/>
                  </a:lnTo>
                  <a:lnTo>
                    <a:pt x="720244" y="412395"/>
                  </a:lnTo>
                  <a:close/>
                </a:path>
              </a:pathLst>
            </a:custGeom>
            <a:solidFill>
              <a:srgbClr val="E7BE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375676" y="3409155"/>
              <a:ext cx="1358900" cy="2824480"/>
            </a:xfrm>
            <a:custGeom>
              <a:avLst/>
              <a:gdLst/>
              <a:ahLst/>
              <a:cxnLst/>
              <a:rect l="l" t="t" r="r" b="b"/>
              <a:pathLst>
                <a:path w="1358900" h="2824479">
                  <a:moveTo>
                    <a:pt x="1358836" y="2635999"/>
                  </a:moveTo>
                  <a:lnTo>
                    <a:pt x="400621" y="2635999"/>
                  </a:lnTo>
                  <a:lnTo>
                    <a:pt x="92329" y="1148232"/>
                  </a:lnTo>
                  <a:lnTo>
                    <a:pt x="300164" y="1096264"/>
                  </a:lnTo>
                  <a:lnTo>
                    <a:pt x="571919" y="2175446"/>
                  </a:lnTo>
                  <a:lnTo>
                    <a:pt x="852563" y="2104783"/>
                  </a:lnTo>
                  <a:lnTo>
                    <a:pt x="322567" y="0"/>
                  </a:lnTo>
                  <a:lnTo>
                    <a:pt x="41922" y="70662"/>
                  </a:lnTo>
                  <a:lnTo>
                    <a:pt x="279260" y="1013231"/>
                  </a:lnTo>
                  <a:lnTo>
                    <a:pt x="31699" y="1075131"/>
                  </a:lnTo>
                  <a:lnTo>
                    <a:pt x="16713" y="1082167"/>
                  </a:lnTo>
                  <a:lnTo>
                    <a:pt x="5829" y="1093901"/>
                  </a:lnTo>
                  <a:lnTo>
                    <a:pt x="0" y="1108811"/>
                  </a:lnTo>
                  <a:lnTo>
                    <a:pt x="177" y="1125359"/>
                  </a:lnTo>
                  <a:lnTo>
                    <a:pt x="313194" y="2635999"/>
                  </a:lnTo>
                  <a:lnTo>
                    <a:pt x="99961" y="2635999"/>
                  </a:lnTo>
                  <a:lnTo>
                    <a:pt x="99961" y="2824099"/>
                  </a:lnTo>
                  <a:lnTo>
                    <a:pt x="1358836" y="2824099"/>
                  </a:lnTo>
                  <a:lnTo>
                    <a:pt x="1358836" y="2635999"/>
                  </a:lnTo>
                  <a:close/>
                </a:path>
              </a:pathLst>
            </a:custGeom>
            <a:solidFill>
              <a:srgbClr val="413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392900" y="3584505"/>
              <a:ext cx="1915160" cy="1435100"/>
            </a:xfrm>
            <a:custGeom>
              <a:avLst/>
              <a:gdLst/>
              <a:ahLst/>
              <a:cxnLst/>
              <a:rect l="l" t="t" r="r" b="b"/>
              <a:pathLst>
                <a:path w="1915160" h="1435100">
                  <a:moveTo>
                    <a:pt x="1062079" y="0"/>
                  </a:moveTo>
                  <a:lnTo>
                    <a:pt x="994478" y="784"/>
                  </a:lnTo>
                  <a:lnTo>
                    <a:pt x="930429" y="4560"/>
                  </a:lnTo>
                  <a:lnTo>
                    <a:pt x="869856" y="11178"/>
                  </a:lnTo>
                  <a:lnTo>
                    <a:pt x="812683" y="20489"/>
                  </a:lnTo>
                  <a:lnTo>
                    <a:pt x="758833" y="32344"/>
                  </a:lnTo>
                  <a:lnTo>
                    <a:pt x="708231" y="46594"/>
                  </a:lnTo>
                  <a:lnTo>
                    <a:pt x="660799" y="63090"/>
                  </a:lnTo>
                  <a:lnTo>
                    <a:pt x="616462" y="81682"/>
                  </a:lnTo>
                  <a:lnTo>
                    <a:pt x="575143" y="102222"/>
                  </a:lnTo>
                  <a:lnTo>
                    <a:pt x="536765" y="124561"/>
                  </a:lnTo>
                  <a:lnTo>
                    <a:pt x="501253" y="148550"/>
                  </a:lnTo>
                  <a:lnTo>
                    <a:pt x="468531" y="174039"/>
                  </a:lnTo>
                  <a:lnTo>
                    <a:pt x="438520" y="200880"/>
                  </a:lnTo>
                  <a:lnTo>
                    <a:pt x="411147" y="228923"/>
                  </a:lnTo>
                  <a:lnTo>
                    <a:pt x="386333" y="258020"/>
                  </a:lnTo>
                  <a:lnTo>
                    <a:pt x="344080" y="318778"/>
                  </a:lnTo>
                  <a:lnTo>
                    <a:pt x="311152" y="381961"/>
                  </a:lnTo>
                  <a:lnTo>
                    <a:pt x="286936" y="446377"/>
                  </a:lnTo>
                  <a:lnTo>
                    <a:pt x="270824" y="510834"/>
                  </a:lnTo>
                  <a:lnTo>
                    <a:pt x="262203" y="574139"/>
                  </a:lnTo>
                  <a:lnTo>
                    <a:pt x="260463" y="635100"/>
                  </a:lnTo>
                  <a:lnTo>
                    <a:pt x="0" y="721925"/>
                  </a:lnTo>
                  <a:lnTo>
                    <a:pt x="238757" y="926830"/>
                  </a:lnTo>
                  <a:lnTo>
                    <a:pt x="199681" y="1200259"/>
                  </a:lnTo>
                  <a:lnTo>
                    <a:pt x="259005" y="1344157"/>
                  </a:lnTo>
                  <a:lnTo>
                    <a:pt x="481843" y="1406006"/>
                  </a:lnTo>
                  <a:lnTo>
                    <a:pt x="933311" y="1433286"/>
                  </a:lnTo>
                  <a:lnTo>
                    <a:pt x="1004829" y="1435055"/>
                  </a:lnTo>
                  <a:lnTo>
                    <a:pt x="1073114" y="1434017"/>
                  </a:lnTo>
                  <a:lnTo>
                    <a:pt x="1138226" y="1430294"/>
                  </a:lnTo>
                  <a:lnTo>
                    <a:pt x="1200225" y="1424008"/>
                  </a:lnTo>
                  <a:lnTo>
                    <a:pt x="1259169" y="1415283"/>
                  </a:lnTo>
                  <a:lnTo>
                    <a:pt x="1315117" y="1404241"/>
                  </a:lnTo>
                  <a:lnTo>
                    <a:pt x="1368129" y="1391005"/>
                  </a:lnTo>
                  <a:lnTo>
                    <a:pt x="1418264" y="1375697"/>
                  </a:lnTo>
                  <a:lnTo>
                    <a:pt x="1465580" y="1358440"/>
                  </a:lnTo>
                  <a:lnTo>
                    <a:pt x="1510138" y="1339357"/>
                  </a:lnTo>
                  <a:lnTo>
                    <a:pt x="1551996" y="1318571"/>
                  </a:lnTo>
                  <a:lnTo>
                    <a:pt x="1591213" y="1296205"/>
                  </a:lnTo>
                  <a:lnTo>
                    <a:pt x="1627848" y="1272380"/>
                  </a:lnTo>
                  <a:lnTo>
                    <a:pt x="1661961" y="1247221"/>
                  </a:lnTo>
                  <a:lnTo>
                    <a:pt x="1693611" y="1220849"/>
                  </a:lnTo>
                  <a:lnTo>
                    <a:pt x="1722857" y="1193387"/>
                  </a:lnTo>
                  <a:lnTo>
                    <a:pt x="1749758" y="1164958"/>
                  </a:lnTo>
                  <a:lnTo>
                    <a:pt x="1774372" y="1135685"/>
                  </a:lnTo>
                  <a:lnTo>
                    <a:pt x="1816981" y="1075097"/>
                  </a:lnTo>
                  <a:lnTo>
                    <a:pt x="1851156" y="1012605"/>
                  </a:lnTo>
                  <a:lnTo>
                    <a:pt x="1877370" y="949191"/>
                  </a:lnTo>
                  <a:lnTo>
                    <a:pt x="1896097" y="885835"/>
                  </a:lnTo>
                  <a:lnTo>
                    <a:pt x="1908788" y="816927"/>
                  </a:lnTo>
                  <a:lnTo>
                    <a:pt x="1912777" y="778753"/>
                  </a:lnTo>
                  <a:lnTo>
                    <a:pt x="1914736" y="740098"/>
                  </a:lnTo>
                  <a:lnTo>
                    <a:pt x="1914631" y="701097"/>
                  </a:lnTo>
                  <a:lnTo>
                    <a:pt x="1912430" y="661882"/>
                  </a:lnTo>
                  <a:lnTo>
                    <a:pt x="1908100" y="622587"/>
                  </a:lnTo>
                  <a:lnTo>
                    <a:pt x="1901609" y="583345"/>
                  </a:lnTo>
                  <a:lnTo>
                    <a:pt x="1892924" y="544291"/>
                  </a:lnTo>
                  <a:lnTo>
                    <a:pt x="1882012" y="505556"/>
                  </a:lnTo>
                  <a:lnTo>
                    <a:pt x="1868841" y="467276"/>
                  </a:lnTo>
                  <a:lnTo>
                    <a:pt x="1853378" y="429582"/>
                  </a:lnTo>
                  <a:lnTo>
                    <a:pt x="1835591" y="392610"/>
                  </a:lnTo>
                  <a:lnTo>
                    <a:pt x="1815446" y="356492"/>
                  </a:lnTo>
                  <a:lnTo>
                    <a:pt x="1792912" y="321361"/>
                  </a:lnTo>
                  <a:lnTo>
                    <a:pt x="1767956" y="287352"/>
                  </a:lnTo>
                  <a:lnTo>
                    <a:pt x="1740544" y="254598"/>
                  </a:lnTo>
                  <a:lnTo>
                    <a:pt x="1710645" y="223231"/>
                  </a:lnTo>
                  <a:lnTo>
                    <a:pt x="1678226" y="193387"/>
                  </a:lnTo>
                  <a:lnTo>
                    <a:pt x="1643254" y="165197"/>
                  </a:lnTo>
                  <a:lnTo>
                    <a:pt x="1605697" y="138797"/>
                  </a:lnTo>
                  <a:lnTo>
                    <a:pt x="1565521" y="114318"/>
                  </a:lnTo>
                  <a:lnTo>
                    <a:pt x="1522695" y="91895"/>
                  </a:lnTo>
                  <a:lnTo>
                    <a:pt x="1477185" y="71661"/>
                  </a:lnTo>
                  <a:lnTo>
                    <a:pt x="1428960" y="53749"/>
                  </a:lnTo>
                  <a:lnTo>
                    <a:pt x="1377985" y="38294"/>
                  </a:lnTo>
                  <a:lnTo>
                    <a:pt x="1324230" y="25428"/>
                  </a:lnTo>
                  <a:lnTo>
                    <a:pt x="1267661" y="15285"/>
                  </a:lnTo>
                  <a:lnTo>
                    <a:pt x="1208245" y="7999"/>
                  </a:lnTo>
                  <a:lnTo>
                    <a:pt x="1133310" y="2355"/>
                  </a:lnTo>
                  <a:lnTo>
                    <a:pt x="1062079" y="0"/>
                  </a:lnTo>
                  <a:close/>
                </a:path>
              </a:pathLst>
            </a:custGeom>
            <a:solidFill>
              <a:srgbClr val="E9C1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915537" y="3584414"/>
              <a:ext cx="1392555" cy="1391285"/>
            </a:xfrm>
            <a:custGeom>
              <a:avLst/>
              <a:gdLst/>
              <a:ahLst/>
              <a:cxnLst/>
              <a:rect l="l" t="t" r="r" b="b"/>
              <a:pathLst>
                <a:path w="1392554" h="1391285">
                  <a:moveTo>
                    <a:pt x="522652" y="0"/>
                  </a:moveTo>
                  <a:lnTo>
                    <a:pt x="451361" y="1743"/>
                  </a:lnTo>
                  <a:lnTo>
                    <a:pt x="384113" y="6860"/>
                  </a:lnTo>
                  <a:lnTo>
                    <a:pt x="320814" y="15167"/>
                  </a:lnTo>
                  <a:lnTo>
                    <a:pt x="261371" y="26482"/>
                  </a:lnTo>
                  <a:lnTo>
                    <a:pt x="205689" y="40621"/>
                  </a:lnTo>
                  <a:lnTo>
                    <a:pt x="153676" y="57403"/>
                  </a:lnTo>
                  <a:lnTo>
                    <a:pt x="105238" y="76644"/>
                  </a:lnTo>
                  <a:lnTo>
                    <a:pt x="60280" y="98161"/>
                  </a:lnTo>
                  <a:lnTo>
                    <a:pt x="18710" y="121772"/>
                  </a:lnTo>
                  <a:lnTo>
                    <a:pt x="0" y="134248"/>
                  </a:lnTo>
                  <a:lnTo>
                    <a:pt x="73798" y="326653"/>
                  </a:lnTo>
                  <a:lnTo>
                    <a:pt x="157448" y="472936"/>
                  </a:lnTo>
                  <a:lnTo>
                    <a:pt x="273658" y="567669"/>
                  </a:lnTo>
                  <a:lnTo>
                    <a:pt x="468549" y="666471"/>
                  </a:lnTo>
                  <a:lnTo>
                    <a:pt x="468549" y="1013749"/>
                  </a:lnTo>
                  <a:lnTo>
                    <a:pt x="632243" y="1253236"/>
                  </a:lnTo>
                  <a:lnTo>
                    <a:pt x="747099" y="1369616"/>
                  </a:lnTo>
                  <a:lnTo>
                    <a:pt x="845627" y="1391052"/>
                  </a:lnTo>
                  <a:lnTo>
                    <a:pt x="895626" y="1375786"/>
                  </a:lnTo>
                  <a:lnTo>
                    <a:pt x="942942" y="1358529"/>
                  </a:lnTo>
                  <a:lnTo>
                    <a:pt x="987500" y="1339446"/>
                  </a:lnTo>
                  <a:lnTo>
                    <a:pt x="1029357" y="1318660"/>
                  </a:lnTo>
                  <a:lnTo>
                    <a:pt x="1068574" y="1296294"/>
                  </a:lnTo>
                  <a:lnTo>
                    <a:pt x="1105209" y="1272469"/>
                  </a:lnTo>
                  <a:lnTo>
                    <a:pt x="1139322" y="1247310"/>
                  </a:lnTo>
                  <a:lnTo>
                    <a:pt x="1170971" y="1220938"/>
                  </a:lnTo>
                  <a:lnTo>
                    <a:pt x="1200217" y="1193476"/>
                  </a:lnTo>
                  <a:lnTo>
                    <a:pt x="1227117" y="1165047"/>
                  </a:lnTo>
                  <a:lnTo>
                    <a:pt x="1251732" y="1135774"/>
                  </a:lnTo>
                  <a:lnTo>
                    <a:pt x="1294341" y="1075187"/>
                  </a:lnTo>
                  <a:lnTo>
                    <a:pt x="1328517" y="1012696"/>
                  </a:lnTo>
                  <a:lnTo>
                    <a:pt x="1354732" y="949282"/>
                  </a:lnTo>
                  <a:lnTo>
                    <a:pt x="1373460" y="885928"/>
                  </a:lnTo>
                  <a:lnTo>
                    <a:pt x="1386151" y="817021"/>
                  </a:lnTo>
                  <a:lnTo>
                    <a:pt x="1390140" y="778847"/>
                  </a:lnTo>
                  <a:lnTo>
                    <a:pt x="1392097" y="740193"/>
                  </a:lnTo>
                  <a:lnTo>
                    <a:pt x="1391992" y="701191"/>
                  </a:lnTo>
                  <a:lnTo>
                    <a:pt x="1389790" y="661976"/>
                  </a:lnTo>
                  <a:lnTo>
                    <a:pt x="1385460" y="622681"/>
                  </a:lnTo>
                  <a:lnTo>
                    <a:pt x="1378969" y="583440"/>
                  </a:lnTo>
                  <a:lnTo>
                    <a:pt x="1370283" y="544385"/>
                  </a:lnTo>
                  <a:lnTo>
                    <a:pt x="1359372" y="505650"/>
                  </a:lnTo>
                  <a:lnTo>
                    <a:pt x="1346201" y="467370"/>
                  </a:lnTo>
                  <a:lnTo>
                    <a:pt x="1330738" y="429676"/>
                  </a:lnTo>
                  <a:lnTo>
                    <a:pt x="1312951" y="392703"/>
                  </a:lnTo>
                  <a:lnTo>
                    <a:pt x="1292807" y="356585"/>
                  </a:lnTo>
                  <a:lnTo>
                    <a:pt x="1270273" y="321454"/>
                  </a:lnTo>
                  <a:lnTo>
                    <a:pt x="1245317" y="287445"/>
                  </a:lnTo>
                  <a:lnTo>
                    <a:pt x="1217906" y="254690"/>
                  </a:lnTo>
                  <a:lnTo>
                    <a:pt x="1188007" y="223323"/>
                  </a:lnTo>
                  <a:lnTo>
                    <a:pt x="1155588" y="193478"/>
                  </a:lnTo>
                  <a:lnTo>
                    <a:pt x="1120616" y="165288"/>
                  </a:lnTo>
                  <a:lnTo>
                    <a:pt x="1083059" y="138887"/>
                  </a:lnTo>
                  <a:lnTo>
                    <a:pt x="1042884" y="114408"/>
                  </a:lnTo>
                  <a:lnTo>
                    <a:pt x="1000058" y="91984"/>
                  </a:lnTo>
                  <a:lnTo>
                    <a:pt x="954549" y="71749"/>
                  </a:lnTo>
                  <a:lnTo>
                    <a:pt x="906324" y="53837"/>
                  </a:lnTo>
                  <a:lnTo>
                    <a:pt x="855350" y="38381"/>
                  </a:lnTo>
                  <a:lnTo>
                    <a:pt x="801594" y="25514"/>
                  </a:lnTo>
                  <a:lnTo>
                    <a:pt x="745025" y="15370"/>
                  </a:lnTo>
                  <a:lnTo>
                    <a:pt x="685610" y="8083"/>
                  </a:lnTo>
                  <a:lnTo>
                    <a:pt x="643126" y="4505"/>
                  </a:lnTo>
                  <a:lnTo>
                    <a:pt x="601806" y="1984"/>
                  </a:lnTo>
                  <a:lnTo>
                    <a:pt x="561649" y="491"/>
                  </a:lnTo>
                  <a:lnTo>
                    <a:pt x="522652" y="0"/>
                  </a:lnTo>
                  <a:close/>
                </a:path>
              </a:pathLst>
            </a:custGeom>
            <a:solidFill>
              <a:srgbClr val="A56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135133" y="3585660"/>
              <a:ext cx="1172845" cy="1180465"/>
            </a:xfrm>
            <a:custGeom>
              <a:avLst/>
              <a:gdLst/>
              <a:ahLst/>
              <a:cxnLst/>
              <a:rect l="l" t="t" r="r" b="b"/>
              <a:pathLst>
                <a:path w="1172845" h="1180464">
                  <a:moveTo>
                    <a:pt x="359702" y="580478"/>
                  </a:moveTo>
                  <a:lnTo>
                    <a:pt x="349732" y="566801"/>
                  </a:lnTo>
                  <a:lnTo>
                    <a:pt x="307670" y="538734"/>
                  </a:lnTo>
                  <a:lnTo>
                    <a:pt x="269748" y="507161"/>
                  </a:lnTo>
                  <a:lnTo>
                    <a:pt x="235673" y="472414"/>
                  </a:lnTo>
                  <a:lnTo>
                    <a:pt x="205130" y="434835"/>
                  </a:lnTo>
                  <a:lnTo>
                    <a:pt x="177863" y="394779"/>
                  </a:lnTo>
                  <a:lnTo>
                    <a:pt x="153543" y="352577"/>
                  </a:lnTo>
                  <a:lnTo>
                    <a:pt x="131902" y="308584"/>
                  </a:lnTo>
                  <a:lnTo>
                    <a:pt x="112623" y="263144"/>
                  </a:lnTo>
                  <a:lnTo>
                    <a:pt x="95440" y="216573"/>
                  </a:lnTo>
                  <a:lnTo>
                    <a:pt x="80035" y="169252"/>
                  </a:lnTo>
                  <a:lnTo>
                    <a:pt x="66128" y="121500"/>
                  </a:lnTo>
                  <a:lnTo>
                    <a:pt x="53416" y="73660"/>
                  </a:lnTo>
                  <a:lnTo>
                    <a:pt x="41503" y="25603"/>
                  </a:lnTo>
                  <a:lnTo>
                    <a:pt x="25311" y="29044"/>
                  </a:lnTo>
                  <a:lnTo>
                    <a:pt x="0" y="35839"/>
                  </a:lnTo>
                  <a:lnTo>
                    <a:pt x="11823" y="83172"/>
                  </a:lnTo>
                  <a:lnTo>
                    <a:pt x="24320" y="129882"/>
                  </a:lnTo>
                  <a:lnTo>
                    <a:pt x="37922" y="176504"/>
                  </a:lnTo>
                  <a:lnTo>
                    <a:pt x="52844" y="222732"/>
                  </a:lnTo>
                  <a:lnTo>
                    <a:pt x="69342" y="268312"/>
                  </a:lnTo>
                  <a:lnTo>
                    <a:pt x="87655" y="312953"/>
                  </a:lnTo>
                  <a:lnTo>
                    <a:pt x="108013" y="356400"/>
                  </a:lnTo>
                  <a:lnTo>
                    <a:pt x="130670" y="398360"/>
                  </a:lnTo>
                  <a:lnTo>
                    <a:pt x="155854" y="438569"/>
                  </a:lnTo>
                  <a:lnTo>
                    <a:pt x="183807" y="476758"/>
                  </a:lnTo>
                  <a:lnTo>
                    <a:pt x="214769" y="512648"/>
                  </a:lnTo>
                  <a:lnTo>
                    <a:pt x="248983" y="545960"/>
                  </a:lnTo>
                  <a:lnTo>
                    <a:pt x="286689" y="576427"/>
                  </a:lnTo>
                  <a:lnTo>
                    <a:pt x="328129" y="603770"/>
                  </a:lnTo>
                  <a:lnTo>
                    <a:pt x="344868" y="605904"/>
                  </a:lnTo>
                  <a:lnTo>
                    <a:pt x="356730" y="595820"/>
                  </a:lnTo>
                  <a:lnTo>
                    <a:pt x="359702" y="580478"/>
                  </a:lnTo>
                  <a:close/>
                </a:path>
                <a:path w="1172845" h="1180464">
                  <a:moveTo>
                    <a:pt x="1105179" y="1018565"/>
                  </a:moveTo>
                  <a:lnTo>
                    <a:pt x="1063879" y="1037475"/>
                  </a:lnTo>
                  <a:lnTo>
                    <a:pt x="1016266" y="1056894"/>
                  </a:lnTo>
                  <a:lnTo>
                    <a:pt x="967917" y="1074267"/>
                  </a:lnTo>
                  <a:lnTo>
                    <a:pt x="918895" y="1089596"/>
                  </a:lnTo>
                  <a:lnTo>
                    <a:pt x="869289" y="1102855"/>
                  </a:lnTo>
                  <a:lnTo>
                    <a:pt x="819175" y="1114031"/>
                  </a:lnTo>
                  <a:lnTo>
                    <a:pt x="768654" y="1123111"/>
                  </a:lnTo>
                  <a:lnTo>
                    <a:pt x="717791" y="1130058"/>
                  </a:lnTo>
                  <a:lnTo>
                    <a:pt x="666673" y="1134872"/>
                  </a:lnTo>
                  <a:lnTo>
                    <a:pt x="615378" y="1137539"/>
                  </a:lnTo>
                  <a:lnTo>
                    <a:pt x="563994" y="1138021"/>
                  </a:lnTo>
                  <a:lnTo>
                    <a:pt x="512610" y="1136319"/>
                  </a:lnTo>
                  <a:lnTo>
                    <a:pt x="461289" y="1132408"/>
                  </a:lnTo>
                  <a:lnTo>
                    <a:pt x="410121" y="1126274"/>
                  </a:lnTo>
                  <a:lnTo>
                    <a:pt x="393141" y="1130566"/>
                  </a:lnTo>
                  <a:lnTo>
                    <a:pt x="384124" y="1144028"/>
                  </a:lnTo>
                  <a:lnTo>
                    <a:pt x="385241" y="1158925"/>
                  </a:lnTo>
                  <a:lnTo>
                    <a:pt x="398729" y="1167549"/>
                  </a:lnTo>
                  <a:lnTo>
                    <a:pt x="448932" y="1173670"/>
                  </a:lnTo>
                  <a:lnTo>
                    <a:pt x="499224" y="1177785"/>
                  </a:lnTo>
                  <a:lnTo>
                    <a:pt x="549554" y="1179893"/>
                  </a:lnTo>
                  <a:lnTo>
                    <a:pt x="599846" y="1180020"/>
                  </a:lnTo>
                  <a:lnTo>
                    <a:pt x="650049" y="1178179"/>
                  </a:lnTo>
                  <a:lnTo>
                    <a:pt x="700087" y="1174343"/>
                  </a:lnTo>
                  <a:lnTo>
                    <a:pt x="749909" y="1168565"/>
                  </a:lnTo>
                  <a:lnTo>
                    <a:pt x="799452" y="1160818"/>
                  </a:lnTo>
                  <a:lnTo>
                    <a:pt x="848652" y="1151140"/>
                  </a:lnTo>
                  <a:lnTo>
                    <a:pt x="897445" y="1139520"/>
                  </a:lnTo>
                  <a:lnTo>
                    <a:pt x="902766" y="1138021"/>
                  </a:lnTo>
                  <a:lnTo>
                    <a:pt x="945769" y="1125969"/>
                  </a:lnTo>
                  <a:lnTo>
                    <a:pt x="993559" y="1110500"/>
                  </a:lnTo>
                  <a:lnTo>
                    <a:pt x="1040752" y="1093114"/>
                  </a:lnTo>
                  <a:lnTo>
                    <a:pt x="1070178" y="1080922"/>
                  </a:lnTo>
                  <a:lnTo>
                    <a:pt x="1090371" y="1047407"/>
                  </a:lnTo>
                  <a:lnTo>
                    <a:pt x="1105179" y="1018565"/>
                  </a:lnTo>
                  <a:close/>
                </a:path>
                <a:path w="1172845" h="1180464">
                  <a:moveTo>
                    <a:pt x="1156843" y="570826"/>
                  </a:moveTo>
                  <a:lnTo>
                    <a:pt x="1150683" y="543140"/>
                  </a:lnTo>
                  <a:lnTo>
                    <a:pt x="1141793" y="511581"/>
                  </a:lnTo>
                  <a:lnTo>
                    <a:pt x="1119759" y="497979"/>
                  </a:lnTo>
                  <a:lnTo>
                    <a:pt x="1076718" y="470115"/>
                  </a:lnTo>
                  <a:lnTo>
                    <a:pt x="1034300" y="441363"/>
                  </a:lnTo>
                  <a:lnTo>
                    <a:pt x="992517" y="411708"/>
                  </a:lnTo>
                  <a:lnTo>
                    <a:pt x="951382" y="381177"/>
                  </a:lnTo>
                  <a:lnTo>
                    <a:pt x="910907" y="349783"/>
                  </a:lnTo>
                  <a:lnTo>
                    <a:pt x="871131" y="317538"/>
                  </a:lnTo>
                  <a:lnTo>
                    <a:pt x="832027" y="284454"/>
                  </a:lnTo>
                  <a:lnTo>
                    <a:pt x="793648" y="250545"/>
                  </a:lnTo>
                  <a:lnTo>
                    <a:pt x="755992" y="215823"/>
                  </a:lnTo>
                  <a:lnTo>
                    <a:pt x="719061" y="180289"/>
                  </a:lnTo>
                  <a:lnTo>
                    <a:pt x="682891" y="143979"/>
                  </a:lnTo>
                  <a:lnTo>
                    <a:pt x="647496" y="106883"/>
                  </a:lnTo>
                  <a:lnTo>
                    <a:pt x="612876" y="69037"/>
                  </a:lnTo>
                  <a:lnTo>
                    <a:pt x="579056" y="30429"/>
                  </a:lnTo>
                  <a:lnTo>
                    <a:pt x="572465" y="22567"/>
                  </a:lnTo>
                  <a:lnTo>
                    <a:pt x="525424" y="14135"/>
                  </a:lnTo>
                  <a:lnTo>
                    <a:pt x="508266" y="12026"/>
                  </a:lnTo>
                  <a:lnTo>
                    <a:pt x="514527" y="19824"/>
                  </a:lnTo>
                  <a:lnTo>
                    <a:pt x="546227" y="57708"/>
                  </a:lnTo>
                  <a:lnTo>
                    <a:pt x="578688" y="94932"/>
                  </a:lnTo>
                  <a:lnTo>
                    <a:pt x="611886" y="131457"/>
                  </a:lnTo>
                  <a:lnTo>
                    <a:pt x="645833" y="167309"/>
                  </a:lnTo>
                  <a:lnTo>
                    <a:pt x="680478" y="202450"/>
                  </a:lnTo>
                  <a:lnTo>
                    <a:pt x="715835" y="236880"/>
                  </a:lnTo>
                  <a:lnTo>
                    <a:pt x="751865" y="270573"/>
                  </a:lnTo>
                  <a:lnTo>
                    <a:pt x="788581" y="303530"/>
                  </a:lnTo>
                  <a:lnTo>
                    <a:pt x="825944" y="335737"/>
                  </a:lnTo>
                  <a:lnTo>
                    <a:pt x="863955" y="367182"/>
                  </a:lnTo>
                  <a:lnTo>
                    <a:pt x="902589" y="397852"/>
                  </a:lnTo>
                  <a:lnTo>
                    <a:pt x="941844" y="427736"/>
                  </a:lnTo>
                  <a:lnTo>
                    <a:pt x="981697" y="456831"/>
                  </a:lnTo>
                  <a:lnTo>
                    <a:pt x="1022134" y="485101"/>
                  </a:lnTo>
                  <a:lnTo>
                    <a:pt x="1063142" y="512559"/>
                  </a:lnTo>
                  <a:lnTo>
                    <a:pt x="1104709" y="539191"/>
                  </a:lnTo>
                  <a:lnTo>
                    <a:pt x="1146822" y="564972"/>
                  </a:lnTo>
                  <a:lnTo>
                    <a:pt x="1156843" y="570826"/>
                  </a:lnTo>
                  <a:close/>
                </a:path>
                <a:path w="1172845" h="1180464">
                  <a:moveTo>
                    <a:pt x="1163764" y="833285"/>
                  </a:moveTo>
                  <a:lnTo>
                    <a:pt x="1072959" y="845616"/>
                  </a:lnTo>
                  <a:lnTo>
                    <a:pt x="871791" y="861187"/>
                  </a:lnTo>
                  <a:lnTo>
                    <a:pt x="770242" y="867054"/>
                  </a:lnTo>
                  <a:lnTo>
                    <a:pt x="718959" y="869175"/>
                  </a:lnTo>
                  <a:lnTo>
                    <a:pt x="667651" y="870585"/>
                  </a:lnTo>
                  <a:lnTo>
                    <a:pt x="616331" y="871181"/>
                  </a:lnTo>
                  <a:lnTo>
                    <a:pt x="565023" y="870839"/>
                  </a:lnTo>
                  <a:lnTo>
                    <a:pt x="513740" y="869467"/>
                  </a:lnTo>
                  <a:lnTo>
                    <a:pt x="462521" y="866952"/>
                  </a:lnTo>
                  <a:lnTo>
                    <a:pt x="411365" y="863168"/>
                  </a:lnTo>
                  <a:lnTo>
                    <a:pt x="360324" y="858037"/>
                  </a:lnTo>
                  <a:lnTo>
                    <a:pt x="309410" y="851420"/>
                  </a:lnTo>
                  <a:lnTo>
                    <a:pt x="292430" y="855662"/>
                  </a:lnTo>
                  <a:lnTo>
                    <a:pt x="283413" y="869111"/>
                  </a:lnTo>
                  <a:lnTo>
                    <a:pt x="284530" y="884034"/>
                  </a:lnTo>
                  <a:lnTo>
                    <a:pt x="298018" y="892695"/>
                  </a:lnTo>
                  <a:lnTo>
                    <a:pt x="347281" y="899172"/>
                  </a:lnTo>
                  <a:lnTo>
                    <a:pt x="396608" y="904341"/>
                  </a:lnTo>
                  <a:lnTo>
                    <a:pt x="445998" y="908278"/>
                  </a:lnTo>
                  <a:lnTo>
                    <a:pt x="495452" y="911098"/>
                  </a:lnTo>
                  <a:lnTo>
                    <a:pt x="544944" y="912850"/>
                  </a:lnTo>
                  <a:lnTo>
                    <a:pt x="594474" y="913638"/>
                  </a:lnTo>
                  <a:lnTo>
                    <a:pt x="644017" y="913536"/>
                  </a:lnTo>
                  <a:lnTo>
                    <a:pt x="693585" y="912622"/>
                  </a:lnTo>
                  <a:lnTo>
                    <a:pt x="743153" y="910983"/>
                  </a:lnTo>
                  <a:lnTo>
                    <a:pt x="792708" y="908697"/>
                  </a:lnTo>
                  <a:lnTo>
                    <a:pt x="946696" y="898994"/>
                  </a:lnTo>
                  <a:lnTo>
                    <a:pt x="1051115" y="890663"/>
                  </a:lnTo>
                  <a:lnTo>
                    <a:pt x="1103198" y="885596"/>
                  </a:lnTo>
                  <a:lnTo>
                    <a:pt x="1155052" y="878408"/>
                  </a:lnTo>
                  <a:lnTo>
                    <a:pt x="1156639" y="871181"/>
                  </a:lnTo>
                  <a:lnTo>
                    <a:pt x="1160564" y="853338"/>
                  </a:lnTo>
                  <a:lnTo>
                    <a:pt x="1163764" y="833285"/>
                  </a:lnTo>
                  <a:close/>
                </a:path>
                <a:path w="1172845" h="1180464">
                  <a:moveTo>
                    <a:pt x="1172464" y="725830"/>
                  </a:moveTo>
                  <a:lnTo>
                    <a:pt x="1172387" y="699947"/>
                  </a:lnTo>
                  <a:lnTo>
                    <a:pt x="1171460" y="683285"/>
                  </a:lnTo>
                  <a:lnTo>
                    <a:pt x="1171371" y="681850"/>
                  </a:lnTo>
                  <a:lnTo>
                    <a:pt x="1160729" y="683285"/>
                  </a:lnTo>
                  <a:lnTo>
                    <a:pt x="1110348" y="677176"/>
                  </a:lnTo>
                  <a:lnTo>
                    <a:pt x="1060577" y="662330"/>
                  </a:lnTo>
                  <a:lnTo>
                    <a:pt x="1012113" y="642886"/>
                  </a:lnTo>
                  <a:lnTo>
                    <a:pt x="872070" y="583133"/>
                  </a:lnTo>
                  <a:lnTo>
                    <a:pt x="825677" y="562279"/>
                  </a:lnTo>
                  <a:lnTo>
                    <a:pt x="779703" y="540550"/>
                  </a:lnTo>
                  <a:lnTo>
                    <a:pt x="734225" y="517791"/>
                  </a:lnTo>
                  <a:lnTo>
                    <a:pt x="687971" y="493014"/>
                  </a:lnTo>
                  <a:lnTo>
                    <a:pt x="642493" y="466712"/>
                  </a:lnTo>
                  <a:lnTo>
                    <a:pt x="598030" y="438746"/>
                  </a:lnTo>
                  <a:lnTo>
                    <a:pt x="554799" y="408990"/>
                  </a:lnTo>
                  <a:lnTo>
                    <a:pt x="513003" y="377355"/>
                  </a:lnTo>
                  <a:lnTo>
                    <a:pt x="472897" y="343687"/>
                  </a:lnTo>
                  <a:lnTo>
                    <a:pt x="434695" y="307873"/>
                  </a:lnTo>
                  <a:lnTo>
                    <a:pt x="398614" y="269798"/>
                  </a:lnTo>
                  <a:lnTo>
                    <a:pt x="364871" y="229336"/>
                  </a:lnTo>
                  <a:lnTo>
                    <a:pt x="335432" y="188696"/>
                  </a:lnTo>
                  <a:lnTo>
                    <a:pt x="309003" y="146177"/>
                  </a:lnTo>
                  <a:lnTo>
                    <a:pt x="285813" y="101866"/>
                  </a:lnTo>
                  <a:lnTo>
                    <a:pt x="266103" y="55892"/>
                  </a:lnTo>
                  <a:lnTo>
                    <a:pt x="250088" y="8343"/>
                  </a:lnTo>
                  <a:lnTo>
                    <a:pt x="243217" y="0"/>
                  </a:lnTo>
                  <a:lnTo>
                    <a:pt x="241642" y="38"/>
                  </a:lnTo>
                  <a:lnTo>
                    <a:pt x="212509" y="1930"/>
                  </a:lnTo>
                  <a:lnTo>
                    <a:pt x="210908" y="3035"/>
                  </a:lnTo>
                  <a:lnTo>
                    <a:pt x="208800" y="19723"/>
                  </a:lnTo>
                  <a:lnTo>
                    <a:pt x="224294" y="66497"/>
                  </a:lnTo>
                  <a:lnTo>
                    <a:pt x="242735" y="111163"/>
                  </a:lnTo>
                  <a:lnTo>
                    <a:pt x="263944" y="153797"/>
                  </a:lnTo>
                  <a:lnTo>
                    <a:pt x="287769" y="194462"/>
                  </a:lnTo>
                  <a:lnTo>
                    <a:pt x="314032" y="233248"/>
                  </a:lnTo>
                  <a:lnTo>
                    <a:pt x="342569" y="270217"/>
                  </a:lnTo>
                  <a:lnTo>
                    <a:pt x="373240" y="305435"/>
                  </a:lnTo>
                  <a:lnTo>
                    <a:pt x="405841" y="338975"/>
                  </a:lnTo>
                  <a:lnTo>
                    <a:pt x="440245" y="370916"/>
                  </a:lnTo>
                  <a:lnTo>
                    <a:pt x="476250" y="401320"/>
                  </a:lnTo>
                  <a:lnTo>
                    <a:pt x="513727" y="430263"/>
                  </a:lnTo>
                  <a:lnTo>
                    <a:pt x="552475" y="457809"/>
                  </a:lnTo>
                  <a:lnTo>
                    <a:pt x="592366" y="484047"/>
                  </a:lnTo>
                  <a:lnTo>
                    <a:pt x="633196" y="509041"/>
                  </a:lnTo>
                  <a:lnTo>
                    <a:pt x="674827" y="532841"/>
                  </a:lnTo>
                  <a:lnTo>
                    <a:pt x="717092" y="555548"/>
                  </a:lnTo>
                  <a:lnTo>
                    <a:pt x="759815" y="577227"/>
                  </a:lnTo>
                  <a:lnTo>
                    <a:pt x="802843" y="597928"/>
                  </a:lnTo>
                  <a:lnTo>
                    <a:pt x="845997" y="617753"/>
                  </a:lnTo>
                  <a:lnTo>
                    <a:pt x="889114" y="636752"/>
                  </a:lnTo>
                  <a:lnTo>
                    <a:pt x="977811" y="674725"/>
                  </a:lnTo>
                  <a:lnTo>
                    <a:pt x="1025093" y="694448"/>
                  </a:lnTo>
                  <a:lnTo>
                    <a:pt x="1073531" y="711390"/>
                  </a:lnTo>
                  <a:lnTo>
                    <a:pt x="1122794" y="722782"/>
                  </a:lnTo>
                  <a:lnTo>
                    <a:pt x="1172464" y="725830"/>
                  </a:lnTo>
                  <a:close/>
                </a:path>
              </a:pathLst>
            </a:custGeom>
            <a:solidFill>
              <a:srgbClr val="885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777717" y="4037457"/>
              <a:ext cx="172720" cy="271780"/>
            </a:xfrm>
            <a:custGeom>
              <a:avLst/>
              <a:gdLst/>
              <a:ahLst/>
              <a:cxnLst/>
              <a:rect l="l" t="t" r="r" b="b"/>
              <a:pathLst>
                <a:path w="172720" h="271779">
                  <a:moveTo>
                    <a:pt x="96315" y="0"/>
                  </a:moveTo>
                  <a:lnTo>
                    <a:pt x="37801" y="28216"/>
                  </a:lnTo>
                  <a:lnTo>
                    <a:pt x="5850" y="95501"/>
                  </a:lnTo>
                  <a:lnTo>
                    <a:pt x="0" y="135655"/>
                  </a:lnTo>
                  <a:lnTo>
                    <a:pt x="986" y="175809"/>
                  </a:lnTo>
                  <a:lnTo>
                    <a:pt x="8874" y="212707"/>
                  </a:lnTo>
                  <a:lnTo>
                    <a:pt x="23731" y="243094"/>
                  </a:lnTo>
                  <a:lnTo>
                    <a:pt x="45620" y="263714"/>
                  </a:lnTo>
                  <a:lnTo>
                    <a:pt x="74608" y="271311"/>
                  </a:lnTo>
                  <a:lnTo>
                    <a:pt x="104862" y="263714"/>
                  </a:lnTo>
                  <a:lnTo>
                    <a:pt x="150085" y="212707"/>
                  </a:lnTo>
                  <a:lnTo>
                    <a:pt x="164072" y="175809"/>
                  </a:lnTo>
                  <a:lnTo>
                    <a:pt x="171654" y="135655"/>
                  </a:lnTo>
                  <a:lnTo>
                    <a:pt x="172341" y="95501"/>
                  </a:lnTo>
                  <a:lnTo>
                    <a:pt x="165641" y="58603"/>
                  </a:lnTo>
                  <a:lnTo>
                    <a:pt x="151064" y="28216"/>
                  </a:lnTo>
                  <a:lnTo>
                    <a:pt x="128119" y="7596"/>
                  </a:lnTo>
                  <a:lnTo>
                    <a:pt x="96315" y="0"/>
                  </a:lnTo>
                  <a:close/>
                </a:path>
              </a:pathLst>
            </a:custGeom>
            <a:solidFill>
              <a:srgbClr val="413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866687" y="7564489"/>
              <a:ext cx="314960" cy="977265"/>
            </a:xfrm>
            <a:custGeom>
              <a:avLst/>
              <a:gdLst/>
              <a:ahLst/>
              <a:cxnLst/>
              <a:rect l="l" t="t" r="r" b="b"/>
              <a:pathLst>
                <a:path w="314960" h="977265">
                  <a:moveTo>
                    <a:pt x="314723" y="0"/>
                  </a:moveTo>
                  <a:lnTo>
                    <a:pt x="0" y="0"/>
                  </a:lnTo>
                  <a:lnTo>
                    <a:pt x="54260" y="976713"/>
                  </a:lnTo>
                  <a:lnTo>
                    <a:pt x="206203" y="976713"/>
                  </a:lnTo>
                  <a:lnTo>
                    <a:pt x="314723" y="0"/>
                  </a:lnTo>
                  <a:close/>
                </a:path>
              </a:pathLst>
            </a:custGeom>
            <a:solidFill>
              <a:srgbClr val="E0E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072979" y="5561196"/>
              <a:ext cx="2463800" cy="3320415"/>
            </a:xfrm>
            <a:custGeom>
              <a:avLst/>
              <a:gdLst/>
              <a:ahLst/>
              <a:cxnLst/>
              <a:rect l="l" t="t" r="r" b="b"/>
              <a:pathLst>
                <a:path w="2463800" h="3320415">
                  <a:moveTo>
                    <a:pt x="1537436" y="3184512"/>
                  </a:moveTo>
                  <a:lnTo>
                    <a:pt x="1072629" y="2918561"/>
                  </a:lnTo>
                  <a:lnTo>
                    <a:pt x="1072629" y="2725509"/>
                  </a:lnTo>
                  <a:lnTo>
                    <a:pt x="780973" y="2725509"/>
                  </a:lnTo>
                  <a:lnTo>
                    <a:pt x="780973" y="2914815"/>
                  </a:lnTo>
                  <a:lnTo>
                    <a:pt x="756056" y="2915120"/>
                  </a:lnTo>
                  <a:lnTo>
                    <a:pt x="294843" y="3184512"/>
                  </a:lnTo>
                  <a:lnTo>
                    <a:pt x="294843" y="3320059"/>
                  </a:lnTo>
                  <a:lnTo>
                    <a:pt x="435902" y="3320059"/>
                  </a:lnTo>
                  <a:lnTo>
                    <a:pt x="435902" y="3231426"/>
                  </a:lnTo>
                  <a:lnTo>
                    <a:pt x="844169" y="3053651"/>
                  </a:lnTo>
                  <a:lnTo>
                    <a:pt x="844169" y="3320059"/>
                  </a:lnTo>
                  <a:lnTo>
                    <a:pt x="999934" y="3320059"/>
                  </a:lnTo>
                  <a:lnTo>
                    <a:pt x="999934" y="3052368"/>
                  </a:lnTo>
                  <a:lnTo>
                    <a:pt x="1401140" y="3231426"/>
                  </a:lnTo>
                  <a:lnTo>
                    <a:pt x="1401140" y="3320059"/>
                  </a:lnTo>
                  <a:lnTo>
                    <a:pt x="1526578" y="3320059"/>
                  </a:lnTo>
                  <a:lnTo>
                    <a:pt x="1537436" y="3184512"/>
                  </a:lnTo>
                  <a:close/>
                </a:path>
                <a:path w="2463800" h="3320415">
                  <a:moveTo>
                    <a:pt x="2463508" y="6451"/>
                  </a:moveTo>
                  <a:lnTo>
                    <a:pt x="2440444" y="0"/>
                  </a:lnTo>
                  <a:lnTo>
                    <a:pt x="2376690" y="3733"/>
                  </a:lnTo>
                  <a:lnTo>
                    <a:pt x="2280374" y="52235"/>
                  </a:lnTo>
                  <a:lnTo>
                    <a:pt x="2159635" y="180098"/>
                  </a:lnTo>
                  <a:lnTo>
                    <a:pt x="2081555" y="297662"/>
                  </a:lnTo>
                  <a:lnTo>
                    <a:pt x="1986559" y="499630"/>
                  </a:lnTo>
                  <a:lnTo>
                    <a:pt x="1812607" y="932522"/>
                  </a:lnTo>
                  <a:lnTo>
                    <a:pt x="1497634" y="1742846"/>
                  </a:lnTo>
                  <a:lnTo>
                    <a:pt x="0" y="1742846"/>
                  </a:lnTo>
                  <a:lnTo>
                    <a:pt x="68961" y="2035860"/>
                  </a:lnTo>
                  <a:lnTo>
                    <a:pt x="1779803" y="2035860"/>
                  </a:lnTo>
                  <a:lnTo>
                    <a:pt x="1855762" y="1742846"/>
                  </a:lnTo>
                  <a:lnTo>
                    <a:pt x="2463508" y="6451"/>
                  </a:lnTo>
                  <a:close/>
                </a:path>
              </a:pathLst>
            </a:custGeom>
            <a:solidFill>
              <a:srgbClr val="B7B7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297273" y="8779960"/>
              <a:ext cx="1360170" cy="260985"/>
            </a:xfrm>
            <a:custGeom>
              <a:avLst/>
              <a:gdLst/>
              <a:ahLst/>
              <a:cxnLst/>
              <a:rect l="l" t="t" r="r" b="b"/>
              <a:pathLst>
                <a:path w="1360170" h="260984">
                  <a:moveTo>
                    <a:pt x="260451" y="130225"/>
                  </a:moveTo>
                  <a:lnTo>
                    <a:pt x="250215" y="79540"/>
                  </a:lnTo>
                  <a:lnTo>
                    <a:pt x="222313" y="38150"/>
                  </a:lnTo>
                  <a:lnTo>
                    <a:pt x="180911" y="10236"/>
                  </a:lnTo>
                  <a:lnTo>
                    <a:pt x="130225" y="0"/>
                  </a:lnTo>
                  <a:lnTo>
                    <a:pt x="79527" y="10236"/>
                  </a:lnTo>
                  <a:lnTo>
                    <a:pt x="38138" y="38150"/>
                  </a:lnTo>
                  <a:lnTo>
                    <a:pt x="10236" y="79540"/>
                  </a:lnTo>
                  <a:lnTo>
                    <a:pt x="0" y="130225"/>
                  </a:lnTo>
                  <a:lnTo>
                    <a:pt x="10236" y="180924"/>
                  </a:lnTo>
                  <a:lnTo>
                    <a:pt x="38138" y="222313"/>
                  </a:lnTo>
                  <a:lnTo>
                    <a:pt x="79527" y="250228"/>
                  </a:lnTo>
                  <a:lnTo>
                    <a:pt x="130225" y="260464"/>
                  </a:lnTo>
                  <a:lnTo>
                    <a:pt x="180911" y="250228"/>
                  </a:lnTo>
                  <a:lnTo>
                    <a:pt x="222313" y="222313"/>
                  </a:lnTo>
                  <a:lnTo>
                    <a:pt x="250215" y="180924"/>
                  </a:lnTo>
                  <a:lnTo>
                    <a:pt x="260451" y="130225"/>
                  </a:lnTo>
                  <a:close/>
                </a:path>
                <a:path w="1360170" h="260984">
                  <a:moveTo>
                    <a:pt x="824788" y="130225"/>
                  </a:moveTo>
                  <a:lnTo>
                    <a:pt x="814552" y="79540"/>
                  </a:lnTo>
                  <a:lnTo>
                    <a:pt x="786638" y="38150"/>
                  </a:lnTo>
                  <a:lnTo>
                    <a:pt x="745248" y="10236"/>
                  </a:lnTo>
                  <a:lnTo>
                    <a:pt x="694550" y="0"/>
                  </a:lnTo>
                  <a:lnTo>
                    <a:pt x="643851" y="10236"/>
                  </a:lnTo>
                  <a:lnTo>
                    <a:pt x="602462" y="38150"/>
                  </a:lnTo>
                  <a:lnTo>
                    <a:pt x="574548" y="79540"/>
                  </a:lnTo>
                  <a:lnTo>
                    <a:pt x="564324" y="130225"/>
                  </a:lnTo>
                  <a:lnTo>
                    <a:pt x="574548" y="180924"/>
                  </a:lnTo>
                  <a:lnTo>
                    <a:pt x="602462" y="222313"/>
                  </a:lnTo>
                  <a:lnTo>
                    <a:pt x="643851" y="250228"/>
                  </a:lnTo>
                  <a:lnTo>
                    <a:pt x="694550" y="260464"/>
                  </a:lnTo>
                  <a:lnTo>
                    <a:pt x="745248" y="250228"/>
                  </a:lnTo>
                  <a:lnTo>
                    <a:pt x="786638" y="222313"/>
                  </a:lnTo>
                  <a:lnTo>
                    <a:pt x="814552" y="180924"/>
                  </a:lnTo>
                  <a:lnTo>
                    <a:pt x="824788" y="130225"/>
                  </a:lnTo>
                  <a:close/>
                </a:path>
                <a:path w="1360170" h="260984">
                  <a:moveTo>
                    <a:pt x="1360170" y="130225"/>
                  </a:moveTo>
                  <a:lnTo>
                    <a:pt x="1349933" y="79540"/>
                  </a:lnTo>
                  <a:lnTo>
                    <a:pt x="1322019" y="38150"/>
                  </a:lnTo>
                  <a:lnTo>
                    <a:pt x="1280629" y="10236"/>
                  </a:lnTo>
                  <a:lnTo>
                    <a:pt x="1229931" y="0"/>
                  </a:lnTo>
                  <a:lnTo>
                    <a:pt x="1179245" y="10236"/>
                  </a:lnTo>
                  <a:lnTo>
                    <a:pt x="1137843" y="38150"/>
                  </a:lnTo>
                  <a:lnTo>
                    <a:pt x="1109941" y="79540"/>
                  </a:lnTo>
                  <a:lnTo>
                    <a:pt x="1099705" y="130225"/>
                  </a:lnTo>
                  <a:lnTo>
                    <a:pt x="1109941" y="180924"/>
                  </a:lnTo>
                  <a:lnTo>
                    <a:pt x="1137843" y="222313"/>
                  </a:lnTo>
                  <a:lnTo>
                    <a:pt x="1179245" y="250228"/>
                  </a:lnTo>
                  <a:lnTo>
                    <a:pt x="1229931" y="260464"/>
                  </a:lnTo>
                  <a:lnTo>
                    <a:pt x="1280629" y="250228"/>
                  </a:lnTo>
                  <a:lnTo>
                    <a:pt x="1322019" y="222313"/>
                  </a:lnTo>
                  <a:lnTo>
                    <a:pt x="1349933" y="180924"/>
                  </a:lnTo>
                  <a:lnTo>
                    <a:pt x="1360170" y="130225"/>
                  </a:lnTo>
                  <a:close/>
                </a:path>
              </a:pathLst>
            </a:custGeom>
            <a:solidFill>
              <a:srgbClr val="413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311745" y="4160493"/>
              <a:ext cx="314960" cy="452755"/>
            </a:xfrm>
            <a:custGeom>
              <a:avLst/>
              <a:gdLst/>
              <a:ahLst/>
              <a:cxnLst/>
              <a:rect l="l" t="t" r="r" b="b"/>
              <a:pathLst>
                <a:path w="314960" h="452754">
                  <a:moveTo>
                    <a:pt x="157169" y="0"/>
                  </a:moveTo>
                  <a:lnTo>
                    <a:pt x="119550" y="6422"/>
                  </a:lnTo>
                  <a:lnTo>
                    <a:pt x="80331" y="20881"/>
                  </a:lnTo>
                  <a:lnTo>
                    <a:pt x="40239" y="43878"/>
                  </a:lnTo>
                  <a:lnTo>
                    <a:pt x="0" y="75920"/>
                  </a:lnTo>
                  <a:lnTo>
                    <a:pt x="0" y="452139"/>
                  </a:lnTo>
                  <a:lnTo>
                    <a:pt x="39339" y="442416"/>
                  </a:lnTo>
                  <a:lnTo>
                    <a:pt x="130227" y="406919"/>
                  </a:lnTo>
                  <a:lnTo>
                    <a:pt x="231971" y="336151"/>
                  </a:lnTo>
                  <a:lnTo>
                    <a:pt x="303875" y="220617"/>
                  </a:lnTo>
                  <a:lnTo>
                    <a:pt x="313347" y="177404"/>
                  </a:lnTo>
                  <a:lnTo>
                    <a:pt x="314680" y="137690"/>
                  </a:lnTo>
                  <a:lnTo>
                    <a:pt x="308602" y="101978"/>
                  </a:lnTo>
                  <a:lnTo>
                    <a:pt x="277116" y="44581"/>
                  </a:lnTo>
                  <a:lnTo>
                    <a:pt x="224701" y="9244"/>
                  </a:lnTo>
                  <a:lnTo>
                    <a:pt x="157169" y="0"/>
                  </a:lnTo>
                  <a:close/>
                </a:path>
              </a:pathLst>
            </a:custGeom>
            <a:solidFill>
              <a:srgbClr val="E9C1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279622" y="8649734"/>
              <a:ext cx="916940" cy="376555"/>
            </a:xfrm>
            <a:custGeom>
              <a:avLst/>
              <a:gdLst/>
              <a:ahLst/>
              <a:cxnLst/>
              <a:rect l="l" t="t" r="r" b="b"/>
              <a:pathLst>
                <a:path w="916939" h="376554">
                  <a:moveTo>
                    <a:pt x="916355" y="274916"/>
                  </a:moveTo>
                  <a:lnTo>
                    <a:pt x="513854" y="274916"/>
                  </a:lnTo>
                  <a:lnTo>
                    <a:pt x="516851" y="177025"/>
                  </a:lnTo>
                  <a:lnTo>
                    <a:pt x="502158" y="77774"/>
                  </a:lnTo>
                  <a:lnTo>
                    <a:pt x="452183" y="30073"/>
                  </a:lnTo>
                  <a:lnTo>
                    <a:pt x="352031" y="0"/>
                  </a:lnTo>
                  <a:lnTo>
                    <a:pt x="135204" y="5651"/>
                  </a:lnTo>
                  <a:lnTo>
                    <a:pt x="28270" y="45212"/>
                  </a:lnTo>
                  <a:lnTo>
                    <a:pt x="0" y="152615"/>
                  </a:lnTo>
                  <a:lnTo>
                    <a:pt x="19227" y="361746"/>
                  </a:lnTo>
                  <a:lnTo>
                    <a:pt x="19227" y="376212"/>
                  </a:lnTo>
                  <a:lnTo>
                    <a:pt x="916355" y="376212"/>
                  </a:lnTo>
                  <a:lnTo>
                    <a:pt x="916355" y="274916"/>
                  </a:lnTo>
                  <a:close/>
                </a:path>
              </a:pathLst>
            </a:custGeom>
            <a:solidFill>
              <a:srgbClr val="69B3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226023" y="4105465"/>
              <a:ext cx="594360" cy="1116330"/>
            </a:xfrm>
            <a:custGeom>
              <a:avLst/>
              <a:gdLst/>
              <a:ahLst/>
              <a:cxnLst/>
              <a:rect l="l" t="t" r="r" b="b"/>
              <a:pathLst>
                <a:path w="594360" h="1116329">
                  <a:moveTo>
                    <a:pt x="251158" y="0"/>
                  </a:moveTo>
                  <a:lnTo>
                    <a:pt x="211841" y="2807"/>
                  </a:lnTo>
                  <a:lnTo>
                    <a:pt x="169704" y="11626"/>
                  </a:lnTo>
                  <a:lnTo>
                    <a:pt x="124802" y="26903"/>
                  </a:lnTo>
                  <a:lnTo>
                    <a:pt x="77188" y="49082"/>
                  </a:lnTo>
                  <a:lnTo>
                    <a:pt x="26915" y="78608"/>
                  </a:lnTo>
                  <a:lnTo>
                    <a:pt x="15889" y="165147"/>
                  </a:lnTo>
                  <a:lnTo>
                    <a:pt x="0" y="371883"/>
                  </a:lnTo>
                  <a:lnTo>
                    <a:pt x="5031" y="619497"/>
                  </a:lnTo>
                  <a:lnTo>
                    <a:pt x="56767" y="828669"/>
                  </a:lnTo>
                  <a:lnTo>
                    <a:pt x="165935" y="1028687"/>
                  </a:lnTo>
                  <a:lnTo>
                    <a:pt x="258307" y="1116194"/>
                  </a:lnTo>
                  <a:lnTo>
                    <a:pt x="384269" y="1109943"/>
                  </a:lnTo>
                  <a:lnTo>
                    <a:pt x="594207" y="1028684"/>
                  </a:lnTo>
                  <a:lnTo>
                    <a:pt x="543210" y="1010263"/>
                  </a:lnTo>
                  <a:lnTo>
                    <a:pt x="499428" y="988518"/>
                  </a:lnTo>
                  <a:lnTo>
                    <a:pt x="462462" y="963719"/>
                  </a:lnTo>
                  <a:lnTo>
                    <a:pt x="431909" y="936137"/>
                  </a:lnTo>
                  <a:lnTo>
                    <a:pt x="407368" y="906044"/>
                  </a:lnTo>
                  <a:lnTo>
                    <a:pt x="374724" y="839404"/>
                  </a:lnTo>
                  <a:lnTo>
                    <a:pt x="361320" y="765967"/>
                  </a:lnTo>
                  <a:lnTo>
                    <a:pt x="360831" y="727377"/>
                  </a:lnTo>
                  <a:lnTo>
                    <a:pt x="363950" y="687900"/>
                  </a:lnTo>
                  <a:lnTo>
                    <a:pt x="370275" y="647808"/>
                  </a:lnTo>
                  <a:lnTo>
                    <a:pt x="379407" y="607371"/>
                  </a:lnTo>
                  <a:lnTo>
                    <a:pt x="390943" y="566861"/>
                  </a:lnTo>
                  <a:lnTo>
                    <a:pt x="404484" y="526547"/>
                  </a:lnTo>
                  <a:lnTo>
                    <a:pt x="419628" y="486702"/>
                  </a:lnTo>
                  <a:lnTo>
                    <a:pt x="435974" y="447595"/>
                  </a:lnTo>
                  <a:lnTo>
                    <a:pt x="453122" y="409499"/>
                  </a:lnTo>
                  <a:lnTo>
                    <a:pt x="466196" y="376650"/>
                  </a:lnTo>
                  <a:lnTo>
                    <a:pt x="475594" y="342691"/>
                  </a:lnTo>
                  <a:lnTo>
                    <a:pt x="481369" y="308067"/>
                  </a:lnTo>
                  <a:lnTo>
                    <a:pt x="483575" y="273224"/>
                  </a:lnTo>
                  <a:lnTo>
                    <a:pt x="482266" y="238607"/>
                  </a:lnTo>
                  <a:lnTo>
                    <a:pt x="469314" y="171829"/>
                  </a:lnTo>
                  <a:lnTo>
                    <a:pt x="442944" y="111294"/>
                  </a:lnTo>
                  <a:lnTo>
                    <a:pt x="403583" y="60563"/>
                  </a:lnTo>
                  <a:lnTo>
                    <a:pt x="351660" y="23198"/>
                  </a:lnTo>
                  <a:lnTo>
                    <a:pt x="287603" y="2759"/>
                  </a:lnTo>
                  <a:lnTo>
                    <a:pt x="251158" y="0"/>
                  </a:lnTo>
                  <a:close/>
                </a:path>
              </a:pathLst>
            </a:custGeom>
            <a:solidFill>
              <a:srgbClr val="A56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343071" y="4113688"/>
              <a:ext cx="368935" cy="1051560"/>
            </a:xfrm>
            <a:custGeom>
              <a:avLst/>
              <a:gdLst/>
              <a:ahLst/>
              <a:cxnLst/>
              <a:rect l="l" t="t" r="r" b="b"/>
              <a:pathLst>
                <a:path w="368935" h="1051560">
                  <a:moveTo>
                    <a:pt x="68965" y="0"/>
                  </a:moveTo>
                  <a:lnTo>
                    <a:pt x="52419" y="3477"/>
                  </a:lnTo>
                  <a:lnTo>
                    <a:pt x="7582" y="18756"/>
                  </a:lnTo>
                  <a:lnTo>
                    <a:pt x="0" y="22290"/>
                  </a:lnTo>
                  <a:lnTo>
                    <a:pt x="26991" y="26461"/>
                  </a:lnTo>
                  <a:lnTo>
                    <a:pt x="67790" y="50283"/>
                  </a:lnTo>
                  <a:lnTo>
                    <a:pt x="99846" y="86082"/>
                  </a:lnTo>
                  <a:lnTo>
                    <a:pt x="122674" y="129596"/>
                  </a:lnTo>
                  <a:lnTo>
                    <a:pt x="135787" y="176561"/>
                  </a:lnTo>
                  <a:lnTo>
                    <a:pt x="140755" y="224722"/>
                  </a:lnTo>
                  <a:lnTo>
                    <a:pt x="140290" y="273519"/>
                  </a:lnTo>
                  <a:lnTo>
                    <a:pt x="135853" y="322586"/>
                  </a:lnTo>
                  <a:lnTo>
                    <a:pt x="128906" y="371556"/>
                  </a:lnTo>
                  <a:lnTo>
                    <a:pt x="120910" y="420065"/>
                  </a:lnTo>
                  <a:lnTo>
                    <a:pt x="113326" y="467746"/>
                  </a:lnTo>
                  <a:lnTo>
                    <a:pt x="106465" y="518179"/>
                  </a:lnTo>
                  <a:lnTo>
                    <a:pt x="100938" y="569145"/>
                  </a:lnTo>
                  <a:lnTo>
                    <a:pt x="97376" y="620339"/>
                  </a:lnTo>
                  <a:lnTo>
                    <a:pt x="96408" y="671460"/>
                  </a:lnTo>
                  <a:lnTo>
                    <a:pt x="98665" y="722202"/>
                  </a:lnTo>
                  <a:lnTo>
                    <a:pt x="104776" y="772262"/>
                  </a:lnTo>
                  <a:lnTo>
                    <a:pt x="115371" y="821337"/>
                  </a:lnTo>
                  <a:lnTo>
                    <a:pt x="131080" y="869124"/>
                  </a:lnTo>
                  <a:lnTo>
                    <a:pt x="152534" y="915318"/>
                  </a:lnTo>
                  <a:lnTo>
                    <a:pt x="180361" y="959616"/>
                  </a:lnTo>
                  <a:lnTo>
                    <a:pt x="210774" y="996650"/>
                  </a:lnTo>
                  <a:lnTo>
                    <a:pt x="245523" y="1029060"/>
                  </a:lnTo>
                  <a:lnTo>
                    <a:pt x="278018" y="1051489"/>
                  </a:lnTo>
                  <a:lnTo>
                    <a:pt x="368762" y="1043046"/>
                  </a:lnTo>
                  <a:lnTo>
                    <a:pt x="337668" y="1034332"/>
                  </a:lnTo>
                  <a:lnTo>
                    <a:pt x="295861" y="1013250"/>
                  </a:lnTo>
                  <a:lnTo>
                    <a:pt x="259231" y="985336"/>
                  </a:lnTo>
                  <a:lnTo>
                    <a:pt x="227665" y="951649"/>
                  </a:lnTo>
                  <a:lnTo>
                    <a:pt x="201053" y="913242"/>
                  </a:lnTo>
                  <a:lnTo>
                    <a:pt x="179282" y="871171"/>
                  </a:lnTo>
                  <a:lnTo>
                    <a:pt x="162242" y="826492"/>
                  </a:lnTo>
                  <a:lnTo>
                    <a:pt x="149819" y="780261"/>
                  </a:lnTo>
                  <a:lnTo>
                    <a:pt x="141904" y="733532"/>
                  </a:lnTo>
                  <a:lnTo>
                    <a:pt x="138383" y="687362"/>
                  </a:lnTo>
                  <a:lnTo>
                    <a:pt x="138556" y="637021"/>
                  </a:lnTo>
                  <a:lnTo>
                    <a:pt x="141605" y="586856"/>
                  </a:lnTo>
                  <a:lnTo>
                    <a:pt x="146819" y="536841"/>
                  </a:lnTo>
                  <a:lnTo>
                    <a:pt x="153485" y="486950"/>
                  </a:lnTo>
                  <a:lnTo>
                    <a:pt x="160893" y="437156"/>
                  </a:lnTo>
                  <a:lnTo>
                    <a:pt x="168330" y="387434"/>
                  </a:lnTo>
                  <a:lnTo>
                    <a:pt x="174726" y="342431"/>
                  </a:lnTo>
                  <a:lnTo>
                    <a:pt x="180090" y="296676"/>
                  </a:lnTo>
                  <a:lnTo>
                    <a:pt x="183053" y="250640"/>
                  </a:lnTo>
                  <a:lnTo>
                    <a:pt x="182249" y="204794"/>
                  </a:lnTo>
                  <a:lnTo>
                    <a:pt x="176307" y="159610"/>
                  </a:lnTo>
                  <a:lnTo>
                    <a:pt x="163859" y="115558"/>
                  </a:lnTo>
                  <a:lnTo>
                    <a:pt x="141727" y="71015"/>
                  </a:lnTo>
                  <a:lnTo>
                    <a:pt x="110818" y="32094"/>
                  </a:lnTo>
                  <a:lnTo>
                    <a:pt x="72383" y="1496"/>
                  </a:lnTo>
                  <a:lnTo>
                    <a:pt x="68965" y="0"/>
                  </a:lnTo>
                  <a:close/>
                </a:path>
              </a:pathLst>
            </a:custGeom>
            <a:solidFill>
              <a:srgbClr val="885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/>
          <p:nvPr/>
        </p:nvSpPr>
        <p:spPr>
          <a:xfrm>
            <a:off x="3873601" y="1707635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907923" y="151333"/>
                </a:moveTo>
                <a:lnTo>
                  <a:pt x="756589" y="0"/>
                </a:lnTo>
                <a:lnTo>
                  <a:pt x="453961" y="302641"/>
                </a:lnTo>
                <a:lnTo>
                  <a:pt x="151333" y="0"/>
                </a:lnTo>
                <a:lnTo>
                  <a:pt x="0" y="151333"/>
                </a:lnTo>
                <a:lnTo>
                  <a:pt x="302628" y="453974"/>
                </a:lnTo>
                <a:lnTo>
                  <a:pt x="12" y="756589"/>
                </a:lnTo>
                <a:lnTo>
                  <a:pt x="151333" y="907910"/>
                </a:lnTo>
                <a:lnTo>
                  <a:pt x="453961" y="605294"/>
                </a:lnTo>
                <a:lnTo>
                  <a:pt x="756589" y="907910"/>
                </a:lnTo>
                <a:lnTo>
                  <a:pt x="907910" y="756589"/>
                </a:lnTo>
                <a:lnTo>
                  <a:pt x="605282" y="453974"/>
                </a:lnTo>
                <a:lnTo>
                  <a:pt x="907923" y="151333"/>
                </a:lnTo>
                <a:close/>
              </a:path>
            </a:pathLst>
          </a:custGeom>
          <a:solidFill>
            <a:srgbClr val="C420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339813" y="5809973"/>
            <a:ext cx="695325" cy="468630"/>
          </a:xfrm>
          <a:custGeom>
            <a:avLst/>
            <a:gdLst/>
            <a:ahLst/>
            <a:cxnLst/>
            <a:rect l="l" t="t" r="r" b="b"/>
            <a:pathLst>
              <a:path w="695325" h="468629">
                <a:moveTo>
                  <a:pt x="364187" y="0"/>
                </a:moveTo>
                <a:lnTo>
                  <a:pt x="307890" y="10887"/>
                </a:lnTo>
                <a:lnTo>
                  <a:pt x="263138" y="24704"/>
                </a:lnTo>
                <a:lnTo>
                  <a:pt x="209908" y="46114"/>
                </a:lnTo>
                <a:lnTo>
                  <a:pt x="153452" y="72968"/>
                </a:lnTo>
                <a:lnTo>
                  <a:pt x="99021" y="103112"/>
                </a:lnTo>
                <a:lnTo>
                  <a:pt x="51869" y="134395"/>
                </a:lnTo>
                <a:lnTo>
                  <a:pt x="17245" y="164665"/>
                </a:lnTo>
                <a:lnTo>
                  <a:pt x="0" y="227525"/>
                </a:lnTo>
                <a:lnTo>
                  <a:pt x="11655" y="272901"/>
                </a:lnTo>
                <a:lnTo>
                  <a:pt x="32956" y="321883"/>
                </a:lnTo>
                <a:lnTo>
                  <a:pt x="61493" y="368452"/>
                </a:lnTo>
                <a:lnTo>
                  <a:pt x="94854" y="406593"/>
                </a:lnTo>
                <a:lnTo>
                  <a:pt x="130629" y="430288"/>
                </a:lnTo>
                <a:lnTo>
                  <a:pt x="199020" y="434620"/>
                </a:lnTo>
                <a:lnTo>
                  <a:pt x="278947" y="415932"/>
                </a:lnTo>
                <a:lnTo>
                  <a:pt x="345310" y="391818"/>
                </a:lnTo>
                <a:lnTo>
                  <a:pt x="373009" y="379870"/>
                </a:lnTo>
                <a:lnTo>
                  <a:pt x="487915" y="445215"/>
                </a:lnTo>
                <a:lnTo>
                  <a:pt x="559753" y="468504"/>
                </a:lnTo>
                <a:lnTo>
                  <a:pt x="618706" y="451094"/>
                </a:lnTo>
                <a:lnTo>
                  <a:pt x="694957" y="394341"/>
                </a:lnTo>
                <a:lnTo>
                  <a:pt x="655157" y="95146"/>
                </a:lnTo>
                <a:lnTo>
                  <a:pt x="505264" y="34230"/>
                </a:lnTo>
                <a:lnTo>
                  <a:pt x="419126" y="5147"/>
                </a:lnTo>
                <a:lnTo>
                  <a:pt x="364187" y="0"/>
                </a:lnTo>
                <a:close/>
              </a:path>
            </a:pathLst>
          </a:custGeom>
          <a:solidFill>
            <a:srgbClr val="E9C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5" name="object 55"/>
          <p:cNvGrpSpPr/>
          <p:nvPr/>
        </p:nvGrpSpPr>
        <p:grpSpPr>
          <a:xfrm>
            <a:off x="8043720" y="5561195"/>
            <a:ext cx="4534535" cy="3479800"/>
            <a:chOff x="8043720" y="5561195"/>
            <a:chExt cx="4534535" cy="3479800"/>
          </a:xfrm>
        </p:grpSpPr>
        <p:sp>
          <p:nvSpPr>
            <p:cNvPr id="56" name="object 56"/>
            <p:cNvSpPr/>
            <p:nvPr/>
          </p:nvSpPr>
          <p:spPr>
            <a:xfrm>
              <a:off x="8551604" y="6663735"/>
              <a:ext cx="3201670" cy="1975485"/>
            </a:xfrm>
            <a:custGeom>
              <a:avLst/>
              <a:gdLst/>
              <a:ahLst/>
              <a:cxnLst/>
              <a:rect l="l" t="t" r="r" b="b"/>
              <a:pathLst>
                <a:path w="3201670" h="1975484">
                  <a:moveTo>
                    <a:pt x="2192184" y="0"/>
                  </a:moveTo>
                  <a:lnTo>
                    <a:pt x="1986667" y="26791"/>
                  </a:lnTo>
                  <a:lnTo>
                    <a:pt x="1524763" y="100384"/>
                  </a:lnTo>
                  <a:lnTo>
                    <a:pt x="1038442" y="210604"/>
                  </a:lnTo>
                  <a:lnTo>
                    <a:pt x="759673" y="347277"/>
                  </a:lnTo>
                  <a:lnTo>
                    <a:pt x="674545" y="479542"/>
                  </a:lnTo>
                  <a:lnTo>
                    <a:pt x="567036" y="672851"/>
                  </a:lnTo>
                  <a:lnTo>
                    <a:pt x="365927" y="1061504"/>
                  </a:lnTo>
                  <a:lnTo>
                    <a:pt x="0" y="1779799"/>
                  </a:lnTo>
                  <a:lnTo>
                    <a:pt x="423243" y="1975144"/>
                  </a:lnTo>
                  <a:lnTo>
                    <a:pt x="1323991" y="716260"/>
                  </a:lnTo>
                  <a:lnTo>
                    <a:pt x="1553418" y="716770"/>
                  </a:lnTo>
                  <a:lnTo>
                    <a:pt x="2068740" y="712194"/>
                  </a:lnTo>
                  <a:lnTo>
                    <a:pt x="2610516" y="693374"/>
                  </a:lnTo>
                  <a:lnTo>
                    <a:pt x="2919303" y="651152"/>
                  </a:lnTo>
                  <a:lnTo>
                    <a:pt x="3003066" y="600785"/>
                  </a:lnTo>
                  <a:lnTo>
                    <a:pt x="3060379" y="533123"/>
                  </a:lnTo>
                  <a:lnTo>
                    <a:pt x="3117693" y="402383"/>
                  </a:lnTo>
                  <a:lnTo>
                    <a:pt x="3201462" y="162780"/>
                  </a:lnTo>
                  <a:lnTo>
                    <a:pt x="2192184" y="0"/>
                  </a:lnTo>
                  <a:close/>
                </a:path>
              </a:pathLst>
            </a:custGeom>
            <a:solidFill>
              <a:srgbClr val="5287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0908051" y="7564489"/>
              <a:ext cx="314960" cy="977265"/>
            </a:xfrm>
            <a:custGeom>
              <a:avLst/>
              <a:gdLst/>
              <a:ahLst/>
              <a:cxnLst/>
              <a:rect l="l" t="t" r="r" b="b"/>
              <a:pathLst>
                <a:path w="314959" h="977265">
                  <a:moveTo>
                    <a:pt x="314723" y="0"/>
                  </a:moveTo>
                  <a:lnTo>
                    <a:pt x="0" y="0"/>
                  </a:lnTo>
                  <a:lnTo>
                    <a:pt x="54260" y="976713"/>
                  </a:lnTo>
                  <a:lnTo>
                    <a:pt x="206192" y="976713"/>
                  </a:lnTo>
                  <a:lnTo>
                    <a:pt x="314723" y="0"/>
                  </a:lnTo>
                  <a:close/>
                </a:path>
              </a:pathLst>
            </a:custGeom>
            <a:solidFill>
              <a:srgbClr val="E0E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0114344" y="5561196"/>
              <a:ext cx="2463800" cy="3320415"/>
            </a:xfrm>
            <a:custGeom>
              <a:avLst/>
              <a:gdLst/>
              <a:ahLst/>
              <a:cxnLst/>
              <a:rect l="l" t="t" r="r" b="b"/>
              <a:pathLst>
                <a:path w="2463800" h="3320415">
                  <a:moveTo>
                    <a:pt x="1537436" y="3184512"/>
                  </a:moveTo>
                  <a:lnTo>
                    <a:pt x="1072629" y="2918561"/>
                  </a:lnTo>
                  <a:lnTo>
                    <a:pt x="1072629" y="2725509"/>
                  </a:lnTo>
                  <a:lnTo>
                    <a:pt x="780973" y="2725509"/>
                  </a:lnTo>
                  <a:lnTo>
                    <a:pt x="780973" y="2914815"/>
                  </a:lnTo>
                  <a:lnTo>
                    <a:pt x="756056" y="2915120"/>
                  </a:lnTo>
                  <a:lnTo>
                    <a:pt x="294830" y="3184512"/>
                  </a:lnTo>
                  <a:lnTo>
                    <a:pt x="294830" y="3320059"/>
                  </a:lnTo>
                  <a:lnTo>
                    <a:pt x="435914" y="3320059"/>
                  </a:lnTo>
                  <a:lnTo>
                    <a:pt x="435914" y="3231426"/>
                  </a:lnTo>
                  <a:lnTo>
                    <a:pt x="844156" y="3053651"/>
                  </a:lnTo>
                  <a:lnTo>
                    <a:pt x="844156" y="3320059"/>
                  </a:lnTo>
                  <a:lnTo>
                    <a:pt x="999934" y="3320059"/>
                  </a:lnTo>
                  <a:lnTo>
                    <a:pt x="999934" y="3052368"/>
                  </a:lnTo>
                  <a:lnTo>
                    <a:pt x="1401127" y="3231426"/>
                  </a:lnTo>
                  <a:lnTo>
                    <a:pt x="1401127" y="3320059"/>
                  </a:lnTo>
                  <a:lnTo>
                    <a:pt x="1526565" y="3320059"/>
                  </a:lnTo>
                  <a:lnTo>
                    <a:pt x="1537436" y="3184512"/>
                  </a:lnTo>
                  <a:close/>
                </a:path>
                <a:path w="2463800" h="3320415">
                  <a:moveTo>
                    <a:pt x="2463508" y="6451"/>
                  </a:moveTo>
                  <a:lnTo>
                    <a:pt x="2440444" y="0"/>
                  </a:lnTo>
                  <a:lnTo>
                    <a:pt x="2376690" y="3733"/>
                  </a:lnTo>
                  <a:lnTo>
                    <a:pt x="2280374" y="52235"/>
                  </a:lnTo>
                  <a:lnTo>
                    <a:pt x="2159635" y="180098"/>
                  </a:lnTo>
                  <a:lnTo>
                    <a:pt x="2081542" y="297662"/>
                  </a:lnTo>
                  <a:lnTo>
                    <a:pt x="1986559" y="499630"/>
                  </a:lnTo>
                  <a:lnTo>
                    <a:pt x="1812607" y="932522"/>
                  </a:lnTo>
                  <a:lnTo>
                    <a:pt x="1497634" y="1742846"/>
                  </a:lnTo>
                  <a:lnTo>
                    <a:pt x="0" y="1742846"/>
                  </a:lnTo>
                  <a:lnTo>
                    <a:pt x="68961" y="2035860"/>
                  </a:lnTo>
                  <a:lnTo>
                    <a:pt x="1779803" y="2035860"/>
                  </a:lnTo>
                  <a:lnTo>
                    <a:pt x="1855762" y="1742846"/>
                  </a:lnTo>
                  <a:lnTo>
                    <a:pt x="2463508" y="6451"/>
                  </a:lnTo>
                  <a:close/>
                </a:path>
              </a:pathLst>
            </a:custGeom>
            <a:solidFill>
              <a:srgbClr val="B7B7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0338638" y="8779960"/>
              <a:ext cx="1360170" cy="260985"/>
            </a:xfrm>
            <a:custGeom>
              <a:avLst/>
              <a:gdLst/>
              <a:ahLst/>
              <a:cxnLst/>
              <a:rect l="l" t="t" r="r" b="b"/>
              <a:pathLst>
                <a:path w="1360170" h="260984">
                  <a:moveTo>
                    <a:pt x="260451" y="130225"/>
                  </a:moveTo>
                  <a:lnTo>
                    <a:pt x="250215" y="79540"/>
                  </a:lnTo>
                  <a:lnTo>
                    <a:pt x="222300" y="38150"/>
                  </a:lnTo>
                  <a:lnTo>
                    <a:pt x="180911" y="10236"/>
                  </a:lnTo>
                  <a:lnTo>
                    <a:pt x="130213" y="0"/>
                  </a:lnTo>
                  <a:lnTo>
                    <a:pt x="79527" y="10236"/>
                  </a:lnTo>
                  <a:lnTo>
                    <a:pt x="38138" y="38150"/>
                  </a:lnTo>
                  <a:lnTo>
                    <a:pt x="10223" y="79540"/>
                  </a:lnTo>
                  <a:lnTo>
                    <a:pt x="0" y="130225"/>
                  </a:lnTo>
                  <a:lnTo>
                    <a:pt x="10223" y="180924"/>
                  </a:lnTo>
                  <a:lnTo>
                    <a:pt x="38138" y="222313"/>
                  </a:lnTo>
                  <a:lnTo>
                    <a:pt x="79527" y="250228"/>
                  </a:lnTo>
                  <a:lnTo>
                    <a:pt x="130213" y="260464"/>
                  </a:lnTo>
                  <a:lnTo>
                    <a:pt x="180911" y="250228"/>
                  </a:lnTo>
                  <a:lnTo>
                    <a:pt x="222300" y="222313"/>
                  </a:lnTo>
                  <a:lnTo>
                    <a:pt x="250215" y="180924"/>
                  </a:lnTo>
                  <a:lnTo>
                    <a:pt x="260451" y="130225"/>
                  </a:lnTo>
                  <a:close/>
                </a:path>
                <a:path w="1360170" h="260984">
                  <a:moveTo>
                    <a:pt x="824776" y="130225"/>
                  </a:moveTo>
                  <a:lnTo>
                    <a:pt x="814552" y="79540"/>
                  </a:lnTo>
                  <a:lnTo>
                    <a:pt x="786638" y="38150"/>
                  </a:lnTo>
                  <a:lnTo>
                    <a:pt x="745236" y="10236"/>
                  </a:lnTo>
                  <a:lnTo>
                    <a:pt x="694550" y="0"/>
                  </a:lnTo>
                  <a:lnTo>
                    <a:pt x="643851" y="10236"/>
                  </a:lnTo>
                  <a:lnTo>
                    <a:pt x="602462" y="38150"/>
                  </a:lnTo>
                  <a:lnTo>
                    <a:pt x="574548" y="79540"/>
                  </a:lnTo>
                  <a:lnTo>
                    <a:pt x="564311" y="130225"/>
                  </a:lnTo>
                  <a:lnTo>
                    <a:pt x="574548" y="180924"/>
                  </a:lnTo>
                  <a:lnTo>
                    <a:pt x="602462" y="222313"/>
                  </a:lnTo>
                  <a:lnTo>
                    <a:pt x="643851" y="250228"/>
                  </a:lnTo>
                  <a:lnTo>
                    <a:pt x="694550" y="260464"/>
                  </a:lnTo>
                  <a:lnTo>
                    <a:pt x="745236" y="250228"/>
                  </a:lnTo>
                  <a:lnTo>
                    <a:pt x="786638" y="222313"/>
                  </a:lnTo>
                  <a:lnTo>
                    <a:pt x="814552" y="180924"/>
                  </a:lnTo>
                  <a:lnTo>
                    <a:pt x="824776" y="130225"/>
                  </a:lnTo>
                  <a:close/>
                </a:path>
                <a:path w="1360170" h="260984">
                  <a:moveTo>
                    <a:pt x="1360170" y="130225"/>
                  </a:moveTo>
                  <a:lnTo>
                    <a:pt x="1349933" y="79540"/>
                  </a:lnTo>
                  <a:lnTo>
                    <a:pt x="1322019" y="38150"/>
                  </a:lnTo>
                  <a:lnTo>
                    <a:pt x="1280617" y="10236"/>
                  </a:lnTo>
                  <a:lnTo>
                    <a:pt x="1229931" y="0"/>
                  </a:lnTo>
                  <a:lnTo>
                    <a:pt x="1179233" y="10236"/>
                  </a:lnTo>
                  <a:lnTo>
                    <a:pt x="1137843" y="38150"/>
                  </a:lnTo>
                  <a:lnTo>
                    <a:pt x="1109941" y="79540"/>
                  </a:lnTo>
                  <a:lnTo>
                    <a:pt x="1099705" y="130225"/>
                  </a:lnTo>
                  <a:lnTo>
                    <a:pt x="1109941" y="180924"/>
                  </a:lnTo>
                  <a:lnTo>
                    <a:pt x="1137843" y="222313"/>
                  </a:lnTo>
                  <a:lnTo>
                    <a:pt x="1179233" y="250228"/>
                  </a:lnTo>
                  <a:lnTo>
                    <a:pt x="1229931" y="260464"/>
                  </a:lnTo>
                  <a:lnTo>
                    <a:pt x="1280617" y="250228"/>
                  </a:lnTo>
                  <a:lnTo>
                    <a:pt x="1322019" y="222313"/>
                  </a:lnTo>
                  <a:lnTo>
                    <a:pt x="1349933" y="180924"/>
                  </a:lnTo>
                  <a:lnTo>
                    <a:pt x="1360170" y="130225"/>
                  </a:lnTo>
                  <a:close/>
                </a:path>
              </a:pathLst>
            </a:custGeom>
            <a:solidFill>
              <a:srgbClr val="413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348708" y="8453588"/>
              <a:ext cx="561975" cy="414655"/>
            </a:xfrm>
            <a:custGeom>
              <a:avLst/>
              <a:gdLst/>
              <a:ahLst/>
              <a:cxnLst/>
              <a:rect l="l" t="t" r="r" b="b"/>
              <a:pathLst>
                <a:path w="561975" h="414654">
                  <a:moveTo>
                    <a:pt x="236369" y="0"/>
                  </a:moveTo>
                  <a:lnTo>
                    <a:pt x="42333" y="6177"/>
                  </a:lnTo>
                  <a:lnTo>
                    <a:pt x="0" y="201763"/>
                  </a:lnTo>
                  <a:lnTo>
                    <a:pt x="66577" y="233936"/>
                  </a:lnTo>
                  <a:lnTo>
                    <a:pt x="218166" y="305283"/>
                  </a:lnTo>
                  <a:lnTo>
                    <a:pt x="382547" y="378044"/>
                  </a:lnTo>
                  <a:lnTo>
                    <a:pt x="487503" y="414458"/>
                  </a:lnTo>
                  <a:lnTo>
                    <a:pt x="527040" y="414559"/>
                  </a:lnTo>
                  <a:lnTo>
                    <a:pt x="547940" y="387032"/>
                  </a:lnTo>
                  <a:lnTo>
                    <a:pt x="557152" y="307074"/>
                  </a:lnTo>
                  <a:lnTo>
                    <a:pt x="561626" y="149880"/>
                  </a:lnTo>
                  <a:lnTo>
                    <a:pt x="236369" y="0"/>
                  </a:lnTo>
                  <a:close/>
                </a:path>
              </a:pathLst>
            </a:custGeom>
            <a:solidFill>
              <a:srgbClr val="E9C1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043710" y="8285689"/>
              <a:ext cx="857250" cy="672465"/>
            </a:xfrm>
            <a:custGeom>
              <a:avLst/>
              <a:gdLst/>
              <a:ahLst/>
              <a:cxnLst/>
              <a:rect l="l" t="t" r="r" b="b"/>
              <a:pathLst>
                <a:path w="857250" h="672465">
                  <a:moveTo>
                    <a:pt x="857173" y="580301"/>
                  </a:moveTo>
                  <a:lnTo>
                    <a:pt x="491617" y="411861"/>
                  </a:lnTo>
                  <a:lnTo>
                    <a:pt x="535317" y="324192"/>
                  </a:lnTo>
                  <a:lnTo>
                    <a:pt x="563499" y="227888"/>
                  </a:lnTo>
                  <a:lnTo>
                    <a:pt x="538086" y="163652"/>
                  </a:lnTo>
                  <a:lnTo>
                    <a:pt x="459701" y="94424"/>
                  </a:lnTo>
                  <a:lnTo>
                    <a:pt x="260413" y="8826"/>
                  </a:lnTo>
                  <a:lnTo>
                    <a:pt x="146735" y="0"/>
                  </a:lnTo>
                  <a:lnTo>
                    <a:pt x="76123" y="85712"/>
                  </a:lnTo>
                  <a:lnTo>
                    <a:pt x="6057" y="283667"/>
                  </a:lnTo>
                  <a:lnTo>
                    <a:pt x="0" y="296837"/>
                  </a:lnTo>
                  <a:lnTo>
                    <a:pt x="814781" y="672287"/>
                  </a:lnTo>
                  <a:lnTo>
                    <a:pt x="857173" y="580301"/>
                  </a:lnTo>
                  <a:close/>
                </a:path>
              </a:pathLst>
            </a:custGeom>
            <a:solidFill>
              <a:srgbClr val="69B3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" name="object 62"/>
          <p:cNvGrpSpPr/>
          <p:nvPr/>
        </p:nvGrpSpPr>
        <p:grpSpPr>
          <a:xfrm>
            <a:off x="10743789" y="3584403"/>
            <a:ext cx="2475230" cy="3271520"/>
            <a:chOff x="10743789" y="3584403"/>
            <a:chExt cx="2475230" cy="3271520"/>
          </a:xfrm>
        </p:grpSpPr>
        <p:sp>
          <p:nvSpPr>
            <p:cNvPr id="63" name="object 63"/>
            <p:cNvSpPr/>
            <p:nvPr/>
          </p:nvSpPr>
          <p:spPr>
            <a:xfrm>
              <a:off x="10956671" y="3584758"/>
              <a:ext cx="1902460" cy="1657350"/>
            </a:xfrm>
            <a:custGeom>
              <a:avLst/>
              <a:gdLst/>
              <a:ahLst/>
              <a:cxnLst/>
              <a:rect l="l" t="t" r="r" b="b"/>
              <a:pathLst>
                <a:path w="1902459" h="1657350">
                  <a:moveTo>
                    <a:pt x="1902066" y="731608"/>
                  </a:moveTo>
                  <a:lnTo>
                    <a:pt x="1899437" y="689940"/>
                  </a:lnTo>
                  <a:lnTo>
                    <a:pt x="1894205" y="648246"/>
                  </a:lnTo>
                  <a:lnTo>
                    <a:pt x="1886407" y="606679"/>
                  </a:lnTo>
                  <a:lnTo>
                    <a:pt x="1876082" y="565378"/>
                  </a:lnTo>
                  <a:lnTo>
                    <a:pt x="1863267" y="524497"/>
                  </a:lnTo>
                  <a:lnTo>
                    <a:pt x="1848002" y="484174"/>
                  </a:lnTo>
                  <a:lnTo>
                    <a:pt x="1830336" y="444538"/>
                  </a:lnTo>
                  <a:lnTo>
                    <a:pt x="1810283" y="405752"/>
                  </a:lnTo>
                  <a:lnTo>
                    <a:pt x="1787906" y="367957"/>
                  </a:lnTo>
                  <a:lnTo>
                    <a:pt x="1763229" y="331292"/>
                  </a:lnTo>
                  <a:lnTo>
                    <a:pt x="1736305" y="295897"/>
                  </a:lnTo>
                  <a:lnTo>
                    <a:pt x="1707159" y="261924"/>
                  </a:lnTo>
                  <a:lnTo>
                    <a:pt x="1675815" y="229514"/>
                  </a:lnTo>
                  <a:lnTo>
                    <a:pt x="1642351" y="198805"/>
                  </a:lnTo>
                  <a:lnTo>
                    <a:pt x="1606765" y="169951"/>
                  </a:lnTo>
                  <a:lnTo>
                    <a:pt x="1569123" y="143078"/>
                  </a:lnTo>
                  <a:lnTo>
                    <a:pt x="1529448" y="118351"/>
                  </a:lnTo>
                  <a:lnTo>
                    <a:pt x="1487792" y="95897"/>
                  </a:lnTo>
                  <a:lnTo>
                    <a:pt x="1444180" y="75869"/>
                  </a:lnTo>
                  <a:lnTo>
                    <a:pt x="1398651" y="58407"/>
                  </a:lnTo>
                  <a:lnTo>
                    <a:pt x="1351254" y="43649"/>
                  </a:lnTo>
                  <a:lnTo>
                    <a:pt x="1302016" y="31750"/>
                  </a:lnTo>
                  <a:lnTo>
                    <a:pt x="1232573" y="18821"/>
                  </a:lnTo>
                  <a:lnTo>
                    <a:pt x="1165606" y="9321"/>
                  </a:lnTo>
                  <a:lnTo>
                    <a:pt x="1101102" y="3098"/>
                  </a:lnTo>
                  <a:lnTo>
                    <a:pt x="1039050" y="50"/>
                  </a:lnTo>
                  <a:lnTo>
                    <a:pt x="979462" y="0"/>
                  </a:lnTo>
                  <a:lnTo>
                    <a:pt x="922312" y="2819"/>
                  </a:lnTo>
                  <a:lnTo>
                    <a:pt x="867613" y="8382"/>
                  </a:lnTo>
                  <a:lnTo>
                    <a:pt x="815340" y="16522"/>
                  </a:lnTo>
                  <a:lnTo>
                    <a:pt x="765492" y="27127"/>
                  </a:lnTo>
                  <a:lnTo>
                    <a:pt x="718070" y="40043"/>
                  </a:lnTo>
                  <a:lnTo>
                    <a:pt x="673061" y="55130"/>
                  </a:lnTo>
                  <a:lnTo>
                    <a:pt x="630453" y="72263"/>
                  </a:lnTo>
                  <a:lnTo>
                    <a:pt x="590245" y="91274"/>
                  </a:lnTo>
                  <a:lnTo>
                    <a:pt x="552437" y="112052"/>
                  </a:lnTo>
                  <a:lnTo>
                    <a:pt x="517004" y="134442"/>
                  </a:lnTo>
                  <a:lnTo>
                    <a:pt x="483958" y="158305"/>
                  </a:lnTo>
                  <a:lnTo>
                    <a:pt x="453288" y="183502"/>
                  </a:lnTo>
                  <a:lnTo>
                    <a:pt x="424980" y="209892"/>
                  </a:lnTo>
                  <a:lnTo>
                    <a:pt x="375437" y="265709"/>
                  </a:lnTo>
                  <a:lnTo>
                    <a:pt x="335280" y="324637"/>
                  </a:lnTo>
                  <a:lnTo>
                    <a:pt x="304444" y="385546"/>
                  </a:lnTo>
                  <a:lnTo>
                    <a:pt x="282892" y="447332"/>
                  </a:lnTo>
                  <a:lnTo>
                    <a:pt x="270560" y="508876"/>
                  </a:lnTo>
                  <a:lnTo>
                    <a:pt x="0" y="555459"/>
                  </a:lnTo>
                  <a:lnTo>
                    <a:pt x="205155" y="794016"/>
                  </a:lnTo>
                  <a:lnTo>
                    <a:pt x="180479" y="1050798"/>
                  </a:lnTo>
                  <a:lnTo>
                    <a:pt x="245757" y="1196771"/>
                  </a:lnTo>
                  <a:lnTo>
                    <a:pt x="467169" y="1286256"/>
                  </a:lnTo>
                  <a:lnTo>
                    <a:pt x="772528" y="1346390"/>
                  </a:lnTo>
                  <a:lnTo>
                    <a:pt x="666153" y="1657311"/>
                  </a:lnTo>
                  <a:lnTo>
                    <a:pt x="1132827" y="1657311"/>
                  </a:lnTo>
                  <a:lnTo>
                    <a:pt x="1154823" y="1393177"/>
                  </a:lnTo>
                  <a:lnTo>
                    <a:pt x="1200797" y="1391221"/>
                  </a:lnTo>
                  <a:lnTo>
                    <a:pt x="1253705" y="1386217"/>
                  </a:lnTo>
                  <a:lnTo>
                    <a:pt x="1304836" y="1378635"/>
                  </a:lnTo>
                  <a:lnTo>
                    <a:pt x="1354150" y="1368628"/>
                  </a:lnTo>
                  <a:lnTo>
                    <a:pt x="1401584" y="1356283"/>
                  </a:lnTo>
                  <a:lnTo>
                    <a:pt x="1447101" y="1341742"/>
                  </a:lnTo>
                  <a:lnTo>
                    <a:pt x="1490687" y="1325105"/>
                  </a:lnTo>
                  <a:lnTo>
                    <a:pt x="1532267" y="1306499"/>
                  </a:lnTo>
                  <a:lnTo>
                    <a:pt x="1571815" y="1286052"/>
                  </a:lnTo>
                  <a:lnTo>
                    <a:pt x="1609305" y="1263878"/>
                  </a:lnTo>
                  <a:lnTo>
                    <a:pt x="1644675" y="1240091"/>
                  </a:lnTo>
                  <a:lnTo>
                    <a:pt x="1677885" y="1214805"/>
                  </a:lnTo>
                  <a:lnTo>
                    <a:pt x="1708899" y="1188161"/>
                  </a:lnTo>
                  <a:lnTo>
                    <a:pt x="1737677" y="1160259"/>
                  </a:lnTo>
                  <a:lnTo>
                    <a:pt x="1764182" y="1131227"/>
                  </a:lnTo>
                  <a:lnTo>
                    <a:pt x="1788363" y="1101178"/>
                  </a:lnTo>
                  <a:lnTo>
                    <a:pt x="1829612" y="1038517"/>
                  </a:lnTo>
                  <a:lnTo>
                    <a:pt x="1861096" y="973239"/>
                  </a:lnTo>
                  <a:lnTo>
                    <a:pt x="1874875" y="934694"/>
                  </a:lnTo>
                  <a:lnTo>
                    <a:pt x="1885823" y="895261"/>
                  </a:lnTo>
                  <a:lnTo>
                    <a:pt x="1893976" y="855091"/>
                  </a:lnTo>
                  <a:lnTo>
                    <a:pt x="1899386" y="814336"/>
                  </a:lnTo>
                  <a:lnTo>
                    <a:pt x="1902066" y="773125"/>
                  </a:lnTo>
                  <a:lnTo>
                    <a:pt x="1902066" y="731608"/>
                  </a:lnTo>
                  <a:close/>
                </a:path>
              </a:pathLst>
            </a:custGeom>
            <a:solidFill>
              <a:srgbClr val="E9C1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1568007" y="3584403"/>
              <a:ext cx="1290955" cy="1394460"/>
            </a:xfrm>
            <a:custGeom>
              <a:avLst/>
              <a:gdLst/>
              <a:ahLst/>
              <a:cxnLst/>
              <a:rect l="l" t="t" r="r" b="b"/>
              <a:pathLst>
                <a:path w="1290954" h="1394460">
                  <a:moveTo>
                    <a:pt x="396778" y="0"/>
                  </a:moveTo>
                  <a:lnTo>
                    <a:pt x="331698" y="1804"/>
                  </a:lnTo>
                  <a:lnTo>
                    <a:pt x="269674" y="7091"/>
                  </a:lnTo>
                  <a:lnTo>
                    <a:pt x="210696" y="15664"/>
                  </a:lnTo>
                  <a:lnTo>
                    <a:pt x="154755" y="27328"/>
                  </a:lnTo>
                  <a:lnTo>
                    <a:pt x="101841" y="41888"/>
                  </a:lnTo>
                  <a:lnTo>
                    <a:pt x="51945" y="59149"/>
                  </a:lnTo>
                  <a:lnTo>
                    <a:pt x="5058" y="78914"/>
                  </a:lnTo>
                  <a:lnTo>
                    <a:pt x="0" y="81458"/>
                  </a:lnTo>
                  <a:lnTo>
                    <a:pt x="37862" y="254835"/>
                  </a:lnTo>
                  <a:lnTo>
                    <a:pt x="98518" y="412050"/>
                  </a:lnTo>
                  <a:lnTo>
                    <a:pt x="199128" y="523212"/>
                  </a:lnTo>
                  <a:lnTo>
                    <a:pt x="376908" y="650253"/>
                  </a:lnTo>
                  <a:lnTo>
                    <a:pt x="324575" y="993562"/>
                  </a:lnTo>
                  <a:lnTo>
                    <a:pt x="402361" y="1270947"/>
                  </a:lnTo>
                  <a:lnTo>
                    <a:pt x="469477" y="1392889"/>
                  </a:lnTo>
                  <a:lnTo>
                    <a:pt x="478428" y="1393413"/>
                  </a:lnTo>
                  <a:lnTo>
                    <a:pt x="534794" y="1393892"/>
                  </a:lnTo>
                  <a:lnTo>
                    <a:pt x="589456" y="1391569"/>
                  </a:lnTo>
                  <a:lnTo>
                    <a:pt x="642373" y="1386563"/>
                  </a:lnTo>
                  <a:lnTo>
                    <a:pt x="693504" y="1378992"/>
                  </a:lnTo>
                  <a:lnTo>
                    <a:pt x="742807" y="1368977"/>
                  </a:lnTo>
                  <a:lnTo>
                    <a:pt x="790243" y="1356636"/>
                  </a:lnTo>
                  <a:lnTo>
                    <a:pt x="835770" y="1342090"/>
                  </a:lnTo>
                  <a:lnTo>
                    <a:pt x="879346" y="1325456"/>
                  </a:lnTo>
                  <a:lnTo>
                    <a:pt x="920932" y="1306855"/>
                  </a:lnTo>
                  <a:lnTo>
                    <a:pt x="960486" y="1286405"/>
                  </a:lnTo>
                  <a:lnTo>
                    <a:pt x="997967" y="1264227"/>
                  </a:lnTo>
                  <a:lnTo>
                    <a:pt x="1033334" y="1240439"/>
                  </a:lnTo>
                  <a:lnTo>
                    <a:pt x="1066547" y="1215160"/>
                  </a:lnTo>
                  <a:lnTo>
                    <a:pt x="1097563" y="1188510"/>
                  </a:lnTo>
                  <a:lnTo>
                    <a:pt x="1126343" y="1160607"/>
                  </a:lnTo>
                  <a:lnTo>
                    <a:pt x="1152845" y="1131573"/>
                  </a:lnTo>
                  <a:lnTo>
                    <a:pt x="1177029" y="1101524"/>
                  </a:lnTo>
                  <a:lnTo>
                    <a:pt x="1218276" y="1038865"/>
                  </a:lnTo>
                  <a:lnTo>
                    <a:pt x="1249757" y="973582"/>
                  </a:lnTo>
                  <a:lnTo>
                    <a:pt x="1263540" y="935032"/>
                  </a:lnTo>
                  <a:lnTo>
                    <a:pt x="1274491" y="895601"/>
                  </a:lnTo>
                  <a:lnTo>
                    <a:pt x="1282649" y="855435"/>
                  </a:lnTo>
                  <a:lnTo>
                    <a:pt x="1288051" y="814677"/>
                  </a:lnTo>
                  <a:lnTo>
                    <a:pt x="1290737" y="773470"/>
                  </a:lnTo>
                  <a:lnTo>
                    <a:pt x="1290744" y="731957"/>
                  </a:lnTo>
                  <a:lnTo>
                    <a:pt x="1288110" y="690283"/>
                  </a:lnTo>
                  <a:lnTo>
                    <a:pt x="1282874" y="648591"/>
                  </a:lnTo>
                  <a:lnTo>
                    <a:pt x="1275075" y="607025"/>
                  </a:lnTo>
                  <a:lnTo>
                    <a:pt x="1264750" y="565728"/>
                  </a:lnTo>
                  <a:lnTo>
                    <a:pt x="1251938" y="524844"/>
                  </a:lnTo>
                  <a:lnTo>
                    <a:pt x="1236677" y="484516"/>
                  </a:lnTo>
                  <a:lnTo>
                    <a:pt x="1219006" y="444888"/>
                  </a:lnTo>
                  <a:lnTo>
                    <a:pt x="1198962" y="406104"/>
                  </a:lnTo>
                  <a:lnTo>
                    <a:pt x="1176584" y="368306"/>
                  </a:lnTo>
                  <a:lnTo>
                    <a:pt x="1151910" y="331640"/>
                  </a:lnTo>
                  <a:lnTo>
                    <a:pt x="1124979" y="296248"/>
                  </a:lnTo>
                  <a:lnTo>
                    <a:pt x="1095829" y="262273"/>
                  </a:lnTo>
                  <a:lnTo>
                    <a:pt x="1064498" y="229860"/>
                  </a:lnTo>
                  <a:lnTo>
                    <a:pt x="1031024" y="199153"/>
                  </a:lnTo>
                  <a:lnTo>
                    <a:pt x="995446" y="170294"/>
                  </a:lnTo>
                  <a:lnTo>
                    <a:pt x="957802" y="143427"/>
                  </a:lnTo>
                  <a:lnTo>
                    <a:pt x="918130" y="118696"/>
                  </a:lnTo>
                  <a:lnTo>
                    <a:pt x="876469" y="96244"/>
                  </a:lnTo>
                  <a:lnTo>
                    <a:pt x="832857" y="76215"/>
                  </a:lnTo>
                  <a:lnTo>
                    <a:pt x="787331" y="58753"/>
                  </a:lnTo>
                  <a:lnTo>
                    <a:pt x="739932" y="44001"/>
                  </a:lnTo>
                  <a:lnTo>
                    <a:pt x="690696" y="32103"/>
                  </a:lnTo>
                  <a:lnTo>
                    <a:pt x="638218" y="22047"/>
                  </a:lnTo>
                  <a:lnTo>
                    <a:pt x="587138" y="13954"/>
                  </a:lnTo>
                  <a:lnTo>
                    <a:pt x="537454" y="7762"/>
                  </a:lnTo>
                  <a:lnTo>
                    <a:pt x="489167" y="3413"/>
                  </a:lnTo>
                  <a:lnTo>
                    <a:pt x="442275" y="845"/>
                  </a:lnTo>
                  <a:lnTo>
                    <a:pt x="396778" y="0"/>
                  </a:lnTo>
                  <a:close/>
                </a:path>
              </a:pathLst>
            </a:custGeom>
            <a:solidFill>
              <a:srgbClr val="A56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1801703" y="3584416"/>
              <a:ext cx="1049020" cy="1240790"/>
            </a:xfrm>
            <a:custGeom>
              <a:avLst/>
              <a:gdLst/>
              <a:ahLst/>
              <a:cxnLst/>
              <a:rect l="l" t="t" r="r" b="b"/>
              <a:pathLst>
                <a:path w="1049020" h="1240789">
                  <a:moveTo>
                    <a:pt x="235699" y="669785"/>
                  </a:moveTo>
                  <a:lnTo>
                    <a:pt x="232943" y="653440"/>
                  </a:lnTo>
                  <a:lnTo>
                    <a:pt x="205651" y="609803"/>
                  </a:lnTo>
                  <a:lnTo>
                    <a:pt x="180378" y="565099"/>
                  </a:lnTo>
                  <a:lnTo>
                    <a:pt x="157175" y="519404"/>
                  </a:lnTo>
                  <a:lnTo>
                    <a:pt x="136029" y="472795"/>
                  </a:lnTo>
                  <a:lnTo>
                    <a:pt x="116992" y="425361"/>
                  </a:lnTo>
                  <a:lnTo>
                    <a:pt x="100076" y="377164"/>
                  </a:lnTo>
                  <a:lnTo>
                    <a:pt x="85305" y="328295"/>
                  </a:lnTo>
                  <a:lnTo>
                    <a:pt x="72694" y="278828"/>
                  </a:lnTo>
                  <a:lnTo>
                    <a:pt x="62268" y="228828"/>
                  </a:lnTo>
                  <a:lnTo>
                    <a:pt x="54051" y="178371"/>
                  </a:lnTo>
                  <a:lnTo>
                    <a:pt x="48056" y="127558"/>
                  </a:lnTo>
                  <a:lnTo>
                    <a:pt x="44323" y="76441"/>
                  </a:lnTo>
                  <a:lnTo>
                    <a:pt x="42849" y="25107"/>
                  </a:lnTo>
                  <a:lnTo>
                    <a:pt x="43154" y="6451"/>
                  </a:lnTo>
                  <a:lnTo>
                    <a:pt x="203" y="11899"/>
                  </a:lnTo>
                  <a:lnTo>
                    <a:pt x="1206" y="72466"/>
                  </a:lnTo>
                  <a:lnTo>
                    <a:pt x="4457" y="121704"/>
                  </a:lnTo>
                  <a:lnTo>
                    <a:pt x="9740" y="170713"/>
                  </a:lnTo>
                  <a:lnTo>
                    <a:pt x="17018" y="219443"/>
                  </a:lnTo>
                  <a:lnTo>
                    <a:pt x="26289" y="267804"/>
                  </a:lnTo>
                  <a:lnTo>
                    <a:pt x="37528" y="315734"/>
                  </a:lnTo>
                  <a:lnTo>
                    <a:pt x="50723" y="363169"/>
                  </a:lnTo>
                  <a:lnTo>
                    <a:pt x="65849" y="410019"/>
                  </a:lnTo>
                  <a:lnTo>
                    <a:pt x="82880" y="456222"/>
                  </a:lnTo>
                  <a:lnTo>
                    <a:pt x="101790" y="501713"/>
                  </a:lnTo>
                  <a:lnTo>
                    <a:pt x="122580" y="546404"/>
                  </a:lnTo>
                  <a:lnTo>
                    <a:pt x="145224" y="590245"/>
                  </a:lnTo>
                  <a:lnTo>
                    <a:pt x="169697" y="633145"/>
                  </a:lnTo>
                  <a:lnTo>
                    <a:pt x="195986" y="675043"/>
                  </a:lnTo>
                  <a:lnTo>
                    <a:pt x="210248" y="684593"/>
                  </a:lnTo>
                  <a:lnTo>
                    <a:pt x="225806" y="681507"/>
                  </a:lnTo>
                  <a:lnTo>
                    <a:pt x="235699" y="669785"/>
                  </a:lnTo>
                  <a:close/>
                </a:path>
                <a:path w="1049020" h="1240789">
                  <a:moveTo>
                    <a:pt x="919835" y="1130211"/>
                  </a:moveTo>
                  <a:lnTo>
                    <a:pt x="848106" y="1154277"/>
                  </a:lnTo>
                  <a:lnTo>
                    <a:pt x="800049" y="1167142"/>
                  </a:lnTo>
                  <a:lnTo>
                    <a:pt x="751484" y="1177798"/>
                  </a:lnTo>
                  <a:lnTo>
                    <a:pt x="702487" y="1186243"/>
                  </a:lnTo>
                  <a:lnTo>
                    <a:pt x="653173" y="1192479"/>
                  </a:lnTo>
                  <a:lnTo>
                    <a:pt x="603631" y="1196505"/>
                  </a:lnTo>
                  <a:lnTo>
                    <a:pt x="553961" y="1198308"/>
                  </a:lnTo>
                  <a:lnTo>
                    <a:pt x="504253" y="1197889"/>
                  </a:lnTo>
                  <a:lnTo>
                    <a:pt x="454621" y="1195260"/>
                  </a:lnTo>
                  <a:lnTo>
                    <a:pt x="405142" y="1190396"/>
                  </a:lnTo>
                  <a:lnTo>
                    <a:pt x="355942" y="1183322"/>
                  </a:lnTo>
                  <a:lnTo>
                    <a:pt x="307098" y="1174013"/>
                  </a:lnTo>
                  <a:lnTo>
                    <a:pt x="258711" y="1162481"/>
                  </a:lnTo>
                  <a:lnTo>
                    <a:pt x="210883" y="1148727"/>
                  </a:lnTo>
                  <a:lnTo>
                    <a:pt x="163703" y="1132738"/>
                  </a:lnTo>
                  <a:lnTo>
                    <a:pt x="124955" y="1117523"/>
                  </a:lnTo>
                  <a:lnTo>
                    <a:pt x="133731" y="1149438"/>
                  </a:lnTo>
                  <a:lnTo>
                    <a:pt x="188696" y="1186129"/>
                  </a:lnTo>
                  <a:lnTo>
                    <a:pt x="236220" y="1200264"/>
                  </a:lnTo>
                  <a:lnTo>
                    <a:pt x="284251" y="1212291"/>
                  </a:lnTo>
                  <a:lnTo>
                    <a:pt x="332727" y="1222197"/>
                  </a:lnTo>
                  <a:lnTo>
                    <a:pt x="381546" y="1229995"/>
                  </a:lnTo>
                  <a:lnTo>
                    <a:pt x="430631" y="1235684"/>
                  </a:lnTo>
                  <a:lnTo>
                    <a:pt x="479907" y="1239266"/>
                  </a:lnTo>
                  <a:lnTo>
                    <a:pt x="529272" y="1240726"/>
                  </a:lnTo>
                  <a:lnTo>
                    <a:pt x="578650" y="1240078"/>
                  </a:lnTo>
                  <a:lnTo>
                    <a:pt x="627964" y="1237322"/>
                  </a:lnTo>
                  <a:lnTo>
                    <a:pt x="677125" y="1232458"/>
                  </a:lnTo>
                  <a:lnTo>
                    <a:pt x="726046" y="1225486"/>
                  </a:lnTo>
                  <a:lnTo>
                    <a:pt x="774636" y="1216418"/>
                  </a:lnTo>
                  <a:lnTo>
                    <a:pt x="822833" y="1205230"/>
                  </a:lnTo>
                  <a:lnTo>
                    <a:pt x="871397" y="1181544"/>
                  </a:lnTo>
                  <a:lnTo>
                    <a:pt x="902944" y="1149756"/>
                  </a:lnTo>
                  <a:lnTo>
                    <a:pt x="919835" y="1130211"/>
                  </a:lnTo>
                  <a:close/>
                </a:path>
                <a:path w="1049020" h="1240789">
                  <a:moveTo>
                    <a:pt x="1048766" y="856348"/>
                  </a:moveTo>
                  <a:lnTo>
                    <a:pt x="1021689" y="778433"/>
                  </a:lnTo>
                  <a:lnTo>
                    <a:pt x="1003122" y="733031"/>
                  </a:lnTo>
                  <a:lnTo>
                    <a:pt x="982903" y="688352"/>
                  </a:lnTo>
                  <a:lnTo>
                    <a:pt x="961136" y="644385"/>
                  </a:lnTo>
                  <a:lnTo>
                    <a:pt x="937895" y="601141"/>
                  </a:lnTo>
                  <a:lnTo>
                    <a:pt x="913257" y="558596"/>
                  </a:lnTo>
                  <a:lnTo>
                    <a:pt x="887310" y="516763"/>
                  </a:lnTo>
                  <a:lnTo>
                    <a:pt x="860132" y="475640"/>
                  </a:lnTo>
                  <a:lnTo>
                    <a:pt x="831811" y="435216"/>
                  </a:lnTo>
                  <a:lnTo>
                    <a:pt x="802424" y="395503"/>
                  </a:lnTo>
                  <a:lnTo>
                    <a:pt x="772058" y="356501"/>
                  </a:lnTo>
                  <a:lnTo>
                    <a:pt x="740791" y="318185"/>
                  </a:lnTo>
                  <a:lnTo>
                    <a:pt x="708710" y="280581"/>
                  </a:lnTo>
                  <a:lnTo>
                    <a:pt x="675881" y="243662"/>
                  </a:lnTo>
                  <a:lnTo>
                    <a:pt x="642404" y="207441"/>
                  </a:lnTo>
                  <a:lnTo>
                    <a:pt x="608355" y="171919"/>
                  </a:lnTo>
                  <a:lnTo>
                    <a:pt x="573811" y="137083"/>
                  </a:lnTo>
                  <a:lnTo>
                    <a:pt x="537667" y="101727"/>
                  </a:lnTo>
                  <a:lnTo>
                    <a:pt x="501053" y="66878"/>
                  </a:lnTo>
                  <a:lnTo>
                    <a:pt x="465950" y="34264"/>
                  </a:lnTo>
                  <a:lnTo>
                    <a:pt x="404520" y="22047"/>
                  </a:lnTo>
                  <a:lnTo>
                    <a:pt x="385508" y="19024"/>
                  </a:lnTo>
                  <a:lnTo>
                    <a:pt x="397344" y="29654"/>
                  </a:lnTo>
                  <a:lnTo>
                    <a:pt x="435317" y="64300"/>
                  </a:lnTo>
                  <a:lnTo>
                    <a:pt x="472960" y="99402"/>
                  </a:lnTo>
                  <a:lnTo>
                    <a:pt x="510209" y="134975"/>
                  </a:lnTo>
                  <a:lnTo>
                    <a:pt x="546963" y="171069"/>
                  </a:lnTo>
                  <a:lnTo>
                    <a:pt x="583158" y="207721"/>
                  </a:lnTo>
                  <a:lnTo>
                    <a:pt x="618693" y="244957"/>
                  </a:lnTo>
                  <a:lnTo>
                    <a:pt x="653503" y="282816"/>
                  </a:lnTo>
                  <a:lnTo>
                    <a:pt x="687501" y="321348"/>
                  </a:lnTo>
                  <a:lnTo>
                    <a:pt x="720610" y="360578"/>
                  </a:lnTo>
                  <a:lnTo>
                    <a:pt x="752729" y="400545"/>
                  </a:lnTo>
                  <a:lnTo>
                    <a:pt x="783805" y="441286"/>
                  </a:lnTo>
                  <a:lnTo>
                    <a:pt x="813727" y="482828"/>
                  </a:lnTo>
                  <a:lnTo>
                    <a:pt x="842441" y="525221"/>
                  </a:lnTo>
                  <a:lnTo>
                    <a:pt x="869835" y="568502"/>
                  </a:lnTo>
                  <a:lnTo>
                    <a:pt x="895845" y="612698"/>
                  </a:lnTo>
                  <a:lnTo>
                    <a:pt x="920394" y="657860"/>
                  </a:lnTo>
                  <a:lnTo>
                    <a:pt x="943394" y="704011"/>
                  </a:lnTo>
                  <a:lnTo>
                    <a:pt x="964755" y="751179"/>
                  </a:lnTo>
                  <a:lnTo>
                    <a:pt x="982891" y="795782"/>
                  </a:lnTo>
                  <a:lnTo>
                    <a:pt x="999236" y="841044"/>
                  </a:lnTo>
                  <a:lnTo>
                    <a:pt x="1013726" y="886929"/>
                  </a:lnTo>
                  <a:lnTo>
                    <a:pt x="1024750" y="927531"/>
                  </a:lnTo>
                  <a:lnTo>
                    <a:pt x="1018946" y="929474"/>
                  </a:lnTo>
                  <a:lnTo>
                    <a:pt x="1007249" y="932675"/>
                  </a:lnTo>
                  <a:lnTo>
                    <a:pt x="969518" y="905205"/>
                  </a:lnTo>
                  <a:lnTo>
                    <a:pt x="929487" y="874979"/>
                  </a:lnTo>
                  <a:lnTo>
                    <a:pt x="890003" y="844054"/>
                  </a:lnTo>
                  <a:lnTo>
                    <a:pt x="851052" y="812457"/>
                  </a:lnTo>
                  <a:lnTo>
                    <a:pt x="812660" y="780173"/>
                  </a:lnTo>
                  <a:lnTo>
                    <a:pt x="774839" y="747229"/>
                  </a:lnTo>
                  <a:lnTo>
                    <a:pt x="737616" y="713625"/>
                  </a:lnTo>
                  <a:lnTo>
                    <a:pt x="700976" y="679373"/>
                  </a:lnTo>
                  <a:lnTo>
                    <a:pt x="664946" y="644486"/>
                  </a:lnTo>
                  <a:lnTo>
                    <a:pt x="629539" y="608965"/>
                  </a:lnTo>
                  <a:lnTo>
                    <a:pt x="594753" y="572833"/>
                  </a:lnTo>
                  <a:lnTo>
                    <a:pt x="560616" y="536079"/>
                  </a:lnTo>
                  <a:lnTo>
                    <a:pt x="527138" y="498741"/>
                  </a:lnTo>
                  <a:lnTo>
                    <a:pt x="494334" y="460806"/>
                  </a:lnTo>
                  <a:lnTo>
                    <a:pt x="462203" y="422287"/>
                  </a:lnTo>
                  <a:lnTo>
                    <a:pt x="430758" y="383209"/>
                  </a:lnTo>
                  <a:lnTo>
                    <a:pt x="400024" y="343560"/>
                  </a:lnTo>
                  <a:lnTo>
                    <a:pt x="370001" y="303352"/>
                  </a:lnTo>
                  <a:lnTo>
                    <a:pt x="340715" y="262610"/>
                  </a:lnTo>
                  <a:lnTo>
                    <a:pt x="310692" y="218871"/>
                  </a:lnTo>
                  <a:lnTo>
                    <a:pt x="282219" y="174117"/>
                  </a:lnTo>
                  <a:lnTo>
                    <a:pt x="256032" y="128117"/>
                  </a:lnTo>
                  <a:lnTo>
                    <a:pt x="232867" y="80670"/>
                  </a:lnTo>
                  <a:lnTo>
                    <a:pt x="213474" y="31521"/>
                  </a:lnTo>
                  <a:lnTo>
                    <a:pt x="204520" y="762"/>
                  </a:lnTo>
                  <a:lnTo>
                    <a:pt x="163080" y="0"/>
                  </a:lnTo>
                  <a:lnTo>
                    <a:pt x="170434" y="38023"/>
                  </a:lnTo>
                  <a:lnTo>
                    <a:pt x="187121" y="82816"/>
                  </a:lnTo>
                  <a:lnTo>
                    <a:pt x="206921" y="126301"/>
                  </a:lnTo>
                  <a:lnTo>
                    <a:pt x="229336" y="168592"/>
                  </a:lnTo>
                  <a:lnTo>
                    <a:pt x="253873" y="209765"/>
                  </a:lnTo>
                  <a:lnTo>
                    <a:pt x="280035" y="249923"/>
                  </a:lnTo>
                  <a:lnTo>
                    <a:pt x="306793" y="288696"/>
                  </a:lnTo>
                  <a:lnTo>
                    <a:pt x="334289" y="326961"/>
                  </a:lnTo>
                  <a:lnTo>
                    <a:pt x="362483" y="364744"/>
                  </a:lnTo>
                  <a:lnTo>
                    <a:pt x="391325" y="402043"/>
                  </a:lnTo>
                  <a:lnTo>
                    <a:pt x="420763" y="438848"/>
                  </a:lnTo>
                  <a:lnTo>
                    <a:pt x="450748" y="475183"/>
                  </a:lnTo>
                  <a:lnTo>
                    <a:pt x="484162" y="514350"/>
                  </a:lnTo>
                  <a:lnTo>
                    <a:pt x="518274" y="552907"/>
                  </a:lnTo>
                  <a:lnTo>
                    <a:pt x="553072" y="590842"/>
                  </a:lnTo>
                  <a:lnTo>
                    <a:pt x="588556" y="628142"/>
                  </a:lnTo>
                  <a:lnTo>
                    <a:pt x="624700" y="664806"/>
                  </a:lnTo>
                  <a:lnTo>
                    <a:pt x="661479" y="700824"/>
                  </a:lnTo>
                  <a:lnTo>
                    <a:pt x="698919" y="736168"/>
                  </a:lnTo>
                  <a:lnTo>
                    <a:pt x="736968" y="770839"/>
                  </a:lnTo>
                  <a:lnTo>
                    <a:pt x="775639" y="804824"/>
                  </a:lnTo>
                  <a:lnTo>
                    <a:pt x="814908" y="838111"/>
                  </a:lnTo>
                  <a:lnTo>
                    <a:pt x="854773" y="870686"/>
                  </a:lnTo>
                  <a:lnTo>
                    <a:pt x="896429" y="903490"/>
                  </a:lnTo>
                  <a:lnTo>
                    <a:pt x="938657" y="935532"/>
                  </a:lnTo>
                  <a:lnTo>
                    <a:pt x="953338" y="946264"/>
                  </a:lnTo>
                  <a:lnTo>
                    <a:pt x="925245" y="952271"/>
                  </a:lnTo>
                  <a:lnTo>
                    <a:pt x="877874" y="959802"/>
                  </a:lnTo>
                  <a:lnTo>
                    <a:pt x="830237" y="964946"/>
                  </a:lnTo>
                  <a:lnTo>
                    <a:pt x="782370" y="967854"/>
                  </a:lnTo>
                  <a:lnTo>
                    <a:pt x="734339" y="968692"/>
                  </a:lnTo>
                  <a:lnTo>
                    <a:pt x="686168" y="967587"/>
                  </a:lnTo>
                  <a:lnTo>
                    <a:pt x="637946" y="964704"/>
                  </a:lnTo>
                  <a:lnTo>
                    <a:pt x="589699" y="960183"/>
                  </a:lnTo>
                  <a:lnTo>
                    <a:pt x="541489" y="954189"/>
                  </a:lnTo>
                  <a:lnTo>
                    <a:pt x="493356" y="946848"/>
                  </a:lnTo>
                  <a:lnTo>
                    <a:pt x="445376" y="938339"/>
                  </a:lnTo>
                  <a:lnTo>
                    <a:pt x="397573" y="928776"/>
                  </a:lnTo>
                  <a:lnTo>
                    <a:pt x="350012" y="918337"/>
                  </a:lnTo>
                  <a:lnTo>
                    <a:pt x="302742" y="907161"/>
                  </a:lnTo>
                  <a:lnTo>
                    <a:pt x="255816" y="895400"/>
                  </a:lnTo>
                  <a:lnTo>
                    <a:pt x="163207" y="870712"/>
                  </a:lnTo>
                  <a:lnTo>
                    <a:pt x="146469" y="873061"/>
                  </a:lnTo>
                  <a:lnTo>
                    <a:pt x="137566" y="885875"/>
                  </a:lnTo>
                  <a:lnTo>
                    <a:pt x="138645" y="901446"/>
                  </a:lnTo>
                  <a:lnTo>
                    <a:pt x="151828" y="911987"/>
                  </a:lnTo>
                  <a:lnTo>
                    <a:pt x="248170" y="937564"/>
                  </a:lnTo>
                  <a:lnTo>
                    <a:pt x="296875" y="949629"/>
                  </a:lnTo>
                  <a:lnTo>
                    <a:pt x="345871" y="961034"/>
                  </a:lnTo>
                  <a:lnTo>
                    <a:pt x="395109" y="971626"/>
                  </a:lnTo>
                  <a:lnTo>
                    <a:pt x="444550" y="981240"/>
                  </a:lnTo>
                  <a:lnTo>
                    <a:pt x="494144" y="989749"/>
                  </a:lnTo>
                  <a:lnTo>
                    <a:pt x="543852" y="997000"/>
                  </a:lnTo>
                  <a:lnTo>
                    <a:pt x="593623" y="1002842"/>
                  </a:lnTo>
                  <a:lnTo>
                    <a:pt x="643407" y="1007135"/>
                  </a:lnTo>
                  <a:lnTo>
                    <a:pt x="693178" y="1009726"/>
                  </a:lnTo>
                  <a:lnTo>
                    <a:pt x="742873" y="1010475"/>
                  </a:lnTo>
                  <a:lnTo>
                    <a:pt x="792454" y="1009218"/>
                  </a:lnTo>
                  <a:lnTo>
                    <a:pt x="841883" y="1005840"/>
                  </a:lnTo>
                  <a:lnTo>
                    <a:pt x="891095" y="1000163"/>
                  </a:lnTo>
                  <a:lnTo>
                    <a:pt x="940066" y="992047"/>
                  </a:lnTo>
                  <a:lnTo>
                    <a:pt x="988733" y="981354"/>
                  </a:lnTo>
                  <a:lnTo>
                    <a:pt x="998347" y="978687"/>
                  </a:lnTo>
                  <a:lnTo>
                    <a:pt x="1010094" y="986942"/>
                  </a:lnTo>
                  <a:lnTo>
                    <a:pt x="1015949" y="973810"/>
                  </a:lnTo>
                  <a:lnTo>
                    <a:pt x="1016063" y="973582"/>
                  </a:lnTo>
                  <a:lnTo>
                    <a:pt x="1017803" y="968692"/>
                  </a:lnTo>
                  <a:lnTo>
                    <a:pt x="1025956" y="945870"/>
                  </a:lnTo>
                  <a:lnTo>
                    <a:pt x="1027938" y="940346"/>
                  </a:lnTo>
                  <a:lnTo>
                    <a:pt x="1029843" y="935024"/>
                  </a:lnTo>
                  <a:lnTo>
                    <a:pt x="1032662" y="924864"/>
                  </a:lnTo>
                  <a:lnTo>
                    <a:pt x="1040790" y="895591"/>
                  </a:lnTo>
                  <a:lnTo>
                    <a:pt x="1048766" y="856348"/>
                  </a:lnTo>
                  <a:close/>
                </a:path>
              </a:pathLst>
            </a:custGeom>
            <a:solidFill>
              <a:srgbClr val="885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1352104" y="3946807"/>
              <a:ext cx="181610" cy="265430"/>
            </a:xfrm>
            <a:custGeom>
              <a:avLst/>
              <a:gdLst/>
              <a:ahLst/>
              <a:cxnLst/>
              <a:rect l="l" t="t" r="r" b="b"/>
              <a:pathLst>
                <a:path w="181609" h="265429">
                  <a:moveTo>
                    <a:pt x="120734" y="0"/>
                  </a:moveTo>
                  <a:lnTo>
                    <a:pt x="58632" y="19076"/>
                  </a:lnTo>
                  <a:lnTo>
                    <a:pt x="16908" y="80778"/>
                  </a:lnTo>
                  <a:lnTo>
                    <a:pt x="5074" y="119591"/>
                  </a:lnTo>
                  <a:lnTo>
                    <a:pt x="0" y="159435"/>
                  </a:lnTo>
                  <a:lnTo>
                    <a:pt x="2239" y="197100"/>
                  </a:lnTo>
                  <a:lnTo>
                    <a:pt x="12347" y="229377"/>
                  </a:lnTo>
                  <a:lnTo>
                    <a:pt x="30879" y="253058"/>
                  </a:lnTo>
                  <a:lnTo>
                    <a:pt x="58391" y="264934"/>
                  </a:lnTo>
                  <a:lnTo>
                    <a:pt x="89445" y="261986"/>
                  </a:lnTo>
                  <a:lnTo>
                    <a:pt x="141839" y="218381"/>
                  </a:lnTo>
                  <a:lnTo>
                    <a:pt x="161226" y="184012"/>
                  </a:lnTo>
                  <a:lnTo>
                    <a:pt x="174773" y="145460"/>
                  </a:lnTo>
                  <a:lnTo>
                    <a:pt x="181503" y="105868"/>
                  </a:lnTo>
                  <a:lnTo>
                    <a:pt x="180440" y="68381"/>
                  </a:lnTo>
                  <a:lnTo>
                    <a:pt x="170608" y="36144"/>
                  </a:lnTo>
                  <a:lnTo>
                    <a:pt x="151032" y="12302"/>
                  </a:lnTo>
                  <a:lnTo>
                    <a:pt x="120734" y="0"/>
                  </a:lnTo>
                  <a:close/>
                </a:path>
              </a:pathLst>
            </a:custGeom>
            <a:solidFill>
              <a:srgbClr val="413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1818878" y="4158081"/>
              <a:ext cx="358775" cy="423545"/>
            </a:xfrm>
            <a:custGeom>
              <a:avLst/>
              <a:gdLst/>
              <a:ahLst/>
              <a:cxnLst/>
              <a:rect l="l" t="t" r="r" b="b"/>
              <a:pathLst>
                <a:path w="358775" h="423545">
                  <a:moveTo>
                    <a:pt x="223509" y="0"/>
                  </a:moveTo>
                  <a:lnTo>
                    <a:pt x="185353" y="681"/>
                  </a:lnTo>
                  <a:lnTo>
                    <a:pt x="144405" y="9065"/>
                  </a:lnTo>
                  <a:lnTo>
                    <a:pt x="101306" y="25760"/>
                  </a:lnTo>
                  <a:lnTo>
                    <a:pt x="56699" y="51372"/>
                  </a:lnTo>
                  <a:lnTo>
                    <a:pt x="0" y="423298"/>
                  </a:lnTo>
                  <a:lnTo>
                    <a:pt x="40357" y="419614"/>
                  </a:lnTo>
                  <a:lnTo>
                    <a:pt x="135558" y="398217"/>
                  </a:lnTo>
                  <a:lnTo>
                    <a:pt x="246800" y="343586"/>
                  </a:lnTo>
                  <a:lnTo>
                    <a:pt x="335277" y="240204"/>
                  </a:lnTo>
                  <a:lnTo>
                    <a:pt x="351154" y="198912"/>
                  </a:lnTo>
                  <a:lnTo>
                    <a:pt x="358459" y="159852"/>
                  </a:lnTo>
                  <a:lnTo>
                    <a:pt x="357833" y="123632"/>
                  </a:lnTo>
                  <a:lnTo>
                    <a:pt x="335360" y="62145"/>
                  </a:lnTo>
                  <a:lnTo>
                    <a:pt x="288873" y="19314"/>
                  </a:lnTo>
                  <a:lnTo>
                    <a:pt x="223509" y="0"/>
                  </a:lnTo>
                  <a:close/>
                </a:path>
              </a:pathLst>
            </a:custGeom>
            <a:solidFill>
              <a:srgbClr val="E9C1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2688827" y="4300356"/>
              <a:ext cx="529590" cy="1120775"/>
            </a:xfrm>
            <a:custGeom>
              <a:avLst/>
              <a:gdLst/>
              <a:ahLst/>
              <a:cxnLst/>
              <a:rect l="l" t="t" r="r" b="b"/>
              <a:pathLst>
                <a:path w="529590" h="1120775">
                  <a:moveTo>
                    <a:pt x="297379" y="0"/>
                  </a:moveTo>
                  <a:lnTo>
                    <a:pt x="254394" y="2369"/>
                  </a:lnTo>
                  <a:lnTo>
                    <a:pt x="207701" y="10706"/>
                  </a:lnTo>
                  <a:lnTo>
                    <a:pt x="157287" y="25457"/>
                  </a:lnTo>
                  <a:lnTo>
                    <a:pt x="103137" y="47070"/>
                  </a:lnTo>
                  <a:lnTo>
                    <a:pt x="79197" y="130960"/>
                  </a:lnTo>
                  <a:lnTo>
                    <a:pt x="32338" y="332941"/>
                  </a:lnTo>
                  <a:lnTo>
                    <a:pt x="0" y="578484"/>
                  </a:lnTo>
                  <a:lnTo>
                    <a:pt x="19621" y="793058"/>
                  </a:lnTo>
                  <a:lnTo>
                    <a:pt x="97406" y="1007240"/>
                  </a:lnTo>
                  <a:lnTo>
                    <a:pt x="175539" y="1107666"/>
                  </a:lnTo>
                  <a:lnTo>
                    <a:pt x="301006" y="1120467"/>
                  </a:lnTo>
                  <a:lnTo>
                    <a:pt x="520789" y="1071772"/>
                  </a:lnTo>
                  <a:lnTo>
                    <a:pt x="473150" y="1045878"/>
                  </a:lnTo>
                  <a:lnTo>
                    <a:pt x="433145" y="1017785"/>
                  </a:lnTo>
                  <a:lnTo>
                    <a:pt x="400336" y="987699"/>
                  </a:lnTo>
                  <a:lnTo>
                    <a:pt x="374288" y="955829"/>
                  </a:lnTo>
                  <a:lnTo>
                    <a:pt x="354563" y="922382"/>
                  </a:lnTo>
                  <a:lnTo>
                    <a:pt x="332332" y="851585"/>
                  </a:lnTo>
                  <a:lnTo>
                    <a:pt x="328952" y="814651"/>
                  </a:lnTo>
                  <a:lnTo>
                    <a:pt x="330147" y="776968"/>
                  </a:lnTo>
                  <a:lnTo>
                    <a:pt x="335479" y="738746"/>
                  </a:lnTo>
                  <a:lnTo>
                    <a:pt x="344511" y="700190"/>
                  </a:lnTo>
                  <a:lnTo>
                    <a:pt x="356807" y="661509"/>
                  </a:lnTo>
                  <a:lnTo>
                    <a:pt x="371928" y="622910"/>
                  </a:lnTo>
                  <a:lnTo>
                    <a:pt x="389438" y="584599"/>
                  </a:lnTo>
                  <a:lnTo>
                    <a:pt x="408899" y="546786"/>
                  </a:lnTo>
                  <a:lnTo>
                    <a:pt x="429876" y="509676"/>
                  </a:lnTo>
                  <a:lnTo>
                    <a:pt x="451929" y="473478"/>
                  </a:lnTo>
                  <a:lnTo>
                    <a:pt x="474623" y="438399"/>
                  </a:lnTo>
                  <a:lnTo>
                    <a:pt x="492497" y="407895"/>
                  </a:lnTo>
                  <a:lnTo>
                    <a:pt x="517831" y="342381"/>
                  </a:lnTo>
                  <a:lnTo>
                    <a:pt x="529185" y="273849"/>
                  </a:lnTo>
                  <a:lnTo>
                    <a:pt x="529584" y="239571"/>
                  </a:lnTo>
                  <a:lnTo>
                    <a:pt x="526445" y="205883"/>
                  </a:lnTo>
                  <a:lnTo>
                    <a:pt x="509498" y="142067"/>
                  </a:lnTo>
                  <a:lnTo>
                    <a:pt x="478231" y="85985"/>
                  </a:lnTo>
                  <a:lnTo>
                    <a:pt x="432531" y="41224"/>
                  </a:lnTo>
                  <a:lnTo>
                    <a:pt x="372285" y="11367"/>
                  </a:lnTo>
                  <a:lnTo>
                    <a:pt x="336671" y="3148"/>
                  </a:lnTo>
                  <a:lnTo>
                    <a:pt x="297379" y="0"/>
                  </a:lnTo>
                  <a:close/>
                </a:path>
              </a:pathLst>
            </a:custGeom>
            <a:solidFill>
              <a:srgbClr val="A56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2879319" y="4301818"/>
              <a:ext cx="219075" cy="1076325"/>
            </a:xfrm>
            <a:custGeom>
              <a:avLst/>
              <a:gdLst/>
              <a:ahLst/>
              <a:cxnLst/>
              <a:rect l="l" t="t" r="r" b="b"/>
              <a:pathLst>
                <a:path w="219075" h="1076325">
                  <a:moveTo>
                    <a:pt x="80517" y="0"/>
                  </a:moveTo>
                  <a:lnTo>
                    <a:pt x="61074" y="1254"/>
                  </a:lnTo>
                  <a:lnTo>
                    <a:pt x="15166" y="9732"/>
                  </a:lnTo>
                  <a:lnTo>
                    <a:pt x="9589" y="11383"/>
                  </a:lnTo>
                  <a:lnTo>
                    <a:pt x="39131" y="21173"/>
                  </a:lnTo>
                  <a:lnTo>
                    <a:pt x="75714" y="53307"/>
                  </a:lnTo>
                  <a:lnTo>
                    <a:pt x="101084" y="96375"/>
                  </a:lnTo>
                  <a:lnTo>
                    <a:pt x="115658" y="145152"/>
                  </a:lnTo>
                  <a:lnTo>
                    <a:pt x="119849" y="194416"/>
                  </a:lnTo>
                  <a:lnTo>
                    <a:pt x="116041" y="243000"/>
                  </a:lnTo>
                  <a:lnTo>
                    <a:pt x="107287" y="291270"/>
                  </a:lnTo>
                  <a:lnTo>
                    <a:pt x="94967" y="339163"/>
                  </a:lnTo>
                  <a:lnTo>
                    <a:pt x="80463" y="386618"/>
                  </a:lnTo>
                  <a:lnTo>
                    <a:pt x="65156" y="433573"/>
                  </a:lnTo>
                  <a:lnTo>
                    <a:pt x="50427" y="479968"/>
                  </a:lnTo>
                  <a:lnTo>
                    <a:pt x="36409" y="528284"/>
                  </a:lnTo>
                  <a:lnTo>
                    <a:pt x="23829" y="577215"/>
                  </a:lnTo>
                  <a:lnTo>
                    <a:pt x="13291" y="626575"/>
                  </a:lnTo>
                  <a:lnTo>
                    <a:pt x="5403" y="676182"/>
                  </a:lnTo>
                  <a:lnTo>
                    <a:pt x="771" y="725851"/>
                  </a:lnTo>
                  <a:lnTo>
                    <a:pt x="0" y="775399"/>
                  </a:lnTo>
                  <a:lnTo>
                    <a:pt x="3696" y="824641"/>
                  </a:lnTo>
                  <a:lnTo>
                    <a:pt x="12466" y="873394"/>
                  </a:lnTo>
                  <a:lnTo>
                    <a:pt x="26917" y="921474"/>
                  </a:lnTo>
                  <a:lnTo>
                    <a:pt x="47653" y="968696"/>
                  </a:lnTo>
                  <a:lnTo>
                    <a:pt x="72402" y="1009724"/>
                  </a:lnTo>
                  <a:lnTo>
                    <a:pt x="102291" y="1046497"/>
                  </a:lnTo>
                  <a:lnTo>
                    <a:pt x="219049" y="1076266"/>
                  </a:lnTo>
                  <a:lnTo>
                    <a:pt x="188245" y="1062296"/>
                  </a:lnTo>
                  <a:lnTo>
                    <a:pt x="150898" y="1035518"/>
                  </a:lnTo>
                  <a:lnTo>
                    <a:pt x="119528" y="1002779"/>
                  </a:lnTo>
                  <a:lnTo>
                    <a:pt x="93869" y="965127"/>
                  </a:lnTo>
                  <a:lnTo>
                    <a:pt x="73654" y="923611"/>
                  </a:lnTo>
                  <a:lnTo>
                    <a:pt x="58617" y="879280"/>
                  </a:lnTo>
                  <a:lnTo>
                    <a:pt x="48490" y="833183"/>
                  </a:lnTo>
                  <a:lnTo>
                    <a:pt x="43008" y="786367"/>
                  </a:lnTo>
                  <a:lnTo>
                    <a:pt x="41903" y="739883"/>
                  </a:lnTo>
                  <a:lnTo>
                    <a:pt x="44909" y="694778"/>
                  </a:lnTo>
                  <a:lnTo>
                    <a:pt x="52167" y="645736"/>
                  </a:lnTo>
                  <a:lnTo>
                    <a:pt x="62321" y="597243"/>
                  </a:lnTo>
                  <a:lnTo>
                    <a:pt x="74669" y="549200"/>
                  </a:lnTo>
                  <a:lnTo>
                    <a:pt x="88508" y="501508"/>
                  </a:lnTo>
                  <a:lnTo>
                    <a:pt x="103135" y="454070"/>
                  </a:lnTo>
                  <a:lnTo>
                    <a:pt x="117849" y="406787"/>
                  </a:lnTo>
                  <a:lnTo>
                    <a:pt x="131898" y="360600"/>
                  </a:lnTo>
                  <a:lnTo>
                    <a:pt x="144950" y="313426"/>
                  </a:lnTo>
                  <a:lnTo>
                    <a:pt x="155414" y="265560"/>
                  </a:lnTo>
                  <a:lnTo>
                    <a:pt x="161696" y="217297"/>
                  </a:lnTo>
                  <a:lnTo>
                    <a:pt x="162204" y="168930"/>
                  </a:lnTo>
                  <a:lnTo>
                    <a:pt x="155346" y="120753"/>
                  </a:lnTo>
                  <a:lnTo>
                    <a:pt x="139184" y="74395"/>
                  </a:lnTo>
                  <a:lnTo>
                    <a:pt x="113606" y="33100"/>
                  </a:lnTo>
                  <a:lnTo>
                    <a:pt x="80517" y="0"/>
                  </a:lnTo>
                  <a:close/>
                </a:path>
              </a:pathLst>
            </a:custGeom>
            <a:solidFill>
              <a:srgbClr val="885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0743789" y="5187803"/>
              <a:ext cx="1476375" cy="1668145"/>
            </a:xfrm>
            <a:custGeom>
              <a:avLst/>
              <a:gdLst/>
              <a:ahLst/>
              <a:cxnLst/>
              <a:rect l="l" t="t" r="r" b="b"/>
              <a:pathLst>
                <a:path w="1476375" h="1668145">
                  <a:moveTo>
                    <a:pt x="857345" y="0"/>
                  </a:moveTo>
                  <a:lnTo>
                    <a:pt x="815587" y="38741"/>
                  </a:lnTo>
                  <a:lnTo>
                    <a:pt x="772759" y="95973"/>
                  </a:lnTo>
                  <a:lnTo>
                    <a:pt x="750904" y="130656"/>
                  </a:lnTo>
                  <a:lnTo>
                    <a:pt x="728734" y="168920"/>
                  </a:lnTo>
                  <a:lnTo>
                    <a:pt x="706232" y="210418"/>
                  </a:lnTo>
                  <a:lnTo>
                    <a:pt x="683382" y="254803"/>
                  </a:lnTo>
                  <a:lnTo>
                    <a:pt x="660169" y="301729"/>
                  </a:lnTo>
                  <a:lnTo>
                    <a:pt x="636576" y="350847"/>
                  </a:lnTo>
                  <a:lnTo>
                    <a:pt x="612587" y="401812"/>
                  </a:lnTo>
                  <a:lnTo>
                    <a:pt x="538084" y="562308"/>
                  </a:lnTo>
                  <a:lnTo>
                    <a:pt x="512350" y="617185"/>
                  </a:lnTo>
                  <a:lnTo>
                    <a:pt x="486141" y="672171"/>
                  </a:lnTo>
                  <a:lnTo>
                    <a:pt x="459439" y="726921"/>
                  </a:lnTo>
                  <a:lnTo>
                    <a:pt x="432229" y="781086"/>
                  </a:lnTo>
                  <a:lnTo>
                    <a:pt x="404494" y="834320"/>
                  </a:lnTo>
                  <a:lnTo>
                    <a:pt x="376218" y="886276"/>
                  </a:lnTo>
                  <a:lnTo>
                    <a:pt x="257779" y="1097427"/>
                  </a:lnTo>
                  <a:lnTo>
                    <a:pt x="179109" y="1229611"/>
                  </a:lnTo>
                  <a:lnTo>
                    <a:pt x="104940" y="1338448"/>
                  </a:lnTo>
                  <a:lnTo>
                    <a:pt x="0" y="1479557"/>
                  </a:lnTo>
                  <a:lnTo>
                    <a:pt x="1012901" y="1667656"/>
                  </a:lnTo>
                  <a:lnTo>
                    <a:pt x="1028444" y="1622099"/>
                  </a:lnTo>
                  <a:lnTo>
                    <a:pt x="1066709" y="1512108"/>
                  </a:lnTo>
                  <a:lnTo>
                    <a:pt x="1115150" y="1377697"/>
                  </a:lnTo>
                  <a:lnTo>
                    <a:pt x="1161221" y="1258883"/>
                  </a:lnTo>
                  <a:lnTo>
                    <a:pt x="1218548" y="1119784"/>
                  </a:lnTo>
                  <a:lnTo>
                    <a:pt x="1259611" y="1017773"/>
                  </a:lnTo>
                  <a:lnTo>
                    <a:pt x="1281814" y="961621"/>
                  </a:lnTo>
                  <a:lnTo>
                    <a:pt x="1304587" y="903169"/>
                  </a:lnTo>
                  <a:lnTo>
                    <a:pt x="1327521" y="843263"/>
                  </a:lnTo>
                  <a:lnTo>
                    <a:pt x="1350208" y="782754"/>
                  </a:lnTo>
                  <a:lnTo>
                    <a:pt x="1372240" y="722488"/>
                  </a:lnTo>
                  <a:lnTo>
                    <a:pt x="1393210" y="663313"/>
                  </a:lnTo>
                  <a:lnTo>
                    <a:pt x="1412707" y="606079"/>
                  </a:lnTo>
                  <a:lnTo>
                    <a:pt x="1430326" y="551632"/>
                  </a:lnTo>
                  <a:lnTo>
                    <a:pt x="1445656" y="500822"/>
                  </a:lnTo>
                  <a:lnTo>
                    <a:pt x="1458290" y="454495"/>
                  </a:lnTo>
                  <a:lnTo>
                    <a:pt x="1467820" y="413500"/>
                  </a:lnTo>
                  <a:lnTo>
                    <a:pt x="1475934" y="350900"/>
                  </a:lnTo>
                  <a:lnTo>
                    <a:pt x="1474068" y="260125"/>
                  </a:lnTo>
                  <a:lnTo>
                    <a:pt x="1461011" y="194445"/>
                  </a:lnTo>
                  <a:lnTo>
                    <a:pt x="1425571" y="121983"/>
                  </a:lnTo>
                  <a:lnTo>
                    <a:pt x="1356555" y="10858"/>
                  </a:lnTo>
                  <a:lnTo>
                    <a:pt x="857345" y="0"/>
                  </a:lnTo>
                  <a:close/>
                </a:path>
              </a:pathLst>
            </a:custGeom>
            <a:solidFill>
              <a:srgbClr val="69B3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/>
          <p:nvPr/>
        </p:nvSpPr>
        <p:spPr>
          <a:xfrm>
            <a:off x="7545950" y="6464780"/>
            <a:ext cx="361950" cy="2532380"/>
          </a:xfrm>
          <a:custGeom>
            <a:avLst/>
            <a:gdLst/>
            <a:ahLst/>
            <a:cxnLst/>
            <a:rect l="l" t="t" r="r" b="b"/>
            <a:pathLst>
              <a:path w="361950" h="2532379">
                <a:moveTo>
                  <a:pt x="361748" y="0"/>
                </a:moveTo>
                <a:lnTo>
                  <a:pt x="0" y="0"/>
                </a:lnTo>
                <a:lnTo>
                  <a:pt x="73788" y="2532226"/>
                </a:lnTo>
                <a:lnTo>
                  <a:pt x="210045" y="2532226"/>
                </a:lnTo>
                <a:lnTo>
                  <a:pt x="361748" y="0"/>
                </a:lnTo>
                <a:close/>
              </a:path>
            </a:pathLst>
          </a:custGeom>
          <a:solidFill>
            <a:srgbClr val="B7B7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557260" y="6464780"/>
            <a:ext cx="361950" cy="2532380"/>
          </a:xfrm>
          <a:custGeom>
            <a:avLst/>
            <a:gdLst/>
            <a:ahLst/>
            <a:cxnLst/>
            <a:rect l="l" t="t" r="r" b="b"/>
            <a:pathLst>
              <a:path w="361950" h="2532379">
                <a:moveTo>
                  <a:pt x="361748" y="0"/>
                </a:moveTo>
                <a:lnTo>
                  <a:pt x="0" y="0"/>
                </a:lnTo>
                <a:lnTo>
                  <a:pt x="73788" y="2532226"/>
                </a:lnTo>
                <a:lnTo>
                  <a:pt x="210056" y="2532226"/>
                </a:lnTo>
                <a:lnTo>
                  <a:pt x="361748" y="0"/>
                </a:lnTo>
                <a:close/>
              </a:path>
            </a:pathLst>
          </a:custGeom>
          <a:solidFill>
            <a:srgbClr val="B7B7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459116" y="6217837"/>
            <a:ext cx="2590165" cy="290830"/>
          </a:xfrm>
          <a:custGeom>
            <a:avLst/>
            <a:gdLst/>
            <a:ahLst/>
            <a:cxnLst/>
            <a:rect l="l" t="t" r="r" b="b"/>
            <a:pathLst>
              <a:path w="2590165" h="290829">
                <a:moveTo>
                  <a:pt x="2590114" y="0"/>
                </a:moveTo>
                <a:lnTo>
                  <a:pt x="0" y="0"/>
                </a:lnTo>
                <a:lnTo>
                  <a:pt x="0" y="15430"/>
                </a:lnTo>
                <a:lnTo>
                  <a:pt x="0" y="290360"/>
                </a:lnTo>
                <a:lnTo>
                  <a:pt x="2590114" y="290360"/>
                </a:lnTo>
                <a:lnTo>
                  <a:pt x="2590114" y="15430"/>
                </a:lnTo>
                <a:lnTo>
                  <a:pt x="2590114" y="0"/>
                </a:lnTo>
                <a:close/>
              </a:path>
            </a:pathLst>
          </a:custGeom>
          <a:solidFill>
            <a:srgbClr val="B7B7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981353" y="3409155"/>
            <a:ext cx="1358900" cy="2824480"/>
          </a:xfrm>
          <a:custGeom>
            <a:avLst/>
            <a:gdLst/>
            <a:ahLst/>
            <a:cxnLst/>
            <a:rect l="l" t="t" r="r" b="b"/>
            <a:pathLst>
              <a:path w="1358900" h="2824479">
                <a:moveTo>
                  <a:pt x="1358861" y="2635999"/>
                </a:moveTo>
                <a:lnTo>
                  <a:pt x="400634" y="2635999"/>
                </a:lnTo>
                <a:lnTo>
                  <a:pt x="92354" y="1148232"/>
                </a:lnTo>
                <a:lnTo>
                  <a:pt x="300189" y="1096264"/>
                </a:lnTo>
                <a:lnTo>
                  <a:pt x="571944" y="2175446"/>
                </a:lnTo>
                <a:lnTo>
                  <a:pt x="852576" y="2104783"/>
                </a:lnTo>
                <a:lnTo>
                  <a:pt x="322567" y="0"/>
                </a:lnTo>
                <a:lnTo>
                  <a:pt x="41935" y="70662"/>
                </a:lnTo>
                <a:lnTo>
                  <a:pt x="279273" y="1013231"/>
                </a:lnTo>
                <a:lnTo>
                  <a:pt x="31724" y="1075131"/>
                </a:lnTo>
                <a:lnTo>
                  <a:pt x="16751" y="1082167"/>
                </a:lnTo>
                <a:lnTo>
                  <a:pt x="5854" y="1093901"/>
                </a:lnTo>
                <a:lnTo>
                  <a:pt x="0" y="1108811"/>
                </a:lnTo>
                <a:lnTo>
                  <a:pt x="165" y="1125359"/>
                </a:lnTo>
                <a:lnTo>
                  <a:pt x="313169" y="2635999"/>
                </a:lnTo>
                <a:lnTo>
                  <a:pt x="99974" y="2635999"/>
                </a:lnTo>
                <a:lnTo>
                  <a:pt x="99974" y="2824099"/>
                </a:lnTo>
                <a:lnTo>
                  <a:pt x="1358861" y="2824099"/>
                </a:lnTo>
                <a:lnTo>
                  <a:pt x="1358861" y="2635999"/>
                </a:lnTo>
                <a:close/>
              </a:path>
            </a:pathLst>
          </a:custGeom>
          <a:solidFill>
            <a:srgbClr val="413E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9991363" y="5221254"/>
            <a:ext cx="1984375" cy="1047115"/>
          </a:xfrm>
          <a:custGeom>
            <a:avLst/>
            <a:gdLst/>
            <a:ahLst/>
            <a:cxnLst/>
            <a:rect l="l" t="t" r="r" b="b"/>
            <a:pathLst>
              <a:path w="1984375" h="1047114">
                <a:moveTo>
                  <a:pt x="1717981" y="0"/>
                </a:moveTo>
                <a:lnTo>
                  <a:pt x="1668853" y="3930"/>
                </a:lnTo>
                <a:lnTo>
                  <a:pt x="1618654" y="16435"/>
                </a:lnTo>
                <a:lnTo>
                  <a:pt x="1568454" y="38588"/>
                </a:lnTo>
                <a:lnTo>
                  <a:pt x="1519325" y="71460"/>
                </a:lnTo>
                <a:lnTo>
                  <a:pt x="1449424" y="127793"/>
                </a:lnTo>
                <a:lnTo>
                  <a:pt x="1359805" y="202340"/>
                </a:lnTo>
                <a:lnTo>
                  <a:pt x="1190780" y="345294"/>
                </a:lnTo>
                <a:lnTo>
                  <a:pt x="882664" y="606847"/>
                </a:lnTo>
                <a:lnTo>
                  <a:pt x="0" y="650249"/>
                </a:lnTo>
                <a:lnTo>
                  <a:pt x="0" y="1040949"/>
                </a:lnTo>
                <a:lnTo>
                  <a:pt x="164142" y="1042984"/>
                </a:lnTo>
                <a:lnTo>
                  <a:pt x="531767" y="1046375"/>
                </a:lnTo>
                <a:lnTo>
                  <a:pt x="915670" y="1047054"/>
                </a:lnTo>
                <a:lnTo>
                  <a:pt x="1128646" y="1040949"/>
                </a:lnTo>
                <a:lnTo>
                  <a:pt x="1176268" y="1025854"/>
                </a:lnTo>
                <a:lnTo>
                  <a:pt x="1249155" y="993464"/>
                </a:lnTo>
                <a:lnTo>
                  <a:pt x="1292794" y="971737"/>
                </a:lnTo>
                <a:lnTo>
                  <a:pt x="1340016" y="946832"/>
                </a:lnTo>
                <a:lnTo>
                  <a:pt x="1389908" y="919128"/>
                </a:lnTo>
                <a:lnTo>
                  <a:pt x="1441559" y="889008"/>
                </a:lnTo>
                <a:lnTo>
                  <a:pt x="1494058" y="856854"/>
                </a:lnTo>
                <a:lnTo>
                  <a:pt x="1546493" y="823046"/>
                </a:lnTo>
                <a:lnTo>
                  <a:pt x="1597954" y="787967"/>
                </a:lnTo>
                <a:lnTo>
                  <a:pt x="1647527" y="751998"/>
                </a:lnTo>
                <a:lnTo>
                  <a:pt x="1694303" y="715519"/>
                </a:lnTo>
                <a:lnTo>
                  <a:pt x="1737370" y="678914"/>
                </a:lnTo>
                <a:lnTo>
                  <a:pt x="1775816" y="642562"/>
                </a:lnTo>
                <a:lnTo>
                  <a:pt x="1808730" y="606847"/>
                </a:lnTo>
                <a:lnTo>
                  <a:pt x="1844134" y="563243"/>
                </a:lnTo>
                <a:lnTo>
                  <a:pt x="1876583" y="519371"/>
                </a:lnTo>
                <a:lnTo>
                  <a:pt x="1905629" y="475416"/>
                </a:lnTo>
                <a:lnTo>
                  <a:pt x="1930822" y="431559"/>
                </a:lnTo>
                <a:lnTo>
                  <a:pt x="1951712" y="387984"/>
                </a:lnTo>
                <a:lnTo>
                  <a:pt x="1967851" y="344873"/>
                </a:lnTo>
                <a:lnTo>
                  <a:pt x="1978789" y="302410"/>
                </a:lnTo>
                <a:lnTo>
                  <a:pt x="1984076" y="260776"/>
                </a:lnTo>
                <a:lnTo>
                  <a:pt x="1983263" y="220156"/>
                </a:lnTo>
                <a:lnTo>
                  <a:pt x="1975901" y="180731"/>
                </a:lnTo>
                <a:lnTo>
                  <a:pt x="1961540" y="142685"/>
                </a:lnTo>
                <a:lnTo>
                  <a:pt x="1939731" y="106200"/>
                </a:lnTo>
                <a:lnTo>
                  <a:pt x="1910025" y="71460"/>
                </a:lnTo>
                <a:lnTo>
                  <a:pt x="1848213" y="28941"/>
                </a:lnTo>
                <a:lnTo>
                  <a:pt x="1808732" y="13577"/>
                </a:lnTo>
                <a:lnTo>
                  <a:pt x="1764965" y="3573"/>
                </a:lnTo>
                <a:lnTo>
                  <a:pt x="1717981" y="0"/>
                </a:lnTo>
                <a:close/>
              </a:path>
            </a:pathLst>
          </a:custGeom>
          <a:solidFill>
            <a:srgbClr val="9BC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825761" y="1707635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907897" y="151333"/>
                </a:moveTo>
                <a:lnTo>
                  <a:pt x="756564" y="0"/>
                </a:lnTo>
                <a:lnTo>
                  <a:pt x="453936" y="302628"/>
                </a:lnTo>
                <a:lnTo>
                  <a:pt x="151333" y="0"/>
                </a:lnTo>
                <a:lnTo>
                  <a:pt x="0" y="151333"/>
                </a:lnTo>
                <a:lnTo>
                  <a:pt x="302615" y="453961"/>
                </a:lnTo>
                <a:lnTo>
                  <a:pt x="0" y="756589"/>
                </a:lnTo>
                <a:lnTo>
                  <a:pt x="151333" y="907910"/>
                </a:lnTo>
                <a:lnTo>
                  <a:pt x="453948" y="605294"/>
                </a:lnTo>
                <a:lnTo>
                  <a:pt x="756564" y="907910"/>
                </a:lnTo>
                <a:lnTo>
                  <a:pt x="907884" y="756589"/>
                </a:lnTo>
                <a:lnTo>
                  <a:pt x="605269" y="453974"/>
                </a:lnTo>
                <a:lnTo>
                  <a:pt x="907897" y="151333"/>
                </a:lnTo>
                <a:close/>
              </a:path>
            </a:pathLst>
          </a:custGeom>
          <a:solidFill>
            <a:srgbClr val="C4202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61194"/>
            <a:ext cx="20104100" cy="0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0" y="0"/>
                </a:moveTo>
                <a:lnTo>
                  <a:pt x="20104099" y="0"/>
                </a:lnTo>
              </a:path>
            </a:pathLst>
          </a:custGeom>
          <a:ln w="10470">
            <a:solidFill>
              <a:srgbClr val="3C38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794869" y="10154410"/>
            <a:ext cx="672465" cy="599440"/>
          </a:xfrm>
          <a:custGeom>
            <a:avLst/>
            <a:gdLst/>
            <a:ahLst/>
            <a:cxnLst/>
            <a:rect l="l" t="t" r="r" b="b"/>
            <a:pathLst>
              <a:path w="672465" h="599440">
                <a:moveTo>
                  <a:pt x="475176" y="0"/>
                </a:moveTo>
                <a:lnTo>
                  <a:pt x="180358" y="158225"/>
                </a:lnTo>
                <a:lnTo>
                  <a:pt x="61173" y="400728"/>
                </a:lnTo>
                <a:lnTo>
                  <a:pt x="5760" y="527379"/>
                </a:lnTo>
                <a:lnTo>
                  <a:pt x="0" y="579413"/>
                </a:lnTo>
                <a:lnTo>
                  <a:pt x="29776" y="598065"/>
                </a:lnTo>
                <a:lnTo>
                  <a:pt x="48500" y="598933"/>
                </a:lnTo>
                <a:lnTo>
                  <a:pt x="77782" y="592638"/>
                </a:lnTo>
                <a:lnTo>
                  <a:pt x="115971" y="580025"/>
                </a:lnTo>
                <a:lnTo>
                  <a:pt x="161418" y="561938"/>
                </a:lnTo>
                <a:lnTo>
                  <a:pt x="212473" y="539224"/>
                </a:lnTo>
                <a:lnTo>
                  <a:pt x="267485" y="512727"/>
                </a:lnTo>
                <a:lnTo>
                  <a:pt x="324804" y="483293"/>
                </a:lnTo>
                <a:lnTo>
                  <a:pt x="382781" y="451766"/>
                </a:lnTo>
                <a:lnTo>
                  <a:pt x="439765" y="418992"/>
                </a:lnTo>
                <a:lnTo>
                  <a:pt x="494105" y="385816"/>
                </a:lnTo>
                <a:lnTo>
                  <a:pt x="544152" y="353083"/>
                </a:lnTo>
                <a:lnTo>
                  <a:pt x="588257" y="321639"/>
                </a:lnTo>
                <a:lnTo>
                  <a:pt x="624767" y="292328"/>
                </a:lnTo>
                <a:lnTo>
                  <a:pt x="668408" y="243487"/>
                </a:lnTo>
                <a:lnTo>
                  <a:pt x="672238" y="225647"/>
                </a:lnTo>
                <a:lnTo>
                  <a:pt x="634715" y="156142"/>
                </a:lnTo>
                <a:lnTo>
                  <a:pt x="567723" y="82380"/>
                </a:lnTo>
                <a:lnTo>
                  <a:pt x="503723" y="23841"/>
                </a:lnTo>
                <a:lnTo>
                  <a:pt x="475176" y="0"/>
                </a:lnTo>
                <a:close/>
              </a:path>
            </a:pathLst>
          </a:custGeom>
          <a:solidFill>
            <a:srgbClr val="69B3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595033" y="10402968"/>
            <a:ext cx="762635" cy="361315"/>
          </a:xfrm>
          <a:custGeom>
            <a:avLst/>
            <a:gdLst/>
            <a:ahLst/>
            <a:cxnLst/>
            <a:rect l="l" t="t" r="r" b="b"/>
            <a:pathLst>
              <a:path w="762634" h="361315">
                <a:moveTo>
                  <a:pt x="394325" y="0"/>
                </a:moveTo>
                <a:lnTo>
                  <a:pt x="154910" y="121297"/>
                </a:lnTo>
                <a:lnTo>
                  <a:pt x="35384" y="188555"/>
                </a:lnTo>
                <a:lnTo>
                  <a:pt x="0" y="225919"/>
                </a:lnTo>
                <a:lnTo>
                  <a:pt x="13007" y="257531"/>
                </a:lnTo>
                <a:lnTo>
                  <a:pt x="54951" y="280746"/>
                </a:lnTo>
                <a:lnTo>
                  <a:pt x="93217" y="292734"/>
                </a:lnTo>
                <a:lnTo>
                  <a:pt x="140572" y="304596"/>
                </a:lnTo>
                <a:lnTo>
                  <a:pt x="195185" y="316051"/>
                </a:lnTo>
                <a:lnTo>
                  <a:pt x="255225" y="326813"/>
                </a:lnTo>
                <a:lnTo>
                  <a:pt x="318862" y="336601"/>
                </a:lnTo>
                <a:lnTo>
                  <a:pt x="384265" y="345129"/>
                </a:lnTo>
                <a:lnTo>
                  <a:pt x="449604" y="352115"/>
                </a:lnTo>
                <a:lnTo>
                  <a:pt x="513047" y="357276"/>
                </a:lnTo>
                <a:lnTo>
                  <a:pt x="572765" y="360327"/>
                </a:lnTo>
                <a:lnTo>
                  <a:pt x="626926" y="360985"/>
                </a:lnTo>
                <a:lnTo>
                  <a:pt x="673700" y="358967"/>
                </a:lnTo>
                <a:lnTo>
                  <a:pt x="711256" y="353989"/>
                </a:lnTo>
                <a:lnTo>
                  <a:pt x="737764" y="345768"/>
                </a:lnTo>
                <a:lnTo>
                  <a:pt x="751393" y="334021"/>
                </a:lnTo>
                <a:lnTo>
                  <a:pt x="762174" y="258249"/>
                </a:lnTo>
                <a:lnTo>
                  <a:pt x="751694" y="162301"/>
                </a:lnTo>
                <a:lnTo>
                  <a:pt x="734636" y="79958"/>
                </a:lnTo>
                <a:lnTo>
                  <a:pt x="725687" y="45003"/>
                </a:lnTo>
                <a:lnTo>
                  <a:pt x="394325" y="0"/>
                </a:lnTo>
                <a:close/>
              </a:path>
            </a:pathLst>
          </a:custGeom>
          <a:solidFill>
            <a:srgbClr val="69B3A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4965537" y="5560735"/>
            <a:ext cx="2305050" cy="4912995"/>
            <a:chOff x="14965537" y="5560735"/>
            <a:chExt cx="2305050" cy="4912995"/>
          </a:xfrm>
        </p:grpSpPr>
        <p:sp>
          <p:nvSpPr>
            <p:cNvPr id="6" name="object 6"/>
            <p:cNvSpPr/>
            <p:nvPr/>
          </p:nvSpPr>
          <p:spPr>
            <a:xfrm>
              <a:off x="16230645" y="5560735"/>
              <a:ext cx="857885" cy="2143125"/>
            </a:xfrm>
            <a:custGeom>
              <a:avLst/>
              <a:gdLst/>
              <a:ahLst/>
              <a:cxnLst/>
              <a:rect l="l" t="t" r="r" b="b"/>
              <a:pathLst>
                <a:path w="857884" h="2143125">
                  <a:moveTo>
                    <a:pt x="326482" y="0"/>
                  </a:moveTo>
                  <a:lnTo>
                    <a:pt x="346879" y="1203900"/>
                  </a:lnTo>
                  <a:lnTo>
                    <a:pt x="0" y="1979290"/>
                  </a:lnTo>
                  <a:lnTo>
                    <a:pt x="387695" y="2142531"/>
                  </a:lnTo>
                  <a:lnTo>
                    <a:pt x="458157" y="2009580"/>
                  </a:lnTo>
                  <a:lnTo>
                    <a:pt x="614703" y="1706376"/>
                  </a:lnTo>
                  <a:lnTo>
                    <a:pt x="775074" y="1376390"/>
                  </a:lnTo>
                  <a:lnTo>
                    <a:pt x="857010" y="1163095"/>
                  </a:lnTo>
                  <a:lnTo>
                    <a:pt x="857890" y="1144520"/>
                  </a:lnTo>
                  <a:lnTo>
                    <a:pt x="856237" y="1119749"/>
                  </a:lnTo>
                  <a:lnTo>
                    <a:pt x="845827" y="1053693"/>
                  </a:lnTo>
                  <a:lnTo>
                    <a:pt x="837314" y="1013445"/>
                  </a:lnTo>
                  <a:lnTo>
                    <a:pt x="826761" y="969076"/>
                  </a:lnTo>
                  <a:lnTo>
                    <a:pt x="814288" y="921103"/>
                  </a:lnTo>
                  <a:lnTo>
                    <a:pt x="800020" y="870047"/>
                  </a:lnTo>
                  <a:lnTo>
                    <a:pt x="784079" y="816425"/>
                  </a:lnTo>
                  <a:lnTo>
                    <a:pt x="766587" y="760756"/>
                  </a:lnTo>
                  <a:lnTo>
                    <a:pt x="747667" y="703559"/>
                  </a:lnTo>
                  <a:lnTo>
                    <a:pt x="727443" y="645352"/>
                  </a:lnTo>
                  <a:lnTo>
                    <a:pt x="706036" y="586654"/>
                  </a:lnTo>
                  <a:lnTo>
                    <a:pt x="683569" y="527985"/>
                  </a:lnTo>
                  <a:lnTo>
                    <a:pt x="660165" y="469862"/>
                  </a:lnTo>
                  <a:lnTo>
                    <a:pt x="635947" y="412804"/>
                  </a:lnTo>
                  <a:lnTo>
                    <a:pt x="611038" y="357330"/>
                  </a:lnTo>
                  <a:lnTo>
                    <a:pt x="585559" y="303959"/>
                  </a:lnTo>
                  <a:lnTo>
                    <a:pt x="559635" y="253209"/>
                  </a:lnTo>
                  <a:lnTo>
                    <a:pt x="533387" y="205599"/>
                  </a:lnTo>
                  <a:lnTo>
                    <a:pt x="506938" y="161647"/>
                  </a:lnTo>
                  <a:lnTo>
                    <a:pt x="480411" y="121873"/>
                  </a:lnTo>
                  <a:lnTo>
                    <a:pt x="453929" y="86795"/>
                  </a:lnTo>
                  <a:lnTo>
                    <a:pt x="427614" y="56932"/>
                  </a:lnTo>
                  <a:lnTo>
                    <a:pt x="375977" y="14924"/>
                  </a:lnTo>
                  <a:lnTo>
                    <a:pt x="350900" y="3817"/>
                  </a:lnTo>
                  <a:lnTo>
                    <a:pt x="326482" y="0"/>
                  </a:lnTo>
                  <a:close/>
                </a:path>
              </a:pathLst>
            </a:custGeom>
            <a:solidFill>
              <a:srgbClr val="9BC9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965527" y="7304169"/>
              <a:ext cx="2305050" cy="3169920"/>
            </a:xfrm>
            <a:custGeom>
              <a:avLst/>
              <a:gdLst/>
              <a:ahLst/>
              <a:cxnLst/>
              <a:rect l="l" t="t" r="r" b="b"/>
              <a:pathLst>
                <a:path w="2305050" h="3169920">
                  <a:moveTo>
                    <a:pt x="2304516" y="2850248"/>
                  </a:moveTo>
                  <a:lnTo>
                    <a:pt x="2251468" y="2662948"/>
                  </a:lnTo>
                  <a:lnTo>
                    <a:pt x="2167521" y="2466340"/>
                  </a:lnTo>
                  <a:lnTo>
                    <a:pt x="1993074" y="2139670"/>
                  </a:lnTo>
                  <a:lnTo>
                    <a:pt x="1668475" y="1562163"/>
                  </a:lnTo>
                  <a:lnTo>
                    <a:pt x="1677403" y="1422412"/>
                  </a:lnTo>
                  <a:lnTo>
                    <a:pt x="1697583" y="1098613"/>
                  </a:lnTo>
                  <a:lnTo>
                    <a:pt x="1719148" y="733945"/>
                  </a:lnTo>
                  <a:lnTo>
                    <a:pt x="1732191" y="471601"/>
                  </a:lnTo>
                  <a:lnTo>
                    <a:pt x="1733753" y="341630"/>
                  </a:lnTo>
                  <a:lnTo>
                    <a:pt x="1717255" y="249186"/>
                  </a:lnTo>
                  <a:lnTo>
                    <a:pt x="1667395" y="150050"/>
                  </a:lnTo>
                  <a:lnTo>
                    <a:pt x="1568856" y="0"/>
                  </a:lnTo>
                  <a:lnTo>
                    <a:pt x="828763" y="55435"/>
                  </a:lnTo>
                  <a:lnTo>
                    <a:pt x="833005" y="79921"/>
                  </a:lnTo>
                  <a:lnTo>
                    <a:pt x="447103" y="859993"/>
                  </a:lnTo>
                  <a:lnTo>
                    <a:pt x="245706" y="1279004"/>
                  </a:lnTo>
                  <a:lnTo>
                    <a:pt x="168021" y="1470558"/>
                  </a:lnTo>
                  <a:lnTo>
                    <a:pt x="149631" y="1575549"/>
                  </a:lnTo>
                  <a:lnTo>
                    <a:pt x="0" y="3129877"/>
                  </a:lnTo>
                  <a:lnTo>
                    <a:pt x="380898" y="3169386"/>
                  </a:lnTo>
                  <a:lnTo>
                    <a:pt x="515226" y="2612250"/>
                  </a:lnTo>
                  <a:lnTo>
                    <a:pt x="588340" y="2290711"/>
                  </a:lnTo>
                  <a:lnTo>
                    <a:pt x="625754" y="2082482"/>
                  </a:lnTo>
                  <a:lnTo>
                    <a:pt x="652957" y="1865337"/>
                  </a:lnTo>
                  <a:lnTo>
                    <a:pt x="1039291" y="1218120"/>
                  </a:lnTo>
                  <a:lnTo>
                    <a:pt x="1074432" y="1403286"/>
                  </a:lnTo>
                  <a:lnTo>
                    <a:pt x="1149083" y="1720075"/>
                  </a:lnTo>
                  <a:lnTo>
                    <a:pt x="1194714" y="1816252"/>
                  </a:lnTo>
                  <a:lnTo>
                    <a:pt x="1295400" y="1985479"/>
                  </a:lnTo>
                  <a:lnTo>
                    <a:pt x="1528089" y="2351189"/>
                  </a:lnTo>
                  <a:lnTo>
                    <a:pt x="1969693" y="3036836"/>
                  </a:lnTo>
                  <a:lnTo>
                    <a:pt x="2304516" y="2850248"/>
                  </a:lnTo>
                  <a:close/>
                </a:path>
              </a:pathLst>
            </a:custGeom>
            <a:solidFill>
              <a:srgbClr val="5287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4978839" y="3865463"/>
            <a:ext cx="2651760" cy="4128135"/>
            <a:chOff x="14978839" y="3865463"/>
            <a:chExt cx="2651760" cy="4128135"/>
          </a:xfrm>
        </p:grpSpPr>
        <p:sp>
          <p:nvSpPr>
            <p:cNvPr id="9" name="object 9"/>
            <p:cNvSpPr/>
            <p:nvPr/>
          </p:nvSpPr>
          <p:spPr>
            <a:xfrm>
              <a:off x="15361729" y="3865517"/>
              <a:ext cx="1802764" cy="1580515"/>
            </a:xfrm>
            <a:custGeom>
              <a:avLst/>
              <a:gdLst/>
              <a:ahLst/>
              <a:cxnLst/>
              <a:rect l="l" t="t" r="r" b="b"/>
              <a:pathLst>
                <a:path w="1802765" h="1580514">
                  <a:moveTo>
                    <a:pt x="1802726" y="674649"/>
                  </a:moveTo>
                  <a:lnTo>
                    <a:pt x="1801152" y="633006"/>
                  </a:lnTo>
                  <a:lnTo>
                    <a:pt x="1796605" y="591375"/>
                  </a:lnTo>
                  <a:lnTo>
                    <a:pt x="1789150" y="549910"/>
                  </a:lnTo>
                  <a:lnTo>
                    <a:pt x="1778838" y="508774"/>
                  </a:lnTo>
                  <a:lnTo>
                    <a:pt x="1765769" y="468134"/>
                  </a:lnTo>
                  <a:lnTo>
                    <a:pt x="1749983" y="428129"/>
                  </a:lnTo>
                  <a:lnTo>
                    <a:pt x="1731568" y="388937"/>
                  </a:lnTo>
                  <a:lnTo>
                    <a:pt x="1710601" y="350723"/>
                  </a:lnTo>
                  <a:lnTo>
                    <a:pt x="1687131" y="313626"/>
                  </a:lnTo>
                  <a:lnTo>
                    <a:pt x="1661236" y="277812"/>
                  </a:lnTo>
                  <a:lnTo>
                    <a:pt x="1632991" y="243459"/>
                  </a:lnTo>
                  <a:lnTo>
                    <a:pt x="1602460" y="210705"/>
                  </a:lnTo>
                  <a:lnTo>
                    <a:pt x="1569720" y="179717"/>
                  </a:lnTo>
                  <a:lnTo>
                    <a:pt x="1534833" y="150660"/>
                  </a:lnTo>
                  <a:lnTo>
                    <a:pt x="1497863" y="123685"/>
                  </a:lnTo>
                  <a:lnTo>
                    <a:pt x="1458899" y="98958"/>
                  </a:lnTo>
                  <a:lnTo>
                    <a:pt x="1417993" y="76644"/>
                  </a:lnTo>
                  <a:lnTo>
                    <a:pt x="1375232" y="56896"/>
                  </a:lnTo>
                  <a:lnTo>
                    <a:pt x="1330667" y="39865"/>
                  </a:lnTo>
                  <a:lnTo>
                    <a:pt x="1284389" y="25730"/>
                  </a:lnTo>
                  <a:lnTo>
                    <a:pt x="1236446" y="14630"/>
                  </a:lnTo>
                  <a:lnTo>
                    <a:pt x="1186916" y="6743"/>
                  </a:lnTo>
                  <a:lnTo>
                    <a:pt x="1135875" y="2222"/>
                  </a:lnTo>
                  <a:lnTo>
                    <a:pt x="1064514" y="0"/>
                  </a:lnTo>
                  <a:lnTo>
                    <a:pt x="996378" y="1041"/>
                  </a:lnTo>
                  <a:lnTo>
                    <a:pt x="931443" y="5219"/>
                  </a:lnTo>
                  <a:lnTo>
                    <a:pt x="869657" y="12344"/>
                  </a:lnTo>
                  <a:lnTo>
                    <a:pt x="811022" y="22263"/>
                  </a:lnTo>
                  <a:lnTo>
                    <a:pt x="755459" y="34823"/>
                  </a:lnTo>
                  <a:lnTo>
                    <a:pt x="702983" y="49860"/>
                  </a:lnTo>
                  <a:lnTo>
                    <a:pt x="653529" y="67208"/>
                  </a:lnTo>
                  <a:lnTo>
                    <a:pt x="607072" y="86715"/>
                  </a:lnTo>
                  <a:lnTo>
                    <a:pt x="563587" y="108216"/>
                  </a:lnTo>
                  <a:lnTo>
                    <a:pt x="523036" y="131546"/>
                  </a:lnTo>
                  <a:lnTo>
                    <a:pt x="485381" y="156540"/>
                  </a:lnTo>
                  <a:lnTo>
                    <a:pt x="450608" y="183045"/>
                  </a:lnTo>
                  <a:lnTo>
                    <a:pt x="418668" y="210908"/>
                  </a:lnTo>
                  <a:lnTo>
                    <a:pt x="389534" y="239941"/>
                  </a:lnTo>
                  <a:lnTo>
                    <a:pt x="363169" y="270014"/>
                  </a:lnTo>
                  <a:lnTo>
                    <a:pt x="339534" y="300951"/>
                  </a:lnTo>
                  <a:lnTo>
                    <a:pt x="300380" y="364782"/>
                  </a:lnTo>
                  <a:lnTo>
                    <a:pt x="271792" y="430136"/>
                  </a:lnTo>
                  <a:lnTo>
                    <a:pt x="253504" y="495744"/>
                  </a:lnTo>
                  <a:lnTo>
                    <a:pt x="245275" y="560298"/>
                  </a:lnTo>
                  <a:lnTo>
                    <a:pt x="244856" y="591781"/>
                  </a:lnTo>
                  <a:lnTo>
                    <a:pt x="0" y="673404"/>
                  </a:lnTo>
                  <a:lnTo>
                    <a:pt x="224447" y="866051"/>
                  </a:lnTo>
                  <a:lnTo>
                    <a:pt x="237896" y="1108189"/>
                  </a:lnTo>
                  <a:lnTo>
                    <a:pt x="319239" y="1234605"/>
                  </a:lnTo>
                  <a:lnTo>
                    <a:pt x="537705" y="1286421"/>
                  </a:lnTo>
                  <a:lnTo>
                    <a:pt x="825017" y="1298829"/>
                  </a:lnTo>
                  <a:lnTo>
                    <a:pt x="758380" y="1580222"/>
                  </a:lnTo>
                  <a:lnTo>
                    <a:pt x="1197089" y="1580222"/>
                  </a:lnTo>
                  <a:lnTo>
                    <a:pt x="1149565" y="1295095"/>
                  </a:lnTo>
                  <a:lnTo>
                    <a:pt x="1202512" y="1286598"/>
                  </a:lnTo>
                  <a:lnTo>
                    <a:pt x="1256677" y="1274787"/>
                  </a:lnTo>
                  <a:lnTo>
                    <a:pt x="1308455" y="1260348"/>
                  </a:lnTo>
                  <a:lnTo>
                    <a:pt x="1357807" y="1243457"/>
                  </a:lnTo>
                  <a:lnTo>
                    <a:pt x="1404708" y="1224267"/>
                  </a:lnTo>
                  <a:lnTo>
                    <a:pt x="1449146" y="1202905"/>
                  </a:lnTo>
                  <a:lnTo>
                    <a:pt x="1491068" y="1179550"/>
                  </a:lnTo>
                  <a:lnTo>
                    <a:pt x="1530464" y="1154341"/>
                  </a:lnTo>
                  <a:lnTo>
                    <a:pt x="1567294" y="1127429"/>
                  </a:lnTo>
                  <a:lnTo>
                    <a:pt x="1601546" y="1098969"/>
                  </a:lnTo>
                  <a:lnTo>
                    <a:pt x="1633169" y="1069098"/>
                  </a:lnTo>
                  <a:lnTo>
                    <a:pt x="1662163" y="1037996"/>
                  </a:lnTo>
                  <a:lnTo>
                    <a:pt x="1688490" y="1005789"/>
                  </a:lnTo>
                  <a:lnTo>
                    <a:pt x="1712112" y="972642"/>
                  </a:lnTo>
                  <a:lnTo>
                    <a:pt x="1733016" y="938695"/>
                  </a:lnTo>
                  <a:lnTo>
                    <a:pt x="1751164" y="904113"/>
                  </a:lnTo>
                  <a:lnTo>
                    <a:pt x="1766544" y="869035"/>
                  </a:lnTo>
                  <a:lnTo>
                    <a:pt x="1788833" y="798029"/>
                  </a:lnTo>
                  <a:lnTo>
                    <a:pt x="1796630" y="757313"/>
                  </a:lnTo>
                  <a:lnTo>
                    <a:pt x="1801241" y="716140"/>
                  </a:lnTo>
                  <a:lnTo>
                    <a:pt x="1802726" y="674649"/>
                  </a:lnTo>
                  <a:close/>
                </a:path>
              </a:pathLst>
            </a:custGeom>
            <a:solidFill>
              <a:srgbClr val="E9C1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862658" y="3865463"/>
              <a:ext cx="1302385" cy="1298575"/>
            </a:xfrm>
            <a:custGeom>
              <a:avLst/>
              <a:gdLst/>
              <a:ahLst/>
              <a:cxnLst/>
              <a:rect l="l" t="t" r="r" b="b"/>
              <a:pathLst>
                <a:path w="1302384" h="1298575">
                  <a:moveTo>
                    <a:pt x="551605" y="0"/>
                  </a:moveTo>
                  <a:lnTo>
                    <a:pt x="481742" y="1705"/>
                  </a:lnTo>
                  <a:lnTo>
                    <a:pt x="415292" y="6714"/>
                  </a:lnTo>
                  <a:lnTo>
                    <a:pt x="352220" y="14847"/>
                  </a:lnTo>
                  <a:lnTo>
                    <a:pt x="292488" y="25927"/>
                  </a:lnTo>
                  <a:lnTo>
                    <a:pt x="236061" y="39775"/>
                  </a:lnTo>
                  <a:lnTo>
                    <a:pt x="182904" y="56213"/>
                  </a:lnTo>
                  <a:lnTo>
                    <a:pt x="132979" y="75062"/>
                  </a:lnTo>
                  <a:lnTo>
                    <a:pt x="86251" y="96146"/>
                  </a:lnTo>
                  <a:lnTo>
                    <a:pt x="42684" y="119285"/>
                  </a:lnTo>
                  <a:lnTo>
                    <a:pt x="2241" y="144301"/>
                  </a:lnTo>
                  <a:lnTo>
                    <a:pt x="0" y="145904"/>
                  </a:lnTo>
                  <a:lnTo>
                    <a:pt x="59782" y="301763"/>
                  </a:lnTo>
                  <a:lnTo>
                    <a:pt x="138425" y="439285"/>
                  </a:lnTo>
                  <a:lnTo>
                    <a:pt x="247680" y="528346"/>
                  </a:lnTo>
                  <a:lnTo>
                    <a:pt x="430908" y="621233"/>
                  </a:lnTo>
                  <a:lnTo>
                    <a:pt x="430908" y="947704"/>
                  </a:lnTo>
                  <a:lnTo>
                    <a:pt x="542495" y="1194481"/>
                  </a:lnTo>
                  <a:lnTo>
                    <a:pt x="621997" y="1298112"/>
                  </a:lnTo>
                  <a:lnTo>
                    <a:pt x="645045" y="1295706"/>
                  </a:lnTo>
                  <a:lnTo>
                    <a:pt x="701581" y="1286647"/>
                  </a:lnTo>
                  <a:lnTo>
                    <a:pt x="755750" y="1274827"/>
                  </a:lnTo>
                  <a:lnTo>
                    <a:pt x="807526" y="1260396"/>
                  </a:lnTo>
                  <a:lnTo>
                    <a:pt x="856880" y="1243507"/>
                  </a:lnTo>
                  <a:lnTo>
                    <a:pt x="903786" y="1224310"/>
                  </a:lnTo>
                  <a:lnTo>
                    <a:pt x="948214" y="1202957"/>
                  </a:lnTo>
                  <a:lnTo>
                    <a:pt x="990139" y="1179599"/>
                  </a:lnTo>
                  <a:lnTo>
                    <a:pt x="1029533" y="1154388"/>
                  </a:lnTo>
                  <a:lnTo>
                    <a:pt x="1066367" y="1127476"/>
                  </a:lnTo>
                  <a:lnTo>
                    <a:pt x="1100615" y="1099013"/>
                  </a:lnTo>
                  <a:lnTo>
                    <a:pt x="1132249" y="1069152"/>
                  </a:lnTo>
                  <a:lnTo>
                    <a:pt x="1161242" y="1038043"/>
                  </a:lnTo>
                  <a:lnTo>
                    <a:pt x="1187565" y="1005837"/>
                  </a:lnTo>
                  <a:lnTo>
                    <a:pt x="1211192" y="972688"/>
                  </a:lnTo>
                  <a:lnTo>
                    <a:pt x="1232095" y="938745"/>
                  </a:lnTo>
                  <a:lnTo>
                    <a:pt x="1250247" y="904160"/>
                  </a:lnTo>
                  <a:lnTo>
                    <a:pt x="1265620" y="869085"/>
                  </a:lnTo>
                  <a:lnTo>
                    <a:pt x="1287918" y="798069"/>
                  </a:lnTo>
                  <a:lnTo>
                    <a:pt x="1295716" y="757363"/>
                  </a:lnTo>
                  <a:lnTo>
                    <a:pt x="1300323" y="716186"/>
                  </a:lnTo>
                  <a:lnTo>
                    <a:pt x="1301808" y="674698"/>
                  </a:lnTo>
                  <a:lnTo>
                    <a:pt x="1300241" y="633058"/>
                  </a:lnTo>
                  <a:lnTo>
                    <a:pt x="1295691" y="591426"/>
                  </a:lnTo>
                  <a:lnTo>
                    <a:pt x="1288229" y="549963"/>
                  </a:lnTo>
                  <a:lnTo>
                    <a:pt x="1277925" y="508828"/>
                  </a:lnTo>
                  <a:lnTo>
                    <a:pt x="1264848" y="468182"/>
                  </a:lnTo>
                  <a:lnTo>
                    <a:pt x="1249068" y="428183"/>
                  </a:lnTo>
                  <a:lnTo>
                    <a:pt x="1230656" y="388992"/>
                  </a:lnTo>
                  <a:lnTo>
                    <a:pt x="1209680" y="350770"/>
                  </a:lnTo>
                  <a:lnTo>
                    <a:pt x="1186211" y="313674"/>
                  </a:lnTo>
                  <a:lnTo>
                    <a:pt x="1160318" y="277867"/>
                  </a:lnTo>
                  <a:lnTo>
                    <a:pt x="1132072" y="243506"/>
                  </a:lnTo>
                  <a:lnTo>
                    <a:pt x="1101542" y="210754"/>
                  </a:lnTo>
                  <a:lnTo>
                    <a:pt x="1068798" y="179768"/>
                  </a:lnTo>
                  <a:lnTo>
                    <a:pt x="1033910" y="150709"/>
                  </a:lnTo>
                  <a:lnTo>
                    <a:pt x="996948" y="123738"/>
                  </a:lnTo>
                  <a:lnTo>
                    <a:pt x="957982" y="99013"/>
                  </a:lnTo>
                  <a:lnTo>
                    <a:pt x="917081" y="76695"/>
                  </a:lnTo>
                  <a:lnTo>
                    <a:pt x="874316" y="56944"/>
                  </a:lnTo>
                  <a:lnTo>
                    <a:pt x="829755" y="39919"/>
                  </a:lnTo>
                  <a:lnTo>
                    <a:pt x="783470" y="25780"/>
                  </a:lnTo>
                  <a:lnTo>
                    <a:pt x="735530" y="14688"/>
                  </a:lnTo>
                  <a:lnTo>
                    <a:pt x="686004" y="6802"/>
                  </a:lnTo>
                  <a:lnTo>
                    <a:pt x="634964" y="2282"/>
                  </a:lnTo>
                  <a:lnTo>
                    <a:pt x="592727" y="564"/>
                  </a:lnTo>
                  <a:lnTo>
                    <a:pt x="572019" y="140"/>
                  </a:lnTo>
                  <a:lnTo>
                    <a:pt x="551605" y="0"/>
                  </a:lnTo>
                  <a:close/>
                </a:path>
              </a:pathLst>
            </a:custGeom>
            <a:solidFill>
              <a:srgbClr val="A56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070440" y="3865568"/>
              <a:ext cx="1094105" cy="1126490"/>
            </a:xfrm>
            <a:custGeom>
              <a:avLst/>
              <a:gdLst/>
              <a:ahLst/>
              <a:cxnLst/>
              <a:rect l="l" t="t" r="r" b="b"/>
              <a:pathLst>
                <a:path w="1094105" h="1126489">
                  <a:moveTo>
                    <a:pt x="310845" y="625068"/>
                  </a:moveTo>
                  <a:lnTo>
                    <a:pt x="305562" y="609803"/>
                  </a:lnTo>
                  <a:lnTo>
                    <a:pt x="271995" y="570649"/>
                  </a:lnTo>
                  <a:lnTo>
                    <a:pt x="240398" y="529971"/>
                  </a:lnTo>
                  <a:lnTo>
                    <a:pt x="210794" y="487870"/>
                  </a:lnTo>
                  <a:lnTo>
                    <a:pt x="183235" y="444436"/>
                  </a:lnTo>
                  <a:lnTo>
                    <a:pt x="157772" y="399770"/>
                  </a:lnTo>
                  <a:lnTo>
                    <a:pt x="134454" y="353949"/>
                  </a:lnTo>
                  <a:lnTo>
                    <a:pt x="113322" y="307098"/>
                  </a:lnTo>
                  <a:lnTo>
                    <a:pt x="94411" y="259295"/>
                  </a:lnTo>
                  <a:lnTo>
                    <a:pt x="77787" y="210642"/>
                  </a:lnTo>
                  <a:lnTo>
                    <a:pt x="63487" y="161239"/>
                  </a:lnTo>
                  <a:lnTo>
                    <a:pt x="51562" y="111163"/>
                  </a:lnTo>
                  <a:lnTo>
                    <a:pt x="42049" y="60540"/>
                  </a:lnTo>
                  <a:lnTo>
                    <a:pt x="38823" y="37122"/>
                  </a:lnTo>
                  <a:lnTo>
                    <a:pt x="4495" y="46609"/>
                  </a:lnTo>
                  <a:lnTo>
                    <a:pt x="0" y="48107"/>
                  </a:lnTo>
                  <a:lnTo>
                    <a:pt x="1511" y="59270"/>
                  </a:lnTo>
                  <a:lnTo>
                    <a:pt x="10452" y="108635"/>
                  </a:lnTo>
                  <a:lnTo>
                    <a:pt x="21551" y="157454"/>
                  </a:lnTo>
                  <a:lnTo>
                    <a:pt x="34759" y="205663"/>
                  </a:lnTo>
                  <a:lnTo>
                    <a:pt x="50063" y="253187"/>
                  </a:lnTo>
                  <a:lnTo>
                    <a:pt x="67437" y="299948"/>
                  </a:lnTo>
                  <a:lnTo>
                    <a:pt x="86842" y="345884"/>
                  </a:lnTo>
                  <a:lnTo>
                    <a:pt x="108254" y="390918"/>
                  </a:lnTo>
                  <a:lnTo>
                    <a:pt x="131622" y="434987"/>
                  </a:lnTo>
                  <a:lnTo>
                    <a:pt x="156959" y="478015"/>
                  </a:lnTo>
                  <a:lnTo>
                    <a:pt x="184188" y="519925"/>
                  </a:lnTo>
                  <a:lnTo>
                    <a:pt x="213321" y="560654"/>
                  </a:lnTo>
                  <a:lnTo>
                    <a:pt x="244297" y="600125"/>
                  </a:lnTo>
                  <a:lnTo>
                    <a:pt x="277101" y="638263"/>
                  </a:lnTo>
                  <a:lnTo>
                    <a:pt x="291299" y="644652"/>
                  </a:lnTo>
                  <a:lnTo>
                    <a:pt x="304330" y="638479"/>
                  </a:lnTo>
                  <a:lnTo>
                    <a:pt x="310845" y="625068"/>
                  </a:lnTo>
                  <a:close/>
                </a:path>
                <a:path w="1094105" h="1126489">
                  <a:moveTo>
                    <a:pt x="1013383" y="956691"/>
                  </a:moveTo>
                  <a:lnTo>
                    <a:pt x="942098" y="992898"/>
                  </a:lnTo>
                  <a:lnTo>
                    <a:pt x="896594" y="1012317"/>
                  </a:lnTo>
                  <a:lnTo>
                    <a:pt x="850252" y="1029512"/>
                  </a:lnTo>
                  <a:lnTo>
                    <a:pt x="803160" y="1044473"/>
                  </a:lnTo>
                  <a:lnTo>
                    <a:pt x="755434" y="1057186"/>
                  </a:lnTo>
                  <a:lnTo>
                    <a:pt x="707174" y="1067612"/>
                  </a:lnTo>
                  <a:lnTo>
                    <a:pt x="658482" y="1075766"/>
                  </a:lnTo>
                  <a:lnTo>
                    <a:pt x="609447" y="1081595"/>
                  </a:lnTo>
                  <a:lnTo>
                    <a:pt x="560197" y="1085100"/>
                  </a:lnTo>
                  <a:lnTo>
                    <a:pt x="510806" y="1086269"/>
                  </a:lnTo>
                  <a:lnTo>
                    <a:pt x="461391" y="1085075"/>
                  </a:lnTo>
                  <a:lnTo>
                    <a:pt x="412051" y="1081493"/>
                  </a:lnTo>
                  <a:lnTo>
                    <a:pt x="362889" y="1075524"/>
                  </a:lnTo>
                  <a:lnTo>
                    <a:pt x="313994" y="1067130"/>
                  </a:lnTo>
                  <a:lnTo>
                    <a:pt x="272275" y="1057821"/>
                  </a:lnTo>
                  <a:lnTo>
                    <a:pt x="285026" y="1086408"/>
                  </a:lnTo>
                  <a:lnTo>
                    <a:pt x="349288" y="1114234"/>
                  </a:lnTo>
                  <a:lnTo>
                    <a:pt x="397535" y="1120521"/>
                  </a:lnTo>
                  <a:lnTo>
                    <a:pt x="445985" y="1124597"/>
                  </a:lnTo>
                  <a:lnTo>
                    <a:pt x="494563" y="1126439"/>
                  </a:lnTo>
                  <a:lnTo>
                    <a:pt x="543153" y="1126096"/>
                  </a:lnTo>
                  <a:lnTo>
                    <a:pt x="591680" y="1123569"/>
                  </a:lnTo>
                  <a:lnTo>
                    <a:pt x="640041" y="1118857"/>
                  </a:lnTo>
                  <a:lnTo>
                    <a:pt x="688136" y="1111999"/>
                  </a:lnTo>
                  <a:lnTo>
                    <a:pt x="735876" y="1103007"/>
                  </a:lnTo>
                  <a:lnTo>
                    <a:pt x="783170" y="1091882"/>
                  </a:lnTo>
                  <a:lnTo>
                    <a:pt x="829919" y="1078649"/>
                  </a:lnTo>
                  <a:lnTo>
                    <a:pt x="876033" y="1063332"/>
                  </a:lnTo>
                  <a:lnTo>
                    <a:pt x="921410" y="1045921"/>
                  </a:lnTo>
                  <a:lnTo>
                    <a:pt x="961377" y="1028446"/>
                  </a:lnTo>
                  <a:lnTo>
                    <a:pt x="992517" y="988453"/>
                  </a:lnTo>
                  <a:lnTo>
                    <a:pt x="1013383" y="956691"/>
                  </a:lnTo>
                  <a:close/>
                </a:path>
                <a:path w="1094105" h="1126489">
                  <a:moveTo>
                    <a:pt x="1093685" y="684060"/>
                  </a:moveTo>
                  <a:lnTo>
                    <a:pt x="1072299" y="642454"/>
                  </a:lnTo>
                  <a:lnTo>
                    <a:pt x="1047191" y="598322"/>
                  </a:lnTo>
                  <a:lnTo>
                    <a:pt x="1020330" y="555294"/>
                  </a:lnTo>
                  <a:lnTo>
                    <a:pt x="991819" y="513346"/>
                  </a:lnTo>
                  <a:lnTo>
                    <a:pt x="961745" y="472465"/>
                  </a:lnTo>
                  <a:lnTo>
                    <a:pt x="930211" y="432625"/>
                  </a:lnTo>
                  <a:lnTo>
                    <a:pt x="897318" y="393801"/>
                  </a:lnTo>
                  <a:lnTo>
                    <a:pt x="863155" y="355993"/>
                  </a:lnTo>
                  <a:lnTo>
                    <a:pt x="827836" y="319176"/>
                  </a:lnTo>
                  <a:lnTo>
                    <a:pt x="791438" y="283311"/>
                  </a:lnTo>
                  <a:lnTo>
                    <a:pt x="754087" y="248412"/>
                  </a:lnTo>
                  <a:lnTo>
                    <a:pt x="715848" y="214426"/>
                  </a:lnTo>
                  <a:lnTo>
                    <a:pt x="676833" y="181343"/>
                  </a:lnTo>
                  <a:lnTo>
                    <a:pt x="637159" y="149161"/>
                  </a:lnTo>
                  <a:lnTo>
                    <a:pt x="596887" y="117843"/>
                  </a:lnTo>
                  <a:lnTo>
                    <a:pt x="556145" y="87363"/>
                  </a:lnTo>
                  <a:lnTo>
                    <a:pt x="516394" y="58661"/>
                  </a:lnTo>
                  <a:lnTo>
                    <a:pt x="476237" y="30518"/>
                  </a:lnTo>
                  <a:lnTo>
                    <a:pt x="435838" y="2946"/>
                  </a:lnTo>
                  <a:lnTo>
                    <a:pt x="384937" y="469"/>
                  </a:lnTo>
                  <a:lnTo>
                    <a:pt x="358609" y="0"/>
                  </a:lnTo>
                  <a:lnTo>
                    <a:pt x="377571" y="12433"/>
                  </a:lnTo>
                  <a:lnTo>
                    <a:pt x="419938" y="40805"/>
                  </a:lnTo>
                  <a:lnTo>
                    <a:pt x="462038" y="69697"/>
                  </a:lnTo>
                  <a:lnTo>
                    <a:pt x="503783" y="99174"/>
                  </a:lnTo>
                  <a:lnTo>
                    <a:pt x="545084" y="129286"/>
                  </a:lnTo>
                  <a:lnTo>
                    <a:pt x="585863" y="160083"/>
                  </a:lnTo>
                  <a:lnTo>
                    <a:pt x="626033" y="191604"/>
                  </a:lnTo>
                  <a:lnTo>
                    <a:pt x="665505" y="223926"/>
                  </a:lnTo>
                  <a:lnTo>
                    <a:pt x="704202" y="257098"/>
                  </a:lnTo>
                  <a:lnTo>
                    <a:pt x="742022" y="291160"/>
                  </a:lnTo>
                  <a:lnTo>
                    <a:pt x="778891" y="326186"/>
                  </a:lnTo>
                  <a:lnTo>
                    <a:pt x="814730" y="362204"/>
                  </a:lnTo>
                  <a:lnTo>
                    <a:pt x="849439" y="399288"/>
                  </a:lnTo>
                  <a:lnTo>
                    <a:pt x="882942" y="437476"/>
                  </a:lnTo>
                  <a:lnTo>
                    <a:pt x="915162" y="476821"/>
                  </a:lnTo>
                  <a:lnTo>
                    <a:pt x="945984" y="517398"/>
                  </a:lnTo>
                  <a:lnTo>
                    <a:pt x="975360" y="559244"/>
                  </a:lnTo>
                  <a:lnTo>
                    <a:pt x="1003173" y="602411"/>
                  </a:lnTo>
                  <a:lnTo>
                    <a:pt x="1029893" y="648004"/>
                  </a:lnTo>
                  <a:lnTo>
                    <a:pt x="1054468" y="694702"/>
                  </a:lnTo>
                  <a:lnTo>
                    <a:pt x="1076820" y="742454"/>
                  </a:lnTo>
                  <a:lnTo>
                    <a:pt x="1081392" y="753618"/>
                  </a:lnTo>
                  <a:lnTo>
                    <a:pt x="1074153" y="757313"/>
                  </a:lnTo>
                  <a:lnTo>
                    <a:pt x="1065733" y="760996"/>
                  </a:lnTo>
                  <a:lnTo>
                    <a:pt x="1065047" y="760641"/>
                  </a:lnTo>
                  <a:lnTo>
                    <a:pt x="1021029" y="737679"/>
                  </a:lnTo>
                  <a:lnTo>
                    <a:pt x="977442" y="713905"/>
                  </a:lnTo>
                  <a:lnTo>
                    <a:pt x="934300" y="689356"/>
                  </a:lnTo>
                  <a:lnTo>
                    <a:pt x="891628" y="664019"/>
                  </a:lnTo>
                  <a:lnTo>
                    <a:pt x="849426" y="637908"/>
                  </a:lnTo>
                  <a:lnTo>
                    <a:pt x="807720" y="611035"/>
                  </a:lnTo>
                  <a:lnTo>
                    <a:pt x="766521" y="583387"/>
                  </a:lnTo>
                  <a:lnTo>
                    <a:pt x="725830" y="555002"/>
                  </a:lnTo>
                  <a:lnTo>
                    <a:pt x="685673" y="525856"/>
                  </a:lnTo>
                  <a:lnTo>
                    <a:pt x="646049" y="495985"/>
                  </a:lnTo>
                  <a:lnTo>
                    <a:pt x="606996" y="465378"/>
                  </a:lnTo>
                  <a:lnTo>
                    <a:pt x="568515" y="434047"/>
                  </a:lnTo>
                  <a:lnTo>
                    <a:pt x="530606" y="402005"/>
                  </a:lnTo>
                  <a:lnTo>
                    <a:pt x="493306" y="369252"/>
                  </a:lnTo>
                  <a:lnTo>
                    <a:pt x="456615" y="335800"/>
                  </a:lnTo>
                  <a:lnTo>
                    <a:pt x="420547" y="301663"/>
                  </a:lnTo>
                  <a:lnTo>
                    <a:pt x="385114" y="266827"/>
                  </a:lnTo>
                  <a:lnTo>
                    <a:pt x="350342" y="231317"/>
                  </a:lnTo>
                  <a:lnTo>
                    <a:pt x="316877" y="195643"/>
                  </a:lnTo>
                  <a:lnTo>
                    <a:pt x="284543" y="158762"/>
                  </a:lnTo>
                  <a:lnTo>
                    <a:pt x="254050" y="120396"/>
                  </a:lnTo>
                  <a:lnTo>
                    <a:pt x="226123" y="80289"/>
                  </a:lnTo>
                  <a:lnTo>
                    <a:pt x="201460" y="38125"/>
                  </a:lnTo>
                  <a:lnTo>
                    <a:pt x="187960" y="9118"/>
                  </a:lnTo>
                  <a:lnTo>
                    <a:pt x="161759" y="12166"/>
                  </a:lnTo>
                  <a:lnTo>
                    <a:pt x="163715" y="51625"/>
                  </a:lnTo>
                  <a:lnTo>
                    <a:pt x="189395" y="96507"/>
                  </a:lnTo>
                  <a:lnTo>
                    <a:pt x="218427" y="139268"/>
                  </a:lnTo>
                  <a:lnTo>
                    <a:pt x="250240" y="180174"/>
                  </a:lnTo>
                  <a:lnTo>
                    <a:pt x="284276" y="219532"/>
                  </a:lnTo>
                  <a:lnTo>
                    <a:pt x="320979" y="259054"/>
                  </a:lnTo>
                  <a:lnTo>
                    <a:pt x="358686" y="297649"/>
                  </a:lnTo>
                  <a:lnTo>
                    <a:pt x="397306" y="335381"/>
                  </a:lnTo>
                  <a:lnTo>
                    <a:pt x="436702" y="372287"/>
                  </a:lnTo>
                  <a:lnTo>
                    <a:pt x="476758" y="408393"/>
                  </a:lnTo>
                  <a:lnTo>
                    <a:pt x="513334" y="440207"/>
                  </a:lnTo>
                  <a:lnTo>
                    <a:pt x="550468" y="471373"/>
                  </a:lnTo>
                  <a:lnTo>
                    <a:pt x="588162" y="501865"/>
                  </a:lnTo>
                  <a:lnTo>
                    <a:pt x="626389" y="531698"/>
                  </a:lnTo>
                  <a:lnTo>
                    <a:pt x="665137" y="560844"/>
                  </a:lnTo>
                  <a:lnTo>
                    <a:pt x="704392" y="589305"/>
                  </a:lnTo>
                  <a:lnTo>
                    <a:pt x="744156" y="617054"/>
                  </a:lnTo>
                  <a:lnTo>
                    <a:pt x="784402" y="644093"/>
                  </a:lnTo>
                  <a:lnTo>
                    <a:pt x="825119" y="670420"/>
                  </a:lnTo>
                  <a:lnTo>
                    <a:pt x="866292" y="695998"/>
                  </a:lnTo>
                  <a:lnTo>
                    <a:pt x="907923" y="720839"/>
                  </a:lnTo>
                  <a:lnTo>
                    <a:pt x="952042" y="746061"/>
                  </a:lnTo>
                  <a:lnTo>
                    <a:pt x="996632" y="770420"/>
                  </a:lnTo>
                  <a:lnTo>
                    <a:pt x="1017346" y="781253"/>
                  </a:lnTo>
                  <a:lnTo>
                    <a:pt x="985139" y="793127"/>
                  </a:lnTo>
                  <a:lnTo>
                    <a:pt x="939546" y="807161"/>
                  </a:lnTo>
                  <a:lnTo>
                    <a:pt x="893330" y="818794"/>
                  </a:lnTo>
                  <a:lnTo>
                    <a:pt x="846556" y="828205"/>
                  </a:lnTo>
                  <a:lnTo>
                    <a:pt x="799312" y="835545"/>
                  </a:lnTo>
                  <a:lnTo>
                    <a:pt x="751674" y="840955"/>
                  </a:lnTo>
                  <a:lnTo>
                    <a:pt x="703719" y="844600"/>
                  </a:lnTo>
                  <a:lnTo>
                    <a:pt x="655535" y="846620"/>
                  </a:lnTo>
                  <a:lnTo>
                    <a:pt x="607174" y="847178"/>
                  </a:lnTo>
                  <a:lnTo>
                    <a:pt x="558723" y="846429"/>
                  </a:lnTo>
                  <a:lnTo>
                    <a:pt x="510273" y="844524"/>
                  </a:lnTo>
                  <a:lnTo>
                    <a:pt x="461886" y="841629"/>
                  </a:lnTo>
                  <a:lnTo>
                    <a:pt x="413651" y="837869"/>
                  </a:lnTo>
                  <a:lnTo>
                    <a:pt x="365633" y="833424"/>
                  </a:lnTo>
                  <a:lnTo>
                    <a:pt x="270560" y="823061"/>
                  </a:lnTo>
                  <a:lnTo>
                    <a:pt x="256159" y="827659"/>
                  </a:lnTo>
                  <a:lnTo>
                    <a:pt x="270560" y="863295"/>
                  </a:lnTo>
                  <a:lnTo>
                    <a:pt x="367893" y="873823"/>
                  </a:lnTo>
                  <a:lnTo>
                    <a:pt x="417042" y="878268"/>
                  </a:lnTo>
                  <a:lnTo>
                    <a:pt x="466407" y="881976"/>
                  </a:lnTo>
                  <a:lnTo>
                    <a:pt x="515899" y="884783"/>
                  </a:lnTo>
                  <a:lnTo>
                    <a:pt x="565467" y="886548"/>
                  </a:lnTo>
                  <a:lnTo>
                    <a:pt x="615010" y="887107"/>
                  </a:lnTo>
                  <a:lnTo>
                    <a:pt x="664464" y="886320"/>
                  </a:lnTo>
                  <a:lnTo>
                    <a:pt x="713740" y="884021"/>
                  </a:lnTo>
                  <a:lnTo>
                    <a:pt x="762774" y="880071"/>
                  </a:lnTo>
                  <a:lnTo>
                    <a:pt x="811479" y="874306"/>
                  </a:lnTo>
                  <a:lnTo>
                    <a:pt x="859777" y="866584"/>
                  </a:lnTo>
                  <a:lnTo>
                    <a:pt x="907605" y="856742"/>
                  </a:lnTo>
                  <a:lnTo>
                    <a:pt x="944968" y="847178"/>
                  </a:lnTo>
                  <a:lnTo>
                    <a:pt x="954862" y="844651"/>
                  </a:lnTo>
                  <a:lnTo>
                    <a:pt x="1001471" y="830135"/>
                  </a:lnTo>
                  <a:lnTo>
                    <a:pt x="1047381" y="813041"/>
                  </a:lnTo>
                  <a:lnTo>
                    <a:pt x="1064717" y="805434"/>
                  </a:lnTo>
                  <a:lnTo>
                    <a:pt x="1076439" y="811276"/>
                  </a:lnTo>
                  <a:lnTo>
                    <a:pt x="1079906" y="798766"/>
                  </a:lnTo>
                  <a:lnTo>
                    <a:pt x="1080135" y="797966"/>
                  </a:lnTo>
                  <a:lnTo>
                    <a:pt x="1085342" y="770750"/>
                  </a:lnTo>
                  <a:lnTo>
                    <a:pt x="1086319" y="765632"/>
                  </a:lnTo>
                  <a:lnTo>
                    <a:pt x="1087932" y="757262"/>
                  </a:lnTo>
                  <a:lnTo>
                    <a:pt x="1088758" y="749846"/>
                  </a:lnTo>
                  <a:lnTo>
                    <a:pt x="1092530" y="716089"/>
                  </a:lnTo>
                  <a:lnTo>
                    <a:pt x="1093685" y="684060"/>
                  </a:lnTo>
                  <a:close/>
                </a:path>
              </a:pathLst>
            </a:custGeom>
            <a:solidFill>
              <a:srgbClr val="885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595112" y="4670757"/>
              <a:ext cx="300355" cy="271780"/>
            </a:xfrm>
            <a:custGeom>
              <a:avLst/>
              <a:gdLst/>
              <a:ahLst/>
              <a:cxnLst/>
              <a:rect l="l" t="t" r="r" b="b"/>
              <a:pathLst>
                <a:path w="300355" h="271779">
                  <a:moveTo>
                    <a:pt x="282234" y="0"/>
                  </a:moveTo>
                  <a:lnTo>
                    <a:pt x="274542" y="682"/>
                  </a:lnTo>
                  <a:lnTo>
                    <a:pt x="267452" y="4371"/>
                  </a:lnTo>
                  <a:lnTo>
                    <a:pt x="0" y="221678"/>
                  </a:lnTo>
                  <a:lnTo>
                    <a:pt x="2752" y="271276"/>
                  </a:lnTo>
                  <a:lnTo>
                    <a:pt x="292844" y="35574"/>
                  </a:lnTo>
                  <a:lnTo>
                    <a:pt x="297925" y="29418"/>
                  </a:lnTo>
                  <a:lnTo>
                    <a:pt x="300168" y="22045"/>
                  </a:lnTo>
                  <a:lnTo>
                    <a:pt x="299481" y="14363"/>
                  </a:lnTo>
                  <a:lnTo>
                    <a:pt x="295775" y="7282"/>
                  </a:lnTo>
                  <a:lnTo>
                    <a:pt x="289615" y="2230"/>
                  </a:lnTo>
                  <a:lnTo>
                    <a:pt x="282234" y="0"/>
                  </a:lnTo>
                  <a:close/>
                </a:path>
              </a:pathLst>
            </a:custGeom>
            <a:solidFill>
              <a:srgbClr val="E0A5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723217" y="4286037"/>
              <a:ext cx="163195" cy="255270"/>
            </a:xfrm>
            <a:custGeom>
              <a:avLst/>
              <a:gdLst/>
              <a:ahLst/>
              <a:cxnLst/>
              <a:rect l="l" t="t" r="r" b="b"/>
              <a:pathLst>
                <a:path w="163194" h="255270">
                  <a:moveTo>
                    <a:pt x="90825" y="0"/>
                  </a:moveTo>
                  <a:lnTo>
                    <a:pt x="31234" y="32190"/>
                  </a:lnTo>
                  <a:lnTo>
                    <a:pt x="12985" y="66129"/>
                  </a:lnTo>
                  <a:lnTo>
                    <a:pt x="2546" y="106366"/>
                  </a:lnTo>
                  <a:lnTo>
                    <a:pt x="0" y="148703"/>
                  </a:lnTo>
                  <a:lnTo>
                    <a:pt x="5431" y="188941"/>
                  </a:lnTo>
                  <a:lnTo>
                    <a:pt x="18923" y="222880"/>
                  </a:lnTo>
                  <a:lnTo>
                    <a:pt x="40561" y="246323"/>
                  </a:lnTo>
                  <a:lnTo>
                    <a:pt x="70428" y="255070"/>
                  </a:lnTo>
                  <a:lnTo>
                    <a:pt x="101752" y="246323"/>
                  </a:lnTo>
                  <a:lnTo>
                    <a:pt x="127289" y="222880"/>
                  </a:lnTo>
                  <a:lnTo>
                    <a:pt x="146406" y="188941"/>
                  </a:lnTo>
                  <a:lnTo>
                    <a:pt x="158470" y="148703"/>
                  </a:lnTo>
                  <a:lnTo>
                    <a:pt x="162848" y="106366"/>
                  </a:lnTo>
                  <a:lnTo>
                    <a:pt x="158905" y="66129"/>
                  </a:lnTo>
                  <a:lnTo>
                    <a:pt x="146009" y="32190"/>
                  </a:lnTo>
                  <a:lnTo>
                    <a:pt x="123527" y="8747"/>
                  </a:lnTo>
                  <a:lnTo>
                    <a:pt x="90825" y="0"/>
                  </a:lnTo>
                  <a:close/>
                </a:path>
              </a:pathLst>
            </a:custGeom>
            <a:solidFill>
              <a:srgbClr val="413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225546" y="4401295"/>
              <a:ext cx="295910" cy="426084"/>
            </a:xfrm>
            <a:custGeom>
              <a:avLst/>
              <a:gdLst/>
              <a:ahLst/>
              <a:cxnLst/>
              <a:rect l="l" t="t" r="r" b="b"/>
              <a:pathLst>
                <a:path w="295909" h="426085">
                  <a:moveTo>
                    <a:pt x="159092" y="0"/>
                  </a:moveTo>
                  <a:lnTo>
                    <a:pt x="121399" y="4255"/>
                  </a:lnTo>
                  <a:lnTo>
                    <a:pt x="81741" y="17237"/>
                  </a:lnTo>
                  <a:lnTo>
                    <a:pt x="40985" y="39549"/>
                  </a:lnTo>
                  <a:lnTo>
                    <a:pt x="0" y="71792"/>
                  </a:lnTo>
                  <a:lnTo>
                    <a:pt x="0" y="425477"/>
                  </a:lnTo>
                  <a:lnTo>
                    <a:pt x="122430" y="382969"/>
                  </a:lnTo>
                  <a:lnTo>
                    <a:pt x="218078" y="316443"/>
                  </a:lnTo>
                  <a:lnTo>
                    <a:pt x="285666" y="207830"/>
                  </a:lnTo>
                  <a:lnTo>
                    <a:pt x="294959" y="163958"/>
                  </a:lnTo>
                  <a:lnTo>
                    <a:pt x="295340" y="123994"/>
                  </a:lnTo>
                  <a:lnTo>
                    <a:pt x="287677" y="88540"/>
                  </a:lnTo>
                  <a:lnTo>
                    <a:pt x="251692" y="33570"/>
                  </a:lnTo>
                  <a:lnTo>
                    <a:pt x="193950" y="3869"/>
                  </a:lnTo>
                  <a:lnTo>
                    <a:pt x="159092" y="0"/>
                  </a:lnTo>
                  <a:close/>
                </a:path>
              </a:pathLst>
            </a:custGeom>
            <a:solidFill>
              <a:srgbClr val="E9C1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071466" y="4397769"/>
              <a:ext cx="558800" cy="1049655"/>
            </a:xfrm>
            <a:custGeom>
              <a:avLst/>
              <a:gdLst/>
              <a:ahLst/>
              <a:cxnLst/>
              <a:rect l="l" t="t" r="r" b="b"/>
              <a:pathLst>
                <a:path w="558800" h="1049654">
                  <a:moveTo>
                    <a:pt x="244941" y="0"/>
                  </a:moveTo>
                  <a:lnTo>
                    <a:pt x="206762" y="1498"/>
                  </a:lnTo>
                  <a:lnTo>
                    <a:pt x="165651" y="9136"/>
                  </a:lnTo>
                  <a:lnTo>
                    <a:pt x="121665" y="23397"/>
                  </a:lnTo>
                  <a:lnTo>
                    <a:pt x="74861" y="44766"/>
                  </a:lnTo>
                  <a:lnTo>
                    <a:pt x="25300" y="73728"/>
                  </a:lnTo>
                  <a:lnTo>
                    <a:pt x="14935" y="155084"/>
                  </a:lnTo>
                  <a:lnTo>
                    <a:pt x="0" y="349439"/>
                  </a:lnTo>
                  <a:lnTo>
                    <a:pt x="4732" y="582224"/>
                  </a:lnTo>
                  <a:lnTo>
                    <a:pt x="53372" y="778868"/>
                  </a:lnTo>
                  <a:lnTo>
                    <a:pt x="156006" y="966908"/>
                  </a:lnTo>
                  <a:lnTo>
                    <a:pt x="242848" y="1049174"/>
                  </a:lnTo>
                  <a:lnTo>
                    <a:pt x="361268" y="1043297"/>
                  </a:lnTo>
                  <a:lnTo>
                    <a:pt x="558634" y="966905"/>
                  </a:lnTo>
                  <a:lnTo>
                    <a:pt x="508084" y="948469"/>
                  </a:lnTo>
                  <a:lnTo>
                    <a:pt x="465114" y="926546"/>
                  </a:lnTo>
                  <a:lnTo>
                    <a:pt x="429276" y="901438"/>
                  </a:lnTo>
                  <a:lnTo>
                    <a:pt x="400125" y="873447"/>
                  </a:lnTo>
                  <a:lnTo>
                    <a:pt x="377212" y="842876"/>
                  </a:lnTo>
                  <a:lnTo>
                    <a:pt x="348310" y="775203"/>
                  </a:lnTo>
                  <a:lnTo>
                    <a:pt x="338994" y="700835"/>
                  </a:lnTo>
                  <a:lnTo>
                    <a:pt x="340562" y="661897"/>
                  </a:lnTo>
                  <a:lnTo>
                    <a:pt x="345684" y="622193"/>
                  </a:lnTo>
                  <a:lnTo>
                    <a:pt x="353912" y="582024"/>
                  </a:lnTo>
                  <a:lnTo>
                    <a:pt x="364801" y="541693"/>
                  </a:lnTo>
                  <a:lnTo>
                    <a:pt x="377901" y="501503"/>
                  </a:lnTo>
                  <a:lnTo>
                    <a:pt x="392765" y="461755"/>
                  </a:lnTo>
                  <a:lnTo>
                    <a:pt x="408948" y="422752"/>
                  </a:lnTo>
                  <a:lnTo>
                    <a:pt x="426000" y="384797"/>
                  </a:lnTo>
                  <a:lnTo>
                    <a:pt x="438812" y="352340"/>
                  </a:lnTo>
                  <a:lnTo>
                    <a:pt x="447818" y="318756"/>
                  </a:lnTo>
                  <a:lnTo>
                    <a:pt x="453074" y="284530"/>
                  </a:lnTo>
                  <a:lnTo>
                    <a:pt x="454640" y="250145"/>
                  </a:lnTo>
                  <a:lnTo>
                    <a:pt x="452573" y="216086"/>
                  </a:lnTo>
                  <a:lnTo>
                    <a:pt x="437776" y="150884"/>
                  </a:lnTo>
                  <a:lnTo>
                    <a:pt x="409148" y="92799"/>
                  </a:lnTo>
                  <a:lnTo>
                    <a:pt x="367155" y="45706"/>
                  </a:lnTo>
                  <a:lnTo>
                    <a:pt x="312264" y="13481"/>
                  </a:lnTo>
                  <a:lnTo>
                    <a:pt x="280127" y="4155"/>
                  </a:lnTo>
                  <a:lnTo>
                    <a:pt x="244941" y="0"/>
                  </a:lnTo>
                  <a:close/>
                </a:path>
              </a:pathLst>
            </a:custGeom>
            <a:solidFill>
              <a:srgbClr val="A56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181503" y="4405324"/>
              <a:ext cx="346710" cy="988694"/>
            </a:xfrm>
            <a:custGeom>
              <a:avLst/>
              <a:gdLst/>
              <a:ahLst/>
              <a:cxnLst/>
              <a:rect l="l" t="t" r="r" b="b"/>
              <a:pathLst>
                <a:path w="346709" h="988695">
                  <a:moveTo>
                    <a:pt x="64836" y="0"/>
                  </a:moveTo>
                  <a:lnTo>
                    <a:pt x="49281" y="3269"/>
                  </a:lnTo>
                  <a:lnTo>
                    <a:pt x="7126" y="17634"/>
                  </a:lnTo>
                  <a:lnTo>
                    <a:pt x="0" y="20956"/>
                  </a:lnTo>
                  <a:lnTo>
                    <a:pt x="25376" y="24877"/>
                  </a:lnTo>
                  <a:lnTo>
                    <a:pt x="63734" y="47271"/>
                  </a:lnTo>
                  <a:lnTo>
                    <a:pt x="93873" y="80925"/>
                  </a:lnTo>
                  <a:lnTo>
                    <a:pt x="115336" y="121832"/>
                  </a:lnTo>
                  <a:lnTo>
                    <a:pt x="127668" y="165986"/>
                  </a:lnTo>
                  <a:lnTo>
                    <a:pt x="132614" y="220401"/>
                  </a:lnTo>
                  <a:lnTo>
                    <a:pt x="130599" y="275577"/>
                  </a:lnTo>
                  <a:lnTo>
                    <a:pt x="124000" y="330922"/>
                  </a:lnTo>
                  <a:lnTo>
                    <a:pt x="106538" y="439737"/>
                  </a:lnTo>
                  <a:lnTo>
                    <a:pt x="100088" y="487151"/>
                  </a:lnTo>
                  <a:lnTo>
                    <a:pt x="94893" y="535065"/>
                  </a:lnTo>
                  <a:lnTo>
                    <a:pt x="91545" y="583194"/>
                  </a:lnTo>
                  <a:lnTo>
                    <a:pt x="90635" y="631252"/>
                  </a:lnTo>
                  <a:lnTo>
                    <a:pt x="92757" y="678955"/>
                  </a:lnTo>
                  <a:lnTo>
                    <a:pt x="98502" y="726017"/>
                  </a:lnTo>
                  <a:lnTo>
                    <a:pt x="108463" y="772153"/>
                  </a:lnTo>
                  <a:lnTo>
                    <a:pt x="123232" y="817078"/>
                  </a:lnTo>
                  <a:lnTo>
                    <a:pt x="143401" y="860506"/>
                  </a:lnTo>
                  <a:lnTo>
                    <a:pt x="169562" y="902152"/>
                  </a:lnTo>
                  <a:lnTo>
                    <a:pt x="198159" y="936968"/>
                  </a:lnTo>
                  <a:lnTo>
                    <a:pt x="230828" y="967438"/>
                  </a:lnTo>
                  <a:lnTo>
                    <a:pt x="261371" y="988522"/>
                  </a:lnTo>
                  <a:lnTo>
                    <a:pt x="346681" y="980584"/>
                  </a:lnTo>
                  <a:lnTo>
                    <a:pt x="317449" y="972393"/>
                  </a:lnTo>
                  <a:lnTo>
                    <a:pt x="278146" y="952573"/>
                  </a:lnTo>
                  <a:lnTo>
                    <a:pt x="243709" y="926332"/>
                  </a:lnTo>
                  <a:lnTo>
                    <a:pt x="214033" y="894662"/>
                  </a:lnTo>
                  <a:lnTo>
                    <a:pt x="189014" y="858555"/>
                  </a:lnTo>
                  <a:lnTo>
                    <a:pt x="168547" y="819004"/>
                  </a:lnTo>
                  <a:lnTo>
                    <a:pt x="152527" y="777001"/>
                  </a:lnTo>
                  <a:lnTo>
                    <a:pt x="140848" y="733538"/>
                  </a:lnTo>
                  <a:lnTo>
                    <a:pt x="133407" y="689607"/>
                  </a:lnTo>
                  <a:lnTo>
                    <a:pt x="130097" y="646202"/>
                  </a:lnTo>
                  <a:lnTo>
                    <a:pt x="130263" y="598872"/>
                  </a:lnTo>
                  <a:lnTo>
                    <a:pt x="133132" y="551710"/>
                  </a:lnTo>
                  <a:lnTo>
                    <a:pt x="138034" y="504691"/>
                  </a:lnTo>
                  <a:lnTo>
                    <a:pt x="144301" y="457788"/>
                  </a:lnTo>
                  <a:lnTo>
                    <a:pt x="151264" y="410977"/>
                  </a:lnTo>
                  <a:lnTo>
                    <a:pt x="158254" y="364231"/>
                  </a:lnTo>
                  <a:lnTo>
                    <a:pt x="165397" y="313361"/>
                  </a:lnTo>
                  <a:lnTo>
                    <a:pt x="170770" y="261603"/>
                  </a:lnTo>
                  <a:lnTo>
                    <a:pt x="172151" y="209720"/>
                  </a:lnTo>
                  <a:lnTo>
                    <a:pt x="167317" y="158477"/>
                  </a:lnTo>
                  <a:lnTo>
                    <a:pt x="154044" y="108637"/>
                  </a:lnTo>
                  <a:lnTo>
                    <a:pt x="133241" y="66763"/>
                  </a:lnTo>
                  <a:lnTo>
                    <a:pt x="104185" y="30173"/>
                  </a:lnTo>
                  <a:lnTo>
                    <a:pt x="68052" y="1407"/>
                  </a:lnTo>
                  <a:lnTo>
                    <a:pt x="64836" y="0"/>
                  </a:lnTo>
                  <a:close/>
                </a:path>
              </a:pathLst>
            </a:custGeom>
            <a:solidFill>
              <a:srgbClr val="885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638905" y="5445729"/>
              <a:ext cx="1156335" cy="2012950"/>
            </a:xfrm>
            <a:custGeom>
              <a:avLst/>
              <a:gdLst/>
              <a:ahLst/>
              <a:cxnLst/>
              <a:rect l="l" t="t" r="r" b="b"/>
              <a:pathLst>
                <a:path w="1156334" h="2012950">
                  <a:moveTo>
                    <a:pt x="919919" y="0"/>
                  </a:moveTo>
                  <a:lnTo>
                    <a:pt x="481220" y="0"/>
                  </a:lnTo>
                  <a:lnTo>
                    <a:pt x="342975" y="214047"/>
                  </a:lnTo>
                  <a:lnTo>
                    <a:pt x="261643" y="349035"/>
                  </a:lnTo>
                  <a:lnTo>
                    <a:pt x="205501" y="462235"/>
                  </a:lnTo>
                  <a:lnTo>
                    <a:pt x="142822" y="610923"/>
                  </a:lnTo>
                  <a:lnTo>
                    <a:pt x="77468" y="934309"/>
                  </a:lnTo>
                  <a:lnTo>
                    <a:pt x="33154" y="1404568"/>
                  </a:lnTo>
                  <a:lnTo>
                    <a:pt x="7969" y="1828444"/>
                  </a:lnTo>
                  <a:lnTo>
                    <a:pt x="0" y="2012682"/>
                  </a:lnTo>
                  <a:lnTo>
                    <a:pt x="945426" y="1937092"/>
                  </a:lnTo>
                  <a:lnTo>
                    <a:pt x="1092937" y="1310930"/>
                  </a:lnTo>
                  <a:lnTo>
                    <a:pt x="1156278" y="929412"/>
                  </a:lnTo>
                  <a:lnTo>
                    <a:pt x="1148203" y="637022"/>
                  </a:lnTo>
                  <a:lnTo>
                    <a:pt x="1081464" y="278242"/>
                  </a:lnTo>
                  <a:lnTo>
                    <a:pt x="1039984" y="156292"/>
                  </a:lnTo>
                  <a:lnTo>
                    <a:pt x="986257" y="69365"/>
                  </a:lnTo>
                  <a:lnTo>
                    <a:pt x="939748" y="17317"/>
                  </a:lnTo>
                  <a:lnTo>
                    <a:pt x="919919" y="0"/>
                  </a:lnTo>
                  <a:close/>
                </a:path>
              </a:pathLst>
            </a:custGeom>
            <a:solidFill>
              <a:srgbClr val="69B3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277968" y="5575212"/>
              <a:ext cx="1179195" cy="2148205"/>
            </a:xfrm>
            <a:custGeom>
              <a:avLst/>
              <a:gdLst/>
              <a:ahLst/>
              <a:cxnLst/>
              <a:rect l="l" t="t" r="r" b="b"/>
              <a:pathLst>
                <a:path w="1179194" h="2148204">
                  <a:moveTo>
                    <a:pt x="868837" y="0"/>
                  </a:moveTo>
                  <a:lnTo>
                    <a:pt x="829206" y="3503"/>
                  </a:lnTo>
                  <a:lnTo>
                    <a:pt x="790401" y="12191"/>
                  </a:lnTo>
                  <a:lnTo>
                    <a:pt x="753057" y="26230"/>
                  </a:lnTo>
                  <a:lnTo>
                    <a:pt x="717811" y="45783"/>
                  </a:lnTo>
                  <a:lnTo>
                    <a:pt x="685299" y="71016"/>
                  </a:lnTo>
                  <a:lnTo>
                    <a:pt x="656158" y="102093"/>
                  </a:lnTo>
                  <a:lnTo>
                    <a:pt x="605451" y="179508"/>
                  </a:lnTo>
                  <a:lnTo>
                    <a:pt x="576487" y="313868"/>
                  </a:lnTo>
                  <a:lnTo>
                    <a:pt x="558412" y="602875"/>
                  </a:lnTo>
                  <a:lnTo>
                    <a:pt x="540370" y="1144229"/>
                  </a:lnTo>
                  <a:lnTo>
                    <a:pt x="0" y="1916185"/>
                  </a:lnTo>
                  <a:lnTo>
                    <a:pt x="328073" y="2147769"/>
                  </a:lnTo>
                  <a:lnTo>
                    <a:pt x="428489" y="2046752"/>
                  </a:lnTo>
                  <a:lnTo>
                    <a:pt x="653745" y="1817278"/>
                  </a:lnTo>
                  <a:lnTo>
                    <a:pt x="889857" y="1569712"/>
                  </a:lnTo>
                  <a:lnTo>
                    <a:pt x="1022837" y="1414420"/>
                  </a:lnTo>
                  <a:lnTo>
                    <a:pt x="1039070" y="1373145"/>
                  </a:lnTo>
                  <a:lnTo>
                    <a:pt x="1057075" y="1303302"/>
                  </a:lnTo>
                  <a:lnTo>
                    <a:pt x="1066515" y="1259369"/>
                  </a:lnTo>
                  <a:lnTo>
                    <a:pt x="1076125" y="1210336"/>
                  </a:lnTo>
                  <a:lnTo>
                    <a:pt x="1085814" y="1156886"/>
                  </a:lnTo>
                  <a:lnTo>
                    <a:pt x="1095491" y="1099698"/>
                  </a:lnTo>
                  <a:lnTo>
                    <a:pt x="1105064" y="1039454"/>
                  </a:lnTo>
                  <a:lnTo>
                    <a:pt x="1114443" y="976835"/>
                  </a:lnTo>
                  <a:lnTo>
                    <a:pt x="1123537" y="912521"/>
                  </a:lnTo>
                  <a:lnTo>
                    <a:pt x="1132254" y="847194"/>
                  </a:lnTo>
                  <a:lnTo>
                    <a:pt x="1140503" y="781535"/>
                  </a:lnTo>
                  <a:lnTo>
                    <a:pt x="1148194" y="716224"/>
                  </a:lnTo>
                  <a:lnTo>
                    <a:pt x="1155234" y="651943"/>
                  </a:lnTo>
                  <a:lnTo>
                    <a:pt x="1161534" y="589373"/>
                  </a:lnTo>
                  <a:lnTo>
                    <a:pt x="1167001" y="529194"/>
                  </a:lnTo>
                  <a:lnTo>
                    <a:pt x="1171546" y="472089"/>
                  </a:lnTo>
                  <a:lnTo>
                    <a:pt x="1175076" y="418737"/>
                  </a:lnTo>
                  <a:lnTo>
                    <a:pt x="1177500" y="369820"/>
                  </a:lnTo>
                  <a:lnTo>
                    <a:pt x="1178728" y="326018"/>
                  </a:lnTo>
                  <a:lnTo>
                    <a:pt x="1178669" y="288014"/>
                  </a:lnTo>
                  <a:lnTo>
                    <a:pt x="1170524" y="213843"/>
                  </a:lnTo>
                  <a:lnTo>
                    <a:pt x="1157642" y="174571"/>
                  </a:lnTo>
                  <a:lnTo>
                    <a:pt x="1139222" y="138833"/>
                  </a:lnTo>
                  <a:lnTo>
                    <a:pt x="1115899" y="106796"/>
                  </a:lnTo>
                  <a:lnTo>
                    <a:pt x="1088311" y="78624"/>
                  </a:lnTo>
                  <a:lnTo>
                    <a:pt x="1057094" y="54482"/>
                  </a:lnTo>
                  <a:lnTo>
                    <a:pt x="1022883" y="34535"/>
                  </a:lnTo>
                  <a:lnTo>
                    <a:pt x="986316" y="18949"/>
                  </a:lnTo>
                  <a:lnTo>
                    <a:pt x="948028" y="7887"/>
                  </a:lnTo>
                  <a:lnTo>
                    <a:pt x="908656" y="1516"/>
                  </a:lnTo>
                  <a:lnTo>
                    <a:pt x="868837" y="0"/>
                  </a:lnTo>
                  <a:close/>
                </a:path>
              </a:pathLst>
            </a:custGeom>
            <a:solidFill>
              <a:srgbClr val="9BC9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978839" y="7491396"/>
              <a:ext cx="627380" cy="502284"/>
            </a:xfrm>
            <a:custGeom>
              <a:avLst/>
              <a:gdLst/>
              <a:ahLst/>
              <a:cxnLst/>
              <a:rect l="l" t="t" r="r" b="b"/>
              <a:pathLst>
                <a:path w="627380" h="502284">
                  <a:moveTo>
                    <a:pt x="299132" y="0"/>
                  </a:moveTo>
                  <a:lnTo>
                    <a:pt x="208969" y="1507"/>
                  </a:lnTo>
                  <a:lnTo>
                    <a:pt x="156802" y="12061"/>
                  </a:lnTo>
                  <a:lnTo>
                    <a:pt x="122728" y="40706"/>
                  </a:lnTo>
                  <a:lnTo>
                    <a:pt x="86846" y="96489"/>
                  </a:lnTo>
                  <a:lnTo>
                    <a:pt x="74278" y="135529"/>
                  </a:lnTo>
                  <a:lnTo>
                    <a:pt x="75675" y="173007"/>
                  </a:lnTo>
                  <a:lnTo>
                    <a:pt x="82657" y="201175"/>
                  </a:lnTo>
                  <a:lnTo>
                    <a:pt x="86846" y="212286"/>
                  </a:lnTo>
                  <a:lnTo>
                    <a:pt x="31358" y="202939"/>
                  </a:lnTo>
                  <a:lnTo>
                    <a:pt x="4822" y="209874"/>
                  </a:lnTo>
                  <a:lnTo>
                    <a:pt x="0" y="242138"/>
                  </a:lnTo>
                  <a:lnTo>
                    <a:pt x="9654" y="308775"/>
                  </a:lnTo>
                  <a:lnTo>
                    <a:pt x="24132" y="345892"/>
                  </a:lnTo>
                  <a:lnTo>
                    <a:pt x="52587" y="379831"/>
                  </a:lnTo>
                  <a:lnTo>
                    <a:pt x="91845" y="410275"/>
                  </a:lnTo>
                  <a:lnTo>
                    <a:pt x="138727" y="436907"/>
                  </a:lnTo>
                  <a:lnTo>
                    <a:pt x="190057" y="459409"/>
                  </a:lnTo>
                  <a:lnTo>
                    <a:pt x="242659" y="477463"/>
                  </a:lnTo>
                  <a:lnTo>
                    <a:pt x="293355" y="490752"/>
                  </a:lnTo>
                  <a:lnTo>
                    <a:pt x="338969" y="498958"/>
                  </a:lnTo>
                  <a:lnTo>
                    <a:pt x="376324" y="501764"/>
                  </a:lnTo>
                  <a:lnTo>
                    <a:pt x="456235" y="459549"/>
                  </a:lnTo>
                  <a:lnTo>
                    <a:pt x="537952" y="366674"/>
                  </a:lnTo>
                  <a:lnTo>
                    <a:pt x="601576" y="273800"/>
                  </a:lnTo>
                  <a:lnTo>
                    <a:pt x="627206" y="231584"/>
                  </a:lnTo>
                  <a:lnTo>
                    <a:pt x="299132" y="0"/>
                  </a:lnTo>
                  <a:close/>
                </a:path>
              </a:pathLst>
            </a:custGeom>
            <a:solidFill>
              <a:srgbClr val="E9C1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15665161" y="2240517"/>
            <a:ext cx="1119505" cy="1119505"/>
          </a:xfrm>
          <a:custGeom>
            <a:avLst/>
            <a:gdLst/>
            <a:ahLst/>
            <a:cxnLst/>
            <a:rect l="l" t="t" r="r" b="b"/>
            <a:pathLst>
              <a:path w="1119505" h="1119504">
                <a:moveTo>
                  <a:pt x="559710" y="0"/>
                </a:moveTo>
                <a:lnTo>
                  <a:pt x="511487" y="2058"/>
                </a:lnTo>
                <a:lnTo>
                  <a:pt x="464390" y="8120"/>
                </a:lnTo>
                <a:lnTo>
                  <a:pt x="418587" y="18017"/>
                </a:lnTo>
                <a:lnTo>
                  <a:pt x="374248" y="31580"/>
                </a:lnTo>
                <a:lnTo>
                  <a:pt x="331543" y="48639"/>
                </a:lnTo>
                <a:lnTo>
                  <a:pt x="290640" y="69024"/>
                </a:lnTo>
                <a:lnTo>
                  <a:pt x="251710" y="92567"/>
                </a:lnTo>
                <a:lnTo>
                  <a:pt x="214921" y="119098"/>
                </a:lnTo>
                <a:lnTo>
                  <a:pt x="180443" y="148449"/>
                </a:lnTo>
                <a:lnTo>
                  <a:pt x="148444" y="180449"/>
                </a:lnTo>
                <a:lnTo>
                  <a:pt x="119095" y="214929"/>
                </a:lnTo>
                <a:lnTo>
                  <a:pt x="92565" y="251720"/>
                </a:lnTo>
                <a:lnTo>
                  <a:pt x="69023" y="290654"/>
                </a:lnTo>
                <a:lnTo>
                  <a:pt x="48638" y="331560"/>
                </a:lnTo>
                <a:lnTo>
                  <a:pt x="31580" y="374269"/>
                </a:lnTo>
                <a:lnTo>
                  <a:pt x="18017" y="418612"/>
                </a:lnTo>
                <a:lnTo>
                  <a:pt x="8103" y="464555"/>
                </a:lnTo>
                <a:lnTo>
                  <a:pt x="2058" y="511523"/>
                </a:lnTo>
                <a:lnTo>
                  <a:pt x="0" y="559752"/>
                </a:lnTo>
                <a:lnTo>
                  <a:pt x="2058" y="607977"/>
                </a:lnTo>
                <a:lnTo>
                  <a:pt x="8120" y="655076"/>
                </a:lnTo>
                <a:lnTo>
                  <a:pt x="18017" y="700880"/>
                </a:lnTo>
                <a:lnTo>
                  <a:pt x="31580" y="745219"/>
                </a:lnTo>
                <a:lnTo>
                  <a:pt x="48638" y="787926"/>
                </a:lnTo>
                <a:lnTo>
                  <a:pt x="69023" y="828829"/>
                </a:lnTo>
                <a:lnTo>
                  <a:pt x="92565" y="867760"/>
                </a:lnTo>
                <a:lnTo>
                  <a:pt x="119095" y="904550"/>
                </a:lnTo>
                <a:lnTo>
                  <a:pt x="148444" y="939029"/>
                </a:lnTo>
                <a:lnTo>
                  <a:pt x="180443" y="971027"/>
                </a:lnTo>
                <a:lnTo>
                  <a:pt x="214921" y="1000377"/>
                </a:lnTo>
                <a:lnTo>
                  <a:pt x="251710" y="1026907"/>
                </a:lnTo>
                <a:lnTo>
                  <a:pt x="290640" y="1050450"/>
                </a:lnTo>
                <a:lnTo>
                  <a:pt x="331543" y="1070835"/>
                </a:lnTo>
                <a:lnTo>
                  <a:pt x="374248" y="1087893"/>
                </a:lnTo>
                <a:lnTo>
                  <a:pt x="418587" y="1101455"/>
                </a:lnTo>
                <a:lnTo>
                  <a:pt x="464390" y="1111352"/>
                </a:lnTo>
                <a:lnTo>
                  <a:pt x="511487" y="1117415"/>
                </a:lnTo>
                <a:lnTo>
                  <a:pt x="559710" y="1119473"/>
                </a:lnTo>
                <a:lnTo>
                  <a:pt x="607935" y="1117415"/>
                </a:lnTo>
                <a:lnTo>
                  <a:pt x="655033" y="1111352"/>
                </a:lnTo>
                <a:lnTo>
                  <a:pt x="700837" y="1101455"/>
                </a:lnTo>
                <a:lnTo>
                  <a:pt x="745176" y="1087893"/>
                </a:lnTo>
                <a:lnTo>
                  <a:pt x="787882" y="1070835"/>
                </a:lnTo>
                <a:lnTo>
                  <a:pt x="828785" y="1050450"/>
                </a:lnTo>
                <a:lnTo>
                  <a:pt x="867715" y="1026907"/>
                </a:lnTo>
                <a:lnTo>
                  <a:pt x="904504" y="1000377"/>
                </a:lnTo>
                <a:lnTo>
                  <a:pt x="938982" y="971027"/>
                </a:lnTo>
                <a:lnTo>
                  <a:pt x="970980" y="939029"/>
                </a:lnTo>
                <a:lnTo>
                  <a:pt x="988663" y="918254"/>
                </a:lnTo>
                <a:lnTo>
                  <a:pt x="559710" y="918254"/>
                </a:lnTo>
                <a:lnTo>
                  <a:pt x="511130" y="914976"/>
                </a:lnTo>
                <a:lnTo>
                  <a:pt x="464516" y="905427"/>
                </a:lnTo>
                <a:lnTo>
                  <a:pt x="420300" y="890038"/>
                </a:lnTo>
                <a:lnTo>
                  <a:pt x="378910" y="869240"/>
                </a:lnTo>
                <a:lnTo>
                  <a:pt x="340778" y="843463"/>
                </a:lnTo>
                <a:lnTo>
                  <a:pt x="306334" y="813137"/>
                </a:lnTo>
                <a:lnTo>
                  <a:pt x="276009" y="778692"/>
                </a:lnTo>
                <a:lnTo>
                  <a:pt x="250232" y="740559"/>
                </a:lnTo>
                <a:lnTo>
                  <a:pt x="229434" y="699169"/>
                </a:lnTo>
                <a:lnTo>
                  <a:pt x="214046" y="654950"/>
                </a:lnTo>
                <a:lnTo>
                  <a:pt x="204497" y="608335"/>
                </a:lnTo>
                <a:lnTo>
                  <a:pt x="201219" y="559752"/>
                </a:lnTo>
                <a:lnTo>
                  <a:pt x="204497" y="511171"/>
                </a:lnTo>
                <a:lnTo>
                  <a:pt x="214046" y="464555"/>
                </a:lnTo>
                <a:lnTo>
                  <a:pt x="229434" y="420335"/>
                </a:lnTo>
                <a:lnTo>
                  <a:pt x="250232" y="378941"/>
                </a:lnTo>
                <a:lnTo>
                  <a:pt x="276009" y="340804"/>
                </a:lnTo>
                <a:lnTo>
                  <a:pt x="306334" y="306355"/>
                </a:lnTo>
                <a:lnTo>
                  <a:pt x="340778" y="276025"/>
                </a:lnTo>
                <a:lnTo>
                  <a:pt x="378910" y="250243"/>
                </a:lnTo>
                <a:lnTo>
                  <a:pt x="420300" y="229441"/>
                </a:lnTo>
                <a:lnTo>
                  <a:pt x="464516" y="214049"/>
                </a:lnTo>
                <a:lnTo>
                  <a:pt x="511130" y="204498"/>
                </a:lnTo>
                <a:lnTo>
                  <a:pt x="559710" y="201219"/>
                </a:lnTo>
                <a:lnTo>
                  <a:pt x="988658" y="201219"/>
                </a:lnTo>
                <a:lnTo>
                  <a:pt x="970980" y="180449"/>
                </a:lnTo>
                <a:lnTo>
                  <a:pt x="938982" y="148449"/>
                </a:lnTo>
                <a:lnTo>
                  <a:pt x="904504" y="119098"/>
                </a:lnTo>
                <a:lnTo>
                  <a:pt x="867715" y="92567"/>
                </a:lnTo>
                <a:lnTo>
                  <a:pt x="828785" y="69024"/>
                </a:lnTo>
                <a:lnTo>
                  <a:pt x="787882" y="48639"/>
                </a:lnTo>
                <a:lnTo>
                  <a:pt x="745176" y="31580"/>
                </a:lnTo>
                <a:lnTo>
                  <a:pt x="700837" y="18017"/>
                </a:lnTo>
                <a:lnTo>
                  <a:pt x="655033" y="8120"/>
                </a:lnTo>
                <a:lnTo>
                  <a:pt x="607935" y="2058"/>
                </a:lnTo>
                <a:lnTo>
                  <a:pt x="559710" y="0"/>
                </a:lnTo>
                <a:close/>
              </a:path>
              <a:path w="1119505" h="1119504">
                <a:moveTo>
                  <a:pt x="988658" y="201219"/>
                </a:moveTo>
                <a:lnTo>
                  <a:pt x="559710" y="201219"/>
                </a:lnTo>
                <a:lnTo>
                  <a:pt x="608290" y="204498"/>
                </a:lnTo>
                <a:lnTo>
                  <a:pt x="654904" y="214049"/>
                </a:lnTo>
                <a:lnTo>
                  <a:pt x="699121" y="229441"/>
                </a:lnTo>
                <a:lnTo>
                  <a:pt x="740510" y="250243"/>
                </a:lnTo>
                <a:lnTo>
                  <a:pt x="778642" y="276025"/>
                </a:lnTo>
                <a:lnTo>
                  <a:pt x="813086" y="306355"/>
                </a:lnTo>
                <a:lnTo>
                  <a:pt x="843412" y="340804"/>
                </a:lnTo>
                <a:lnTo>
                  <a:pt x="869188" y="378941"/>
                </a:lnTo>
                <a:lnTo>
                  <a:pt x="889986" y="420335"/>
                </a:lnTo>
                <a:lnTo>
                  <a:pt x="905375" y="464555"/>
                </a:lnTo>
                <a:lnTo>
                  <a:pt x="914923" y="511171"/>
                </a:lnTo>
                <a:lnTo>
                  <a:pt x="918202" y="559752"/>
                </a:lnTo>
                <a:lnTo>
                  <a:pt x="914923" y="608335"/>
                </a:lnTo>
                <a:lnTo>
                  <a:pt x="905375" y="654950"/>
                </a:lnTo>
                <a:lnTo>
                  <a:pt x="889986" y="699169"/>
                </a:lnTo>
                <a:lnTo>
                  <a:pt x="869188" y="740559"/>
                </a:lnTo>
                <a:lnTo>
                  <a:pt x="843412" y="778692"/>
                </a:lnTo>
                <a:lnTo>
                  <a:pt x="813086" y="813137"/>
                </a:lnTo>
                <a:lnTo>
                  <a:pt x="778642" y="843463"/>
                </a:lnTo>
                <a:lnTo>
                  <a:pt x="740510" y="869240"/>
                </a:lnTo>
                <a:lnTo>
                  <a:pt x="699121" y="890038"/>
                </a:lnTo>
                <a:lnTo>
                  <a:pt x="654904" y="905427"/>
                </a:lnTo>
                <a:lnTo>
                  <a:pt x="608290" y="914976"/>
                </a:lnTo>
                <a:lnTo>
                  <a:pt x="559710" y="918254"/>
                </a:lnTo>
                <a:lnTo>
                  <a:pt x="988663" y="918254"/>
                </a:lnTo>
                <a:lnTo>
                  <a:pt x="1026858" y="867760"/>
                </a:lnTo>
                <a:lnTo>
                  <a:pt x="1050400" y="828829"/>
                </a:lnTo>
                <a:lnTo>
                  <a:pt x="1070784" y="787926"/>
                </a:lnTo>
                <a:lnTo>
                  <a:pt x="1087842" y="745219"/>
                </a:lnTo>
                <a:lnTo>
                  <a:pt x="1101404" y="700880"/>
                </a:lnTo>
                <a:lnTo>
                  <a:pt x="1111317" y="654950"/>
                </a:lnTo>
                <a:lnTo>
                  <a:pt x="1117363" y="607977"/>
                </a:lnTo>
                <a:lnTo>
                  <a:pt x="1119421" y="559752"/>
                </a:lnTo>
                <a:lnTo>
                  <a:pt x="1117363" y="511523"/>
                </a:lnTo>
                <a:lnTo>
                  <a:pt x="1111300" y="464420"/>
                </a:lnTo>
                <a:lnTo>
                  <a:pt x="1101404" y="418612"/>
                </a:lnTo>
                <a:lnTo>
                  <a:pt x="1087842" y="374269"/>
                </a:lnTo>
                <a:lnTo>
                  <a:pt x="1070784" y="331560"/>
                </a:lnTo>
                <a:lnTo>
                  <a:pt x="1050400" y="290654"/>
                </a:lnTo>
                <a:lnTo>
                  <a:pt x="1026858" y="251720"/>
                </a:lnTo>
                <a:lnTo>
                  <a:pt x="1000328" y="214929"/>
                </a:lnTo>
                <a:lnTo>
                  <a:pt x="988658" y="201219"/>
                </a:lnTo>
                <a:close/>
              </a:path>
            </a:pathLst>
          </a:custGeom>
          <a:solidFill>
            <a:srgbClr val="6BB2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92221" y="10023557"/>
            <a:ext cx="636905" cy="636905"/>
          </a:xfrm>
          <a:custGeom>
            <a:avLst/>
            <a:gdLst/>
            <a:ahLst/>
            <a:cxnLst/>
            <a:rect l="l" t="t" r="r" b="b"/>
            <a:pathLst>
              <a:path w="636904" h="636904">
                <a:moveTo>
                  <a:pt x="419820" y="0"/>
                </a:moveTo>
                <a:lnTo>
                  <a:pt x="140813" y="184706"/>
                </a:lnTo>
                <a:lnTo>
                  <a:pt x="44464" y="437150"/>
                </a:lnTo>
                <a:lnTo>
                  <a:pt x="947" y="568364"/>
                </a:lnTo>
                <a:lnTo>
                  <a:pt x="0" y="620710"/>
                </a:lnTo>
                <a:lnTo>
                  <a:pt x="31361" y="636546"/>
                </a:lnTo>
                <a:lnTo>
                  <a:pt x="78666" y="626719"/>
                </a:lnTo>
                <a:lnTo>
                  <a:pt x="115534" y="610642"/>
                </a:lnTo>
                <a:lnTo>
                  <a:pt x="159124" y="588448"/>
                </a:lnTo>
                <a:lnTo>
                  <a:pt x="207871" y="561130"/>
                </a:lnTo>
                <a:lnTo>
                  <a:pt x="260210" y="529681"/>
                </a:lnTo>
                <a:lnTo>
                  <a:pt x="314577" y="495095"/>
                </a:lnTo>
                <a:lnTo>
                  <a:pt x="369404" y="458365"/>
                </a:lnTo>
                <a:lnTo>
                  <a:pt x="423128" y="420485"/>
                </a:lnTo>
                <a:lnTo>
                  <a:pt x="474183" y="382448"/>
                </a:lnTo>
                <a:lnTo>
                  <a:pt x="521004" y="345248"/>
                </a:lnTo>
                <a:lnTo>
                  <a:pt x="562025" y="309878"/>
                </a:lnTo>
                <a:lnTo>
                  <a:pt x="595682" y="277332"/>
                </a:lnTo>
                <a:lnTo>
                  <a:pt x="634638" y="224684"/>
                </a:lnTo>
                <a:lnTo>
                  <a:pt x="636808" y="206569"/>
                </a:lnTo>
                <a:lnTo>
                  <a:pt x="593049" y="140804"/>
                </a:lnTo>
                <a:lnTo>
                  <a:pt x="519554" y="73517"/>
                </a:lnTo>
                <a:lnTo>
                  <a:pt x="450440" y="21113"/>
                </a:lnTo>
                <a:lnTo>
                  <a:pt x="419820" y="0"/>
                </a:lnTo>
                <a:close/>
              </a:path>
            </a:pathLst>
          </a:custGeom>
          <a:solidFill>
            <a:srgbClr val="69B3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22671" y="10491244"/>
            <a:ext cx="762000" cy="346075"/>
          </a:xfrm>
          <a:custGeom>
            <a:avLst/>
            <a:gdLst/>
            <a:ahLst/>
            <a:cxnLst/>
            <a:rect l="l" t="t" r="r" b="b"/>
            <a:pathLst>
              <a:path w="762000" h="346075">
                <a:moveTo>
                  <a:pt x="371848" y="0"/>
                </a:moveTo>
                <a:lnTo>
                  <a:pt x="144620" y="142825"/>
                </a:lnTo>
                <a:lnTo>
                  <a:pt x="31795" y="220803"/>
                </a:lnTo>
                <a:lnTo>
                  <a:pt x="0" y="261264"/>
                </a:lnTo>
                <a:lnTo>
                  <a:pt x="15859" y="291540"/>
                </a:lnTo>
                <a:lnTo>
                  <a:pt x="59760" y="310798"/>
                </a:lnTo>
                <a:lnTo>
                  <a:pt x="98967" y="319213"/>
                </a:lnTo>
                <a:lnTo>
                  <a:pt x="147213" y="326666"/>
                </a:lnTo>
                <a:lnTo>
                  <a:pt x="202649" y="333044"/>
                </a:lnTo>
                <a:lnTo>
                  <a:pt x="263426" y="338233"/>
                </a:lnTo>
                <a:lnTo>
                  <a:pt x="327695" y="342120"/>
                </a:lnTo>
                <a:lnTo>
                  <a:pt x="393606" y="344591"/>
                </a:lnTo>
                <a:lnTo>
                  <a:pt x="459312" y="345532"/>
                </a:lnTo>
                <a:lnTo>
                  <a:pt x="522962" y="344829"/>
                </a:lnTo>
                <a:lnTo>
                  <a:pt x="582708" y="342369"/>
                </a:lnTo>
                <a:lnTo>
                  <a:pt x="636701" y="338038"/>
                </a:lnTo>
                <a:lnTo>
                  <a:pt x="683092" y="331722"/>
                </a:lnTo>
                <a:lnTo>
                  <a:pt x="745671" y="312681"/>
                </a:lnTo>
                <a:lnTo>
                  <a:pt x="761920" y="223286"/>
                </a:lnTo>
                <a:lnTo>
                  <a:pt x="742645" y="128709"/>
                </a:lnTo>
                <a:lnTo>
                  <a:pt x="718074" y="48285"/>
                </a:lnTo>
                <a:lnTo>
                  <a:pt x="705942" y="14303"/>
                </a:lnTo>
                <a:lnTo>
                  <a:pt x="371848" y="0"/>
                </a:lnTo>
                <a:close/>
              </a:path>
            </a:pathLst>
          </a:custGeom>
          <a:solidFill>
            <a:srgbClr val="69B3A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2517490" y="3985690"/>
            <a:ext cx="2525395" cy="6543040"/>
            <a:chOff x="2517490" y="3985690"/>
            <a:chExt cx="2525395" cy="6543040"/>
          </a:xfrm>
        </p:grpSpPr>
        <p:sp>
          <p:nvSpPr>
            <p:cNvPr id="24" name="object 24"/>
            <p:cNvSpPr/>
            <p:nvPr/>
          </p:nvSpPr>
          <p:spPr>
            <a:xfrm>
              <a:off x="3752541" y="5560735"/>
              <a:ext cx="858519" cy="2143125"/>
            </a:xfrm>
            <a:custGeom>
              <a:avLst/>
              <a:gdLst/>
              <a:ahLst/>
              <a:cxnLst/>
              <a:rect l="l" t="t" r="r" b="b"/>
              <a:pathLst>
                <a:path w="858520" h="2143125">
                  <a:moveTo>
                    <a:pt x="326482" y="0"/>
                  </a:moveTo>
                  <a:lnTo>
                    <a:pt x="346889" y="1203900"/>
                  </a:lnTo>
                  <a:lnTo>
                    <a:pt x="0" y="1979290"/>
                  </a:lnTo>
                  <a:lnTo>
                    <a:pt x="387705" y="2142531"/>
                  </a:lnTo>
                  <a:lnTo>
                    <a:pt x="458166" y="2009580"/>
                  </a:lnTo>
                  <a:lnTo>
                    <a:pt x="614710" y="1706376"/>
                  </a:lnTo>
                  <a:lnTo>
                    <a:pt x="775080" y="1376390"/>
                  </a:lnTo>
                  <a:lnTo>
                    <a:pt x="857021" y="1163095"/>
                  </a:lnTo>
                  <a:lnTo>
                    <a:pt x="857899" y="1144520"/>
                  </a:lnTo>
                  <a:lnTo>
                    <a:pt x="856246" y="1119749"/>
                  </a:lnTo>
                  <a:lnTo>
                    <a:pt x="845834" y="1053693"/>
                  </a:lnTo>
                  <a:lnTo>
                    <a:pt x="837321" y="1013445"/>
                  </a:lnTo>
                  <a:lnTo>
                    <a:pt x="826767" y="969076"/>
                  </a:lnTo>
                  <a:lnTo>
                    <a:pt x="814294" y="921103"/>
                  </a:lnTo>
                  <a:lnTo>
                    <a:pt x="800026" y="870047"/>
                  </a:lnTo>
                  <a:lnTo>
                    <a:pt x="784084" y="816425"/>
                  </a:lnTo>
                  <a:lnTo>
                    <a:pt x="766592" y="760756"/>
                  </a:lnTo>
                  <a:lnTo>
                    <a:pt x="747673" y="703559"/>
                  </a:lnTo>
                  <a:lnTo>
                    <a:pt x="727448" y="645352"/>
                  </a:lnTo>
                  <a:lnTo>
                    <a:pt x="706041" y="586654"/>
                  </a:lnTo>
                  <a:lnTo>
                    <a:pt x="683574" y="527985"/>
                  </a:lnTo>
                  <a:lnTo>
                    <a:pt x="660171" y="469862"/>
                  </a:lnTo>
                  <a:lnTo>
                    <a:pt x="635953" y="412804"/>
                  </a:lnTo>
                  <a:lnTo>
                    <a:pt x="611043" y="357330"/>
                  </a:lnTo>
                  <a:lnTo>
                    <a:pt x="585565" y="303959"/>
                  </a:lnTo>
                  <a:lnTo>
                    <a:pt x="559640" y="253209"/>
                  </a:lnTo>
                  <a:lnTo>
                    <a:pt x="533392" y="205599"/>
                  </a:lnTo>
                  <a:lnTo>
                    <a:pt x="506943" y="161647"/>
                  </a:lnTo>
                  <a:lnTo>
                    <a:pt x="480415" y="121873"/>
                  </a:lnTo>
                  <a:lnTo>
                    <a:pt x="453933" y="86795"/>
                  </a:lnTo>
                  <a:lnTo>
                    <a:pt x="427617" y="56932"/>
                  </a:lnTo>
                  <a:lnTo>
                    <a:pt x="375979" y="14924"/>
                  </a:lnTo>
                  <a:lnTo>
                    <a:pt x="350901" y="3817"/>
                  </a:lnTo>
                  <a:lnTo>
                    <a:pt x="326482" y="0"/>
                  </a:lnTo>
                  <a:close/>
                </a:path>
              </a:pathLst>
            </a:custGeom>
            <a:solidFill>
              <a:srgbClr val="9BC9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773642" y="7263377"/>
              <a:ext cx="2269490" cy="3265804"/>
            </a:xfrm>
            <a:custGeom>
              <a:avLst/>
              <a:gdLst/>
              <a:ahLst/>
              <a:cxnLst/>
              <a:rect l="l" t="t" r="r" b="b"/>
              <a:pathLst>
                <a:path w="2269490" h="3265804">
                  <a:moveTo>
                    <a:pt x="2268994" y="2770390"/>
                  </a:moveTo>
                  <a:lnTo>
                    <a:pt x="2198928" y="2588780"/>
                  </a:lnTo>
                  <a:lnTo>
                    <a:pt x="2097252" y="2400744"/>
                  </a:lnTo>
                  <a:lnTo>
                    <a:pt x="1893455" y="2091512"/>
                  </a:lnTo>
                  <a:lnTo>
                    <a:pt x="1517065" y="1546352"/>
                  </a:lnTo>
                  <a:lnTo>
                    <a:pt x="1513090" y="1406372"/>
                  </a:lnTo>
                  <a:lnTo>
                    <a:pt x="1503387" y="1082090"/>
                  </a:lnTo>
                  <a:lnTo>
                    <a:pt x="1491284" y="716991"/>
                  </a:lnTo>
                  <a:lnTo>
                    <a:pt x="1480121" y="454545"/>
                  </a:lnTo>
                  <a:lnTo>
                    <a:pt x="1469707" y="324980"/>
                  </a:lnTo>
                  <a:lnTo>
                    <a:pt x="1444764" y="234442"/>
                  </a:lnTo>
                  <a:lnTo>
                    <a:pt x="1385989" y="140322"/>
                  </a:lnTo>
                  <a:lnTo>
                    <a:pt x="1274051" y="0"/>
                  </a:lnTo>
                  <a:lnTo>
                    <a:pt x="542201" y="123329"/>
                  </a:lnTo>
                  <a:lnTo>
                    <a:pt x="544360" y="131356"/>
                  </a:lnTo>
                  <a:lnTo>
                    <a:pt x="519785" y="123621"/>
                  </a:lnTo>
                  <a:lnTo>
                    <a:pt x="222808" y="952817"/>
                  </a:lnTo>
                  <a:lnTo>
                    <a:pt x="70294" y="1393380"/>
                  </a:lnTo>
                  <a:lnTo>
                    <a:pt x="14058" y="1593024"/>
                  </a:lnTo>
                  <a:lnTo>
                    <a:pt x="5918" y="1699501"/>
                  </a:lnTo>
                  <a:lnTo>
                    <a:pt x="0" y="3260991"/>
                  </a:lnTo>
                  <a:lnTo>
                    <a:pt x="382930" y="3265271"/>
                  </a:lnTo>
                  <a:lnTo>
                    <a:pt x="468007" y="2671114"/>
                  </a:lnTo>
                  <a:lnTo>
                    <a:pt x="512076" y="2335187"/>
                  </a:lnTo>
                  <a:lnTo>
                    <a:pt x="529297" y="2133422"/>
                  </a:lnTo>
                  <a:lnTo>
                    <a:pt x="533781" y="1941728"/>
                  </a:lnTo>
                  <a:lnTo>
                    <a:pt x="858888" y="1261694"/>
                  </a:lnTo>
                  <a:lnTo>
                    <a:pt x="910920" y="1442834"/>
                  </a:lnTo>
                  <a:lnTo>
                    <a:pt x="1014425" y="1751418"/>
                  </a:lnTo>
                  <a:lnTo>
                    <a:pt x="1068717" y="1842985"/>
                  </a:lnTo>
                  <a:lnTo>
                    <a:pt x="1184554" y="2002218"/>
                  </a:lnTo>
                  <a:lnTo>
                    <a:pt x="1449920" y="2344953"/>
                  </a:lnTo>
                  <a:lnTo>
                    <a:pt x="1952764" y="2987040"/>
                  </a:lnTo>
                  <a:lnTo>
                    <a:pt x="2268994" y="2770390"/>
                  </a:lnTo>
                  <a:close/>
                </a:path>
              </a:pathLst>
            </a:custGeom>
            <a:solidFill>
              <a:srgbClr val="5287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517483" y="3985863"/>
              <a:ext cx="1725930" cy="1600835"/>
            </a:xfrm>
            <a:custGeom>
              <a:avLst/>
              <a:gdLst/>
              <a:ahLst/>
              <a:cxnLst/>
              <a:rect l="l" t="t" r="r" b="b"/>
              <a:pathLst>
                <a:path w="1725929" h="1600835">
                  <a:moveTo>
                    <a:pt x="1725587" y="627900"/>
                  </a:moveTo>
                  <a:lnTo>
                    <a:pt x="1722018" y="553554"/>
                  </a:lnTo>
                  <a:lnTo>
                    <a:pt x="1715300" y="512660"/>
                  </a:lnTo>
                  <a:lnTo>
                    <a:pt x="1705419" y="472427"/>
                  </a:lnTo>
                  <a:lnTo>
                    <a:pt x="1692503" y="432968"/>
                  </a:lnTo>
                  <a:lnTo>
                    <a:pt x="1676666" y="394423"/>
                  </a:lnTo>
                  <a:lnTo>
                    <a:pt x="1658035" y="356920"/>
                  </a:lnTo>
                  <a:lnTo>
                    <a:pt x="1636725" y="320573"/>
                  </a:lnTo>
                  <a:lnTo>
                    <a:pt x="1612861" y="285521"/>
                  </a:lnTo>
                  <a:lnTo>
                    <a:pt x="1586572" y="251879"/>
                  </a:lnTo>
                  <a:lnTo>
                    <a:pt x="1557959" y="219773"/>
                  </a:lnTo>
                  <a:lnTo>
                    <a:pt x="1527162" y="189344"/>
                  </a:lnTo>
                  <a:lnTo>
                    <a:pt x="1494282" y="160705"/>
                  </a:lnTo>
                  <a:lnTo>
                    <a:pt x="1459458" y="133985"/>
                  </a:lnTo>
                  <a:lnTo>
                    <a:pt x="1422806" y="109296"/>
                  </a:lnTo>
                  <a:lnTo>
                    <a:pt x="1384439" y="86791"/>
                  </a:lnTo>
                  <a:lnTo>
                    <a:pt x="1344485" y="66586"/>
                  </a:lnTo>
                  <a:lnTo>
                    <a:pt x="1303058" y="48793"/>
                  </a:lnTo>
                  <a:lnTo>
                    <a:pt x="1260284" y="33553"/>
                  </a:lnTo>
                  <a:lnTo>
                    <a:pt x="1216291" y="20993"/>
                  </a:lnTo>
                  <a:lnTo>
                    <a:pt x="1171181" y="11226"/>
                  </a:lnTo>
                  <a:lnTo>
                    <a:pt x="1125093" y="4381"/>
                  </a:lnTo>
                  <a:lnTo>
                    <a:pt x="1078141" y="596"/>
                  </a:lnTo>
                  <a:lnTo>
                    <a:pt x="1030439" y="0"/>
                  </a:lnTo>
                  <a:lnTo>
                    <a:pt x="982116" y="2692"/>
                  </a:lnTo>
                  <a:lnTo>
                    <a:pt x="933297" y="8813"/>
                  </a:lnTo>
                  <a:lnTo>
                    <a:pt x="884085" y="18503"/>
                  </a:lnTo>
                  <a:lnTo>
                    <a:pt x="834618" y="31864"/>
                  </a:lnTo>
                  <a:lnTo>
                    <a:pt x="766864" y="54394"/>
                  </a:lnTo>
                  <a:lnTo>
                    <a:pt x="703275" y="78879"/>
                  </a:lnTo>
                  <a:lnTo>
                    <a:pt x="643763" y="105206"/>
                  </a:lnTo>
                  <a:lnTo>
                    <a:pt x="588238" y="133197"/>
                  </a:lnTo>
                  <a:lnTo>
                    <a:pt x="536613" y="162750"/>
                  </a:lnTo>
                  <a:lnTo>
                    <a:pt x="488810" y="193700"/>
                  </a:lnTo>
                  <a:lnTo>
                    <a:pt x="444728" y="225920"/>
                  </a:lnTo>
                  <a:lnTo>
                    <a:pt x="404291" y="259270"/>
                  </a:lnTo>
                  <a:lnTo>
                    <a:pt x="367423" y="293598"/>
                  </a:lnTo>
                  <a:lnTo>
                    <a:pt x="334022" y="328777"/>
                  </a:lnTo>
                  <a:lnTo>
                    <a:pt x="304012" y="364667"/>
                  </a:lnTo>
                  <a:lnTo>
                    <a:pt x="277291" y="401116"/>
                  </a:lnTo>
                  <a:lnTo>
                    <a:pt x="253796" y="437997"/>
                  </a:lnTo>
                  <a:lnTo>
                    <a:pt x="233426" y="475157"/>
                  </a:lnTo>
                  <a:lnTo>
                    <a:pt x="216103" y="512470"/>
                  </a:lnTo>
                  <a:lnTo>
                    <a:pt x="201726" y="549783"/>
                  </a:lnTo>
                  <a:lnTo>
                    <a:pt x="190233" y="586981"/>
                  </a:lnTo>
                  <a:lnTo>
                    <a:pt x="175488" y="660387"/>
                  </a:lnTo>
                  <a:lnTo>
                    <a:pt x="171208" y="731596"/>
                  </a:lnTo>
                  <a:lnTo>
                    <a:pt x="172758" y="766025"/>
                  </a:lnTo>
                  <a:lnTo>
                    <a:pt x="176682" y="799477"/>
                  </a:lnTo>
                  <a:lnTo>
                    <a:pt x="182854" y="831824"/>
                  </a:lnTo>
                  <a:lnTo>
                    <a:pt x="191223" y="862914"/>
                  </a:lnTo>
                  <a:lnTo>
                    <a:pt x="201676" y="892606"/>
                  </a:lnTo>
                  <a:lnTo>
                    <a:pt x="0" y="1053680"/>
                  </a:lnTo>
                  <a:lnTo>
                    <a:pt x="277139" y="1157071"/>
                  </a:lnTo>
                  <a:lnTo>
                    <a:pt x="373291" y="1379715"/>
                  </a:lnTo>
                  <a:lnTo>
                    <a:pt x="493268" y="1470317"/>
                  </a:lnTo>
                  <a:lnTo>
                    <a:pt x="716178" y="1443583"/>
                  </a:lnTo>
                  <a:lnTo>
                    <a:pt x="999413" y="1353146"/>
                  </a:lnTo>
                  <a:lnTo>
                    <a:pt x="1057402" y="1600631"/>
                  </a:lnTo>
                  <a:lnTo>
                    <a:pt x="1490687" y="1531886"/>
                  </a:lnTo>
                  <a:lnTo>
                    <a:pt x="1376807" y="1191120"/>
                  </a:lnTo>
                  <a:lnTo>
                    <a:pt x="1386992" y="1184630"/>
                  </a:lnTo>
                  <a:lnTo>
                    <a:pt x="1430616" y="1153223"/>
                  </a:lnTo>
                  <a:lnTo>
                    <a:pt x="1471117" y="1120343"/>
                  </a:lnTo>
                  <a:lnTo>
                    <a:pt x="1508518" y="1086142"/>
                  </a:lnTo>
                  <a:lnTo>
                    <a:pt x="1542846" y="1050772"/>
                  </a:lnTo>
                  <a:lnTo>
                    <a:pt x="1574139" y="1014387"/>
                  </a:lnTo>
                  <a:lnTo>
                    <a:pt x="1602422" y="977138"/>
                  </a:lnTo>
                  <a:lnTo>
                    <a:pt x="1627708" y="939165"/>
                  </a:lnTo>
                  <a:lnTo>
                    <a:pt x="1650034" y="900633"/>
                  </a:lnTo>
                  <a:lnTo>
                    <a:pt x="1669427" y="861695"/>
                  </a:lnTo>
                  <a:lnTo>
                    <a:pt x="1685912" y="822490"/>
                  </a:lnTo>
                  <a:lnTo>
                    <a:pt x="1699501" y="783183"/>
                  </a:lnTo>
                  <a:lnTo>
                    <a:pt x="1710245" y="743927"/>
                  </a:lnTo>
                  <a:lnTo>
                    <a:pt x="1718157" y="704850"/>
                  </a:lnTo>
                  <a:lnTo>
                    <a:pt x="1723263" y="666127"/>
                  </a:lnTo>
                  <a:lnTo>
                    <a:pt x="1725587" y="627900"/>
                  </a:lnTo>
                  <a:close/>
                </a:path>
              </a:pathLst>
            </a:custGeom>
            <a:solidFill>
              <a:srgbClr val="E9C1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05887" y="3985690"/>
              <a:ext cx="1437640" cy="1252855"/>
            </a:xfrm>
            <a:custGeom>
              <a:avLst/>
              <a:gdLst/>
              <a:ahLst/>
              <a:cxnLst/>
              <a:rect l="l" t="t" r="r" b="b"/>
              <a:pathLst>
                <a:path w="1437639" h="1252854">
                  <a:moveTo>
                    <a:pt x="756977" y="0"/>
                  </a:moveTo>
                  <a:lnTo>
                    <a:pt x="705062" y="1922"/>
                  </a:lnTo>
                  <a:lnTo>
                    <a:pt x="652528" y="7796"/>
                  </a:lnTo>
                  <a:lnTo>
                    <a:pt x="599526" y="17780"/>
                  </a:lnTo>
                  <a:lnTo>
                    <a:pt x="546209" y="32030"/>
                  </a:lnTo>
                  <a:lnTo>
                    <a:pt x="478459" y="54555"/>
                  </a:lnTo>
                  <a:lnTo>
                    <a:pt x="414869" y="79046"/>
                  </a:lnTo>
                  <a:lnTo>
                    <a:pt x="355355" y="105362"/>
                  </a:lnTo>
                  <a:lnTo>
                    <a:pt x="299829" y="133363"/>
                  </a:lnTo>
                  <a:lnTo>
                    <a:pt x="248205" y="162911"/>
                  </a:lnTo>
                  <a:lnTo>
                    <a:pt x="200399" y="193864"/>
                  </a:lnTo>
                  <a:lnTo>
                    <a:pt x="156323" y="226083"/>
                  </a:lnTo>
                  <a:lnTo>
                    <a:pt x="115892" y="259429"/>
                  </a:lnTo>
                  <a:lnTo>
                    <a:pt x="79019" y="293761"/>
                  </a:lnTo>
                  <a:lnTo>
                    <a:pt x="45619" y="328939"/>
                  </a:lnTo>
                  <a:lnTo>
                    <a:pt x="15606" y="364824"/>
                  </a:lnTo>
                  <a:lnTo>
                    <a:pt x="0" y="386119"/>
                  </a:lnTo>
                  <a:lnTo>
                    <a:pt x="109676" y="511557"/>
                  </a:lnTo>
                  <a:lnTo>
                    <a:pt x="230932" y="613507"/>
                  </a:lnTo>
                  <a:lnTo>
                    <a:pt x="364202" y="659410"/>
                  </a:lnTo>
                  <a:lnTo>
                    <a:pt x="568222" y="683385"/>
                  </a:lnTo>
                  <a:lnTo>
                    <a:pt x="680847" y="989826"/>
                  </a:lnTo>
                  <a:lnTo>
                    <a:pt x="870719" y="1182949"/>
                  </a:lnTo>
                  <a:lnTo>
                    <a:pt x="981096" y="1252790"/>
                  </a:lnTo>
                  <a:lnTo>
                    <a:pt x="1001891" y="1242584"/>
                  </a:lnTo>
                  <a:lnTo>
                    <a:pt x="1051831" y="1214578"/>
                  </a:lnTo>
                  <a:lnTo>
                    <a:pt x="1098597" y="1184796"/>
                  </a:lnTo>
                  <a:lnTo>
                    <a:pt x="1142216" y="1153389"/>
                  </a:lnTo>
                  <a:lnTo>
                    <a:pt x="1182713" y="1120510"/>
                  </a:lnTo>
                  <a:lnTo>
                    <a:pt x="1220117" y="1086310"/>
                  </a:lnTo>
                  <a:lnTo>
                    <a:pt x="1254452" y="1050940"/>
                  </a:lnTo>
                  <a:lnTo>
                    <a:pt x="1285745" y="1014553"/>
                  </a:lnTo>
                  <a:lnTo>
                    <a:pt x="1314023" y="977300"/>
                  </a:lnTo>
                  <a:lnTo>
                    <a:pt x="1339312" y="939332"/>
                  </a:lnTo>
                  <a:lnTo>
                    <a:pt x="1361639" y="900801"/>
                  </a:lnTo>
                  <a:lnTo>
                    <a:pt x="1381030" y="861859"/>
                  </a:lnTo>
                  <a:lnTo>
                    <a:pt x="1397511" y="822658"/>
                  </a:lnTo>
                  <a:lnTo>
                    <a:pt x="1411109" y="783349"/>
                  </a:lnTo>
                  <a:lnTo>
                    <a:pt x="1421850" y="744083"/>
                  </a:lnTo>
                  <a:lnTo>
                    <a:pt x="1429760" y="705013"/>
                  </a:lnTo>
                  <a:lnTo>
                    <a:pt x="1434867" y="666290"/>
                  </a:lnTo>
                  <a:lnTo>
                    <a:pt x="1437196" y="628066"/>
                  </a:lnTo>
                  <a:lnTo>
                    <a:pt x="1436774" y="590493"/>
                  </a:lnTo>
                  <a:lnTo>
                    <a:pt x="1426190" y="509400"/>
                  </a:lnTo>
                  <a:lnTo>
                    <a:pt x="1415050" y="465866"/>
                  </a:lnTo>
                  <a:lnTo>
                    <a:pt x="1400363" y="423280"/>
                  </a:lnTo>
                  <a:lnTo>
                    <a:pt x="1382282" y="381802"/>
                  </a:lnTo>
                  <a:lnTo>
                    <a:pt x="1360960" y="341593"/>
                  </a:lnTo>
                  <a:lnTo>
                    <a:pt x="1336552" y="302814"/>
                  </a:lnTo>
                  <a:lnTo>
                    <a:pt x="1309212" y="265625"/>
                  </a:lnTo>
                  <a:lnTo>
                    <a:pt x="1279093" y="230187"/>
                  </a:lnTo>
                  <a:lnTo>
                    <a:pt x="1246350" y="196661"/>
                  </a:lnTo>
                  <a:lnTo>
                    <a:pt x="1211136" y="165208"/>
                  </a:lnTo>
                  <a:lnTo>
                    <a:pt x="1173606" y="135987"/>
                  </a:lnTo>
                  <a:lnTo>
                    <a:pt x="1133912" y="109160"/>
                  </a:lnTo>
                  <a:lnTo>
                    <a:pt x="1092210" y="84888"/>
                  </a:lnTo>
                  <a:lnTo>
                    <a:pt x="1048653" y="63331"/>
                  </a:lnTo>
                  <a:lnTo>
                    <a:pt x="1003395" y="44649"/>
                  </a:lnTo>
                  <a:lnTo>
                    <a:pt x="956590" y="29004"/>
                  </a:lnTo>
                  <a:lnTo>
                    <a:pt x="908392" y="16555"/>
                  </a:lnTo>
                  <a:lnTo>
                    <a:pt x="858954" y="7465"/>
                  </a:lnTo>
                  <a:lnTo>
                    <a:pt x="808431" y="1893"/>
                  </a:lnTo>
                  <a:lnTo>
                    <a:pt x="756977" y="0"/>
                  </a:lnTo>
                  <a:close/>
                </a:path>
              </a:pathLst>
            </a:custGeom>
            <a:solidFill>
              <a:srgbClr val="A56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966923" y="4015466"/>
              <a:ext cx="1273810" cy="1082040"/>
            </a:xfrm>
            <a:custGeom>
              <a:avLst/>
              <a:gdLst/>
              <a:ahLst/>
              <a:cxnLst/>
              <a:rect l="l" t="t" r="r" b="b"/>
              <a:pathLst>
                <a:path w="1273810" h="1082039">
                  <a:moveTo>
                    <a:pt x="492086" y="627672"/>
                  </a:moveTo>
                  <a:lnTo>
                    <a:pt x="482358" y="615442"/>
                  </a:lnTo>
                  <a:lnTo>
                    <a:pt x="436867" y="590016"/>
                  </a:lnTo>
                  <a:lnTo>
                    <a:pt x="392760" y="562483"/>
                  </a:lnTo>
                  <a:lnTo>
                    <a:pt x="350100" y="532942"/>
                  </a:lnTo>
                  <a:lnTo>
                    <a:pt x="308952" y="501434"/>
                  </a:lnTo>
                  <a:lnTo>
                    <a:pt x="269405" y="468033"/>
                  </a:lnTo>
                  <a:lnTo>
                    <a:pt x="231508" y="432816"/>
                  </a:lnTo>
                  <a:lnTo>
                    <a:pt x="195326" y="395846"/>
                  </a:lnTo>
                  <a:lnTo>
                    <a:pt x="160921" y="357200"/>
                  </a:lnTo>
                  <a:lnTo>
                    <a:pt x="128384" y="316941"/>
                  </a:lnTo>
                  <a:lnTo>
                    <a:pt x="97751" y="275132"/>
                  </a:lnTo>
                  <a:lnTo>
                    <a:pt x="69126" y="231851"/>
                  </a:lnTo>
                  <a:lnTo>
                    <a:pt x="42532" y="187172"/>
                  </a:lnTo>
                  <a:lnTo>
                    <a:pt x="32753" y="168757"/>
                  </a:lnTo>
                  <a:lnTo>
                    <a:pt x="30848" y="170027"/>
                  </a:lnTo>
                  <a:lnTo>
                    <a:pt x="0" y="192938"/>
                  </a:lnTo>
                  <a:lnTo>
                    <a:pt x="6616" y="205447"/>
                  </a:lnTo>
                  <a:lnTo>
                    <a:pt x="31838" y="248272"/>
                  </a:lnTo>
                  <a:lnTo>
                    <a:pt x="58928" y="289902"/>
                  </a:lnTo>
                  <a:lnTo>
                    <a:pt x="87807" y="330263"/>
                  </a:lnTo>
                  <a:lnTo>
                    <a:pt x="118427" y="369290"/>
                  </a:lnTo>
                  <a:lnTo>
                    <a:pt x="150723" y="406920"/>
                  </a:lnTo>
                  <a:lnTo>
                    <a:pt x="184645" y="443090"/>
                  </a:lnTo>
                  <a:lnTo>
                    <a:pt x="220116" y="477735"/>
                  </a:lnTo>
                  <a:lnTo>
                    <a:pt x="257073" y="510806"/>
                  </a:lnTo>
                  <a:lnTo>
                    <a:pt x="295452" y="542226"/>
                  </a:lnTo>
                  <a:lnTo>
                    <a:pt x="335216" y="571931"/>
                  </a:lnTo>
                  <a:lnTo>
                    <a:pt x="376275" y="599871"/>
                  </a:lnTo>
                  <a:lnTo>
                    <a:pt x="418566" y="625983"/>
                  </a:lnTo>
                  <a:lnTo>
                    <a:pt x="462051" y="650189"/>
                  </a:lnTo>
                  <a:lnTo>
                    <a:pt x="478104" y="651560"/>
                  </a:lnTo>
                  <a:lnTo>
                    <a:pt x="489394" y="641883"/>
                  </a:lnTo>
                  <a:lnTo>
                    <a:pt x="492086" y="627672"/>
                  </a:lnTo>
                  <a:close/>
                </a:path>
                <a:path w="1273810" h="1082039">
                  <a:moveTo>
                    <a:pt x="1264551" y="696480"/>
                  </a:moveTo>
                  <a:lnTo>
                    <a:pt x="1209128" y="756094"/>
                  </a:lnTo>
                  <a:lnTo>
                    <a:pt x="1173238" y="789800"/>
                  </a:lnTo>
                  <a:lnTo>
                    <a:pt x="1135786" y="821728"/>
                  </a:lnTo>
                  <a:lnTo>
                    <a:pt x="1096848" y="851839"/>
                  </a:lnTo>
                  <a:lnTo>
                    <a:pt x="1056551" y="880071"/>
                  </a:lnTo>
                  <a:lnTo>
                    <a:pt x="1014958" y="906373"/>
                  </a:lnTo>
                  <a:lnTo>
                    <a:pt x="972172" y="930694"/>
                  </a:lnTo>
                  <a:lnTo>
                    <a:pt x="928293" y="952969"/>
                  </a:lnTo>
                  <a:lnTo>
                    <a:pt x="883424" y="973162"/>
                  </a:lnTo>
                  <a:lnTo>
                    <a:pt x="837628" y="991209"/>
                  </a:lnTo>
                  <a:lnTo>
                    <a:pt x="791032" y="1007059"/>
                  </a:lnTo>
                  <a:lnTo>
                    <a:pt x="743712" y="1020660"/>
                  </a:lnTo>
                  <a:lnTo>
                    <a:pt x="695756" y="1031951"/>
                  </a:lnTo>
                  <a:lnTo>
                    <a:pt x="647280" y="1040892"/>
                  </a:lnTo>
                  <a:lnTo>
                    <a:pt x="604062" y="1046670"/>
                  </a:lnTo>
                  <a:lnTo>
                    <a:pt x="625779" y="1068984"/>
                  </a:lnTo>
                  <a:lnTo>
                    <a:pt x="642810" y="1081976"/>
                  </a:lnTo>
                  <a:lnTo>
                    <a:pt x="646772" y="1081468"/>
                  </a:lnTo>
                  <a:lnTo>
                    <a:pt x="694994" y="1072908"/>
                  </a:lnTo>
                  <a:lnTo>
                    <a:pt x="742708" y="1062126"/>
                  </a:lnTo>
                  <a:lnTo>
                    <a:pt x="789813" y="1049172"/>
                  </a:lnTo>
                  <a:lnTo>
                    <a:pt x="836231" y="1034084"/>
                  </a:lnTo>
                  <a:lnTo>
                    <a:pt x="881900" y="1016927"/>
                  </a:lnTo>
                  <a:lnTo>
                    <a:pt x="926731" y="997712"/>
                  </a:lnTo>
                  <a:lnTo>
                    <a:pt x="970635" y="976515"/>
                  </a:lnTo>
                  <a:lnTo>
                    <a:pt x="1013548" y="953363"/>
                  </a:lnTo>
                  <a:lnTo>
                    <a:pt x="1055370" y="928319"/>
                  </a:lnTo>
                  <a:lnTo>
                    <a:pt x="1096035" y="901420"/>
                  </a:lnTo>
                  <a:lnTo>
                    <a:pt x="1135468" y="872705"/>
                  </a:lnTo>
                  <a:lnTo>
                    <a:pt x="1173568" y="842238"/>
                  </a:lnTo>
                  <a:lnTo>
                    <a:pt x="1210271" y="810044"/>
                  </a:lnTo>
                  <a:lnTo>
                    <a:pt x="1240840" y="780643"/>
                  </a:lnTo>
                  <a:lnTo>
                    <a:pt x="1256055" y="732955"/>
                  </a:lnTo>
                  <a:lnTo>
                    <a:pt x="1264551" y="696480"/>
                  </a:lnTo>
                  <a:close/>
                </a:path>
                <a:path w="1273810" h="1082039">
                  <a:moveTo>
                    <a:pt x="1273708" y="537641"/>
                  </a:moveTo>
                  <a:lnTo>
                    <a:pt x="1272603" y="524205"/>
                  </a:lnTo>
                  <a:lnTo>
                    <a:pt x="1272590" y="523951"/>
                  </a:lnTo>
                  <a:lnTo>
                    <a:pt x="1268006" y="496646"/>
                  </a:lnTo>
                  <a:lnTo>
                    <a:pt x="1267091" y="491248"/>
                  </a:lnTo>
                  <a:lnTo>
                    <a:pt x="1265148" y="479628"/>
                  </a:lnTo>
                  <a:lnTo>
                    <a:pt x="1264246" y="476123"/>
                  </a:lnTo>
                  <a:lnTo>
                    <a:pt x="1254010" y="436092"/>
                  </a:lnTo>
                  <a:lnTo>
                    <a:pt x="1245577" y="411657"/>
                  </a:lnTo>
                  <a:lnTo>
                    <a:pt x="1210881" y="379730"/>
                  </a:lnTo>
                  <a:lnTo>
                    <a:pt x="1172438" y="347268"/>
                  </a:lnTo>
                  <a:lnTo>
                    <a:pt x="1132725" y="316420"/>
                  </a:lnTo>
                  <a:lnTo>
                    <a:pt x="1091844" y="287134"/>
                  </a:lnTo>
                  <a:lnTo>
                    <a:pt x="1049858" y="259346"/>
                  </a:lnTo>
                  <a:lnTo>
                    <a:pt x="1006881" y="233032"/>
                  </a:lnTo>
                  <a:lnTo>
                    <a:pt x="962977" y="208114"/>
                  </a:lnTo>
                  <a:lnTo>
                    <a:pt x="918260" y="184569"/>
                  </a:lnTo>
                  <a:lnTo>
                    <a:pt x="872794" y="162331"/>
                  </a:lnTo>
                  <a:lnTo>
                    <a:pt x="826681" y="141351"/>
                  </a:lnTo>
                  <a:lnTo>
                    <a:pt x="779970" y="121577"/>
                  </a:lnTo>
                  <a:lnTo>
                    <a:pt x="732840" y="102984"/>
                  </a:lnTo>
                  <a:lnTo>
                    <a:pt x="685292" y="85509"/>
                  </a:lnTo>
                  <a:lnTo>
                    <a:pt x="637451" y="69075"/>
                  </a:lnTo>
                  <a:lnTo>
                    <a:pt x="589394" y="53670"/>
                  </a:lnTo>
                  <a:lnTo>
                    <a:pt x="541197" y="39230"/>
                  </a:lnTo>
                  <a:lnTo>
                    <a:pt x="493369" y="25768"/>
                  </a:lnTo>
                  <a:lnTo>
                    <a:pt x="445350" y="13004"/>
                  </a:lnTo>
                  <a:lnTo>
                    <a:pt x="397167" y="850"/>
                  </a:lnTo>
                  <a:lnTo>
                    <a:pt x="393636" y="0"/>
                  </a:lnTo>
                  <a:lnTo>
                    <a:pt x="385165" y="2260"/>
                  </a:lnTo>
                  <a:lnTo>
                    <a:pt x="325069" y="22059"/>
                  </a:lnTo>
                  <a:lnTo>
                    <a:pt x="320205" y="23888"/>
                  </a:lnTo>
                  <a:lnTo>
                    <a:pt x="384086" y="39128"/>
                  </a:lnTo>
                  <a:lnTo>
                    <a:pt x="431698" y="51130"/>
                  </a:lnTo>
                  <a:lnTo>
                    <a:pt x="479196" y="63741"/>
                  </a:lnTo>
                  <a:lnTo>
                    <a:pt x="526542" y="77012"/>
                  </a:lnTo>
                  <a:lnTo>
                    <a:pt x="573684" y="91033"/>
                  </a:lnTo>
                  <a:lnTo>
                    <a:pt x="620547" y="105867"/>
                  </a:lnTo>
                  <a:lnTo>
                    <a:pt x="667105" y="121589"/>
                  </a:lnTo>
                  <a:lnTo>
                    <a:pt x="713232" y="138252"/>
                  </a:lnTo>
                  <a:lnTo>
                    <a:pt x="758926" y="155943"/>
                  </a:lnTo>
                  <a:lnTo>
                    <a:pt x="804138" y="174739"/>
                  </a:lnTo>
                  <a:lnTo>
                    <a:pt x="848779" y="194691"/>
                  </a:lnTo>
                  <a:lnTo>
                    <a:pt x="892797" y="215887"/>
                  </a:lnTo>
                  <a:lnTo>
                    <a:pt x="936155" y="238404"/>
                  </a:lnTo>
                  <a:lnTo>
                    <a:pt x="978776" y="262280"/>
                  </a:lnTo>
                  <a:lnTo>
                    <a:pt x="1020610" y="287616"/>
                  </a:lnTo>
                  <a:lnTo>
                    <a:pt x="1061593" y="314477"/>
                  </a:lnTo>
                  <a:lnTo>
                    <a:pt x="1101661" y="342938"/>
                  </a:lnTo>
                  <a:lnTo>
                    <a:pt x="1140790" y="373049"/>
                  </a:lnTo>
                  <a:lnTo>
                    <a:pt x="1180249" y="406133"/>
                  </a:lnTo>
                  <a:lnTo>
                    <a:pt x="1218158" y="440893"/>
                  </a:lnTo>
                  <a:lnTo>
                    <a:pt x="1254455" y="477329"/>
                  </a:lnTo>
                  <a:lnTo>
                    <a:pt x="1258722" y="482028"/>
                  </a:lnTo>
                  <a:lnTo>
                    <a:pt x="1247775" y="493725"/>
                  </a:lnTo>
                  <a:lnTo>
                    <a:pt x="1247140" y="494322"/>
                  </a:lnTo>
                  <a:lnTo>
                    <a:pt x="1239964" y="493509"/>
                  </a:lnTo>
                  <a:lnTo>
                    <a:pt x="1189990" y="486981"/>
                  </a:lnTo>
                  <a:lnTo>
                    <a:pt x="1140155" y="479526"/>
                  </a:lnTo>
                  <a:lnTo>
                    <a:pt x="1090460" y="471131"/>
                  </a:lnTo>
                  <a:lnTo>
                    <a:pt x="1040917" y="461822"/>
                  </a:lnTo>
                  <a:lnTo>
                    <a:pt x="991565" y="451586"/>
                  </a:lnTo>
                  <a:lnTo>
                    <a:pt x="942403" y="440423"/>
                  </a:lnTo>
                  <a:lnTo>
                    <a:pt x="893457" y="428332"/>
                  </a:lnTo>
                  <a:lnTo>
                    <a:pt x="844753" y="415340"/>
                  </a:lnTo>
                  <a:lnTo>
                    <a:pt x="796302" y="401421"/>
                  </a:lnTo>
                  <a:lnTo>
                    <a:pt x="748131" y="386588"/>
                  </a:lnTo>
                  <a:lnTo>
                    <a:pt x="700239" y="370852"/>
                  </a:lnTo>
                  <a:lnTo>
                    <a:pt x="652678" y="354203"/>
                  </a:lnTo>
                  <a:lnTo>
                    <a:pt x="605434" y="336651"/>
                  </a:lnTo>
                  <a:lnTo>
                    <a:pt x="558546" y="318198"/>
                  </a:lnTo>
                  <a:lnTo>
                    <a:pt x="512025" y="298843"/>
                  </a:lnTo>
                  <a:lnTo>
                    <a:pt x="465886" y="278587"/>
                  </a:lnTo>
                  <a:lnTo>
                    <a:pt x="420166" y="257429"/>
                  </a:lnTo>
                  <a:lnTo>
                    <a:pt x="374865" y="235381"/>
                  </a:lnTo>
                  <a:lnTo>
                    <a:pt x="333654" y="214058"/>
                  </a:lnTo>
                  <a:lnTo>
                    <a:pt x="293319" y="191249"/>
                  </a:lnTo>
                  <a:lnTo>
                    <a:pt x="254266" y="166535"/>
                  </a:lnTo>
                  <a:lnTo>
                    <a:pt x="216890" y="139484"/>
                  </a:lnTo>
                  <a:lnTo>
                    <a:pt x="181610" y="109702"/>
                  </a:lnTo>
                  <a:lnTo>
                    <a:pt x="162979" y="90982"/>
                  </a:lnTo>
                  <a:lnTo>
                    <a:pt x="125958" y="110820"/>
                  </a:lnTo>
                  <a:lnTo>
                    <a:pt x="155714" y="140652"/>
                  </a:lnTo>
                  <a:lnTo>
                    <a:pt x="193929" y="172732"/>
                  </a:lnTo>
                  <a:lnTo>
                    <a:pt x="234480" y="201828"/>
                  </a:lnTo>
                  <a:lnTo>
                    <a:pt x="276872" y="228358"/>
                  </a:lnTo>
                  <a:lnTo>
                    <a:pt x="320573" y="252704"/>
                  </a:lnTo>
                  <a:lnTo>
                    <a:pt x="367220" y="276580"/>
                  </a:lnTo>
                  <a:lnTo>
                    <a:pt x="414502" y="299275"/>
                  </a:lnTo>
                  <a:lnTo>
                    <a:pt x="462305" y="320890"/>
                  </a:lnTo>
                  <a:lnTo>
                    <a:pt x="510514" y="341528"/>
                  </a:lnTo>
                  <a:lnTo>
                    <a:pt x="559041" y="361302"/>
                  </a:lnTo>
                  <a:lnTo>
                    <a:pt x="605396" y="379260"/>
                  </a:lnTo>
                  <a:lnTo>
                    <a:pt x="652081" y="396354"/>
                  </a:lnTo>
                  <a:lnTo>
                    <a:pt x="699071" y="412584"/>
                  </a:lnTo>
                  <a:lnTo>
                    <a:pt x="746340" y="427951"/>
                  </a:lnTo>
                  <a:lnTo>
                    <a:pt x="793902" y="442455"/>
                  </a:lnTo>
                  <a:lnTo>
                    <a:pt x="841717" y="456069"/>
                  </a:lnTo>
                  <a:lnTo>
                    <a:pt x="889774" y="468795"/>
                  </a:lnTo>
                  <a:lnTo>
                    <a:pt x="938047" y="480644"/>
                  </a:lnTo>
                  <a:lnTo>
                    <a:pt x="986536" y="491604"/>
                  </a:lnTo>
                  <a:lnTo>
                    <a:pt x="1035227" y="501662"/>
                  </a:lnTo>
                  <a:lnTo>
                    <a:pt x="1084084" y="510832"/>
                  </a:lnTo>
                  <a:lnTo>
                    <a:pt x="1134821" y="519353"/>
                  </a:lnTo>
                  <a:lnTo>
                    <a:pt x="1185710" y="526935"/>
                  </a:lnTo>
                  <a:lnTo>
                    <a:pt x="1208963" y="529958"/>
                  </a:lnTo>
                  <a:lnTo>
                    <a:pt x="1172375" y="560336"/>
                  </a:lnTo>
                  <a:lnTo>
                    <a:pt x="1132052" y="590067"/>
                  </a:lnTo>
                  <a:lnTo>
                    <a:pt x="1090180" y="617601"/>
                  </a:lnTo>
                  <a:lnTo>
                    <a:pt x="1046924" y="643064"/>
                  </a:lnTo>
                  <a:lnTo>
                    <a:pt x="1002423" y="666610"/>
                  </a:lnTo>
                  <a:lnTo>
                    <a:pt x="956830" y="688365"/>
                  </a:lnTo>
                  <a:lnTo>
                    <a:pt x="910310" y="708469"/>
                  </a:lnTo>
                  <a:lnTo>
                    <a:pt x="863015" y="727049"/>
                  </a:lnTo>
                  <a:lnTo>
                    <a:pt x="815086" y="744258"/>
                  </a:lnTo>
                  <a:lnTo>
                    <a:pt x="766699" y="760234"/>
                  </a:lnTo>
                  <a:lnTo>
                    <a:pt x="717969" y="775093"/>
                  </a:lnTo>
                  <a:lnTo>
                    <a:pt x="669086" y="789000"/>
                  </a:lnTo>
                  <a:lnTo>
                    <a:pt x="620191" y="802068"/>
                  </a:lnTo>
                  <a:lnTo>
                    <a:pt x="522973" y="826262"/>
                  </a:lnTo>
                  <a:lnTo>
                    <a:pt x="510476" y="835723"/>
                  </a:lnTo>
                  <a:lnTo>
                    <a:pt x="509422" y="850201"/>
                  </a:lnTo>
                  <a:lnTo>
                    <a:pt x="517817" y="862406"/>
                  </a:lnTo>
                  <a:lnTo>
                    <a:pt x="533666" y="865060"/>
                  </a:lnTo>
                  <a:lnTo>
                    <a:pt x="581431" y="853389"/>
                  </a:lnTo>
                  <a:lnTo>
                    <a:pt x="629348" y="841171"/>
                  </a:lnTo>
                  <a:lnTo>
                    <a:pt x="677291" y="828306"/>
                  </a:lnTo>
                  <a:lnTo>
                    <a:pt x="725157" y="814654"/>
                  </a:lnTo>
                  <a:lnTo>
                    <a:pt x="772807" y="800100"/>
                  </a:lnTo>
                  <a:lnTo>
                    <a:pt x="820127" y="784542"/>
                  </a:lnTo>
                  <a:lnTo>
                    <a:pt x="866990" y="767854"/>
                  </a:lnTo>
                  <a:lnTo>
                    <a:pt x="913282" y="749922"/>
                  </a:lnTo>
                  <a:lnTo>
                    <a:pt x="958875" y="730618"/>
                  </a:lnTo>
                  <a:lnTo>
                    <a:pt x="1003655" y="709841"/>
                  </a:lnTo>
                  <a:lnTo>
                    <a:pt x="1047496" y="687476"/>
                  </a:lnTo>
                  <a:lnTo>
                    <a:pt x="1090282" y="663384"/>
                  </a:lnTo>
                  <a:lnTo>
                    <a:pt x="1131874" y="637476"/>
                  </a:lnTo>
                  <a:lnTo>
                    <a:pt x="1172171" y="609612"/>
                  </a:lnTo>
                  <a:lnTo>
                    <a:pt x="1211046" y="579678"/>
                  </a:lnTo>
                  <a:lnTo>
                    <a:pt x="1248384" y="547573"/>
                  </a:lnTo>
                  <a:lnTo>
                    <a:pt x="1260221" y="536155"/>
                  </a:lnTo>
                  <a:lnTo>
                    <a:pt x="1273708" y="537641"/>
                  </a:lnTo>
                  <a:close/>
                </a:path>
              </a:pathLst>
            </a:custGeom>
            <a:solidFill>
              <a:srgbClr val="885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4555" y="4643093"/>
              <a:ext cx="167598" cy="25160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305568" y="4549052"/>
              <a:ext cx="315595" cy="462915"/>
            </a:xfrm>
            <a:custGeom>
              <a:avLst/>
              <a:gdLst/>
              <a:ahLst/>
              <a:cxnLst/>
              <a:rect l="l" t="t" r="r" b="b"/>
              <a:pathLst>
                <a:path w="315595" h="462914">
                  <a:moveTo>
                    <a:pt x="191786" y="0"/>
                  </a:moveTo>
                  <a:lnTo>
                    <a:pt x="124559" y="8449"/>
                  </a:lnTo>
                  <a:lnTo>
                    <a:pt x="57903" y="51312"/>
                  </a:lnTo>
                  <a:lnTo>
                    <a:pt x="27346" y="86314"/>
                  </a:lnTo>
                  <a:lnTo>
                    <a:pt x="0" y="130717"/>
                  </a:lnTo>
                  <a:lnTo>
                    <a:pt x="122017" y="462696"/>
                  </a:lnTo>
                  <a:lnTo>
                    <a:pt x="153577" y="441358"/>
                  </a:lnTo>
                  <a:lnTo>
                    <a:pt x="222265" y="380557"/>
                  </a:lnTo>
                  <a:lnTo>
                    <a:pt x="289092" y="285116"/>
                  </a:lnTo>
                  <a:lnTo>
                    <a:pt x="315068" y="159857"/>
                  </a:lnTo>
                  <a:lnTo>
                    <a:pt x="308654" y="115473"/>
                  </a:lnTo>
                  <a:lnTo>
                    <a:pt x="295222" y="77831"/>
                  </a:lnTo>
                  <a:lnTo>
                    <a:pt x="251401" y="23836"/>
                  </a:lnTo>
                  <a:lnTo>
                    <a:pt x="191786" y="0"/>
                  </a:lnTo>
                  <a:close/>
                </a:path>
              </a:pathLst>
            </a:custGeom>
            <a:solidFill>
              <a:srgbClr val="E9C1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122767" y="4222181"/>
              <a:ext cx="808990" cy="996315"/>
            </a:xfrm>
            <a:custGeom>
              <a:avLst/>
              <a:gdLst/>
              <a:ahLst/>
              <a:cxnLst/>
              <a:rect l="l" t="t" r="r" b="b"/>
              <a:pathLst>
                <a:path w="808989" h="996314">
                  <a:moveTo>
                    <a:pt x="248562" y="0"/>
                  </a:moveTo>
                  <a:lnTo>
                    <a:pt x="180721" y="10570"/>
                  </a:lnTo>
                  <a:lnTo>
                    <a:pt x="145404" y="25147"/>
                  </a:lnTo>
                  <a:lnTo>
                    <a:pt x="109451" y="46498"/>
                  </a:lnTo>
                  <a:lnTo>
                    <a:pt x="73085" y="75058"/>
                  </a:lnTo>
                  <a:lnTo>
                    <a:pt x="36527" y="111261"/>
                  </a:lnTo>
                  <a:lnTo>
                    <a:pt x="0" y="155542"/>
                  </a:lnTo>
                  <a:lnTo>
                    <a:pt x="18336" y="235480"/>
                  </a:lnTo>
                  <a:lnTo>
                    <a:pt x="71364" y="423058"/>
                  </a:lnTo>
                  <a:lnTo>
                    <a:pt x="156111" y="639920"/>
                  </a:lnTo>
                  <a:lnTo>
                    <a:pt x="269604" y="807711"/>
                  </a:lnTo>
                  <a:lnTo>
                    <a:pt x="430805" y="948802"/>
                  </a:lnTo>
                  <a:lnTo>
                    <a:pt x="540694" y="996061"/>
                  </a:lnTo>
                  <a:lnTo>
                    <a:pt x="649811" y="949695"/>
                  </a:lnTo>
                  <a:lnTo>
                    <a:pt x="808697" y="809910"/>
                  </a:lnTo>
                  <a:lnTo>
                    <a:pt x="754892" y="810042"/>
                  </a:lnTo>
                  <a:lnTo>
                    <a:pt x="706999" y="804287"/>
                  </a:lnTo>
                  <a:lnTo>
                    <a:pt x="664702" y="793083"/>
                  </a:lnTo>
                  <a:lnTo>
                    <a:pt x="627685" y="776866"/>
                  </a:lnTo>
                  <a:lnTo>
                    <a:pt x="595633" y="756076"/>
                  </a:lnTo>
                  <a:lnTo>
                    <a:pt x="545162" y="702526"/>
                  </a:lnTo>
                  <a:lnTo>
                    <a:pt x="510763" y="635938"/>
                  </a:lnTo>
                  <a:lnTo>
                    <a:pt x="498802" y="598850"/>
                  </a:lnTo>
                  <a:lnTo>
                    <a:pt x="489912" y="559816"/>
                  </a:lnTo>
                  <a:lnTo>
                    <a:pt x="483778" y="519275"/>
                  </a:lnTo>
                  <a:lnTo>
                    <a:pt x="480084" y="477664"/>
                  </a:lnTo>
                  <a:lnTo>
                    <a:pt x="478515" y="435422"/>
                  </a:lnTo>
                  <a:lnTo>
                    <a:pt x="478755" y="392986"/>
                  </a:lnTo>
                  <a:lnTo>
                    <a:pt x="480488" y="350795"/>
                  </a:lnTo>
                  <a:lnTo>
                    <a:pt x="483398" y="309286"/>
                  </a:lnTo>
                  <a:lnTo>
                    <a:pt x="484230" y="274403"/>
                  </a:lnTo>
                  <a:lnTo>
                    <a:pt x="474227" y="205835"/>
                  </a:lnTo>
                  <a:lnTo>
                    <a:pt x="450148" y="141766"/>
                  </a:lnTo>
                  <a:lnTo>
                    <a:pt x="413767" y="85671"/>
                  </a:lnTo>
                  <a:lnTo>
                    <a:pt x="366860" y="41027"/>
                  </a:lnTo>
                  <a:lnTo>
                    <a:pt x="311200" y="11311"/>
                  </a:lnTo>
                  <a:lnTo>
                    <a:pt x="280642" y="3137"/>
                  </a:lnTo>
                  <a:lnTo>
                    <a:pt x="248562" y="0"/>
                  </a:lnTo>
                  <a:close/>
                </a:path>
              </a:pathLst>
            </a:custGeom>
            <a:solidFill>
              <a:srgbClr val="A56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187589" y="4264282"/>
              <a:ext cx="655320" cy="859790"/>
            </a:xfrm>
            <a:custGeom>
              <a:avLst/>
              <a:gdLst/>
              <a:ahLst/>
              <a:cxnLst/>
              <a:rect l="l" t="t" r="r" b="b"/>
              <a:pathLst>
                <a:path w="655320" h="859789">
                  <a:moveTo>
                    <a:pt x="135833" y="36917"/>
                  </a:moveTo>
                  <a:lnTo>
                    <a:pt x="23507" y="36917"/>
                  </a:lnTo>
                  <a:lnTo>
                    <a:pt x="67893" y="44599"/>
                  </a:lnTo>
                  <a:lnTo>
                    <a:pt x="108293" y="65961"/>
                  </a:lnTo>
                  <a:lnTo>
                    <a:pt x="142889" y="97485"/>
                  </a:lnTo>
                  <a:lnTo>
                    <a:pt x="169865" y="135656"/>
                  </a:lnTo>
                  <a:lnTo>
                    <a:pt x="191145" y="181030"/>
                  </a:lnTo>
                  <a:lnTo>
                    <a:pt x="207098" y="228930"/>
                  </a:lnTo>
                  <a:lnTo>
                    <a:pt x="219340" y="278299"/>
                  </a:lnTo>
                  <a:lnTo>
                    <a:pt x="229485" y="328081"/>
                  </a:lnTo>
                  <a:lnTo>
                    <a:pt x="239151" y="377219"/>
                  </a:lnTo>
                  <a:lnTo>
                    <a:pt x="249248" y="424638"/>
                  </a:lnTo>
                  <a:lnTo>
                    <a:pt x="260442" y="472062"/>
                  </a:lnTo>
                  <a:lnTo>
                    <a:pt x="273227" y="519067"/>
                  </a:lnTo>
                  <a:lnTo>
                    <a:pt x="288102" y="565232"/>
                  </a:lnTo>
                  <a:lnTo>
                    <a:pt x="305564" y="610134"/>
                  </a:lnTo>
                  <a:lnTo>
                    <a:pt x="326109" y="653351"/>
                  </a:lnTo>
                  <a:lnTo>
                    <a:pt x="350235" y="694461"/>
                  </a:lnTo>
                  <a:lnTo>
                    <a:pt x="378440" y="733041"/>
                  </a:lnTo>
                  <a:lnTo>
                    <a:pt x="411219" y="768670"/>
                  </a:lnTo>
                  <a:lnTo>
                    <a:pt x="449071" y="800924"/>
                  </a:lnTo>
                  <a:lnTo>
                    <a:pt x="490412" y="827647"/>
                  </a:lnTo>
                  <a:lnTo>
                    <a:pt x="534596" y="847744"/>
                  </a:lnTo>
                  <a:lnTo>
                    <a:pt x="578282" y="859748"/>
                  </a:lnTo>
                  <a:lnTo>
                    <a:pt x="649563" y="825753"/>
                  </a:lnTo>
                  <a:lnTo>
                    <a:pt x="618537" y="825753"/>
                  </a:lnTo>
                  <a:lnTo>
                    <a:pt x="572340" y="819190"/>
                  </a:lnTo>
                  <a:lnTo>
                    <a:pt x="529069" y="803855"/>
                  </a:lnTo>
                  <a:lnTo>
                    <a:pt x="488936" y="780976"/>
                  </a:lnTo>
                  <a:lnTo>
                    <a:pt x="452148" y="751779"/>
                  </a:lnTo>
                  <a:lnTo>
                    <a:pt x="418916" y="717492"/>
                  </a:lnTo>
                  <a:lnTo>
                    <a:pt x="389449" y="679342"/>
                  </a:lnTo>
                  <a:lnTo>
                    <a:pt x="363957" y="638556"/>
                  </a:lnTo>
                  <a:lnTo>
                    <a:pt x="342649" y="596363"/>
                  </a:lnTo>
                  <a:lnTo>
                    <a:pt x="325734" y="553989"/>
                  </a:lnTo>
                  <a:lnTo>
                    <a:pt x="309890" y="503551"/>
                  </a:lnTo>
                  <a:lnTo>
                    <a:pt x="296623" y="452409"/>
                  </a:lnTo>
                  <a:lnTo>
                    <a:pt x="285068" y="400815"/>
                  </a:lnTo>
                  <a:lnTo>
                    <a:pt x="274359" y="349019"/>
                  </a:lnTo>
                  <a:lnTo>
                    <a:pt x="263632" y="297274"/>
                  </a:lnTo>
                  <a:lnTo>
                    <a:pt x="253335" y="251045"/>
                  </a:lnTo>
                  <a:lnTo>
                    <a:pt x="241152" y="204932"/>
                  </a:lnTo>
                  <a:lnTo>
                    <a:pt x="225685" y="159962"/>
                  </a:lnTo>
                  <a:lnTo>
                    <a:pt x="205533" y="117163"/>
                  </a:lnTo>
                  <a:lnTo>
                    <a:pt x="179299" y="77564"/>
                  </a:lnTo>
                  <a:lnTo>
                    <a:pt x="145713" y="43380"/>
                  </a:lnTo>
                  <a:lnTo>
                    <a:pt x="135833" y="36917"/>
                  </a:lnTo>
                  <a:close/>
                </a:path>
                <a:path w="655320" h="859789">
                  <a:moveTo>
                    <a:pt x="654923" y="823196"/>
                  </a:moveTo>
                  <a:lnTo>
                    <a:pt x="618537" y="825753"/>
                  </a:lnTo>
                  <a:lnTo>
                    <a:pt x="649563" y="825753"/>
                  </a:lnTo>
                  <a:lnTo>
                    <a:pt x="654923" y="823196"/>
                  </a:lnTo>
                  <a:close/>
                </a:path>
                <a:path w="655320" h="859789">
                  <a:moveTo>
                    <a:pt x="52372" y="0"/>
                  </a:moveTo>
                  <a:lnTo>
                    <a:pt x="19363" y="23476"/>
                  </a:lnTo>
                  <a:lnTo>
                    <a:pt x="0" y="41722"/>
                  </a:lnTo>
                  <a:lnTo>
                    <a:pt x="23507" y="36917"/>
                  </a:lnTo>
                  <a:lnTo>
                    <a:pt x="135833" y="36917"/>
                  </a:lnTo>
                  <a:lnTo>
                    <a:pt x="105346" y="16975"/>
                  </a:lnTo>
                  <a:lnTo>
                    <a:pt x="60469" y="668"/>
                  </a:lnTo>
                  <a:lnTo>
                    <a:pt x="52372" y="0"/>
                  </a:lnTo>
                  <a:close/>
                </a:path>
              </a:pathLst>
            </a:custGeom>
            <a:solidFill>
              <a:srgbClr val="885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220424" y="5445110"/>
              <a:ext cx="1073785" cy="2013585"/>
            </a:xfrm>
            <a:custGeom>
              <a:avLst/>
              <a:gdLst/>
              <a:ahLst/>
              <a:cxnLst/>
              <a:rect l="l" t="t" r="r" b="b"/>
              <a:pathLst>
                <a:path w="1073785" h="2013584">
                  <a:moveTo>
                    <a:pt x="770179" y="0"/>
                  </a:moveTo>
                  <a:lnTo>
                    <a:pt x="334873" y="81620"/>
                  </a:lnTo>
                  <a:lnTo>
                    <a:pt x="246775" y="248838"/>
                  </a:lnTo>
                  <a:lnTo>
                    <a:pt x="191194" y="359778"/>
                  </a:lnTo>
                  <a:lnTo>
                    <a:pt x="144539" y="464119"/>
                  </a:lnTo>
                  <a:lnTo>
                    <a:pt x="83216" y="611541"/>
                  </a:lnTo>
                  <a:lnTo>
                    <a:pt x="27415" y="934927"/>
                  </a:lnTo>
                  <a:lnTo>
                    <a:pt x="4141" y="1405186"/>
                  </a:lnTo>
                  <a:lnTo>
                    <a:pt x="0" y="1829062"/>
                  </a:lnTo>
                  <a:lnTo>
                    <a:pt x="1595" y="2013299"/>
                  </a:lnTo>
                  <a:lnTo>
                    <a:pt x="919819" y="1952076"/>
                  </a:lnTo>
                  <a:lnTo>
                    <a:pt x="1026871" y="1321242"/>
                  </a:lnTo>
                  <a:lnTo>
                    <a:pt x="1073182" y="936671"/>
                  </a:lnTo>
                  <a:lnTo>
                    <a:pt x="1068316" y="641498"/>
                  </a:lnTo>
                  <a:lnTo>
                    <a:pt x="1021837" y="278860"/>
                  </a:lnTo>
                  <a:lnTo>
                    <a:pt x="968172" y="134858"/>
                  </a:lnTo>
                  <a:lnTo>
                    <a:pt x="883258" y="50159"/>
                  </a:lnTo>
                  <a:lnTo>
                    <a:pt x="804720" y="10095"/>
                  </a:lnTo>
                  <a:lnTo>
                    <a:pt x="770179" y="0"/>
                  </a:lnTo>
                  <a:close/>
                </a:path>
              </a:pathLst>
            </a:custGeom>
            <a:solidFill>
              <a:srgbClr val="69B3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994599" y="7605155"/>
              <a:ext cx="574675" cy="494665"/>
            </a:xfrm>
            <a:custGeom>
              <a:avLst/>
              <a:gdLst/>
              <a:ahLst/>
              <a:cxnLst/>
              <a:rect l="l" t="t" r="r" b="b"/>
              <a:pathLst>
                <a:path w="574675" h="494665">
                  <a:moveTo>
                    <a:pt x="279536" y="0"/>
                  </a:moveTo>
                  <a:lnTo>
                    <a:pt x="189764" y="8468"/>
                  </a:lnTo>
                  <a:lnTo>
                    <a:pt x="138569" y="23020"/>
                  </a:lnTo>
                  <a:lnTo>
                    <a:pt x="106806" y="54213"/>
                  </a:lnTo>
                  <a:lnTo>
                    <a:pt x="75332" y="112603"/>
                  </a:lnTo>
                  <a:lnTo>
                    <a:pt x="65820" y="152494"/>
                  </a:lnTo>
                  <a:lnTo>
                    <a:pt x="70110" y="189749"/>
                  </a:lnTo>
                  <a:lnTo>
                    <a:pt x="79249" y="217291"/>
                  </a:lnTo>
                  <a:lnTo>
                    <a:pt x="84285" y="228045"/>
                  </a:lnTo>
                  <a:lnTo>
                    <a:pt x="28240" y="223015"/>
                  </a:lnTo>
                  <a:lnTo>
                    <a:pt x="2318" y="231982"/>
                  </a:lnTo>
                  <a:lnTo>
                    <a:pt x="0" y="264524"/>
                  </a:lnTo>
                  <a:lnTo>
                    <a:pt x="14769" y="330220"/>
                  </a:lnTo>
                  <a:lnTo>
                    <a:pt x="32074" y="366105"/>
                  </a:lnTo>
                  <a:lnTo>
                    <a:pt x="63069" y="397743"/>
                  </a:lnTo>
                  <a:lnTo>
                    <a:pt x="104563" y="425062"/>
                  </a:lnTo>
                  <a:lnTo>
                    <a:pt x="153364" y="447992"/>
                  </a:lnTo>
                  <a:lnTo>
                    <a:pt x="206280" y="466462"/>
                  </a:lnTo>
                  <a:lnTo>
                    <a:pt x="260120" y="480399"/>
                  </a:lnTo>
                  <a:lnTo>
                    <a:pt x="311690" y="489734"/>
                  </a:lnTo>
                  <a:lnTo>
                    <a:pt x="357801" y="494394"/>
                  </a:lnTo>
                  <a:lnTo>
                    <a:pt x="395260" y="494309"/>
                  </a:lnTo>
                  <a:lnTo>
                    <a:pt x="463818" y="444137"/>
                  </a:lnTo>
                  <a:lnTo>
                    <a:pt x="520854" y="341026"/>
                  </a:lnTo>
                  <a:lnTo>
                    <a:pt x="559854" y="239313"/>
                  </a:lnTo>
                  <a:lnTo>
                    <a:pt x="574302" y="193334"/>
                  </a:lnTo>
                  <a:lnTo>
                    <a:pt x="279536" y="0"/>
                  </a:lnTo>
                  <a:close/>
                </a:path>
              </a:pathLst>
            </a:custGeom>
            <a:solidFill>
              <a:srgbClr val="E9C1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215215" y="5529114"/>
              <a:ext cx="816610" cy="2269490"/>
            </a:xfrm>
            <a:custGeom>
              <a:avLst/>
              <a:gdLst/>
              <a:ahLst/>
              <a:cxnLst/>
              <a:rect l="l" t="t" r="r" b="b"/>
              <a:pathLst>
                <a:path w="816610" h="2269490">
                  <a:moveTo>
                    <a:pt x="534203" y="0"/>
                  </a:moveTo>
                  <a:lnTo>
                    <a:pt x="459218" y="9323"/>
                  </a:lnTo>
                  <a:lnTo>
                    <a:pt x="423158" y="22264"/>
                  </a:lnTo>
                  <a:lnTo>
                    <a:pt x="389003" y="40880"/>
                  </a:lnTo>
                  <a:lnTo>
                    <a:pt x="357464" y="65291"/>
                  </a:lnTo>
                  <a:lnTo>
                    <a:pt x="329254" y="95613"/>
                  </a:lnTo>
                  <a:lnTo>
                    <a:pt x="305084" y="131964"/>
                  </a:lnTo>
                  <a:lnTo>
                    <a:pt x="285666" y="174463"/>
                  </a:lnTo>
                  <a:lnTo>
                    <a:pt x="258395" y="263432"/>
                  </a:lnTo>
                  <a:lnTo>
                    <a:pt x="247887" y="396531"/>
                  </a:lnTo>
                  <a:lnTo>
                    <a:pt x="252865" y="666858"/>
                  </a:lnTo>
                  <a:lnTo>
                    <a:pt x="272054" y="1167511"/>
                  </a:lnTo>
                  <a:lnTo>
                    <a:pt x="0" y="2106132"/>
                  </a:lnTo>
                  <a:lnTo>
                    <a:pt x="367287" y="2269373"/>
                  </a:lnTo>
                  <a:lnTo>
                    <a:pt x="426109" y="2130494"/>
                  </a:lnTo>
                  <a:lnTo>
                    <a:pt x="559289" y="1817409"/>
                  </a:lnTo>
                  <a:lnTo>
                    <a:pt x="701896" y="1485447"/>
                  </a:lnTo>
                  <a:lnTo>
                    <a:pt x="789002" y="1289937"/>
                  </a:lnTo>
                  <a:lnTo>
                    <a:pt x="795376" y="1272186"/>
                  </a:lnTo>
                  <a:lnTo>
                    <a:pt x="805372" y="1214617"/>
                  </a:lnTo>
                  <a:lnTo>
                    <a:pt x="809076" y="1176176"/>
                  </a:lnTo>
                  <a:lnTo>
                    <a:pt x="811974" y="1132216"/>
                  </a:lnTo>
                  <a:lnTo>
                    <a:pt x="814106" y="1083426"/>
                  </a:lnTo>
                  <a:lnTo>
                    <a:pt x="815514" y="1030495"/>
                  </a:lnTo>
                  <a:lnTo>
                    <a:pt x="816240" y="974112"/>
                  </a:lnTo>
                  <a:lnTo>
                    <a:pt x="816324" y="914964"/>
                  </a:lnTo>
                  <a:lnTo>
                    <a:pt x="815809" y="853741"/>
                  </a:lnTo>
                  <a:lnTo>
                    <a:pt x="814735" y="791133"/>
                  </a:lnTo>
                  <a:lnTo>
                    <a:pt x="813145" y="727826"/>
                  </a:lnTo>
                  <a:lnTo>
                    <a:pt x="811079" y="664511"/>
                  </a:lnTo>
                  <a:lnTo>
                    <a:pt x="808579" y="601877"/>
                  </a:lnTo>
                  <a:lnTo>
                    <a:pt x="805687" y="540611"/>
                  </a:lnTo>
                  <a:lnTo>
                    <a:pt x="802444" y="481403"/>
                  </a:lnTo>
                  <a:lnTo>
                    <a:pt x="798891" y="424941"/>
                  </a:lnTo>
                  <a:lnTo>
                    <a:pt x="795070" y="371915"/>
                  </a:lnTo>
                  <a:lnTo>
                    <a:pt x="791022" y="323013"/>
                  </a:lnTo>
                  <a:lnTo>
                    <a:pt x="786789" y="278923"/>
                  </a:lnTo>
                  <a:lnTo>
                    <a:pt x="782413" y="240336"/>
                  </a:lnTo>
                  <a:lnTo>
                    <a:pt x="767918" y="166210"/>
                  </a:lnTo>
                  <a:lnTo>
                    <a:pt x="751974" y="128863"/>
                  </a:lnTo>
                  <a:lnTo>
                    <a:pt x="730815" y="96015"/>
                  </a:lnTo>
                  <a:lnTo>
                    <a:pt x="705152" y="67784"/>
                  </a:lnTo>
                  <a:lnTo>
                    <a:pt x="643164" y="25643"/>
                  </a:lnTo>
                  <a:lnTo>
                    <a:pt x="571704" y="3381"/>
                  </a:lnTo>
                  <a:lnTo>
                    <a:pt x="534203" y="0"/>
                  </a:lnTo>
                  <a:close/>
                </a:path>
              </a:pathLst>
            </a:custGeom>
            <a:solidFill>
              <a:srgbClr val="9BC9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4000779" y="2373508"/>
            <a:ext cx="854075" cy="854075"/>
          </a:xfrm>
          <a:custGeom>
            <a:avLst/>
            <a:gdLst/>
            <a:ahLst/>
            <a:cxnLst/>
            <a:rect l="l" t="t" r="r" b="b"/>
            <a:pathLst>
              <a:path w="854075" h="854075">
                <a:moveTo>
                  <a:pt x="853541" y="142278"/>
                </a:moveTo>
                <a:lnTo>
                  <a:pt x="711263" y="0"/>
                </a:lnTo>
                <a:lnTo>
                  <a:pt x="426758" y="284505"/>
                </a:lnTo>
                <a:lnTo>
                  <a:pt x="142278" y="0"/>
                </a:lnTo>
                <a:lnTo>
                  <a:pt x="0" y="142278"/>
                </a:lnTo>
                <a:lnTo>
                  <a:pt x="284492" y="426770"/>
                </a:lnTo>
                <a:lnTo>
                  <a:pt x="0" y="711263"/>
                </a:lnTo>
                <a:lnTo>
                  <a:pt x="142278" y="853528"/>
                </a:lnTo>
                <a:lnTo>
                  <a:pt x="426770" y="569048"/>
                </a:lnTo>
                <a:lnTo>
                  <a:pt x="711263" y="853528"/>
                </a:lnTo>
                <a:lnTo>
                  <a:pt x="853528" y="711263"/>
                </a:lnTo>
                <a:lnTo>
                  <a:pt x="569036" y="426783"/>
                </a:lnTo>
                <a:lnTo>
                  <a:pt x="853541" y="142278"/>
                </a:lnTo>
                <a:close/>
              </a:path>
            </a:pathLst>
          </a:custGeom>
          <a:solidFill>
            <a:srgbClr val="C420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382558" y="10254026"/>
            <a:ext cx="714375" cy="561340"/>
          </a:xfrm>
          <a:custGeom>
            <a:avLst/>
            <a:gdLst/>
            <a:ahLst/>
            <a:cxnLst/>
            <a:rect l="l" t="t" r="r" b="b"/>
            <a:pathLst>
              <a:path w="714375" h="561340">
                <a:moveTo>
                  <a:pt x="548110" y="0"/>
                </a:moveTo>
                <a:lnTo>
                  <a:pt x="234623" y="132906"/>
                </a:lnTo>
                <a:lnTo>
                  <a:pt x="84310" y="364538"/>
                </a:lnTo>
                <a:lnTo>
                  <a:pt x="12587" y="486087"/>
                </a:lnTo>
                <a:lnTo>
                  <a:pt x="0" y="537455"/>
                </a:lnTo>
                <a:lnTo>
                  <a:pt x="27090" y="558548"/>
                </a:lnTo>
                <a:lnTo>
                  <a:pt x="45557" y="560987"/>
                </a:lnTo>
                <a:lnTo>
                  <a:pt x="75448" y="557175"/>
                </a:lnTo>
                <a:lnTo>
                  <a:pt x="115014" y="547814"/>
                </a:lnTo>
                <a:lnTo>
                  <a:pt x="162505" y="533610"/>
                </a:lnTo>
                <a:lnTo>
                  <a:pt x="216172" y="515264"/>
                </a:lnTo>
                <a:lnTo>
                  <a:pt x="274266" y="493482"/>
                </a:lnTo>
                <a:lnTo>
                  <a:pt x="335039" y="468965"/>
                </a:lnTo>
                <a:lnTo>
                  <a:pt x="396739" y="442419"/>
                </a:lnTo>
                <a:lnTo>
                  <a:pt x="457620" y="414547"/>
                </a:lnTo>
                <a:lnTo>
                  <a:pt x="515930" y="386052"/>
                </a:lnTo>
                <a:lnTo>
                  <a:pt x="569922" y="357637"/>
                </a:lnTo>
                <a:lnTo>
                  <a:pt x="617845" y="330008"/>
                </a:lnTo>
                <a:lnTo>
                  <a:pt x="657952" y="303866"/>
                </a:lnTo>
                <a:lnTo>
                  <a:pt x="688491" y="279916"/>
                </a:lnTo>
                <a:lnTo>
                  <a:pt x="713875" y="241406"/>
                </a:lnTo>
                <a:lnTo>
                  <a:pt x="685814" y="168992"/>
                </a:lnTo>
                <a:lnTo>
                  <a:pt x="629073" y="89863"/>
                </a:lnTo>
                <a:lnTo>
                  <a:pt x="573291" y="26154"/>
                </a:lnTo>
                <a:lnTo>
                  <a:pt x="548110" y="0"/>
                </a:lnTo>
                <a:close/>
              </a:path>
            </a:pathLst>
          </a:custGeom>
          <a:solidFill>
            <a:srgbClr val="69B3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218801" y="10337392"/>
            <a:ext cx="757555" cy="348615"/>
          </a:xfrm>
          <a:custGeom>
            <a:avLst/>
            <a:gdLst/>
            <a:ahLst/>
            <a:cxnLst/>
            <a:rect l="l" t="t" r="r" b="b"/>
            <a:pathLst>
              <a:path w="757554" h="348615">
                <a:moveTo>
                  <a:pt x="379175" y="0"/>
                </a:moveTo>
                <a:lnTo>
                  <a:pt x="148142" y="145256"/>
                </a:lnTo>
                <a:lnTo>
                  <a:pt x="33146" y="224502"/>
                </a:lnTo>
                <a:lnTo>
                  <a:pt x="0" y="265481"/>
                </a:lnTo>
                <a:lnTo>
                  <a:pt x="14516" y="295938"/>
                </a:lnTo>
                <a:lnTo>
                  <a:pt x="57286" y="315127"/>
                </a:lnTo>
                <a:lnTo>
                  <a:pt x="95832" y="323406"/>
                </a:lnTo>
                <a:lnTo>
                  <a:pt x="143378" y="330668"/>
                </a:lnTo>
                <a:lnTo>
                  <a:pt x="198097" y="336808"/>
                </a:lnTo>
                <a:lnTo>
                  <a:pt x="258159" y="341722"/>
                </a:lnTo>
                <a:lnTo>
                  <a:pt x="321736" y="345303"/>
                </a:lnTo>
                <a:lnTo>
                  <a:pt x="386998" y="347448"/>
                </a:lnTo>
                <a:lnTo>
                  <a:pt x="452116" y="348051"/>
                </a:lnTo>
                <a:lnTo>
                  <a:pt x="515262" y="347008"/>
                </a:lnTo>
                <a:lnTo>
                  <a:pt x="574605" y="344212"/>
                </a:lnTo>
                <a:lnTo>
                  <a:pt x="628319" y="339560"/>
                </a:lnTo>
                <a:lnTo>
                  <a:pt x="674572" y="332946"/>
                </a:lnTo>
                <a:lnTo>
                  <a:pt x="737384" y="313413"/>
                </a:lnTo>
                <a:lnTo>
                  <a:pt x="757068" y="223159"/>
                </a:lnTo>
                <a:lnTo>
                  <a:pt x="741734" y="127867"/>
                </a:lnTo>
                <a:lnTo>
                  <a:pt x="720581" y="46881"/>
                </a:lnTo>
                <a:lnTo>
                  <a:pt x="709908" y="12669"/>
                </a:lnTo>
                <a:lnTo>
                  <a:pt x="379175" y="0"/>
                </a:lnTo>
                <a:close/>
              </a:path>
            </a:pathLst>
          </a:custGeom>
          <a:solidFill>
            <a:srgbClr val="69B3A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8606703" y="3858133"/>
            <a:ext cx="3320415" cy="6553834"/>
            <a:chOff x="8606703" y="3858133"/>
            <a:chExt cx="3320415" cy="6553834"/>
          </a:xfrm>
        </p:grpSpPr>
        <p:sp>
          <p:nvSpPr>
            <p:cNvPr id="40" name="object 40"/>
            <p:cNvSpPr/>
            <p:nvPr/>
          </p:nvSpPr>
          <p:spPr>
            <a:xfrm>
              <a:off x="10197993" y="5540336"/>
              <a:ext cx="932815" cy="2112010"/>
            </a:xfrm>
            <a:custGeom>
              <a:avLst/>
              <a:gdLst/>
              <a:ahLst/>
              <a:cxnLst/>
              <a:rect l="l" t="t" r="r" b="b"/>
              <a:pathLst>
                <a:path w="932815" h="2112009">
                  <a:moveTo>
                    <a:pt x="594002" y="0"/>
                  </a:moveTo>
                  <a:lnTo>
                    <a:pt x="384333" y="1173294"/>
                  </a:lnTo>
                  <a:lnTo>
                    <a:pt x="0" y="1948673"/>
                  </a:lnTo>
                  <a:lnTo>
                    <a:pt x="379831" y="2111914"/>
                  </a:lnTo>
                  <a:lnTo>
                    <a:pt x="466736" y="1993460"/>
                  </a:lnTo>
                  <a:lnTo>
                    <a:pt x="657657" y="1722069"/>
                  </a:lnTo>
                  <a:lnTo>
                    <a:pt x="847908" y="1423696"/>
                  </a:lnTo>
                  <a:lnTo>
                    <a:pt x="932798" y="1224297"/>
                  </a:lnTo>
                  <a:lnTo>
                    <a:pt x="931386" y="1179692"/>
                  </a:lnTo>
                  <a:lnTo>
                    <a:pt x="929300" y="1132614"/>
                  </a:lnTo>
                  <a:lnTo>
                    <a:pt x="926533" y="1083357"/>
                  </a:lnTo>
                  <a:lnTo>
                    <a:pt x="923080" y="1032215"/>
                  </a:lnTo>
                  <a:lnTo>
                    <a:pt x="918933" y="979482"/>
                  </a:lnTo>
                  <a:lnTo>
                    <a:pt x="914086" y="925451"/>
                  </a:lnTo>
                  <a:lnTo>
                    <a:pt x="908531" y="870416"/>
                  </a:lnTo>
                  <a:lnTo>
                    <a:pt x="902263" y="814670"/>
                  </a:lnTo>
                  <a:lnTo>
                    <a:pt x="895275" y="758508"/>
                  </a:lnTo>
                  <a:lnTo>
                    <a:pt x="887560" y="702222"/>
                  </a:lnTo>
                  <a:lnTo>
                    <a:pt x="879111" y="646108"/>
                  </a:lnTo>
                  <a:lnTo>
                    <a:pt x="869922" y="590457"/>
                  </a:lnTo>
                  <a:lnTo>
                    <a:pt x="859986" y="535565"/>
                  </a:lnTo>
                  <a:lnTo>
                    <a:pt x="849297" y="481724"/>
                  </a:lnTo>
                  <a:lnTo>
                    <a:pt x="837847" y="429228"/>
                  </a:lnTo>
                  <a:lnTo>
                    <a:pt x="825631" y="378371"/>
                  </a:lnTo>
                  <a:lnTo>
                    <a:pt x="812641" y="329447"/>
                  </a:lnTo>
                  <a:lnTo>
                    <a:pt x="798870" y="282749"/>
                  </a:lnTo>
                  <a:lnTo>
                    <a:pt x="784313" y="238572"/>
                  </a:lnTo>
                  <a:lnTo>
                    <a:pt x="768963" y="197208"/>
                  </a:lnTo>
                  <a:lnTo>
                    <a:pt x="752812" y="158951"/>
                  </a:lnTo>
                  <a:lnTo>
                    <a:pt x="735855" y="124095"/>
                  </a:lnTo>
                  <a:lnTo>
                    <a:pt x="699493" y="65761"/>
                  </a:lnTo>
                  <a:lnTo>
                    <a:pt x="659823" y="24555"/>
                  </a:lnTo>
                  <a:lnTo>
                    <a:pt x="616794" y="2826"/>
                  </a:lnTo>
                  <a:lnTo>
                    <a:pt x="594002" y="0"/>
                  </a:lnTo>
                  <a:close/>
                </a:path>
              </a:pathLst>
            </a:custGeom>
            <a:solidFill>
              <a:srgbClr val="9BC9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606701" y="7345165"/>
              <a:ext cx="2324100" cy="3067050"/>
            </a:xfrm>
            <a:custGeom>
              <a:avLst/>
              <a:gdLst/>
              <a:ahLst/>
              <a:cxnLst/>
              <a:rect l="l" t="t" r="r" b="b"/>
              <a:pathLst>
                <a:path w="2324100" h="3067050">
                  <a:moveTo>
                    <a:pt x="2323973" y="2908871"/>
                  </a:moveTo>
                  <a:lnTo>
                    <a:pt x="2296058" y="2717787"/>
                  </a:lnTo>
                  <a:lnTo>
                    <a:pt x="2238730" y="2514828"/>
                  </a:lnTo>
                  <a:lnTo>
                    <a:pt x="2108746" y="2174646"/>
                  </a:lnTo>
                  <a:lnTo>
                    <a:pt x="1862874" y="1571929"/>
                  </a:lnTo>
                  <a:lnTo>
                    <a:pt x="1890191" y="1433423"/>
                  </a:lnTo>
                  <a:lnTo>
                    <a:pt x="1953006" y="1112456"/>
                  </a:lnTo>
                  <a:lnTo>
                    <a:pt x="2022576" y="750887"/>
                  </a:lnTo>
                  <a:lnTo>
                    <a:pt x="2070163" y="490550"/>
                  </a:lnTo>
                  <a:lnTo>
                    <a:pt x="2088883" y="361188"/>
                  </a:lnTo>
                  <a:lnTo>
                    <a:pt x="2084717" y="267677"/>
                  </a:lnTo>
                  <a:lnTo>
                    <a:pt x="2048332" y="164706"/>
                  </a:lnTo>
                  <a:lnTo>
                    <a:pt x="1970354" y="6921"/>
                  </a:lnTo>
                  <a:lnTo>
                    <a:pt x="1228559" y="0"/>
                  </a:lnTo>
                  <a:lnTo>
                    <a:pt x="1229537" y="24726"/>
                  </a:lnTo>
                  <a:lnTo>
                    <a:pt x="743534" y="769658"/>
                  </a:lnTo>
                  <a:lnTo>
                    <a:pt x="488315" y="1170279"/>
                  </a:lnTo>
                  <a:lnTo>
                    <a:pt x="385914" y="1354632"/>
                  </a:lnTo>
                  <a:lnTo>
                    <a:pt x="353809" y="1457693"/>
                  </a:lnTo>
                  <a:lnTo>
                    <a:pt x="0" y="2993961"/>
                  </a:lnTo>
                  <a:lnTo>
                    <a:pt x="372783" y="3065322"/>
                  </a:lnTo>
                  <a:lnTo>
                    <a:pt x="538835" y="2555583"/>
                  </a:lnTo>
                  <a:lnTo>
                    <a:pt x="640257" y="2252688"/>
                  </a:lnTo>
                  <a:lnTo>
                    <a:pt x="718502" y="2036965"/>
                  </a:lnTo>
                  <a:lnTo>
                    <a:pt x="815022" y="1788731"/>
                  </a:lnTo>
                  <a:lnTo>
                    <a:pt x="1283919" y="1176248"/>
                  </a:lnTo>
                  <a:lnTo>
                    <a:pt x="1294333" y="1363700"/>
                  </a:lnTo>
                  <a:lnTo>
                    <a:pt x="1326578" y="1685658"/>
                  </a:lnTo>
                  <a:lnTo>
                    <a:pt x="1359166" y="1785327"/>
                  </a:lnTo>
                  <a:lnTo>
                    <a:pt x="1436738" y="1962416"/>
                  </a:lnTo>
                  <a:lnTo>
                    <a:pt x="1619338" y="2346375"/>
                  </a:lnTo>
                  <a:lnTo>
                    <a:pt x="1967026" y="3066694"/>
                  </a:lnTo>
                  <a:lnTo>
                    <a:pt x="2323973" y="2908871"/>
                  </a:lnTo>
                  <a:close/>
                </a:path>
              </a:pathLst>
            </a:custGeom>
            <a:solidFill>
              <a:srgbClr val="5287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721951" y="3858380"/>
              <a:ext cx="1799589" cy="1641475"/>
            </a:xfrm>
            <a:custGeom>
              <a:avLst/>
              <a:gdLst/>
              <a:ahLst/>
              <a:cxnLst/>
              <a:rect l="l" t="t" r="r" b="b"/>
              <a:pathLst>
                <a:path w="1799590" h="1641475">
                  <a:moveTo>
                    <a:pt x="1799564" y="687260"/>
                  </a:moveTo>
                  <a:lnTo>
                    <a:pt x="1797951" y="645414"/>
                  </a:lnTo>
                  <a:lnTo>
                    <a:pt x="1793417" y="603529"/>
                  </a:lnTo>
                  <a:lnTo>
                    <a:pt x="1786013" y="561771"/>
                  </a:lnTo>
                  <a:lnTo>
                    <a:pt x="1775828" y="520306"/>
                  </a:lnTo>
                  <a:lnTo>
                    <a:pt x="1762887" y="479298"/>
                  </a:lnTo>
                  <a:lnTo>
                    <a:pt x="1747266" y="438912"/>
                  </a:lnTo>
                  <a:lnTo>
                    <a:pt x="1729028" y="399313"/>
                  </a:lnTo>
                  <a:lnTo>
                    <a:pt x="1708213" y="360667"/>
                  </a:lnTo>
                  <a:lnTo>
                    <a:pt x="1684896" y="323126"/>
                  </a:lnTo>
                  <a:lnTo>
                    <a:pt x="1659140" y="286867"/>
                  </a:lnTo>
                  <a:lnTo>
                    <a:pt x="1630984" y="252056"/>
                  </a:lnTo>
                  <a:lnTo>
                    <a:pt x="1600492" y="218846"/>
                  </a:lnTo>
                  <a:lnTo>
                    <a:pt x="1567726" y="187413"/>
                  </a:lnTo>
                  <a:lnTo>
                    <a:pt x="1532750" y="157911"/>
                  </a:lnTo>
                  <a:lnTo>
                    <a:pt x="1495615" y="130517"/>
                  </a:lnTo>
                  <a:lnTo>
                    <a:pt x="1456372" y="105384"/>
                  </a:lnTo>
                  <a:lnTo>
                    <a:pt x="1415097" y="82677"/>
                  </a:lnTo>
                  <a:lnTo>
                    <a:pt x="1371841" y="62572"/>
                  </a:lnTo>
                  <a:lnTo>
                    <a:pt x="1326667" y="45224"/>
                  </a:lnTo>
                  <a:lnTo>
                    <a:pt x="1279613" y="30784"/>
                  </a:lnTo>
                  <a:lnTo>
                    <a:pt x="1230769" y="19443"/>
                  </a:lnTo>
                  <a:lnTo>
                    <a:pt x="1180172" y="11353"/>
                  </a:lnTo>
                  <a:lnTo>
                    <a:pt x="1109141" y="4127"/>
                  </a:lnTo>
                  <a:lnTo>
                    <a:pt x="1041095" y="393"/>
                  </a:lnTo>
                  <a:lnTo>
                    <a:pt x="976020" y="0"/>
                  </a:lnTo>
                  <a:lnTo>
                    <a:pt x="913892" y="2768"/>
                  </a:lnTo>
                  <a:lnTo>
                    <a:pt x="854697" y="8559"/>
                  </a:lnTo>
                  <a:lnTo>
                    <a:pt x="798398" y="17195"/>
                  </a:lnTo>
                  <a:lnTo>
                    <a:pt x="744994" y="28511"/>
                  </a:lnTo>
                  <a:lnTo>
                    <a:pt x="694448" y="42341"/>
                  </a:lnTo>
                  <a:lnTo>
                    <a:pt x="646734" y="58547"/>
                  </a:lnTo>
                  <a:lnTo>
                    <a:pt x="601853" y="76936"/>
                  </a:lnTo>
                  <a:lnTo>
                    <a:pt x="559765" y="97358"/>
                  </a:lnTo>
                  <a:lnTo>
                    <a:pt x="520458" y="119659"/>
                  </a:lnTo>
                  <a:lnTo>
                    <a:pt x="483908" y="143662"/>
                  </a:lnTo>
                  <a:lnTo>
                    <a:pt x="450088" y="169202"/>
                  </a:lnTo>
                  <a:lnTo>
                    <a:pt x="418985" y="196138"/>
                  </a:lnTo>
                  <a:lnTo>
                    <a:pt x="390575" y="224282"/>
                  </a:lnTo>
                  <a:lnTo>
                    <a:pt x="364845" y="253479"/>
                  </a:lnTo>
                  <a:lnTo>
                    <a:pt x="321297" y="314401"/>
                  </a:lnTo>
                  <a:lnTo>
                    <a:pt x="288201" y="377596"/>
                  </a:lnTo>
                  <a:lnTo>
                    <a:pt x="265353" y="441756"/>
                  </a:lnTo>
                  <a:lnTo>
                    <a:pt x="252615" y="505574"/>
                  </a:lnTo>
                  <a:lnTo>
                    <a:pt x="249986" y="536943"/>
                  </a:lnTo>
                  <a:lnTo>
                    <a:pt x="0" y="601192"/>
                  </a:lnTo>
                  <a:lnTo>
                    <a:pt x="210388" y="809104"/>
                  </a:lnTo>
                  <a:lnTo>
                    <a:pt x="206806" y="1051598"/>
                  </a:lnTo>
                  <a:lnTo>
                    <a:pt x="279095" y="1183424"/>
                  </a:lnTo>
                  <a:lnTo>
                    <a:pt x="493369" y="1250429"/>
                  </a:lnTo>
                  <a:lnTo>
                    <a:pt x="729043" y="1277264"/>
                  </a:lnTo>
                  <a:lnTo>
                    <a:pt x="546849" y="1641157"/>
                  </a:lnTo>
                  <a:lnTo>
                    <a:pt x="1056970" y="1641157"/>
                  </a:lnTo>
                  <a:lnTo>
                    <a:pt x="1089634" y="1302664"/>
                  </a:lnTo>
                  <a:lnTo>
                    <a:pt x="1099489" y="1302321"/>
                  </a:lnTo>
                  <a:lnTo>
                    <a:pt x="1156525" y="1297254"/>
                  </a:lnTo>
                  <a:lnTo>
                    <a:pt x="1211389" y="1289253"/>
                  </a:lnTo>
                  <a:lnTo>
                    <a:pt x="1264056" y="1278496"/>
                  </a:lnTo>
                  <a:lnTo>
                    <a:pt x="1314462" y="1265110"/>
                  </a:lnTo>
                  <a:lnTo>
                    <a:pt x="1362608" y="1249248"/>
                  </a:lnTo>
                  <a:lnTo>
                    <a:pt x="1408417" y="1231061"/>
                  </a:lnTo>
                  <a:lnTo>
                    <a:pt x="1451889" y="1210703"/>
                  </a:lnTo>
                  <a:lnTo>
                    <a:pt x="1492948" y="1188313"/>
                  </a:lnTo>
                  <a:lnTo>
                    <a:pt x="1531581" y="1164056"/>
                  </a:lnTo>
                  <a:lnTo>
                    <a:pt x="1567738" y="1138059"/>
                  </a:lnTo>
                  <a:lnTo>
                    <a:pt x="1601393" y="1110500"/>
                  </a:lnTo>
                  <a:lnTo>
                    <a:pt x="1632496" y="1081493"/>
                  </a:lnTo>
                  <a:lnTo>
                    <a:pt x="1661020" y="1051217"/>
                  </a:lnTo>
                  <a:lnTo>
                    <a:pt x="1686915" y="1019810"/>
                  </a:lnTo>
                  <a:lnTo>
                    <a:pt x="1710143" y="987412"/>
                  </a:lnTo>
                  <a:lnTo>
                    <a:pt x="1730679" y="954189"/>
                  </a:lnTo>
                  <a:lnTo>
                    <a:pt x="1748472" y="920280"/>
                  </a:lnTo>
                  <a:lnTo>
                    <a:pt x="1775701" y="851014"/>
                  </a:lnTo>
                  <a:lnTo>
                    <a:pt x="1786331" y="810945"/>
                  </a:lnTo>
                  <a:lnTo>
                    <a:pt x="1793811" y="770191"/>
                  </a:lnTo>
                  <a:lnTo>
                    <a:pt x="1798205" y="728916"/>
                  </a:lnTo>
                  <a:lnTo>
                    <a:pt x="1799564" y="687260"/>
                  </a:lnTo>
                  <a:close/>
                </a:path>
              </a:pathLst>
            </a:custGeom>
            <a:solidFill>
              <a:srgbClr val="E9C1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258764" y="3858133"/>
              <a:ext cx="1263015" cy="1303655"/>
            </a:xfrm>
            <a:custGeom>
              <a:avLst/>
              <a:gdLst/>
              <a:ahLst/>
              <a:cxnLst/>
              <a:rect l="l" t="t" r="r" b="b"/>
              <a:pathLst>
                <a:path w="1263015" h="1303654">
                  <a:moveTo>
                    <a:pt x="463579" y="0"/>
                  </a:moveTo>
                  <a:lnTo>
                    <a:pt x="396467" y="1793"/>
                  </a:lnTo>
                  <a:lnTo>
                    <a:pt x="332667" y="7045"/>
                  </a:lnTo>
                  <a:lnTo>
                    <a:pt x="272155" y="15559"/>
                  </a:lnTo>
                  <a:lnTo>
                    <a:pt x="214904" y="27139"/>
                  </a:lnTo>
                  <a:lnTo>
                    <a:pt x="160889" y="41591"/>
                  </a:lnTo>
                  <a:lnTo>
                    <a:pt x="110085" y="58719"/>
                  </a:lnTo>
                  <a:lnTo>
                    <a:pt x="62467" y="78327"/>
                  </a:lnTo>
                  <a:lnTo>
                    <a:pt x="18008" y="100220"/>
                  </a:lnTo>
                  <a:lnTo>
                    <a:pt x="0" y="110671"/>
                  </a:lnTo>
                  <a:lnTo>
                    <a:pt x="48598" y="269999"/>
                  </a:lnTo>
                  <a:lnTo>
                    <a:pt x="117401" y="412698"/>
                  </a:lnTo>
                  <a:lnTo>
                    <a:pt x="220137" y="509203"/>
                  </a:lnTo>
                  <a:lnTo>
                    <a:pt x="396392" y="614714"/>
                  </a:lnTo>
                  <a:lnTo>
                    <a:pt x="373493" y="940390"/>
                  </a:lnTo>
                  <a:lnTo>
                    <a:pt x="467493" y="1194383"/>
                  </a:lnTo>
                  <a:lnTo>
                    <a:pt x="539536" y="1303344"/>
                  </a:lnTo>
                  <a:lnTo>
                    <a:pt x="562680" y="1302561"/>
                  </a:lnTo>
                  <a:lnTo>
                    <a:pt x="619712" y="1297490"/>
                  </a:lnTo>
                  <a:lnTo>
                    <a:pt x="674578" y="1289499"/>
                  </a:lnTo>
                  <a:lnTo>
                    <a:pt x="727239" y="1278735"/>
                  </a:lnTo>
                  <a:lnTo>
                    <a:pt x="777657" y="1265349"/>
                  </a:lnTo>
                  <a:lnTo>
                    <a:pt x="825794" y="1249489"/>
                  </a:lnTo>
                  <a:lnTo>
                    <a:pt x="871613" y="1231305"/>
                  </a:lnTo>
                  <a:lnTo>
                    <a:pt x="915074" y="1210946"/>
                  </a:lnTo>
                  <a:lnTo>
                    <a:pt x="956139" y="1188560"/>
                  </a:lnTo>
                  <a:lnTo>
                    <a:pt x="994772" y="1164298"/>
                  </a:lnTo>
                  <a:lnTo>
                    <a:pt x="1030933" y="1138307"/>
                  </a:lnTo>
                  <a:lnTo>
                    <a:pt x="1064585" y="1110738"/>
                  </a:lnTo>
                  <a:lnTo>
                    <a:pt x="1095689" y="1081740"/>
                  </a:lnTo>
                  <a:lnTo>
                    <a:pt x="1124207" y="1051461"/>
                  </a:lnTo>
                  <a:lnTo>
                    <a:pt x="1150102" y="1020051"/>
                  </a:lnTo>
                  <a:lnTo>
                    <a:pt x="1173334" y="987658"/>
                  </a:lnTo>
                  <a:lnTo>
                    <a:pt x="1193867" y="954433"/>
                  </a:lnTo>
                  <a:lnTo>
                    <a:pt x="1211662" y="920524"/>
                  </a:lnTo>
                  <a:lnTo>
                    <a:pt x="1238885" y="851251"/>
                  </a:lnTo>
                  <a:lnTo>
                    <a:pt x="1249520" y="811192"/>
                  </a:lnTo>
                  <a:lnTo>
                    <a:pt x="1257005" y="770439"/>
                  </a:lnTo>
                  <a:lnTo>
                    <a:pt x="1261397" y="729156"/>
                  </a:lnTo>
                  <a:lnTo>
                    <a:pt x="1262755" y="687509"/>
                  </a:lnTo>
                  <a:lnTo>
                    <a:pt x="1261138" y="645660"/>
                  </a:lnTo>
                  <a:lnTo>
                    <a:pt x="1256604" y="603775"/>
                  </a:lnTo>
                  <a:lnTo>
                    <a:pt x="1249211" y="562018"/>
                  </a:lnTo>
                  <a:lnTo>
                    <a:pt x="1239019" y="520554"/>
                  </a:lnTo>
                  <a:lnTo>
                    <a:pt x="1226084" y="479546"/>
                  </a:lnTo>
                  <a:lnTo>
                    <a:pt x="1210466" y="439159"/>
                  </a:lnTo>
                  <a:lnTo>
                    <a:pt x="1192224" y="399558"/>
                  </a:lnTo>
                  <a:lnTo>
                    <a:pt x="1171415" y="360907"/>
                  </a:lnTo>
                  <a:lnTo>
                    <a:pt x="1148098" y="323371"/>
                  </a:lnTo>
                  <a:lnTo>
                    <a:pt x="1122332" y="287113"/>
                  </a:lnTo>
                  <a:lnTo>
                    <a:pt x="1094175" y="252298"/>
                  </a:lnTo>
                  <a:lnTo>
                    <a:pt x="1063686" y="219091"/>
                  </a:lnTo>
                  <a:lnTo>
                    <a:pt x="1030922" y="187656"/>
                  </a:lnTo>
                  <a:lnTo>
                    <a:pt x="995943" y="158157"/>
                  </a:lnTo>
                  <a:lnTo>
                    <a:pt x="958807" y="130758"/>
                  </a:lnTo>
                  <a:lnTo>
                    <a:pt x="919572" y="105625"/>
                  </a:lnTo>
                  <a:lnTo>
                    <a:pt x="878297" y="82922"/>
                  </a:lnTo>
                  <a:lnTo>
                    <a:pt x="835040" y="62812"/>
                  </a:lnTo>
                  <a:lnTo>
                    <a:pt x="789860" y="45461"/>
                  </a:lnTo>
                  <a:lnTo>
                    <a:pt x="742815" y="31033"/>
                  </a:lnTo>
                  <a:lnTo>
                    <a:pt x="693963" y="19691"/>
                  </a:lnTo>
                  <a:lnTo>
                    <a:pt x="643364" y="11601"/>
                  </a:lnTo>
                  <a:lnTo>
                    <a:pt x="596495" y="6459"/>
                  </a:lnTo>
                  <a:lnTo>
                    <a:pt x="550911" y="2844"/>
                  </a:lnTo>
                  <a:lnTo>
                    <a:pt x="506607" y="706"/>
                  </a:lnTo>
                  <a:lnTo>
                    <a:pt x="463579" y="0"/>
                  </a:lnTo>
                  <a:close/>
                </a:path>
              </a:pathLst>
            </a:custGeom>
            <a:solidFill>
              <a:srgbClr val="A56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472661" y="3859599"/>
              <a:ext cx="1047115" cy="1140460"/>
            </a:xfrm>
            <a:custGeom>
              <a:avLst/>
              <a:gdLst/>
              <a:ahLst/>
              <a:cxnLst/>
              <a:rect l="l" t="t" r="r" b="b"/>
              <a:pathLst>
                <a:path w="1047115" h="1140460">
                  <a:moveTo>
                    <a:pt x="268998" y="622541"/>
                  </a:moveTo>
                  <a:lnTo>
                    <a:pt x="264566" y="606704"/>
                  </a:lnTo>
                  <a:lnTo>
                    <a:pt x="233832" y="565264"/>
                  </a:lnTo>
                  <a:lnTo>
                    <a:pt x="205193" y="522439"/>
                  </a:lnTo>
                  <a:lnTo>
                    <a:pt x="178689" y="478320"/>
                  </a:lnTo>
                  <a:lnTo>
                    <a:pt x="154343" y="433006"/>
                  </a:lnTo>
                  <a:lnTo>
                    <a:pt x="132181" y="386613"/>
                  </a:lnTo>
                  <a:lnTo>
                    <a:pt x="112242" y="339229"/>
                  </a:lnTo>
                  <a:lnTo>
                    <a:pt x="94576" y="290969"/>
                  </a:lnTo>
                  <a:lnTo>
                    <a:pt x="79184" y="241922"/>
                  </a:lnTo>
                  <a:lnTo>
                    <a:pt x="66128" y="192189"/>
                  </a:lnTo>
                  <a:lnTo>
                    <a:pt x="55422" y="141871"/>
                  </a:lnTo>
                  <a:lnTo>
                    <a:pt x="47117" y="91084"/>
                  </a:lnTo>
                  <a:lnTo>
                    <a:pt x="41236" y="39903"/>
                  </a:lnTo>
                  <a:lnTo>
                    <a:pt x="39738" y="17487"/>
                  </a:lnTo>
                  <a:lnTo>
                    <a:pt x="38506" y="17691"/>
                  </a:lnTo>
                  <a:lnTo>
                    <a:pt x="0" y="26098"/>
                  </a:lnTo>
                  <a:lnTo>
                    <a:pt x="825" y="38671"/>
                  </a:lnTo>
                  <a:lnTo>
                    <a:pt x="6324" y="88544"/>
                  </a:lnTo>
                  <a:lnTo>
                    <a:pt x="14033" y="138010"/>
                  </a:lnTo>
                  <a:lnTo>
                    <a:pt x="23914" y="187007"/>
                  </a:lnTo>
                  <a:lnTo>
                    <a:pt x="35953" y="235458"/>
                  </a:lnTo>
                  <a:lnTo>
                    <a:pt x="50114" y="283286"/>
                  </a:lnTo>
                  <a:lnTo>
                    <a:pt x="66357" y="330428"/>
                  </a:lnTo>
                  <a:lnTo>
                    <a:pt x="84658" y="376821"/>
                  </a:lnTo>
                  <a:lnTo>
                    <a:pt x="104990" y="422363"/>
                  </a:lnTo>
                  <a:lnTo>
                    <a:pt x="127330" y="467017"/>
                  </a:lnTo>
                  <a:lnTo>
                    <a:pt x="151638" y="510692"/>
                  </a:lnTo>
                  <a:lnTo>
                    <a:pt x="177888" y="553326"/>
                  </a:lnTo>
                  <a:lnTo>
                    <a:pt x="206057" y="594842"/>
                  </a:lnTo>
                  <a:lnTo>
                    <a:pt x="236105" y="635165"/>
                  </a:lnTo>
                  <a:lnTo>
                    <a:pt x="249478" y="642162"/>
                  </a:lnTo>
                  <a:lnTo>
                    <a:pt x="262204" y="636168"/>
                  </a:lnTo>
                  <a:lnTo>
                    <a:pt x="268998" y="622541"/>
                  </a:lnTo>
                  <a:close/>
                </a:path>
                <a:path w="1047115" h="1140460">
                  <a:moveTo>
                    <a:pt x="947204" y="1003503"/>
                  </a:moveTo>
                  <a:lnTo>
                    <a:pt x="872312" y="1035126"/>
                  </a:lnTo>
                  <a:lnTo>
                    <a:pt x="825538" y="1051242"/>
                  </a:lnTo>
                  <a:lnTo>
                    <a:pt x="778078" y="1065060"/>
                  </a:lnTo>
                  <a:lnTo>
                    <a:pt x="730046" y="1076604"/>
                  </a:lnTo>
                  <a:lnTo>
                    <a:pt x="681532" y="1085850"/>
                  </a:lnTo>
                  <a:lnTo>
                    <a:pt x="632650" y="1092784"/>
                  </a:lnTo>
                  <a:lnTo>
                    <a:pt x="583501" y="1097394"/>
                  </a:lnTo>
                  <a:lnTo>
                    <a:pt x="534174" y="1099693"/>
                  </a:lnTo>
                  <a:lnTo>
                    <a:pt x="484797" y="1099642"/>
                  </a:lnTo>
                  <a:lnTo>
                    <a:pt x="435444" y="1097267"/>
                  </a:lnTo>
                  <a:lnTo>
                    <a:pt x="386232" y="1092530"/>
                  </a:lnTo>
                  <a:lnTo>
                    <a:pt x="337273" y="1085430"/>
                  </a:lnTo>
                  <a:lnTo>
                    <a:pt x="288645" y="1075969"/>
                  </a:lnTo>
                  <a:lnTo>
                    <a:pt x="240474" y="1064133"/>
                  </a:lnTo>
                  <a:lnTo>
                    <a:pt x="200863" y="1052296"/>
                  </a:lnTo>
                  <a:lnTo>
                    <a:pt x="211582" y="1081747"/>
                  </a:lnTo>
                  <a:lnTo>
                    <a:pt x="275145" y="1114361"/>
                  </a:lnTo>
                  <a:lnTo>
                    <a:pt x="322834" y="1123975"/>
                  </a:lnTo>
                  <a:lnTo>
                    <a:pt x="370890" y="1131366"/>
                  </a:lnTo>
                  <a:lnTo>
                    <a:pt x="419214" y="1136561"/>
                  </a:lnTo>
                  <a:lnTo>
                    <a:pt x="467715" y="1139545"/>
                  </a:lnTo>
                  <a:lnTo>
                    <a:pt x="516293" y="1140345"/>
                  </a:lnTo>
                  <a:lnTo>
                    <a:pt x="564857" y="1138961"/>
                  </a:lnTo>
                  <a:lnTo>
                    <a:pt x="613308" y="1135405"/>
                  </a:lnTo>
                  <a:lnTo>
                    <a:pt x="661555" y="1129703"/>
                  </a:lnTo>
                  <a:lnTo>
                    <a:pt x="709498" y="1121841"/>
                  </a:lnTo>
                  <a:lnTo>
                    <a:pt x="757047" y="1111846"/>
                  </a:lnTo>
                  <a:lnTo>
                    <a:pt x="804202" y="1099693"/>
                  </a:lnTo>
                  <a:lnTo>
                    <a:pt x="850671" y="1085430"/>
                  </a:lnTo>
                  <a:lnTo>
                    <a:pt x="890524" y="1071194"/>
                  </a:lnTo>
                  <a:lnTo>
                    <a:pt x="924229" y="1033665"/>
                  </a:lnTo>
                  <a:lnTo>
                    <a:pt x="947204" y="1003503"/>
                  </a:lnTo>
                  <a:close/>
                </a:path>
                <a:path w="1047115" h="1140460">
                  <a:moveTo>
                    <a:pt x="1046505" y="736955"/>
                  </a:moveTo>
                  <a:lnTo>
                    <a:pt x="1031201" y="700620"/>
                  </a:lnTo>
                  <a:lnTo>
                    <a:pt x="1010475" y="656577"/>
                  </a:lnTo>
                  <a:lnTo>
                    <a:pt x="988034" y="613422"/>
                  </a:lnTo>
                  <a:lnTo>
                    <a:pt x="963993" y="571157"/>
                  </a:lnTo>
                  <a:lnTo>
                    <a:pt x="938415" y="529767"/>
                  </a:lnTo>
                  <a:lnTo>
                    <a:pt x="911402" y="489242"/>
                  </a:lnTo>
                  <a:lnTo>
                    <a:pt x="883043" y="449567"/>
                  </a:lnTo>
                  <a:lnTo>
                    <a:pt x="853414" y="410743"/>
                  </a:lnTo>
                  <a:lnTo>
                    <a:pt x="822617" y="372757"/>
                  </a:lnTo>
                  <a:lnTo>
                    <a:pt x="790740" y="335584"/>
                  </a:lnTo>
                  <a:lnTo>
                    <a:pt x="757872" y="299237"/>
                  </a:lnTo>
                  <a:lnTo>
                    <a:pt x="724090" y="263702"/>
                  </a:lnTo>
                  <a:lnTo>
                    <a:pt x="689483" y="228968"/>
                  </a:lnTo>
                  <a:lnTo>
                    <a:pt x="654151" y="195021"/>
                  </a:lnTo>
                  <a:lnTo>
                    <a:pt x="618185" y="161848"/>
                  </a:lnTo>
                  <a:lnTo>
                    <a:pt x="581660" y="129451"/>
                  </a:lnTo>
                  <a:lnTo>
                    <a:pt x="544664" y="97802"/>
                  </a:lnTo>
                  <a:lnTo>
                    <a:pt x="507987" y="67424"/>
                  </a:lnTo>
                  <a:lnTo>
                    <a:pt x="470903" y="37528"/>
                  </a:lnTo>
                  <a:lnTo>
                    <a:pt x="437819" y="11480"/>
                  </a:lnTo>
                  <a:lnTo>
                    <a:pt x="382587" y="5003"/>
                  </a:lnTo>
                  <a:lnTo>
                    <a:pt x="361632" y="3340"/>
                  </a:lnTo>
                  <a:lnTo>
                    <a:pt x="380149" y="17437"/>
                  </a:lnTo>
                  <a:lnTo>
                    <a:pt x="420268" y="48615"/>
                  </a:lnTo>
                  <a:lnTo>
                    <a:pt x="460070" y="80289"/>
                  </a:lnTo>
                  <a:lnTo>
                    <a:pt x="499478" y="112509"/>
                  </a:lnTo>
                  <a:lnTo>
                    <a:pt x="538391" y="145338"/>
                  </a:lnTo>
                  <a:lnTo>
                    <a:pt x="576745" y="178803"/>
                  </a:lnTo>
                  <a:lnTo>
                    <a:pt x="614438" y="212953"/>
                  </a:lnTo>
                  <a:lnTo>
                    <a:pt x="651383" y="247840"/>
                  </a:lnTo>
                  <a:lnTo>
                    <a:pt x="687501" y="283514"/>
                  </a:lnTo>
                  <a:lnTo>
                    <a:pt x="722706" y="320014"/>
                  </a:lnTo>
                  <a:lnTo>
                    <a:pt x="756894" y="357378"/>
                  </a:lnTo>
                  <a:lnTo>
                    <a:pt x="790003" y="395668"/>
                  </a:lnTo>
                  <a:lnTo>
                    <a:pt x="821931" y="434924"/>
                  </a:lnTo>
                  <a:lnTo>
                    <a:pt x="852589" y="475183"/>
                  </a:lnTo>
                  <a:lnTo>
                    <a:pt x="881913" y="516509"/>
                  </a:lnTo>
                  <a:lnTo>
                    <a:pt x="909789" y="558927"/>
                  </a:lnTo>
                  <a:lnTo>
                    <a:pt x="936142" y="602513"/>
                  </a:lnTo>
                  <a:lnTo>
                    <a:pt x="960882" y="647280"/>
                  </a:lnTo>
                  <a:lnTo>
                    <a:pt x="984758" y="695261"/>
                  </a:lnTo>
                  <a:lnTo>
                    <a:pt x="1006335" y="744220"/>
                  </a:lnTo>
                  <a:lnTo>
                    <a:pt x="1025525" y="794131"/>
                  </a:lnTo>
                  <a:lnTo>
                    <a:pt x="1029309" y="805637"/>
                  </a:lnTo>
                  <a:lnTo>
                    <a:pt x="1016228" y="811110"/>
                  </a:lnTo>
                  <a:lnTo>
                    <a:pt x="1013650" y="812012"/>
                  </a:lnTo>
                  <a:lnTo>
                    <a:pt x="1006094" y="807529"/>
                  </a:lnTo>
                  <a:lnTo>
                    <a:pt x="962126" y="780326"/>
                  </a:lnTo>
                  <a:lnTo>
                    <a:pt x="918692" y="752297"/>
                  </a:lnTo>
                  <a:lnTo>
                    <a:pt x="875804" y="723442"/>
                  </a:lnTo>
                  <a:lnTo>
                    <a:pt x="833501" y="693775"/>
                  </a:lnTo>
                  <a:lnTo>
                    <a:pt x="791756" y="663321"/>
                  </a:lnTo>
                  <a:lnTo>
                    <a:pt x="750620" y="632066"/>
                  </a:lnTo>
                  <a:lnTo>
                    <a:pt x="710082" y="600024"/>
                  </a:lnTo>
                  <a:lnTo>
                    <a:pt x="670179" y="567220"/>
                  </a:lnTo>
                  <a:lnTo>
                    <a:pt x="630897" y="533654"/>
                  </a:lnTo>
                  <a:lnTo>
                    <a:pt x="592277" y="499338"/>
                  </a:lnTo>
                  <a:lnTo>
                    <a:pt x="554316" y="464273"/>
                  </a:lnTo>
                  <a:lnTo>
                    <a:pt x="517042" y="428472"/>
                  </a:lnTo>
                  <a:lnTo>
                    <a:pt x="480453" y="391960"/>
                  </a:lnTo>
                  <a:lnTo>
                    <a:pt x="444563" y="354736"/>
                  </a:lnTo>
                  <a:lnTo>
                    <a:pt x="409409" y="316801"/>
                  </a:lnTo>
                  <a:lnTo>
                    <a:pt x="374980" y="278180"/>
                  </a:lnTo>
                  <a:lnTo>
                    <a:pt x="341299" y="238874"/>
                  </a:lnTo>
                  <a:lnTo>
                    <a:pt x="309372" y="199898"/>
                  </a:lnTo>
                  <a:lnTo>
                    <a:pt x="278739" y="159791"/>
                  </a:lnTo>
                  <a:lnTo>
                    <a:pt x="250139" y="118313"/>
                  </a:lnTo>
                  <a:lnTo>
                    <a:pt x="224307" y="75184"/>
                  </a:lnTo>
                  <a:lnTo>
                    <a:pt x="201993" y="30149"/>
                  </a:lnTo>
                  <a:lnTo>
                    <a:pt x="190449" y="0"/>
                  </a:lnTo>
                  <a:lnTo>
                    <a:pt x="148615" y="2857"/>
                  </a:lnTo>
                  <a:lnTo>
                    <a:pt x="163817" y="42849"/>
                  </a:lnTo>
                  <a:lnTo>
                    <a:pt x="186766" y="89814"/>
                  </a:lnTo>
                  <a:lnTo>
                    <a:pt x="213283" y="134848"/>
                  </a:lnTo>
                  <a:lnTo>
                    <a:pt x="242697" y="178206"/>
                  </a:lnTo>
                  <a:lnTo>
                    <a:pt x="274358" y="220167"/>
                  </a:lnTo>
                  <a:lnTo>
                    <a:pt x="308457" y="262331"/>
                  </a:lnTo>
                  <a:lnTo>
                    <a:pt x="343623" y="303669"/>
                  </a:lnTo>
                  <a:lnTo>
                    <a:pt x="379742" y="344195"/>
                  </a:lnTo>
                  <a:lnTo>
                    <a:pt x="416712" y="383933"/>
                  </a:lnTo>
                  <a:lnTo>
                    <a:pt x="454406" y="422935"/>
                  </a:lnTo>
                  <a:lnTo>
                    <a:pt x="491883" y="460260"/>
                  </a:lnTo>
                  <a:lnTo>
                    <a:pt x="530085" y="496849"/>
                  </a:lnTo>
                  <a:lnTo>
                    <a:pt x="569010" y="532688"/>
                  </a:lnTo>
                  <a:lnTo>
                    <a:pt x="608609" y="567766"/>
                  </a:lnTo>
                  <a:lnTo>
                    <a:pt x="648893" y="602056"/>
                  </a:lnTo>
                  <a:lnTo>
                    <a:pt x="689838" y="635571"/>
                  </a:lnTo>
                  <a:lnTo>
                    <a:pt x="731418" y="668274"/>
                  </a:lnTo>
                  <a:lnTo>
                    <a:pt x="773620" y="700189"/>
                  </a:lnTo>
                  <a:lnTo>
                    <a:pt x="816419" y="731266"/>
                  </a:lnTo>
                  <a:lnTo>
                    <a:pt x="859815" y="761517"/>
                  </a:lnTo>
                  <a:lnTo>
                    <a:pt x="902055" y="789774"/>
                  </a:lnTo>
                  <a:lnTo>
                    <a:pt x="944816" y="817206"/>
                  </a:lnTo>
                  <a:lnTo>
                    <a:pt x="963853" y="828929"/>
                  </a:lnTo>
                  <a:lnTo>
                    <a:pt x="920229" y="841095"/>
                  </a:lnTo>
                  <a:lnTo>
                    <a:pt x="871334" y="851789"/>
                  </a:lnTo>
                  <a:lnTo>
                    <a:pt x="821944" y="859840"/>
                  </a:lnTo>
                  <a:lnTo>
                    <a:pt x="772134" y="865454"/>
                  </a:lnTo>
                  <a:lnTo>
                    <a:pt x="721995" y="868807"/>
                  </a:lnTo>
                  <a:lnTo>
                    <a:pt x="671601" y="870089"/>
                  </a:lnTo>
                  <a:lnTo>
                    <a:pt x="621017" y="869480"/>
                  </a:lnTo>
                  <a:lnTo>
                    <a:pt x="570344" y="867156"/>
                  </a:lnTo>
                  <a:lnTo>
                    <a:pt x="519658" y="863320"/>
                  </a:lnTo>
                  <a:lnTo>
                    <a:pt x="469036" y="858151"/>
                  </a:lnTo>
                  <a:lnTo>
                    <a:pt x="418541" y="851814"/>
                  </a:lnTo>
                  <a:lnTo>
                    <a:pt x="368274" y="844524"/>
                  </a:lnTo>
                  <a:lnTo>
                    <a:pt x="318312" y="836447"/>
                  </a:lnTo>
                  <a:lnTo>
                    <a:pt x="268719" y="827773"/>
                  </a:lnTo>
                  <a:lnTo>
                    <a:pt x="219595" y="818680"/>
                  </a:lnTo>
                  <a:lnTo>
                    <a:pt x="203669" y="822058"/>
                  </a:lnTo>
                  <a:lnTo>
                    <a:pt x="195211" y="834491"/>
                  </a:lnTo>
                  <a:lnTo>
                    <a:pt x="196278" y="848728"/>
                  </a:lnTo>
                  <a:lnTo>
                    <a:pt x="208902" y="857491"/>
                  </a:lnTo>
                  <a:lnTo>
                    <a:pt x="305892" y="874953"/>
                  </a:lnTo>
                  <a:lnTo>
                    <a:pt x="354901" y="882904"/>
                  </a:lnTo>
                  <a:lnTo>
                    <a:pt x="404164" y="890130"/>
                  </a:lnTo>
                  <a:lnTo>
                    <a:pt x="453618" y="896467"/>
                  </a:lnTo>
                  <a:lnTo>
                    <a:pt x="503199" y="901763"/>
                  </a:lnTo>
                  <a:lnTo>
                    <a:pt x="552843" y="905852"/>
                  </a:lnTo>
                  <a:lnTo>
                    <a:pt x="602488" y="908583"/>
                  </a:lnTo>
                  <a:lnTo>
                    <a:pt x="652056" y="909777"/>
                  </a:lnTo>
                  <a:lnTo>
                    <a:pt x="701484" y="909307"/>
                  </a:lnTo>
                  <a:lnTo>
                    <a:pt x="750722" y="906983"/>
                  </a:lnTo>
                  <a:lnTo>
                    <a:pt x="799680" y="902665"/>
                  </a:lnTo>
                  <a:lnTo>
                    <a:pt x="848321" y="896188"/>
                  </a:lnTo>
                  <a:lnTo>
                    <a:pt x="896569" y="887399"/>
                  </a:lnTo>
                  <a:lnTo>
                    <a:pt x="944359" y="876134"/>
                  </a:lnTo>
                  <a:lnTo>
                    <a:pt x="991616" y="862241"/>
                  </a:lnTo>
                  <a:lnTo>
                    <a:pt x="1008862" y="856081"/>
                  </a:lnTo>
                  <a:lnTo>
                    <a:pt x="1020356" y="862838"/>
                  </a:lnTo>
                  <a:lnTo>
                    <a:pt x="1024763" y="850392"/>
                  </a:lnTo>
                  <a:lnTo>
                    <a:pt x="1024978" y="849795"/>
                  </a:lnTo>
                  <a:lnTo>
                    <a:pt x="1032116" y="822934"/>
                  </a:lnTo>
                  <a:lnTo>
                    <a:pt x="1033411" y="818045"/>
                  </a:lnTo>
                  <a:lnTo>
                    <a:pt x="1033602" y="817333"/>
                  </a:lnTo>
                  <a:lnTo>
                    <a:pt x="1035621" y="809739"/>
                  </a:lnTo>
                  <a:lnTo>
                    <a:pt x="1036955" y="802424"/>
                  </a:lnTo>
                  <a:lnTo>
                    <a:pt x="1043101" y="768985"/>
                  </a:lnTo>
                  <a:lnTo>
                    <a:pt x="1046505" y="736955"/>
                  </a:lnTo>
                  <a:close/>
                </a:path>
              </a:pathLst>
            </a:custGeom>
            <a:solidFill>
              <a:srgbClr val="885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89860" y="4239052"/>
              <a:ext cx="165414" cy="25300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0563447" y="4394056"/>
              <a:ext cx="316230" cy="413384"/>
            </a:xfrm>
            <a:custGeom>
              <a:avLst/>
              <a:gdLst/>
              <a:ahLst/>
              <a:cxnLst/>
              <a:rect l="l" t="t" r="r" b="b"/>
              <a:pathLst>
                <a:path w="316229" h="413385">
                  <a:moveTo>
                    <a:pt x="188552" y="0"/>
                  </a:moveTo>
                  <a:lnTo>
                    <a:pt x="110182" y="11767"/>
                  </a:lnTo>
                  <a:lnTo>
                    <a:pt x="67961" y="31163"/>
                  </a:lnTo>
                  <a:lnTo>
                    <a:pt x="24815" y="60451"/>
                  </a:lnTo>
                  <a:lnTo>
                    <a:pt x="0" y="413268"/>
                  </a:lnTo>
                  <a:lnTo>
                    <a:pt x="37534" y="406745"/>
                  </a:lnTo>
                  <a:lnTo>
                    <a:pt x="125112" y="379450"/>
                  </a:lnTo>
                  <a:lnTo>
                    <a:pt x="225194" y="319796"/>
                  </a:lnTo>
                  <a:lnTo>
                    <a:pt x="300242" y="216195"/>
                  </a:lnTo>
                  <a:lnTo>
                    <a:pt x="312588" y="173086"/>
                  </a:lnTo>
                  <a:lnTo>
                    <a:pt x="315771" y="133248"/>
                  </a:lnTo>
                  <a:lnTo>
                    <a:pt x="310613" y="97344"/>
                  </a:lnTo>
                  <a:lnTo>
                    <a:pt x="278571" y="39985"/>
                  </a:lnTo>
                  <a:lnTo>
                    <a:pt x="223054" y="6305"/>
                  </a:lnTo>
                  <a:lnTo>
                    <a:pt x="188552" y="0"/>
                  </a:lnTo>
                  <a:close/>
                </a:path>
              </a:pathLst>
            </a:custGeom>
            <a:solidFill>
              <a:srgbClr val="E9C1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401255" y="4454718"/>
              <a:ext cx="525780" cy="1050290"/>
            </a:xfrm>
            <a:custGeom>
              <a:avLst/>
              <a:gdLst/>
              <a:ahLst/>
              <a:cxnLst/>
              <a:rect l="l" t="t" r="r" b="b"/>
              <a:pathLst>
                <a:path w="525779" h="1050289">
                  <a:moveTo>
                    <a:pt x="242278" y="0"/>
                  </a:moveTo>
                  <a:lnTo>
                    <a:pt x="200732" y="4735"/>
                  </a:lnTo>
                  <a:lnTo>
                    <a:pt x="155853" y="15875"/>
                  </a:lnTo>
                  <a:lnTo>
                    <a:pt x="107665" y="33908"/>
                  </a:lnTo>
                  <a:lnTo>
                    <a:pt x="56193" y="59321"/>
                  </a:lnTo>
                  <a:lnTo>
                    <a:pt x="40145" y="139751"/>
                  </a:lnTo>
                  <a:lnTo>
                    <a:pt x="11610" y="332580"/>
                  </a:lnTo>
                  <a:lnTo>
                    <a:pt x="0" y="565123"/>
                  </a:lnTo>
                  <a:lnTo>
                    <a:pt x="34728" y="764693"/>
                  </a:lnTo>
                  <a:lnTo>
                    <a:pt x="123913" y="959469"/>
                  </a:lnTo>
                  <a:lnTo>
                    <a:pt x="204767" y="1047625"/>
                  </a:lnTo>
                  <a:lnTo>
                    <a:pt x="323305" y="1050070"/>
                  </a:lnTo>
                  <a:lnTo>
                    <a:pt x="525540" y="987712"/>
                  </a:lnTo>
                  <a:lnTo>
                    <a:pt x="476410" y="965776"/>
                  </a:lnTo>
                  <a:lnTo>
                    <a:pt x="435086" y="940894"/>
                  </a:lnTo>
                  <a:lnTo>
                    <a:pt x="401100" y="913334"/>
                  </a:lnTo>
                  <a:lnTo>
                    <a:pt x="373985" y="883367"/>
                  </a:lnTo>
                  <a:lnTo>
                    <a:pt x="353274" y="851264"/>
                  </a:lnTo>
                  <a:lnTo>
                    <a:pt x="329193" y="781729"/>
                  </a:lnTo>
                  <a:lnTo>
                    <a:pt x="324888" y="744838"/>
                  </a:lnTo>
                  <a:lnTo>
                    <a:pt x="325117" y="706890"/>
                  </a:lnTo>
                  <a:lnTo>
                    <a:pt x="329413" y="668158"/>
                  </a:lnTo>
                  <a:lnTo>
                    <a:pt x="337307" y="628910"/>
                  </a:lnTo>
                  <a:lnTo>
                    <a:pt x="348333" y="589416"/>
                  </a:lnTo>
                  <a:lnTo>
                    <a:pt x="362024" y="549948"/>
                  </a:lnTo>
                  <a:lnTo>
                    <a:pt x="377911" y="510775"/>
                  </a:lnTo>
                  <a:lnTo>
                    <a:pt x="395527" y="472168"/>
                  </a:lnTo>
                  <a:lnTo>
                    <a:pt x="414405" y="434396"/>
                  </a:lnTo>
                  <a:lnTo>
                    <a:pt x="434077" y="397730"/>
                  </a:lnTo>
                  <a:lnTo>
                    <a:pt x="449136" y="366252"/>
                  </a:lnTo>
                  <a:lnTo>
                    <a:pt x="460477" y="333383"/>
                  </a:lnTo>
                  <a:lnTo>
                    <a:pt x="468122" y="299610"/>
                  </a:lnTo>
                  <a:lnTo>
                    <a:pt x="472098" y="265420"/>
                  </a:lnTo>
                  <a:lnTo>
                    <a:pt x="472426" y="231300"/>
                  </a:lnTo>
                  <a:lnTo>
                    <a:pt x="469133" y="197738"/>
                  </a:lnTo>
                  <a:lnTo>
                    <a:pt x="451775" y="134236"/>
                  </a:lnTo>
                  <a:lnTo>
                    <a:pt x="420218" y="78813"/>
                  </a:lnTo>
                  <a:lnTo>
                    <a:pt x="374654" y="35367"/>
                  </a:lnTo>
                  <a:lnTo>
                    <a:pt x="315276" y="7796"/>
                  </a:lnTo>
                  <a:lnTo>
                    <a:pt x="280468" y="1182"/>
                  </a:lnTo>
                  <a:lnTo>
                    <a:pt x="242278" y="0"/>
                  </a:lnTo>
                  <a:close/>
                </a:path>
              </a:pathLst>
            </a:custGeom>
            <a:solidFill>
              <a:srgbClr val="A56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545977" y="4458086"/>
              <a:ext cx="278130" cy="1000760"/>
            </a:xfrm>
            <a:custGeom>
              <a:avLst/>
              <a:gdLst/>
              <a:ahLst/>
              <a:cxnLst/>
              <a:rect l="l" t="t" r="r" b="b"/>
              <a:pathLst>
                <a:path w="278129" h="1000760">
                  <a:moveTo>
                    <a:pt x="64464" y="0"/>
                  </a:moveTo>
                  <a:lnTo>
                    <a:pt x="17837" y="10475"/>
                  </a:lnTo>
                  <a:lnTo>
                    <a:pt x="0" y="16914"/>
                  </a:lnTo>
                  <a:lnTo>
                    <a:pt x="26647" y="23242"/>
                  </a:lnTo>
                  <a:lnTo>
                    <a:pt x="63690" y="49929"/>
                  </a:lnTo>
                  <a:lnTo>
                    <a:pt x="91148" y="87670"/>
                  </a:lnTo>
                  <a:lnTo>
                    <a:pt x="108918" y="131884"/>
                  </a:lnTo>
                  <a:lnTo>
                    <a:pt x="116896" y="177990"/>
                  </a:lnTo>
                  <a:lnTo>
                    <a:pt x="117164" y="224169"/>
                  </a:lnTo>
                  <a:lnTo>
                    <a:pt x="112686" y="270400"/>
                  </a:lnTo>
                  <a:lnTo>
                    <a:pt x="104776" y="316533"/>
                  </a:lnTo>
                  <a:lnTo>
                    <a:pt x="94747" y="362415"/>
                  </a:lnTo>
                  <a:lnTo>
                    <a:pt x="83913" y="407898"/>
                  </a:lnTo>
                  <a:lnTo>
                    <a:pt x="73588" y="452829"/>
                  </a:lnTo>
                  <a:lnTo>
                    <a:pt x="64145" y="499204"/>
                  </a:lnTo>
                  <a:lnTo>
                    <a:pt x="56071" y="546121"/>
                  </a:lnTo>
                  <a:lnTo>
                    <a:pt x="49938" y="593341"/>
                  </a:lnTo>
                  <a:lnTo>
                    <a:pt x="46313" y="640621"/>
                  </a:lnTo>
                  <a:lnTo>
                    <a:pt x="45766" y="687720"/>
                  </a:lnTo>
                  <a:lnTo>
                    <a:pt x="48866" y="734398"/>
                  </a:lnTo>
                  <a:lnTo>
                    <a:pt x="56183" y="780413"/>
                  </a:lnTo>
                  <a:lnTo>
                    <a:pt x="68286" y="825525"/>
                  </a:lnTo>
                  <a:lnTo>
                    <a:pt x="85744" y="869492"/>
                  </a:lnTo>
                  <a:lnTo>
                    <a:pt x="109126" y="912072"/>
                  </a:lnTo>
                  <a:lnTo>
                    <a:pt x="142432" y="956245"/>
                  </a:lnTo>
                  <a:lnTo>
                    <a:pt x="182368" y="993678"/>
                  </a:lnTo>
                  <a:lnTo>
                    <a:pt x="192846" y="1000294"/>
                  </a:lnTo>
                  <a:lnTo>
                    <a:pt x="277896" y="998373"/>
                  </a:lnTo>
                  <a:lnTo>
                    <a:pt x="244413" y="986022"/>
                  </a:lnTo>
                  <a:lnTo>
                    <a:pt x="204216" y="960461"/>
                  </a:lnTo>
                  <a:lnTo>
                    <a:pt x="170230" y="927850"/>
                  </a:lnTo>
                  <a:lnTo>
                    <a:pt x="142244" y="889505"/>
                  </a:lnTo>
                  <a:lnTo>
                    <a:pt x="120043" y="846740"/>
                  </a:lnTo>
                  <a:lnTo>
                    <a:pt x="103414" y="800869"/>
                  </a:lnTo>
                  <a:lnTo>
                    <a:pt x="92143" y="753207"/>
                  </a:lnTo>
                  <a:lnTo>
                    <a:pt x="86017" y="705068"/>
                  </a:lnTo>
                  <a:lnTo>
                    <a:pt x="84823" y="657766"/>
                  </a:lnTo>
                  <a:lnTo>
                    <a:pt x="87705" y="610557"/>
                  </a:lnTo>
                  <a:lnTo>
                    <a:pt x="93451" y="563685"/>
                  </a:lnTo>
                  <a:lnTo>
                    <a:pt x="101373" y="517093"/>
                  </a:lnTo>
                  <a:lnTo>
                    <a:pt x="110781" y="470724"/>
                  </a:lnTo>
                  <a:lnTo>
                    <a:pt x="120988" y="424520"/>
                  </a:lnTo>
                  <a:lnTo>
                    <a:pt x="131304" y="378423"/>
                  </a:lnTo>
                  <a:lnTo>
                    <a:pt x="142539" y="326392"/>
                  </a:lnTo>
                  <a:lnTo>
                    <a:pt x="152067" y="273280"/>
                  </a:lnTo>
                  <a:lnTo>
                    <a:pt x="157488" y="219731"/>
                  </a:lnTo>
                  <a:lnTo>
                    <a:pt x="156403" y="166386"/>
                  </a:lnTo>
                  <a:lnTo>
                    <a:pt x="146413" y="113887"/>
                  </a:lnTo>
                  <a:lnTo>
                    <a:pt x="128428" y="70559"/>
                  </a:lnTo>
                  <a:lnTo>
                    <a:pt x="101690" y="32273"/>
                  </a:lnTo>
                  <a:lnTo>
                    <a:pt x="67316" y="1458"/>
                  </a:lnTo>
                  <a:lnTo>
                    <a:pt x="64464" y="0"/>
                  </a:lnTo>
                  <a:close/>
                </a:path>
              </a:pathLst>
            </a:custGeom>
            <a:solidFill>
              <a:srgbClr val="885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668953" y="5390700"/>
              <a:ext cx="1244600" cy="2068195"/>
            </a:xfrm>
            <a:custGeom>
              <a:avLst/>
              <a:gdLst/>
              <a:ahLst/>
              <a:cxnLst/>
              <a:rect l="l" t="t" r="r" b="b"/>
              <a:pathLst>
                <a:path w="1244600" h="2068195">
                  <a:moveTo>
                    <a:pt x="596327" y="0"/>
                  </a:moveTo>
                  <a:lnTo>
                    <a:pt x="420747" y="194045"/>
                  </a:lnTo>
                  <a:lnTo>
                    <a:pt x="322029" y="328097"/>
                  </a:lnTo>
                  <a:lnTo>
                    <a:pt x="264003" y="464587"/>
                  </a:lnTo>
                  <a:lnTo>
                    <a:pt x="210496" y="665948"/>
                  </a:lnTo>
                  <a:lnTo>
                    <a:pt x="150085" y="995659"/>
                  </a:lnTo>
                  <a:lnTo>
                    <a:pt x="80785" y="1465215"/>
                  </a:lnTo>
                  <a:lnTo>
                    <a:pt x="23716" y="1885577"/>
                  </a:lnTo>
                  <a:lnTo>
                    <a:pt x="0" y="2067706"/>
                  </a:lnTo>
                  <a:lnTo>
                    <a:pt x="949091" y="1992117"/>
                  </a:lnTo>
                  <a:lnTo>
                    <a:pt x="916135" y="1774215"/>
                  </a:lnTo>
                  <a:lnTo>
                    <a:pt x="914798" y="1619120"/>
                  </a:lnTo>
                  <a:lnTo>
                    <a:pt x="953760" y="1452619"/>
                  </a:lnTo>
                  <a:lnTo>
                    <a:pt x="1041706" y="1200497"/>
                  </a:lnTo>
                  <a:lnTo>
                    <a:pt x="1080651" y="1092139"/>
                  </a:lnTo>
                  <a:lnTo>
                    <a:pt x="1099658" y="1038426"/>
                  </a:lnTo>
                  <a:lnTo>
                    <a:pt x="1118150" y="985122"/>
                  </a:lnTo>
                  <a:lnTo>
                    <a:pt x="1135974" y="932300"/>
                  </a:lnTo>
                  <a:lnTo>
                    <a:pt x="1152977" y="880034"/>
                  </a:lnTo>
                  <a:lnTo>
                    <a:pt x="1169004" y="828399"/>
                  </a:lnTo>
                  <a:lnTo>
                    <a:pt x="1183903" y="777467"/>
                  </a:lnTo>
                  <a:lnTo>
                    <a:pt x="1197521" y="727312"/>
                  </a:lnTo>
                  <a:lnTo>
                    <a:pt x="1209703" y="678009"/>
                  </a:lnTo>
                  <a:lnTo>
                    <a:pt x="1220297" y="629631"/>
                  </a:lnTo>
                  <a:lnTo>
                    <a:pt x="1229149" y="582252"/>
                  </a:lnTo>
                  <a:lnTo>
                    <a:pt x="1236106" y="535945"/>
                  </a:lnTo>
                  <a:lnTo>
                    <a:pt x="1241014" y="490784"/>
                  </a:lnTo>
                  <a:lnTo>
                    <a:pt x="1243720" y="446843"/>
                  </a:lnTo>
                  <a:lnTo>
                    <a:pt x="1244071" y="404196"/>
                  </a:lnTo>
                  <a:lnTo>
                    <a:pt x="1241913" y="362917"/>
                  </a:lnTo>
                  <a:lnTo>
                    <a:pt x="1237093" y="323079"/>
                  </a:lnTo>
                  <a:lnTo>
                    <a:pt x="1205927" y="203151"/>
                  </a:lnTo>
                  <a:lnTo>
                    <a:pt x="1166122" y="120684"/>
                  </a:lnTo>
                  <a:lnTo>
                    <a:pt x="1131848" y="73098"/>
                  </a:lnTo>
                  <a:lnTo>
                    <a:pt x="1117274" y="57809"/>
                  </a:lnTo>
                  <a:lnTo>
                    <a:pt x="596327" y="0"/>
                  </a:lnTo>
                  <a:close/>
                </a:path>
              </a:pathLst>
            </a:custGeom>
            <a:solidFill>
              <a:srgbClr val="69B3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587701" y="5525106"/>
              <a:ext cx="980440" cy="2217420"/>
            </a:xfrm>
            <a:custGeom>
              <a:avLst/>
              <a:gdLst/>
              <a:ahLst/>
              <a:cxnLst/>
              <a:rect l="l" t="t" r="r" b="b"/>
              <a:pathLst>
                <a:path w="980440" h="2217420">
                  <a:moveTo>
                    <a:pt x="685144" y="0"/>
                  </a:moveTo>
                  <a:lnTo>
                    <a:pt x="645228" y="874"/>
                  </a:lnTo>
                  <a:lnTo>
                    <a:pt x="605517" y="6604"/>
                  </a:lnTo>
                  <a:lnTo>
                    <a:pt x="566665" y="17236"/>
                  </a:lnTo>
                  <a:lnTo>
                    <a:pt x="529326" y="32819"/>
                  </a:lnTo>
                  <a:lnTo>
                    <a:pt x="494153" y="53397"/>
                  </a:lnTo>
                  <a:lnTo>
                    <a:pt x="461800" y="79019"/>
                  </a:lnTo>
                  <a:lnTo>
                    <a:pt x="432919" y="109731"/>
                  </a:lnTo>
                  <a:lnTo>
                    <a:pt x="408165" y="145579"/>
                  </a:lnTo>
                  <a:lnTo>
                    <a:pt x="368222" y="230897"/>
                  </a:lnTo>
                  <a:lnTo>
                    <a:pt x="357473" y="368279"/>
                  </a:lnTo>
                  <a:lnTo>
                    <a:pt x="378227" y="655774"/>
                  </a:lnTo>
                  <a:lnTo>
                    <a:pt x="432793" y="1191432"/>
                  </a:lnTo>
                  <a:lnTo>
                    <a:pt x="0" y="2048579"/>
                  </a:lnTo>
                  <a:lnTo>
                    <a:pt x="356512" y="2216825"/>
                  </a:lnTo>
                  <a:lnTo>
                    <a:pt x="442618" y="2099274"/>
                  </a:lnTo>
                  <a:lnTo>
                    <a:pt x="635389" y="1832757"/>
                  </a:lnTo>
                  <a:lnTo>
                    <a:pt x="836507" y="1546479"/>
                  </a:lnTo>
                  <a:lnTo>
                    <a:pt x="947657" y="1369646"/>
                  </a:lnTo>
                  <a:lnTo>
                    <a:pt x="958239" y="1326112"/>
                  </a:lnTo>
                  <a:lnTo>
                    <a:pt x="966755" y="1254161"/>
                  </a:lnTo>
                  <a:lnTo>
                    <a:pt x="970240" y="1209244"/>
                  </a:lnTo>
                  <a:lnTo>
                    <a:pt x="973212" y="1159282"/>
                  </a:lnTo>
                  <a:lnTo>
                    <a:pt x="975670" y="1104961"/>
                  </a:lnTo>
                  <a:lnTo>
                    <a:pt x="977615" y="1046966"/>
                  </a:lnTo>
                  <a:lnTo>
                    <a:pt x="979049" y="985984"/>
                  </a:lnTo>
                  <a:lnTo>
                    <a:pt x="979971" y="922702"/>
                  </a:lnTo>
                  <a:lnTo>
                    <a:pt x="980384" y="857806"/>
                  </a:lnTo>
                  <a:lnTo>
                    <a:pt x="980287" y="791981"/>
                  </a:lnTo>
                  <a:lnTo>
                    <a:pt x="979681" y="725915"/>
                  </a:lnTo>
                  <a:lnTo>
                    <a:pt x="978568" y="660292"/>
                  </a:lnTo>
                  <a:lnTo>
                    <a:pt x="976947" y="595801"/>
                  </a:lnTo>
                  <a:lnTo>
                    <a:pt x="974821" y="533126"/>
                  </a:lnTo>
                  <a:lnTo>
                    <a:pt x="972189" y="472954"/>
                  </a:lnTo>
                  <a:lnTo>
                    <a:pt x="969052" y="415972"/>
                  </a:lnTo>
                  <a:lnTo>
                    <a:pt x="965411" y="362865"/>
                  </a:lnTo>
                  <a:lnTo>
                    <a:pt x="961267" y="314320"/>
                  </a:lnTo>
                  <a:lnTo>
                    <a:pt x="956621" y="271023"/>
                  </a:lnTo>
                  <a:lnTo>
                    <a:pt x="945824" y="202918"/>
                  </a:lnTo>
                  <a:lnTo>
                    <a:pt x="933463" y="162196"/>
                  </a:lnTo>
                  <a:lnTo>
                    <a:pt x="915426" y="125910"/>
                  </a:lnTo>
                  <a:lnTo>
                    <a:pt x="892367" y="94104"/>
                  </a:lnTo>
                  <a:lnTo>
                    <a:pt x="864940" y="66827"/>
                  </a:lnTo>
                  <a:lnTo>
                    <a:pt x="833797" y="44124"/>
                  </a:lnTo>
                  <a:lnTo>
                    <a:pt x="799593" y="26044"/>
                  </a:lnTo>
                  <a:lnTo>
                    <a:pt x="762980" y="12631"/>
                  </a:lnTo>
                  <a:lnTo>
                    <a:pt x="724613" y="3934"/>
                  </a:lnTo>
                  <a:lnTo>
                    <a:pt x="685144" y="0"/>
                  </a:lnTo>
                  <a:close/>
                </a:path>
              </a:pathLst>
            </a:custGeom>
            <a:solidFill>
              <a:srgbClr val="9BC9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323328" y="7573681"/>
              <a:ext cx="621030" cy="483870"/>
            </a:xfrm>
            <a:custGeom>
              <a:avLst/>
              <a:gdLst/>
              <a:ahLst/>
              <a:cxnLst/>
              <a:rect l="l" t="t" r="r" b="b"/>
              <a:pathLst>
                <a:path w="621029" h="483870">
                  <a:moveTo>
                    <a:pt x="264372" y="0"/>
                  </a:moveTo>
                  <a:lnTo>
                    <a:pt x="175113" y="17833"/>
                  </a:lnTo>
                  <a:lnTo>
                    <a:pt x="124766" y="37672"/>
                  </a:lnTo>
                  <a:lnTo>
                    <a:pt x="94793" y="72022"/>
                  </a:lnTo>
                  <a:lnTo>
                    <a:pt x="66660" y="133388"/>
                  </a:lnTo>
                  <a:lnTo>
                    <a:pt x="59422" y="174058"/>
                  </a:lnTo>
                  <a:lnTo>
                    <a:pt x="65827" y="210659"/>
                  </a:lnTo>
                  <a:lnTo>
                    <a:pt x="76524" y="237093"/>
                  </a:lnTo>
                  <a:lnTo>
                    <a:pt x="82168" y="247259"/>
                  </a:lnTo>
                  <a:lnTo>
                    <a:pt x="25867" y="248130"/>
                  </a:lnTo>
                  <a:lnTo>
                    <a:pt x="467" y="259764"/>
                  </a:lnTo>
                  <a:lnTo>
                    <a:pt x="0" y="292370"/>
                  </a:lnTo>
                  <a:lnTo>
                    <a:pt x="18494" y="356156"/>
                  </a:lnTo>
                  <a:lnTo>
                    <a:pt x="37830" y="390030"/>
                  </a:lnTo>
                  <a:lnTo>
                    <a:pt x="70609" y="418245"/>
                  </a:lnTo>
                  <a:lnTo>
                    <a:pt x="113637" y="441065"/>
                  </a:lnTo>
                  <a:lnTo>
                    <a:pt x="163719" y="458753"/>
                  </a:lnTo>
                  <a:lnTo>
                    <a:pt x="217660" y="471573"/>
                  </a:lnTo>
                  <a:lnTo>
                    <a:pt x="272266" y="479789"/>
                  </a:lnTo>
                  <a:lnTo>
                    <a:pt x="324342" y="483665"/>
                  </a:lnTo>
                  <a:lnTo>
                    <a:pt x="370694" y="483465"/>
                  </a:lnTo>
                  <a:lnTo>
                    <a:pt x="481762" y="423444"/>
                  </a:lnTo>
                  <a:lnTo>
                    <a:pt x="550410" y="317287"/>
                  </a:lnTo>
                  <a:lnTo>
                    <a:pt x="601105" y="214411"/>
                  </a:lnTo>
                  <a:lnTo>
                    <a:pt x="620884" y="168246"/>
                  </a:lnTo>
                  <a:lnTo>
                    <a:pt x="264372" y="0"/>
                  </a:lnTo>
                  <a:close/>
                </a:path>
              </a:pathLst>
            </a:custGeom>
            <a:solidFill>
              <a:srgbClr val="E9C1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/>
          <p:nvPr/>
        </p:nvSpPr>
        <p:spPr>
          <a:xfrm>
            <a:off x="9713798" y="2373508"/>
            <a:ext cx="854075" cy="854075"/>
          </a:xfrm>
          <a:custGeom>
            <a:avLst/>
            <a:gdLst/>
            <a:ahLst/>
            <a:cxnLst/>
            <a:rect l="l" t="t" r="r" b="b"/>
            <a:pathLst>
              <a:path w="854075" h="854075">
                <a:moveTo>
                  <a:pt x="853516" y="142278"/>
                </a:moveTo>
                <a:lnTo>
                  <a:pt x="711250" y="0"/>
                </a:lnTo>
                <a:lnTo>
                  <a:pt x="426745" y="284505"/>
                </a:lnTo>
                <a:lnTo>
                  <a:pt x="142252" y="0"/>
                </a:lnTo>
                <a:lnTo>
                  <a:pt x="0" y="142278"/>
                </a:lnTo>
                <a:lnTo>
                  <a:pt x="284480" y="426770"/>
                </a:lnTo>
                <a:lnTo>
                  <a:pt x="0" y="711263"/>
                </a:lnTo>
                <a:lnTo>
                  <a:pt x="142252" y="853528"/>
                </a:lnTo>
                <a:lnTo>
                  <a:pt x="426745" y="569036"/>
                </a:lnTo>
                <a:lnTo>
                  <a:pt x="711250" y="853528"/>
                </a:lnTo>
                <a:lnTo>
                  <a:pt x="853516" y="711263"/>
                </a:lnTo>
                <a:lnTo>
                  <a:pt x="569010" y="426770"/>
                </a:lnTo>
                <a:lnTo>
                  <a:pt x="853516" y="142278"/>
                </a:lnTo>
                <a:close/>
              </a:path>
            </a:pathLst>
          </a:custGeom>
          <a:solidFill>
            <a:srgbClr val="C4202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9247" y="498194"/>
            <a:ext cx="10338899" cy="1033890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2608931" y="2835715"/>
            <a:ext cx="5654675" cy="5654675"/>
          </a:xfrm>
          <a:custGeom>
            <a:avLst/>
            <a:gdLst/>
            <a:ahLst/>
            <a:cxnLst/>
            <a:rect l="l" t="t" r="r" b="b"/>
            <a:pathLst>
              <a:path w="5654675" h="5654675">
                <a:moveTo>
                  <a:pt x="2827222" y="0"/>
                </a:moveTo>
                <a:lnTo>
                  <a:pt x="2779026" y="402"/>
                </a:lnTo>
                <a:lnTo>
                  <a:pt x="2731025" y="1605"/>
                </a:lnTo>
                <a:lnTo>
                  <a:pt x="2683225" y="3603"/>
                </a:lnTo>
                <a:lnTo>
                  <a:pt x="2635632" y="6389"/>
                </a:lnTo>
                <a:lnTo>
                  <a:pt x="2588254" y="9956"/>
                </a:lnTo>
                <a:lnTo>
                  <a:pt x="2541096" y="14299"/>
                </a:lnTo>
                <a:lnTo>
                  <a:pt x="2494164" y="19411"/>
                </a:lnTo>
                <a:lnTo>
                  <a:pt x="2447466" y="25285"/>
                </a:lnTo>
                <a:lnTo>
                  <a:pt x="2401008" y="31915"/>
                </a:lnTo>
                <a:lnTo>
                  <a:pt x="2354795" y="39296"/>
                </a:lnTo>
                <a:lnTo>
                  <a:pt x="2308835" y="47419"/>
                </a:lnTo>
                <a:lnTo>
                  <a:pt x="2263133" y="56280"/>
                </a:lnTo>
                <a:lnTo>
                  <a:pt x="2217697" y="65871"/>
                </a:lnTo>
                <a:lnTo>
                  <a:pt x="2172532" y="76186"/>
                </a:lnTo>
                <a:lnTo>
                  <a:pt x="2127644" y="87220"/>
                </a:lnTo>
                <a:lnTo>
                  <a:pt x="2083041" y="98965"/>
                </a:lnTo>
                <a:lnTo>
                  <a:pt x="2038729" y="111415"/>
                </a:lnTo>
                <a:lnTo>
                  <a:pt x="1994713" y="124564"/>
                </a:lnTo>
                <a:lnTo>
                  <a:pt x="1951001" y="138405"/>
                </a:lnTo>
                <a:lnTo>
                  <a:pt x="1907598" y="152932"/>
                </a:lnTo>
                <a:lnTo>
                  <a:pt x="1864512" y="168139"/>
                </a:lnTo>
                <a:lnTo>
                  <a:pt x="1821748" y="184019"/>
                </a:lnTo>
                <a:lnTo>
                  <a:pt x="1779313" y="200566"/>
                </a:lnTo>
                <a:lnTo>
                  <a:pt x="1737213" y="217773"/>
                </a:lnTo>
                <a:lnTo>
                  <a:pt x="1695454" y="235634"/>
                </a:lnTo>
                <a:lnTo>
                  <a:pt x="1654044" y="254144"/>
                </a:lnTo>
                <a:lnTo>
                  <a:pt x="1612988" y="273294"/>
                </a:lnTo>
                <a:lnTo>
                  <a:pt x="1572293" y="293080"/>
                </a:lnTo>
                <a:lnTo>
                  <a:pt x="1531964" y="313494"/>
                </a:lnTo>
                <a:lnTo>
                  <a:pt x="1492010" y="334531"/>
                </a:lnTo>
                <a:lnTo>
                  <a:pt x="1452435" y="356183"/>
                </a:lnTo>
                <a:lnTo>
                  <a:pt x="1413246" y="378444"/>
                </a:lnTo>
                <a:lnTo>
                  <a:pt x="1374450" y="401309"/>
                </a:lnTo>
                <a:lnTo>
                  <a:pt x="1336053" y="424771"/>
                </a:lnTo>
                <a:lnTo>
                  <a:pt x="1298061" y="448823"/>
                </a:lnTo>
                <a:lnTo>
                  <a:pt x="1260482" y="473458"/>
                </a:lnTo>
                <a:lnTo>
                  <a:pt x="1223320" y="498672"/>
                </a:lnTo>
                <a:lnTo>
                  <a:pt x="1186582" y="524456"/>
                </a:lnTo>
                <a:lnTo>
                  <a:pt x="1150276" y="550806"/>
                </a:lnTo>
                <a:lnTo>
                  <a:pt x="1114407" y="577714"/>
                </a:lnTo>
                <a:lnTo>
                  <a:pt x="1078981" y="605174"/>
                </a:lnTo>
                <a:lnTo>
                  <a:pt x="1044006" y="633179"/>
                </a:lnTo>
                <a:lnTo>
                  <a:pt x="1009487" y="661724"/>
                </a:lnTo>
                <a:lnTo>
                  <a:pt x="975431" y="690802"/>
                </a:lnTo>
                <a:lnTo>
                  <a:pt x="941843" y="720406"/>
                </a:lnTo>
                <a:lnTo>
                  <a:pt x="908732" y="750531"/>
                </a:lnTo>
                <a:lnTo>
                  <a:pt x="876102" y="781169"/>
                </a:lnTo>
                <a:lnTo>
                  <a:pt x="843961" y="812315"/>
                </a:lnTo>
                <a:lnTo>
                  <a:pt x="812314" y="843962"/>
                </a:lnTo>
                <a:lnTo>
                  <a:pt x="781168" y="876104"/>
                </a:lnTo>
                <a:lnTo>
                  <a:pt x="750530" y="908733"/>
                </a:lnTo>
                <a:lnTo>
                  <a:pt x="720405" y="941845"/>
                </a:lnTo>
                <a:lnTo>
                  <a:pt x="690801" y="975432"/>
                </a:lnTo>
                <a:lnTo>
                  <a:pt x="661723" y="1009489"/>
                </a:lnTo>
                <a:lnTo>
                  <a:pt x="633178" y="1044008"/>
                </a:lnTo>
                <a:lnTo>
                  <a:pt x="605173" y="1078983"/>
                </a:lnTo>
                <a:lnTo>
                  <a:pt x="577713" y="1114409"/>
                </a:lnTo>
                <a:lnTo>
                  <a:pt x="550805" y="1150278"/>
                </a:lnTo>
                <a:lnTo>
                  <a:pt x="524456" y="1186585"/>
                </a:lnTo>
                <a:lnTo>
                  <a:pt x="498671" y="1223322"/>
                </a:lnTo>
                <a:lnTo>
                  <a:pt x="473458" y="1260484"/>
                </a:lnTo>
                <a:lnTo>
                  <a:pt x="448822" y="1298064"/>
                </a:lnTo>
                <a:lnTo>
                  <a:pt x="424770" y="1336056"/>
                </a:lnTo>
                <a:lnTo>
                  <a:pt x="401309" y="1374453"/>
                </a:lnTo>
                <a:lnTo>
                  <a:pt x="378444" y="1413249"/>
                </a:lnTo>
                <a:lnTo>
                  <a:pt x="356182" y="1452438"/>
                </a:lnTo>
                <a:lnTo>
                  <a:pt x="334530" y="1492013"/>
                </a:lnTo>
                <a:lnTo>
                  <a:pt x="313494" y="1531968"/>
                </a:lnTo>
                <a:lnTo>
                  <a:pt x="293080" y="1572296"/>
                </a:lnTo>
                <a:lnTo>
                  <a:pt x="273294" y="1612992"/>
                </a:lnTo>
                <a:lnTo>
                  <a:pt x="254144" y="1654048"/>
                </a:lnTo>
                <a:lnTo>
                  <a:pt x="235634" y="1695459"/>
                </a:lnTo>
                <a:lnTo>
                  <a:pt x="217773" y="1737217"/>
                </a:lnTo>
                <a:lnTo>
                  <a:pt x="200565" y="1779317"/>
                </a:lnTo>
                <a:lnTo>
                  <a:pt x="184019" y="1821753"/>
                </a:lnTo>
                <a:lnTo>
                  <a:pt x="168139" y="1864517"/>
                </a:lnTo>
                <a:lnTo>
                  <a:pt x="152932" y="1907604"/>
                </a:lnTo>
                <a:lnTo>
                  <a:pt x="138405" y="1951006"/>
                </a:lnTo>
                <a:lnTo>
                  <a:pt x="124563" y="1994719"/>
                </a:lnTo>
                <a:lnTo>
                  <a:pt x="111415" y="2038735"/>
                </a:lnTo>
                <a:lnTo>
                  <a:pt x="98965" y="2083047"/>
                </a:lnTo>
                <a:lnTo>
                  <a:pt x="87220" y="2127651"/>
                </a:lnTo>
                <a:lnTo>
                  <a:pt x="76186" y="2172538"/>
                </a:lnTo>
                <a:lnTo>
                  <a:pt x="65871" y="2217704"/>
                </a:lnTo>
                <a:lnTo>
                  <a:pt x="56280" y="2263140"/>
                </a:lnTo>
                <a:lnTo>
                  <a:pt x="47419" y="2308842"/>
                </a:lnTo>
                <a:lnTo>
                  <a:pt x="39296" y="2354803"/>
                </a:lnTo>
                <a:lnTo>
                  <a:pt x="31915" y="2401016"/>
                </a:lnTo>
                <a:lnTo>
                  <a:pt x="25285" y="2447474"/>
                </a:lnTo>
                <a:lnTo>
                  <a:pt x="19411" y="2494173"/>
                </a:lnTo>
                <a:lnTo>
                  <a:pt x="14299" y="2541104"/>
                </a:lnTo>
                <a:lnTo>
                  <a:pt x="9956" y="2588263"/>
                </a:lnTo>
                <a:lnTo>
                  <a:pt x="6389" y="2635641"/>
                </a:lnTo>
                <a:lnTo>
                  <a:pt x="3603" y="2683234"/>
                </a:lnTo>
                <a:lnTo>
                  <a:pt x="1605" y="2731034"/>
                </a:lnTo>
                <a:lnTo>
                  <a:pt x="402" y="2779036"/>
                </a:lnTo>
                <a:lnTo>
                  <a:pt x="0" y="2827233"/>
                </a:lnTo>
                <a:lnTo>
                  <a:pt x="402" y="2875429"/>
                </a:lnTo>
                <a:lnTo>
                  <a:pt x="1605" y="2923430"/>
                </a:lnTo>
                <a:lnTo>
                  <a:pt x="3603" y="2971231"/>
                </a:lnTo>
                <a:lnTo>
                  <a:pt x="6389" y="3018823"/>
                </a:lnTo>
                <a:lnTo>
                  <a:pt x="9956" y="3066201"/>
                </a:lnTo>
                <a:lnTo>
                  <a:pt x="14299" y="3113359"/>
                </a:lnTo>
                <a:lnTo>
                  <a:pt x="19411" y="3160291"/>
                </a:lnTo>
                <a:lnTo>
                  <a:pt x="25285" y="3206989"/>
                </a:lnTo>
                <a:lnTo>
                  <a:pt x="31915" y="3253447"/>
                </a:lnTo>
                <a:lnTo>
                  <a:pt x="39296" y="3299660"/>
                </a:lnTo>
                <a:lnTo>
                  <a:pt x="47419" y="3345620"/>
                </a:lnTo>
                <a:lnTo>
                  <a:pt x="56280" y="3391322"/>
                </a:lnTo>
                <a:lnTo>
                  <a:pt x="65871" y="3436758"/>
                </a:lnTo>
                <a:lnTo>
                  <a:pt x="76186" y="3481923"/>
                </a:lnTo>
                <a:lnTo>
                  <a:pt x="87220" y="3526811"/>
                </a:lnTo>
                <a:lnTo>
                  <a:pt x="98965" y="3571414"/>
                </a:lnTo>
                <a:lnTo>
                  <a:pt x="111415" y="3615726"/>
                </a:lnTo>
                <a:lnTo>
                  <a:pt x="124563" y="3659742"/>
                </a:lnTo>
                <a:lnTo>
                  <a:pt x="138405" y="3703454"/>
                </a:lnTo>
                <a:lnTo>
                  <a:pt x="152932" y="3746857"/>
                </a:lnTo>
                <a:lnTo>
                  <a:pt x="168139" y="3789943"/>
                </a:lnTo>
                <a:lnTo>
                  <a:pt x="184019" y="3832707"/>
                </a:lnTo>
                <a:lnTo>
                  <a:pt x="200565" y="3875142"/>
                </a:lnTo>
                <a:lnTo>
                  <a:pt x="217773" y="3917242"/>
                </a:lnTo>
                <a:lnTo>
                  <a:pt x="235634" y="3959001"/>
                </a:lnTo>
                <a:lnTo>
                  <a:pt x="254144" y="4000411"/>
                </a:lnTo>
                <a:lnTo>
                  <a:pt x="273294" y="4041467"/>
                </a:lnTo>
                <a:lnTo>
                  <a:pt x="293080" y="4082162"/>
                </a:lnTo>
                <a:lnTo>
                  <a:pt x="313494" y="4122491"/>
                </a:lnTo>
                <a:lnTo>
                  <a:pt x="334530" y="4162445"/>
                </a:lnTo>
                <a:lnTo>
                  <a:pt x="356182" y="4202020"/>
                </a:lnTo>
                <a:lnTo>
                  <a:pt x="378444" y="4241209"/>
                </a:lnTo>
                <a:lnTo>
                  <a:pt x="401309" y="4280005"/>
                </a:lnTo>
                <a:lnTo>
                  <a:pt x="424770" y="4318402"/>
                </a:lnTo>
                <a:lnTo>
                  <a:pt x="448822" y="4356394"/>
                </a:lnTo>
                <a:lnTo>
                  <a:pt x="473458" y="4393974"/>
                </a:lnTo>
                <a:lnTo>
                  <a:pt x="498671" y="4431135"/>
                </a:lnTo>
                <a:lnTo>
                  <a:pt x="524456" y="4467873"/>
                </a:lnTo>
                <a:lnTo>
                  <a:pt x="550805" y="4504179"/>
                </a:lnTo>
                <a:lnTo>
                  <a:pt x="577713" y="4540048"/>
                </a:lnTo>
                <a:lnTo>
                  <a:pt x="605173" y="4575474"/>
                </a:lnTo>
                <a:lnTo>
                  <a:pt x="633178" y="4610449"/>
                </a:lnTo>
                <a:lnTo>
                  <a:pt x="661723" y="4644968"/>
                </a:lnTo>
                <a:lnTo>
                  <a:pt x="690801" y="4679024"/>
                </a:lnTo>
                <a:lnTo>
                  <a:pt x="720405" y="4712612"/>
                </a:lnTo>
                <a:lnTo>
                  <a:pt x="750530" y="4745723"/>
                </a:lnTo>
                <a:lnTo>
                  <a:pt x="781168" y="4778353"/>
                </a:lnTo>
                <a:lnTo>
                  <a:pt x="812314" y="4810494"/>
                </a:lnTo>
                <a:lnTo>
                  <a:pt x="843961" y="4842141"/>
                </a:lnTo>
                <a:lnTo>
                  <a:pt x="876102" y="4873287"/>
                </a:lnTo>
                <a:lnTo>
                  <a:pt x="908732" y="4903925"/>
                </a:lnTo>
                <a:lnTo>
                  <a:pt x="941843" y="4934050"/>
                </a:lnTo>
                <a:lnTo>
                  <a:pt x="975431" y="4963654"/>
                </a:lnTo>
                <a:lnTo>
                  <a:pt x="1009487" y="4992732"/>
                </a:lnTo>
                <a:lnTo>
                  <a:pt x="1044006" y="5021277"/>
                </a:lnTo>
                <a:lnTo>
                  <a:pt x="1078981" y="5049282"/>
                </a:lnTo>
                <a:lnTo>
                  <a:pt x="1114407" y="5076742"/>
                </a:lnTo>
                <a:lnTo>
                  <a:pt x="1150276" y="5103650"/>
                </a:lnTo>
                <a:lnTo>
                  <a:pt x="1186582" y="5129999"/>
                </a:lnTo>
                <a:lnTo>
                  <a:pt x="1223320" y="5155784"/>
                </a:lnTo>
                <a:lnTo>
                  <a:pt x="1260482" y="5180997"/>
                </a:lnTo>
                <a:lnTo>
                  <a:pt x="1298061" y="5205633"/>
                </a:lnTo>
                <a:lnTo>
                  <a:pt x="1336053" y="5229685"/>
                </a:lnTo>
                <a:lnTo>
                  <a:pt x="1374450" y="5253146"/>
                </a:lnTo>
                <a:lnTo>
                  <a:pt x="1413246" y="5276011"/>
                </a:lnTo>
                <a:lnTo>
                  <a:pt x="1452435" y="5298273"/>
                </a:lnTo>
                <a:lnTo>
                  <a:pt x="1492010" y="5319925"/>
                </a:lnTo>
                <a:lnTo>
                  <a:pt x="1531964" y="5340961"/>
                </a:lnTo>
                <a:lnTo>
                  <a:pt x="1572293" y="5361375"/>
                </a:lnTo>
                <a:lnTo>
                  <a:pt x="1612988" y="5381161"/>
                </a:lnTo>
                <a:lnTo>
                  <a:pt x="1654044" y="5400312"/>
                </a:lnTo>
                <a:lnTo>
                  <a:pt x="1695454" y="5418821"/>
                </a:lnTo>
                <a:lnTo>
                  <a:pt x="1737213" y="5436682"/>
                </a:lnTo>
                <a:lnTo>
                  <a:pt x="1779313" y="5453890"/>
                </a:lnTo>
                <a:lnTo>
                  <a:pt x="1821748" y="5470437"/>
                </a:lnTo>
                <a:lnTo>
                  <a:pt x="1864512" y="5486317"/>
                </a:lnTo>
                <a:lnTo>
                  <a:pt x="1907598" y="5501523"/>
                </a:lnTo>
                <a:lnTo>
                  <a:pt x="1951001" y="5516051"/>
                </a:lnTo>
                <a:lnTo>
                  <a:pt x="1994713" y="5529892"/>
                </a:lnTo>
                <a:lnTo>
                  <a:pt x="2038729" y="5543040"/>
                </a:lnTo>
                <a:lnTo>
                  <a:pt x="2083041" y="5555490"/>
                </a:lnTo>
                <a:lnTo>
                  <a:pt x="2127644" y="5567235"/>
                </a:lnTo>
                <a:lnTo>
                  <a:pt x="2172532" y="5578269"/>
                </a:lnTo>
                <a:lnTo>
                  <a:pt x="2217697" y="5588584"/>
                </a:lnTo>
                <a:lnTo>
                  <a:pt x="2263133" y="5598175"/>
                </a:lnTo>
                <a:lnTo>
                  <a:pt x="2308835" y="5607036"/>
                </a:lnTo>
                <a:lnTo>
                  <a:pt x="2354795" y="5615160"/>
                </a:lnTo>
                <a:lnTo>
                  <a:pt x="2401008" y="5622540"/>
                </a:lnTo>
                <a:lnTo>
                  <a:pt x="2447466" y="5629170"/>
                </a:lnTo>
                <a:lnTo>
                  <a:pt x="2494164" y="5635044"/>
                </a:lnTo>
                <a:lnTo>
                  <a:pt x="2541096" y="5640156"/>
                </a:lnTo>
                <a:lnTo>
                  <a:pt x="2588254" y="5644499"/>
                </a:lnTo>
                <a:lnTo>
                  <a:pt x="2635632" y="5648066"/>
                </a:lnTo>
                <a:lnTo>
                  <a:pt x="2683225" y="5650852"/>
                </a:lnTo>
                <a:lnTo>
                  <a:pt x="2731025" y="5652850"/>
                </a:lnTo>
                <a:lnTo>
                  <a:pt x="2779026" y="5654053"/>
                </a:lnTo>
                <a:lnTo>
                  <a:pt x="2827222" y="5654456"/>
                </a:lnTo>
                <a:lnTo>
                  <a:pt x="2875419" y="5654053"/>
                </a:lnTo>
                <a:lnTo>
                  <a:pt x="2923420" y="5652850"/>
                </a:lnTo>
                <a:lnTo>
                  <a:pt x="2971220" y="5650852"/>
                </a:lnTo>
                <a:lnTo>
                  <a:pt x="3018813" y="5648066"/>
                </a:lnTo>
                <a:lnTo>
                  <a:pt x="3066191" y="5644499"/>
                </a:lnTo>
                <a:lnTo>
                  <a:pt x="3113349" y="5640156"/>
                </a:lnTo>
                <a:lnTo>
                  <a:pt x="3160280" y="5635044"/>
                </a:lnTo>
                <a:lnTo>
                  <a:pt x="3206978" y="5629170"/>
                </a:lnTo>
                <a:lnTo>
                  <a:pt x="3253437" y="5622540"/>
                </a:lnTo>
                <a:lnTo>
                  <a:pt x="3299649" y="5615160"/>
                </a:lnTo>
                <a:lnTo>
                  <a:pt x="3345610" y="5607036"/>
                </a:lnTo>
                <a:lnTo>
                  <a:pt x="3391311" y="5598175"/>
                </a:lnTo>
                <a:lnTo>
                  <a:pt x="3436748" y="5588584"/>
                </a:lnTo>
                <a:lnTo>
                  <a:pt x="3481913" y="5578269"/>
                </a:lnTo>
                <a:lnTo>
                  <a:pt x="3526800" y="5567235"/>
                </a:lnTo>
                <a:lnTo>
                  <a:pt x="3571403" y="5555490"/>
                </a:lnTo>
                <a:lnTo>
                  <a:pt x="3615716" y="5543040"/>
                </a:lnTo>
                <a:lnTo>
                  <a:pt x="3659731" y="5529892"/>
                </a:lnTo>
                <a:lnTo>
                  <a:pt x="3703444" y="5516051"/>
                </a:lnTo>
                <a:lnTo>
                  <a:pt x="3746846" y="5501523"/>
                </a:lnTo>
                <a:lnTo>
                  <a:pt x="3789933" y="5486317"/>
                </a:lnTo>
                <a:lnTo>
                  <a:pt x="3832697" y="5470437"/>
                </a:lnTo>
                <a:lnTo>
                  <a:pt x="3875132" y="5453890"/>
                </a:lnTo>
                <a:lnTo>
                  <a:pt x="3917232" y="5436682"/>
                </a:lnTo>
                <a:lnTo>
                  <a:pt x="3958990" y="5418821"/>
                </a:lnTo>
                <a:lnTo>
                  <a:pt x="4000401" y="5400312"/>
                </a:lnTo>
                <a:lnTo>
                  <a:pt x="4041457" y="5381161"/>
                </a:lnTo>
                <a:lnTo>
                  <a:pt x="4082152" y="5361375"/>
                </a:lnTo>
                <a:lnTo>
                  <a:pt x="4122480" y="5340961"/>
                </a:lnTo>
                <a:lnTo>
                  <a:pt x="4162435" y="5319925"/>
                </a:lnTo>
                <a:lnTo>
                  <a:pt x="4202010" y="5298273"/>
                </a:lnTo>
                <a:lnTo>
                  <a:pt x="4241198" y="5276011"/>
                </a:lnTo>
                <a:lnTo>
                  <a:pt x="4279994" y="5253146"/>
                </a:lnTo>
                <a:lnTo>
                  <a:pt x="4318392" y="5229685"/>
                </a:lnTo>
                <a:lnTo>
                  <a:pt x="4356383" y="5205633"/>
                </a:lnTo>
                <a:lnTo>
                  <a:pt x="4393963" y="5180997"/>
                </a:lnTo>
                <a:lnTo>
                  <a:pt x="4431125" y="5155784"/>
                </a:lnTo>
                <a:lnTo>
                  <a:pt x="4467862" y="5129999"/>
                </a:lnTo>
                <a:lnTo>
                  <a:pt x="4504169" y="5103650"/>
                </a:lnTo>
                <a:lnTo>
                  <a:pt x="4540038" y="5076742"/>
                </a:lnTo>
                <a:lnTo>
                  <a:pt x="4575463" y="5049282"/>
                </a:lnTo>
                <a:lnTo>
                  <a:pt x="4610439" y="5021277"/>
                </a:lnTo>
                <a:lnTo>
                  <a:pt x="4644958" y="4992732"/>
                </a:lnTo>
                <a:lnTo>
                  <a:pt x="4679014" y="4963654"/>
                </a:lnTo>
                <a:lnTo>
                  <a:pt x="4712601" y="4934050"/>
                </a:lnTo>
                <a:lnTo>
                  <a:pt x="4745713" y="4903925"/>
                </a:lnTo>
                <a:lnTo>
                  <a:pt x="4778343" y="4873287"/>
                </a:lnTo>
                <a:lnTo>
                  <a:pt x="4810484" y="4842141"/>
                </a:lnTo>
                <a:lnTo>
                  <a:pt x="4842131" y="4810494"/>
                </a:lnTo>
                <a:lnTo>
                  <a:pt x="4873276" y="4778353"/>
                </a:lnTo>
                <a:lnTo>
                  <a:pt x="4903915" y="4745723"/>
                </a:lnTo>
                <a:lnTo>
                  <a:pt x="4934039" y="4712612"/>
                </a:lnTo>
                <a:lnTo>
                  <a:pt x="4963644" y="4679024"/>
                </a:lnTo>
                <a:lnTo>
                  <a:pt x="4992721" y="4644968"/>
                </a:lnTo>
                <a:lnTo>
                  <a:pt x="5021266" y="4610449"/>
                </a:lnTo>
                <a:lnTo>
                  <a:pt x="5049272" y="4575474"/>
                </a:lnTo>
                <a:lnTo>
                  <a:pt x="5076732" y="4540048"/>
                </a:lnTo>
                <a:lnTo>
                  <a:pt x="5103639" y="4504179"/>
                </a:lnTo>
                <a:lnTo>
                  <a:pt x="5129989" y="4467873"/>
                </a:lnTo>
                <a:lnTo>
                  <a:pt x="5155773" y="4431135"/>
                </a:lnTo>
                <a:lnTo>
                  <a:pt x="5180987" y="4393974"/>
                </a:lnTo>
                <a:lnTo>
                  <a:pt x="5205622" y="4356394"/>
                </a:lnTo>
                <a:lnTo>
                  <a:pt x="5229674" y="4318402"/>
                </a:lnTo>
                <a:lnTo>
                  <a:pt x="5253136" y="4280005"/>
                </a:lnTo>
                <a:lnTo>
                  <a:pt x="5276001" y="4241209"/>
                </a:lnTo>
                <a:lnTo>
                  <a:pt x="5298262" y="4202020"/>
                </a:lnTo>
                <a:lnTo>
                  <a:pt x="5319914" y="4162445"/>
                </a:lnTo>
                <a:lnTo>
                  <a:pt x="5340951" y="4122491"/>
                </a:lnTo>
                <a:lnTo>
                  <a:pt x="5361365" y="4082162"/>
                </a:lnTo>
                <a:lnTo>
                  <a:pt x="5381151" y="4041467"/>
                </a:lnTo>
                <a:lnTo>
                  <a:pt x="5400301" y="4000411"/>
                </a:lnTo>
                <a:lnTo>
                  <a:pt x="5418810" y="3959001"/>
                </a:lnTo>
                <a:lnTo>
                  <a:pt x="5436672" y="3917242"/>
                </a:lnTo>
                <a:lnTo>
                  <a:pt x="5453879" y="3875142"/>
                </a:lnTo>
                <a:lnTo>
                  <a:pt x="5470426" y="3832707"/>
                </a:lnTo>
                <a:lnTo>
                  <a:pt x="5486306" y="3789943"/>
                </a:lnTo>
                <a:lnTo>
                  <a:pt x="5501513" y="3746857"/>
                </a:lnTo>
                <a:lnTo>
                  <a:pt x="5516040" y="3703454"/>
                </a:lnTo>
                <a:lnTo>
                  <a:pt x="5529881" y="3659742"/>
                </a:lnTo>
                <a:lnTo>
                  <a:pt x="5543030" y="3615726"/>
                </a:lnTo>
                <a:lnTo>
                  <a:pt x="5555480" y="3571414"/>
                </a:lnTo>
                <a:lnTo>
                  <a:pt x="5567225" y="3526811"/>
                </a:lnTo>
                <a:lnTo>
                  <a:pt x="5578258" y="3481923"/>
                </a:lnTo>
                <a:lnTo>
                  <a:pt x="5588574" y="3436758"/>
                </a:lnTo>
                <a:lnTo>
                  <a:pt x="5598165" y="3391322"/>
                </a:lnTo>
                <a:lnTo>
                  <a:pt x="5607026" y="3345620"/>
                </a:lnTo>
                <a:lnTo>
                  <a:pt x="5615149" y="3299660"/>
                </a:lnTo>
                <a:lnTo>
                  <a:pt x="5622529" y="3253447"/>
                </a:lnTo>
                <a:lnTo>
                  <a:pt x="5629160" y="3206989"/>
                </a:lnTo>
                <a:lnTo>
                  <a:pt x="5635034" y="3160291"/>
                </a:lnTo>
                <a:lnTo>
                  <a:pt x="5640145" y="3113359"/>
                </a:lnTo>
                <a:lnTo>
                  <a:pt x="5644488" y="3066201"/>
                </a:lnTo>
                <a:lnTo>
                  <a:pt x="5648056" y="3018823"/>
                </a:lnTo>
                <a:lnTo>
                  <a:pt x="5650842" y="2971231"/>
                </a:lnTo>
                <a:lnTo>
                  <a:pt x="5652839" y="2923430"/>
                </a:lnTo>
                <a:lnTo>
                  <a:pt x="5654043" y="2875429"/>
                </a:lnTo>
                <a:lnTo>
                  <a:pt x="5654445" y="2827233"/>
                </a:lnTo>
                <a:lnTo>
                  <a:pt x="5654043" y="2779036"/>
                </a:lnTo>
                <a:lnTo>
                  <a:pt x="5652839" y="2731034"/>
                </a:lnTo>
                <a:lnTo>
                  <a:pt x="5650842" y="2683234"/>
                </a:lnTo>
                <a:lnTo>
                  <a:pt x="5648056" y="2635641"/>
                </a:lnTo>
                <a:lnTo>
                  <a:pt x="5644488" y="2588263"/>
                </a:lnTo>
                <a:lnTo>
                  <a:pt x="5640145" y="2541104"/>
                </a:lnTo>
                <a:lnTo>
                  <a:pt x="5635034" y="2494173"/>
                </a:lnTo>
                <a:lnTo>
                  <a:pt x="5629160" y="2447474"/>
                </a:lnTo>
                <a:lnTo>
                  <a:pt x="5622529" y="2401016"/>
                </a:lnTo>
                <a:lnTo>
                  <a:pt x="5615149" y="2354803"/>
                </a:lnTo>
                <a:lnTo>
                  <a:pt x="5607026" y="2308842"/>
                </a:lnTo>
                <a:lnTo>
                  <a:pt x="5598165" y="2263140"/>
                </a:lnTo>
                <a:lnTo>
                  <a:pt x="5588574" y="2217704"/>
                </a:lnTo>
                <a:lnTo>
                  <a:pt x="5578258" y="2172538"/>
                </a:lnTo>
                <a:lnTo>
                  <a:pt x="5567225" y="2127651"/>
                </a:lnTo>
                <a:lnTo>
                  <a:pt x="5555480" y="2083047"/>
                </a:lnTo>
                <a:lnTo>
                  <a:pt x="5543030" y="2038735"/>
                </a:lnTo>
                <a:lnTo>
                  <a:pt x="5529881" y="1994719"/>
                </a:lnTo>
                <a:lnTo>
                  <a:pt x="5516040" y="1951006"/>
                </a:lnTo>
                <a:lnTo>
                  <a:pt x="5501513" y="1907604"/>
                </a:lnTo>
                <a:lnTo>
                  <a:pt x="5486306" y="1864517"/>
                </a:lnTo>
                <a:lnTo>
                  <a:pt x="5470426" y="1821753"/>
                </a:lnTo>
                <a:lnTo>
                  <a:pt x="5453879" y="1779317"/>
                </a:lnTo>
                <a:lnTo>
                  <a:pt x="5436672" y="1737217"/>
                </a:lnTo>
                <a:lnTo>
                  <a:pt x="5418810" y="1695459"/>
                </a:lnTo>
                <a:lnTo>
                  <a:pt x="5400301" y="1654048"/>
                </a:lnTo>
                <a:lnTo>
                  <a:pt x="5381151" y="1612992"/>
                </a:lnTo>
                <a:lnTo>
                  <a:pt x="5361365" y="1572296"/>
                </a:lnTo>
                <a:lnTo>
                  <a:pt x="5340951" y="1531968"/>
                </a:lnTo>
                <a:lnTo>
                  <a:pt x="5319914" y="1492013"/>
                </a:lnTo>
                <a:lnTo>
                  <a:pt x="5298262" y="1452438"/>
                </a:lnTo>
                <a:lnTo>
                  <a:pt x="5276001" y="1413249"/>
                </a:lnTo>
                <a:lnTo>
                  <a:pt x="5253136" y="1374453"/>
                </a:lnTo>
                <a:lnTo>
                  <a:pt x="5229674" y="1336056"/>
                </a:lnTo>
                <a:lnTo>
                  <a:pt x="5205622" y="1298064"/>
                </a:lnTo>
                <a:lnTo>
                  <a:pt x="5180987" y="1260484"/>
                </a:lnTo>
                <a:lnTo>
                  <a:pt x="5155773" y="1223322"/>
                </a:lnTo>
                <a:lnTo>
                  <a:pt x="5129989" y="1186585"/>
                </a:lnTo>
                <a:lnTo>
                  <a:pt x="5103639" y="1150278"/>
                </a:lnTo>
                <a:lnTo>
                  <a:pt x="5076732" y="1114409"/>
                </a:lnTo>
                <a:lnTo>
                  <a:pt x="5049272" y="1078983"/>
                </a:lnTo>
                <a:lnTo>
                  <a:pt x="5021266" y="1044008"/>
                </a:lnTo>
                <a:lnTo>
                  <a:pt x="4992721" y="1009489"/>
                </a:lnTo>
                <a:lnTo>
                  <a:pt x="4963644" y="975432"/>
                </a:lnTo>
                <a:lnTo>
                  <a:pt x="4934039" y="941845"/>
                </a:lnTo>
                <a:lnTo>
                  <a:pt x="4903915" y="908733"/>
                </a:lnTo>
                <a:lnTo>
                  <a:pt x="4873276" y="876104"/>
                </a:lnTo>
                <a:lnTo>
                  <a:pt x="4842131" y="843962"/>
                </a:lnTo>
                <a:lnTo>
                  <a:pt x="4810484" y="812315"/>
                </a:lnTo>
                <a:lnTo>
                  <a:pt x="4778343" y="781169"/>
                </a:lnTo>
                <a:lnTo>
                  <a:pt x="4745713" y="750531"/>
                </a:lnTo>
                <a:lnTo>
                  <a:pt x="4712601" y="720406"/>
                </a:lnTo>
                <a:lnTo>
                  <a:pt x="4679014" y="690802"/>
                </a:lnTo>
                <a:lnTo>
                  <a:pt x="4644958" y="661724"/>
                </a:lnTo>
                <a:lnTo>
                  <a:pt x="4610439" y="633179"/>
                </a:lnTo>
                <a:lnTo>
                  <a:pt x="4575463" y="605174"/>
                </a:lnTo>
                <a:lnTo>
                  <a:pt x="4540038" y="577714"/>
                </a:lnTo>
                <a:lnTo>
                  <a:pt x="4504169" y="550806"/>
                </a:lnTo>
                <a:lnTo>
                  <a:pt x="4467862" y="524456"/>
                </a:lnTo>
                <a:lnTo>
                  <a:pt x="4431125" y="498672"/>
                </a:lnTo>
                <a:lnTo>
                  <a:pt x="4393963" y="473458"/>
                </a:lnTo>
                <a:lnTo>
                  <a:pt x="4356383" y="448823"/>
                </a:lnTo>
                <a:lnTo>
                  <a:pt x="4318392" y="424771"/>
                </a:lnTo>
                <a:lnTo>
                  <a:pt x="4279994" y="401309"/>
                </a:lnTo>
                <a:lnTo>
                  <a:pt x="4241198" y="378444"/>
                </a:lnTo>
                <a:lnTo>
                  <a:pt x="4202010" y="356183"/>
                </a:lnTo>
                <a:lnTo>
                  <a:pt x="4162435" y="334531"/>
                </a:lnTo>
                <a:lnTo>
                  <a:pt x="4122480" y="313494"/>
                </a:lnTo>
                <a:lnTo>
                  <a:pt x="4082152" y="293080"/>
                </a:lnTo>
                <a:lnTo>
                  <a:pt x="4041457" y="273294"/>
                </a:lnTo>
                <a:lnTo>
                  <a:pt x="4000401" y="254144"/>
                </a:lnTo>
                <a:lnTo>
                  <a:pt x="3958990" y="235634"/>
                </a:lnTo>
                <a:lnTo>
                  <a:pt x="3917232" y="217773"/>
                </a:lnTo>
                <a:lnTo>
                  <a:pt x="3875132" y="200566"/>
                </a:lnTo>
                <a:lnTo>
                  <a:pt x="3832697" y="184019"/>
                </a:lnTo>
                <a:lnTo>
                  <a:pt x="3789933" y="168139"/>
                </a:lnTo>
                <a:lnTo>
                  <a:pt x="3746846" y="152932"/>
                </a:lnTo>
                <a:lnTo>
                  <a:pt x="3703444" y="138405"/>
                </a:lnTo>
                <a:lnTo>
                  <a:pt x="3659731" y="124564"/>
                </a:lnTo>
                <a:lnTo>
                  <a:pt x="3615716" y="111415"/>
                </a:lnTo>
                <a:lnTo>
                  <a:pt x="3571403" y="98965"/>
                </a:lnTo>
                <a:lnTo>
                  <a:pt x="3526800" y="87220"/>
                </a:lnTo>
                <a:lnTo>
                  <a:pt x="3481913" y="76186"/>
                </a:lnTo>
                <a:lnTo>
                  <a:pt x="3436748" y="65871"/>
                </a:lnTo>
                <a:lnTo>
                  <a:pt x="3391311" y="56280"/>
                </a:lnTo>
                <a:lnTo>
                  <a:pt x="3345610" y="47419"/>
                </a:lnTo>
                <a:lnTo>
                  <a:pt x="3299649" y="39296"/>
                </a:lnTo>
                <a:lnTo>
                  <a:pt x="3253437" y="31915"/>
                </a:lnTo>
                <a:lnTo>
                  <a:pt x="3206978" y="25285"/>
                </a:lnTo>
                <a:lnTo>
                  <a:pt x="3160280" y="19411"/>
                </a:lnTo>
                <a:lnTo>
                  <a:pt x="3113349" y="14299"/>
                </a:lnTo>
                <a:lnTo>
                  <a:pt x="3066191" y="9956"/>
                </a:lnTo>
                <a:lnTo>
                  <a:pt x="3018813" y="6389"/>
                </a:lnTo>
                <a:lnTo>
                  <a:pt x="2971220" y="3603"/>
                </a:lnTo>
                <a:lnTo>
                  <a:pt x="2923420" y="1605"/>
                </a:lnTo>
                <a:lnTo>
                  <a:pt x="2875419" y="402"/>
                </a:lnTo>
                <a:lnTo>
                  <a:pt x="2827222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53287" y="4250838"/>
            <a:ext cx="4566285" cy="25965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00050" marR="5080" indent="-387985">
              <a:lnSpc>
                <a:spcPct val="100400"/>
              </a:lnSpc>
              <a:spcBef>
                <a:spcPts val="90"/>
              </a:spcBef>
            </a:pPr>
            <a:r>
              <a:rPr sz="8400" b="0" spc="-740" dirty="0">
                <a:latin typeface="Verdana"/>
                <a:cs typeface="Verdana"/>
              </a:rPr>
              <a:t>Г</a:t>
            </a:r>
            <a:r>
              <a:rPr sz="8400" b="0" spc="434" dirty="0">
                <a:latin typeface="Verdana"/>
                <a:cs typeface="Verdana"/>
              </a:rPr>
              <a:t>р</a:t>
            </a:r>
            <a:r>
              <a:rPr sz="8400" b="0" spc="-400" dirty="0">
                <a:latin typeface="Verdana"/>
                <a:cs typeface="Verdana"/>
              </a:rPr>
              <a:t>у</a:t>
            </a:r>
            <a:r>
              <a:rPr sz="8400" b="0" spc="175" dirty="0">
                <a:latin typeface="Verdana"/>
                <a:cs typeface="Verdana"/>
              </a:rPr>
              <a:t>дная  </a:t>
            </a:r>
            <a:r>
              <a:rPr sz="8400" b="0" spc="40" dirty="0">
                <a:latin typeface="Verdana"/>
                <a:cs typeface="Verdana"/>
              </a:rPr>
              <a:t>клетка</a:t>
            </a:r>
            <a:endParaRPr sz="8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12192" y="0"/>
            <a:ext cx="11554460" cy="11308715"/>
          </a:xfrm>
          <a:custGeom>
            <a:avLst/>
            <a:gdLst/>
            <a:ahLst/>
            <a:cxnLst/>
            <a:rect l="l" t="t" r="r" b="b"/>
            <a:pathLst>
              <a:path w="11554460" h="11308715">
                <a:moveTo>
                  <a:pt x="11554381" y="0"/>
                </a:moveTo>
                <a:lnTo>
                  <a:pt x="0" y="0"/>
                </a:lnTo>
                <a:lnTo>
                  <a:pt x="0" y="11308556"/>
                </a:lnTo>
                <a:lnTo>
                  <a:pt x="11554381" y="11308556"/>
                </a:lnTo>
                <a:lnTo>
                  <a:pt x="11554381" y="0"/>
                </a:lnTo>
                <a:close/>
              </a:path>
            </a:pathLst>
          </a:custGeom>
          <a:solidFill>
            <a:srgbClr val="96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5520" y="792740"/>
            <a:ext cx="5582449" cy="91011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12195" y="0"/>
            <a:ext cx="11308556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30682" y="319820"/>
            <a:ext cx="4906645" cy="4906645"/>
          </a:xfrm>
          <a:custGeom>
            <a:avLst/>
            <a:gdLst/>
            <a:ahLst/>
            <a:cxnLst/>
            <a:rect l="l" t="t" r="r" b="b"/>
            <a:pathLst>
              <a:path w="4906644" h="4906645">
                <a:moveTo>
                  <a:pt x="2453297" y="0"/>
                </a:moveTo>
                <a:lnTo>
                  <a:pt x="2405017" y="465"/>
                </a:lnTo>
                <a:lnTo>
                  <a:pt x="2356965" y="1856"/>
                </a:lnTo>
                <a:lnTo>
                  <a:pt x="2309147" y="4164"/>
                </a:lnTo>
                <a:lnTo>
                  <a:pt x="2261574" y="7381"/>
                </a:lnTo>
                <a:lnTo>
                  <a:pt x="2214252" y="11497"/>
                </a:lnTo>
                <a:lnTo>
                  <a:pt x="2167192" y="16505"/>
                </a:lnTo>
                <a:lnTo>
                  <a:pt x="2120400" y="22395"/>
                </a:lnTo>
                <a:lnTo>
                  <a:pt x="2073886" y="29160"/>
                </a:lnTo>
                <a:lnTo>
                  <a:pt x="2027659" y="36791"/>
                </a:lnTo>
                <a:lnTo>
                  <a:pt x="1981727" y="45279"/>
                </a:lnTo>
                <a:lnTo>
                  <a:pt x="1936097" y="54616"/>
                </a:lnTo>
                <a:lnTo>
                  <a:pt x="1890780" y="64793"/>
                </a:lnTo>
                <a:lnTo>
                  <a:pt x="1845783" y="75802"/>
                </a:lnTo>
                <a:lnTo>
                  <a:pt x="1801115" y="87634"/>
                </a:lnTo>
                <a:lnTo>
                  <a:pt x="1756785" y="100281"/>
                </a:lnTo>
                <a:lnTo>
                  <a:pt x="1712800" y="113734"/>
                </a:lnTo>
                <a:lnTo>
                  <a:pt x="1669170" y="127984"/>
                </a:lnTo>
                <a:lnTo>
                  <a:pt x="1625903" y="143024"/>
                </a:lnTo>
                <a:lnTo>
                  <a:pt x="1583008" y="158844"/>
                </a:lnTo>
                <a:lnTo>
                  <a:pt x="1540492" y="175437"/>
                </a:lnTo>
                <a:lnTo>
                  <a:pt x="1498366" y="192793"/>
                </a:lnTo>
                <a:lnTo>
                  <a:pt x="1456636" y="210904"/>
                </a:lnTo>
                <a:lnTo>
                  <a:pt x="1415312" y="229761"/>
                </a:lnTo>
                <a:lnTo>
                  <a:pt x="1374402" y="249357"/>
                </a:lnTo>
                <a:lnTo>
                  <a:pt x="1333914" y="269682"/>
                </a:lnTo>
                <a:lnTo>
                  <a:pt x="1293858" y="290727"/>
                </a:lnTo>
                <a:lnTo>
                  <a:pt x="1254242" y="312486"/>
                </a:lnTo>
                <a:lnTo>
                  <a:pt x="1215074" y="334948"/>
                </a:lnTo>
                <a:lnTo>
                  <a:pt x="1176362" y="358106"/>
                </a:lnTo>
                <a:lnTo>
                  <a:pt x="1138116" y="381950"/>
                </a:lnTo>
                <a:lnTo>
                  <a:pt x="1100344" y="406473"/>
                </a:lnTo>
                <a:lnTo>
                  <a:pt x="1063054" y="431665"/>
                </a:lnTo>
                <a:lnTo>
                  <a:pt x="1026255" y="457519"/>
                </a:lnTo>
                <a:lnTo>
                  <a:pt x="989955" y="484026"/>
                </a:lnTo>
                <a:lnTo>
                  <a:pt x="954163" y="511177"/>
                </a:lnTo>
                <a:lnTo>
                  <a:pt x="918887" y="538963"/>
                </a:lnTo>
                <a:lnTo>
                  <a:pt x="884137" y="567377"/>
                </a:lnTo>
                <a:lnTo>
                  <a:pt x="849920" y="596410"/>
                </a:lnTo>
                <a:lnTo>
                  <a:pt x="816244" y="626052"/>
                </a:lnTo>
                <a:lnTo>
                  <a:pt x="783120" y="656297"/>
                </a:lnTo>
                <a:lnTo>
                  <a:pt x="750554" y="687134"/>
                </a:lnTo>
                <a:lnTo>
                  <a:pt x="718556" y="718556"/>
                </a:lnTo>
                <a:lnTo>
                  <a:pt x="687134" y="750554"/>
                </a:lnTo>
                <a:lnTo>
                  <a:pt x="656297" y="783120"/>
                </a:lnTo>
                <a:lnTo>
                  <a:pt x="626052" y="816244"/>
                </a:lnTo>
                <a:lnTo>
                  <a:pt x="596410" y="849920"/>
                </a:lnTo>
                <a:lnTo>
                  <a:pt x="567377" y="884137"/>
                </a:lnTo>
                <a:lnTo>
                  <a:pt x="538963" y="918887"/>
                </a:lnTo>
                <a:lnTo>
                  <a:pt x="511177" y="954163"/>
                </a:lnTo>
                <a:lnTo>
                  <a:pt x="484026" y="989955"/>
                </a:lnTo>
                <a:lnTo>
                  <a:pt x="457519" y="1026255"/>
                </a:lnTo>
                <a:lnTo>
                  <a:pt x="431665" y="1063054"/>
                </a:lnTo>
                <a:lnTo>
                  <a:pt x="406473" y="1100344"/>
                </a:lnTo>
                <a:lnTo>
                  <a:pt x="381950" y="1138116"/>
                </a:lnTo>
                <a:lnTo>
                  <a:pt x="358106" y="1176362"/>
                </a:lnTo>
                <a:lnTo>
                  <a:pt x="334948" y="1215074"/>
                </a:lnTo>
                <a:lnTo>
                  <a:pt x="312486" y="1254242"/>
                </a:lnTo>
                <a:lnTo>
                  <a:pt x="290727" y="1293858"/>
                </a:lnTo>
                <a:lnTo>
                  <a:pt x="269682" y="1333914"/>
                </a:lnTo>
                <a:lnTo>
                  <a:pt x="249357" y="1374402"/>
                </a:lnTo>
                <a:lnTo>
                  <a:pt x="229761" y="1415312"/>
                </a:lnTo>
                <a:lnTo>
                  <a:pt x="210904" y="1456636"/>
                </a:lnTo>
                <a:lnTo>
                  <a:pt x="192793" y="1498366"/>
                </a:lnTo>
                <a:lnTo>
                  <a:pt x="175437" y="1540492"/>
                </a:lnTo>
                <a:lnTo>
                  <a:pt x="158844" y="1583008"/>
                </a:lnTo>
                <a:lnTo>
                  <a:pt x="143024" y="1625903"/>
                </a:lnTo>
                <a:lnTo>
                  <a:pt x="127984" y="1669170"/>
                </a:lnTo>
                <a:lnTo>
                  <a:pt x="113734" y="1712800"/>
                </a:lnTo>
                <a:lnTo>
                  <a:pt x="100281" y="1756785"/>
                </a:lnTo>
                <a:lnTo>
                  <a:pt x="87634" y="1801115"/>
                </a:lnTo>
                <a:lnTo>
                  <a:pt x="75802" y="1845783"/>
                </a:lnTo>
                <a:lnTo>
                  <a:pt x="64793" y="1890780"/>
                </a:lnTo>
                <a:lnTo>
                  <a:pt x="54616" y="1936097"/>
                </a:lnTo>
                <a:lnTo>
                  <a:pt x="45279" y="1981727"/>
                </a:lnTo>
                <a:lnTo>
                  <a:pt x="36791" y="2027659"/>
                </a:lnTo>
                <a:lnTo>
                  <a:pt x="29160" y="2073886"/>
                </a:lnTo>
                <a:lnTo>
                  <a:pt x="22395" y="2120400"/>
                </a:lnTo>
                <a:lnTo>
                  <a:pt x="16505" y="2167192"/>
                </a:lnTo>
                <a:lnTo>
                  <a:pt x="11497" y="2214252"/>
                </a:lnTo>
                <a:lnTo>
                  <a:pt x="7381" y="2261574"/>
                </a:lnTo>
                <a:lnTo>
                  <a:pt x="4164" y="2309147"/>
                </a:lnTo>
                <a:lnTo>
                  <a:pt x="1856" y="2356965"/>
                </a:lnTo>
                <a:lnTo>
                  <a:pt x="465" y="2405017"/>
                </a:lnTo>
                <a:lnTo>
                  <a:pt x="0" y="2453297"/>
                </a:lnTo>
                <a:lnTo>
                  <a:pt x="465" y="2501576"/>
                </a:lnTo>
                <a:lnTo>
                  <a:pt x="1856" y="2549628"/>
                </a:lnTo>
                <a:lnTo>
                  <a:pt x="4164" y="2597446"/>
                </a:lnTo>
                <a:lnTo>
                  <a:pt x="7381" y="2645019"/>
                </a:lnTo>
                <a:lnTo>
                  <a:pt x="11497" y="2692341"/>
                </a:lnTo>
                <a:lnTo>
                  <a:pt x="16505" y="2739402"/>
                </a:lnTo>
                <a:lnTo>
                  <a:pt x="22395" y="2786193"/>
                </a:lnTo>
                <a:lnTo>
                  <a:pt x="29160" y="2832707"/>
                </a:lnTo>
                <a:lnTo>
                  <a:pt x="36791" y="2878934"/>
                </a:lnTo>
                <a:lnTo>
                  <a:pt x="45279" y="2924866"/>
                </a:lnTo>
                <a:lnTo>
                  <a:pt x="54616" y="2970496"/>
                </a:lnTo>
                <a:lnTo>
                  <a:pt x="64793" y="3015813"/>
                </a:lnTo>
                <a:lnTo>
                  <a:pt x="75802" y="3060810"/>
                </a:lnTo>
                <a:lnTo>
                  <a:pt x="87634" y="3105478"/>
                </a:lnTo>
                <a:lnTo>
                  <a:pt x="100281" y="3149808"/>
                </a:lnTo>
                <a:lnTo>
                  <a:pt x="113734" y="3193793"/>
                </a:lnTo>
                <a:lnTo>
                  <a:pt x="127984" y="3237423"/>
                </a:lnTo>
                <a:lnTo>
                  <a:pt x="143024" y="3280690"/>
                </a:lnTo>
                <a:lnTo>
                  <a:pt x="158844" y="3323585"/>
                </a:lnTo>
                <a:lnTo>
                  <a:pt x="175437" y="3366101"/>
                </a:lnTo>
                <a:lnTo>
                  <a:pt x="192793" y="3408228"/>
                </a:lnTo>
                <a:lnTo>
                  <a:pt x="210904" y="3449957"/>
                </a:lnTo>
                <a:lnTo>
                  <a:pt x="229761" y="3491281"/>
                </a:lnTo>
                <a:lnTo>
                  <a:pt x="249357" y="3532191"/>
                </a:lnTo>
                <a:lnTo>
                  <a:pt x="269682" y="3572679"/>
                </a:lnTo>
                <a:lnTo>
                  <a:pt x="290727" y="3612735"/>
                </a:lnTo>
                <a:lnTo>
                  <a:pt x="312486" y="3652351"/>
                </a:lnTo>
                <a:lnTo>
                  <a:pt x="334948" y="3691519"/>
                </a:lnTo>
                <a:lnTo>
                  <a:pt x="358106" y="3730231"/>
                </a:lnTo>
                <a:lnTo>
                  <a:pt x="381950" y="3768477"/>
                </a:lnTo>
                <a:lnTo>
                  <a:pt x="406473" y="3806249"/>
                </a:lnTo>
                <a:lnTo>
                  <a:pt x="431665" y="3843539"/>
                </a:lnTo>
                <a:lnTo>
                  <a:pt x="457519" y="3880339"/>
                </a:lnTo>
                <a:lnTo>
                  <a:pt x="484026" y="3916638"/>
                </a:lnTo>
                <a:lnTo>
                  <a:pt x="511177" y="3952430"/>
                </a:lnTo>
                <a:lnTo>
                  <a:pt x="538963" y="3987706"/>
                </a:lnTo>
                <a:lnTo>
                  <a:pt x="567377" y="4022456"/>
                </a:lnTo>
                <a:lnTo>
                  <a:pt x="596410" y="4056673"/>
                </a:lnTo>
                <a:lnTo>
                  <a:pt x="626052" y="4090349"/>
                </a:lnTo>
                <a:lnTo>
                  <a:pt x="656297" y="4123473"/>
                </a:lnTo>
                <a:lnTo>
                  <a:pt x="687134" y="4156039"/>
                </a:lnTo>
                <a:lnTo>
                  <a:pt x="718556" y="4188037"/>
                </a:lnTo>
                <a:lnTo>
                  <a:pt x="750554" y="4219459"/>
                </a:lnTo>
                <a:lnTo>
                  <a:pt x="783120" y="4250296"/>
                </a:lnTo>
                <a:lnTo>
                  <a:pt x="816244" y="4280541"/>
                </a:lnTo>
                <a:lnTo>
                  <a:pt x="849920" y="4310183"/>
                </a:lnTo>
                <a:lnTo>
                  <a:pt x="884137" y="4339216"/>
                </a:lnTo>
                <a:lnTo>
                  <a:pt x="918887" y="4367630"/>
                </a:lnTo>
                <a:lnTo>
                  <a:pt x="954163" y="4395416"/>
                </a:lnTo>
                <a:lnTo>
                  <a:pt x="989955" y="4422567"/>
                </a:lnTo>
                <a:lnTo>
                  <a:pt x="1026255" y="4449074"/>
                </a:lnTo>
                <a:lnTo>
                  <a:pt x="1063054" y="4474928"/>
                </a:lnTo>
                <a:lnTo>
                  <a:pt x="1100344" y="4500120"/>
                </a:lnTo>
                <a:lnTo>
                  <a:pt x="1138116" y="4524643"/>
                </a:lnTo>
                <a:lnTo>
                  <a:pt x="1176362" y="4548487"/>
                </a:lnTo>
                <a:lnTo>
                  <a:pt x="1215074" y="4571645"/>
                </a:lnTo>
                <a:lnTo>
                  <a:pt x="1254242" y="4594107"/>
                </a:lnTo>
                <a:lnTo>
                  <a:pt x="1293858" y="4615866"/>
                </a:lnTo>
                <a:lnTo>
                  <a:pt x="1333914" y="4636911"/>
                </a:lnTo>
                <a:lnTo>
                  <a:pt x="1374402" y="4657236"/>
                </a:lnTo>
                <a:lnTo>
                  <a:pt x="1415312" y="4676832"/>
                </a:lnTo>
                <a:lnTo>
                  <a:pt x="1456636" y="4695689"/>
                </a:lnTo>
                <a:lnTo>
                  <a:pt x="1498366" y="4713800"/>
                </a:lnTo>
                <a:lnTo>
                  <a:pt x="1540492" y="4731156"/>
                </a:lnTo>
                <a:lnTo>
                  <a:pt x="1583008" y="4747749"/>
                </a:lnTo>
                <a:lnTo>
                  <a:pt x="1625903" y="4763569"/>
                </a:lnTo>
                <a:lnTo>
                  <a:pt x="1669170" y="4778609"/>
                </a:lnTo>
                <a:lnTo>
                  <a:pt x="1712800" y="4792859"/>
                </a:lnTo>
                <a:lnTo>
                  <a:pt x="1756785" y="4806312"/>
                </a:lnTo>
                <a:lnTo>
                  <a:pt x="1801115" y="4818959"/>
                </a:lnTo>
                <a:lnTo>
                  <a:pt x="1845783" y="4830791"/>
                </a:lnTo>
                <a:lnTo>
                  <a:pt x="1890780" y="4841800"/>
                </a:lnTo>
                <a:lnTo>
                  <a:pt x="1936097" y="4851977"/>
                </a:lnTo>
                <a:lnTo>
                  <a:pt x="1981727" y="4861314"/>
                </a:lnTo>
                <a:lnTo>
                  <a:pt x="2027659" y="4869802"/>
                </a:lnTo>
                <a:lnTo>
                  <a:pt x="2073886" y="4877433"/>
                </a:lnTo>
                <a:lnTo>
                  <a:pt x="2120400" y="4884198"/>
                </a:lnTo>
                <a:lnTo>
                  <a:pt x="2167192" y="4890088"/>
                </a:lnTo>
                <a:lnTo>
                  <a:pt x="2214252" y="4895096"/>
                </a:lnTo>
                <a:lnTo>
                  <a:pt x="2261574" y="4899212"/>
                </a:lnTo>
                <a:lnTo>
                  <a:pt x="2309147" y="4902429"/>
                </a:lnTo>
                <a:lnTo>
                  <a:pt x="2356965" y="4904737"/>
                </a:lnTo>
                <a:lnTo>
                  <a:pt x="2405017" y="4906128"/>
                </a:lnTo>
                <a:lnTo>
                  <a:pt x="2453297" y="4906594"/>
                </a:lnTo>
                <a:lnTo>
                  <a:pt x="2501576" y="4906128"/>
                </a:lnTo>
                <a:lnTo>
                  <a:pt x="2549629" y="4904737"/>
                </a:lnTo>
                <a:lnTo>
                  <a:pt x="2597447" y="4902429"/>
                </a:lnTo>
                <a:lnTo>
                  <a:pt x="2645021" y="4899212"/>
                </a:lnTo>
                <a:lnTo>
                  <a:pt x="2692342" y="4895096"/>
                </a:lnTo>
                <a:lnTo>
                  <a:pt x="2739403" y="4890088"/>
                </a:lnTo>
                <a:lnTo>
                  <a:pt x="2786195" y="4884198"/>
                </a:lnTo>
                <a:lnTo>
                  <a:pt x="2832709" y="4877433"/>
                </a:lnTo>
                <a:lnTo>
                  <a:pt x="2878937" y="4869802"/>
                </a:lnTo>
                <a:lnTo>
                  <a:pt x="2924869" y="4861314"/>
                </a:lnTo>
                <a:lnTo>
                  <a:pt x="2970499" y="4851977"/>
                </a:lnTo>
                <a:lnTo>
                  <a:pt x="3015816" y="4841800"/>
                </a:lnTo>
                <a:lnTo>
                  <a:pt x="3060813" y="4830791"/>
                </a:lnTo>
                <a:lnTo>
                  <a:pt x="3105481" y="4818959"/>
                </a:lnTo>
                <a:lnTo>
                  <a:pt x="3149812" y="4806312"/>
                </a:lnTo>
                <a:lnTo>
                  <a:pt x="3193797" y="4792859"/>
                </a:lnTo>
                <a:lnTo>
                  <a:pt x="3237427" y="4778609"/>
                </a:lnTo>
                <a:lnTo>
                  <a:pt x="3280694" y="4763569"/>
                </a:lnTo>
                <a:lnTo>
                  <a:pt x="3323589" y="4747749"/>
                </a:lnTo>
                <a:lnTo>
                  <a:pt x="3366105" y="4731156"/>
                </a:lnTo>
                <a:lnTo>
                  <a:pt x="3408232" y="4713800"/>
                </a:lnTo>
                <a:lnTo>
                  <a:pt x="3449962" y="4695689"/>
                </a:lnTo>
                <a:lnTo>
                  <a:pt x="3491286" y="4676832"/>
                </a:lnTo>
                <a:lnTo>
                  <a:pt x="3532196" y="4657236"/>
                </a:lnTo>
                <a:lnTo>
                  <a:pt x="3572683" y="4636911"/>
                </a:lnTo>
                <a:lnTo>
                  <a:pt x="3612739" y="4615866"/>
                </a:lnTo>
                <a:lnTo>
                  <a:pt x="3652356" y="4594107"/>
                </a:lnTo>
                <a:lnTo>
                  <a:pt x="3691524" y="4571645"/>
                </a:lnTo>
                <a:lnTo>
                  <a:pt x="3730236" y="4548487"/>
                </a:lnTo>
                <a:lnTo>
                  <a:pt x="3768482" y="4524643"/>
                </a:lnTo>
                <a:lnTo>
                  <a:pt x="3806254" y="4500120"/>
                </a:lnTo>
                <a:lnTo>
                  <a:pt x="3843544" y="4474928"/>
                </a:lnTo>
                <a:lnTo>
                  <a:pt x="3880343" y="4449074"/>
                </a:lnTo>
                <a:lnTo>
                  <a:pt x="3916643" y="4422567"/>
                </a:lnTo>
                <a:lnTo>
                  <a:pt x="3952435" y="4395416"/>
                </a:lnTo>
                <a:lnTo>
                  <a:pt x="3987710" y="4367630"/>
                </a:lnTo>
                <a:lnTo>
                  <a:pt x="4022461" y="4339216"/>
                </a:lnTo>
                <a:lnTo>
                  <a:pt x="4056678" y="4310183"/>
                </a:lnTo>
                <a:lnTo>
                  <a:pt x="4090353" y="4280541"/>
                </a:lnTo>
                <a:lnTo>
                  <a:pt x="4123477" y="4250296"/>
                </a:lnTo>
                <a:lnTo>
                  <a:pt x="4156043" y="4219459"/>
                </a:lnTo>
                <a:lnTo>
                  <a:pt x="4188041" y="4188037"/>
                </a:lnTo>
                <a:lnTo>
                  <a:pt x="4219463" y="4156039"/>
                </a:lnTo>
                <a:lnTo>
                  <a:pt x="4250300" y="4123473"/>
                </a:lnTo>
                <a:lnTo>
                  <a:pt x="4280544" y="4090349"/>
                </a:lnTo>
                <a:lnTo>
                  <a:pt x="4310187" y="4056673"/>
                </a:lnTo>
                <a:lnTo>
                  <a:pt x="4339219" y="4022456"/>
                </a:lnTo>
                <a:lnTo>
                  <a:pt x="4367633" y="3987706"/>
                </a:lnTo>
                <a:lnTo>
                  <a:pt x="4395419" y="3952430"/>
                </a:lnTo>
                <a:lnTo>
                  <a:pt x="4422570" y="3916638"/>
                </a:lnTo>
                <a:lnTo>
                  <a:pt x="4449077" y="3880339"/>
                </a:lnTo>
                <a:lnTo>
                  <a:pt x="4474930" y="3843539"/>
                </a:lnTo>
                <a:lnTo>
                  <a:pt x="4500123" y="3806249"/>
                </a:lnTo>
                <a:lnTo>
                  <a:pt x="4524646" y="3768477"/>
                </a:lnTo>
                <a:lnTo>
                  <a:pt x="4548490" y="3730231"/>
                </a:lnTo>
                <a:lnTo>
                  <a:pt x="4571647" y="3691519"/>
                </a:lnTo>
                <a:lnTo>
                  <a:pt x="4594109" y="3652351"/>
                </a:lnTo>
                <a:lnTo>
                  <a:pt x="4615868" y="3612735"/>
                </a:lnTo>
                <a:lnTo>
                  <a:pt x="4636913" y="3572679"/>
                </a:lnTo>
                <a:lnTo>
                  <a:pt x="4657238" y="3532191"/>
                </a:lnTo>
                <a:lnTo>
                  <a:pt x="4676834" y="3491281"/>
                </a:lnTo>
                <a:lnTo>
                  <a:pt x="4695691" y="3449957"/>
                </a:lnTo>
                <a:lnTo>
                  <a:pt x="4713802" y="3408228"/>
                </a:lnTo>
                <a:lnTo>
                  <a:pt x="4731158" y="3366101"/>
                </a:lnTo>
                <a:lnTo>
                  <a:pt x="4747750" y="3323585"/>
                </a:lnTo>
                <a:lnTo>
                  <a:pt x="4763570" y="3280690"/>
                </a:lnTo>
                <a:lnTo>
                  <a:pt x="4778610" y="3237423"/>
                </a:lnTo>
                <a:lnTo>
                  <a:pt x="4792860" y="3193793"/>
                </a:lnTo>
                <a:lnTo>
                  <a:pt x="4806313" y="3149808"/>
                </a:lnTo>
                <a:lnTo>
                  <a:pt x="4818960" y="3105478"/>
                </a:lnTo>
                <a:lnTo>
                  <a:pt x="4830792" y="3060810"/>
                </a:lnTo>
                <a:lnTo>
                  <a:pt x="4841800" y="3015813"/>
                </a:lnTo>
                <a:lnTo>
                  <a:pt x="4851977" y="2970496"/>
                </a:lnTo>
                <a:lnTo>
                  <a:pt x="4861314" y="2924866"/>
                </a:lnTo>
                <a:lnTo>
                  <a:pt x="4869802" y="2878934"/>
                </a:lnTo>
                <a:lnTo>
                  <a:pt x="4877433" y="2832707"/>
                </a:lnTo>
                <a:lnTo>
                  <a:pt x="4884198" y="2786193"/>
                </a:lnTo>
                <a:lnTo>
                  <a:pt x="4890088" y="2739402"/>
                </a:lnTo>
                <a:lnTo>
                  <a:pt x="4895096" y="2692341"/>
                </a:lnTo>
                <a:lnTo>
                  <a:pt x="4899213" y="2645019"/>
                </a:lnTo>
                <a:lnTo>
                  <a:pt x="4902429" y="2597446"/>
                </a:lnTo>
                <a:lnTo>
                  <a:pt x="4904737" y="2549628"/>
                </a:lnTo>
                <a:lnTo>
                  <a:pt x="4906128" y="2501576"/>
                </a:lnTo>
                <a:lnTo>
                  <a:pt x="4906594" y="2453297"/>
                </a:lnTo>
                <a:lnTo>
                  <a:pt x="4906128" y="2405017"/>
                </a:lnTo>
                <a:lnTo>
                  <a:pt x="4904737" y="2356965"/>
                </a:lnTo>
                <a:lnTo>
                  <a:pt x="4902429" y="2309147"/>
                </a:lnTo>
                <a:lnTo>
                  <a:pt x="4899213" y="2261574"/>
                </a:lnTo>
                <a:lnTo>
                  <a:pt x="4895096" y="2214252"/>
                </a:lnTo>
                <a:lnTo>
                  <a:pt x="4890088" y="2167192"/>
                </a:lnTo>
                <a:lnTo>
                  <a:pt x="4884198" y="2120400"/>
                </a:lnTo>
                <a:lnTo>
                  <a:pt x="4877433" y="2073886"/>
                </a:lnTo>
                <a:lnTo>
                  <a:pt x="4869802" y="2027659"/>
                </a:lnTo>
                <a:lnTo>
                  <a:pt x="4861314" y="1981727"/>
                </a:lnTo>
                <a:lnTo>
                  <a:pt x="4851977" y="1936097"/>
                </a:lnTo>
                <a:lnTo>
                  <a:pt x="4841800" y="1890780"/>
                </a:lnTo>
                <a:lnTo>
                  <a:pt x="4830792" y="1845783"/>
                </a:lnTo>
                <a:lnTo>
                  <a:pt x="4818960" y="1801115"/>
                </a:lnTo>
                <a:lnTo>
                  <a:pt x="4806313" y="1756785"/>
                </a:lnTo>
                <a:lnTo>
                  <a:pt x="4792860" y="1712800"/>
                </a:lnTo>
                <a:lnTo>
                  <a:pt x="4778610" y="1669170"/>
                </a:lnTo>
                <a:lnTo>
                  <a:pt x="4763570" y="1625903"/>
                </a:lnTo>
                <a:lnTo>
                  <a:pt x="4747750" y="1583008"/>
                </a:lnTo>
                <a:lnTo>
                  <a:pt x="4731158" y="1540492"/>
                </a:lnTo>
                <a:lnTo>
                  <a:pt x="4713802" y="1498366"/>
                </a:lnTo>
                <a:lnTo>
                  <a:pt x="4695691" y="1456636"/>
                </a:lnTo>
                <a:lnTo>
                  <a:pt x="4676834" y="1415312"/>
                </a:lnTo>
                <a:lnTo>
                  <a:pt x="4657238" y="1374402"/>
                </a:lnTo>
                <a:lnTo>
                  <a:pt x="4636913" y="1333914"/>
                </a:lnTo>
                <a:lnTo>
                  <a:pt x="4615868" y="1293858"/>
                </a:lnTo>
                <a:lnTo>
                  <a:pt x="4594109" y="1254242"/>
                </a:lnTo>
                <a:lnTo>
                  <a:pt x="4571647" y="1215074"/>
                </a:lnTo>
                <a:lnTo>
                  <a:pt x="4548490" y="1176362"/>
                </a:lnTo>
                <a:lnTo>
                  <a:pt x="4524646" y="1138116"/>
                </a:lnTo>
                <a:lnTo>
                  <a:pt x="4500123" y="1100344"/>
                </a:lnTo>
                <a:lnTo>
                  <a:pt x="4474930" y="1063054"/>
                </a:lnTo>
                <a:lnTo>
                  <a:pt x="4449077" y="1026255"/>
                </a:lnTo>
                <a:lnTo>
                  <a:pt x="4422570" y="989955"/>
                </a:lnTo>
                <a:lnTo>
                  <a:pt x="4395419" y="954163"/>
                </a:lnTo>
                <a:lnTo>
                  <a:pt x="4367633" y="918887"/>
                </a:lnTo>
                <a:lnTo>
                  <a:pt x="4339219" y="884137"/>
                </a:lnTo>
                <a:lnTo>
                  <a:pt x="4310187" y="849920"/>
                </a:lnTo>
                <a:lnTo>
                  <a:pt x="4280544" y="816244"/>
                </a:lnTo>
                <a:lnTo>
                  <a:pt x="4250300" y="783120"/>
                </a:lnTo>
                <a:lnTo>
                  <a:pt x="4219463" y="750554"/>
                </a:lnTo>
                <a:lnTo>
                  <a:pt x="4188041" y="718556"/>
                </a:lnTo>
                <a:lnTo>
                  <a:pt x="4156043" y="687134"/>
                </a:lnTo>
                <a:lnTo>
                  <a:pt x="4123477" y="656297"/>
                </a:lnTo>
                <a:lnTo>
                  <a:pt x="4090353" y="626052"/>
                </a:lnTo>
                <a:lnTo>
                  <a:pt x="4056678" y="596410"/>
                </a:lnTo>
                <a:lnTo>
                  <a:pt x="4022461" y="567377"/>
                </a:lnTo>
                <a:lnTo>
                  <a:pt x="3987710" y="538963"/>
                </a:lnTo>
                <a:lnTo>
                  <a:pt x="3952435" y="511177"/>
                </a:lnTo>
                <a:lnTo>
                  <a:pt x="3916643" y="484026"/>
                </a:lnTo>
                <a:lnTo>
                  <a:pt x="3880343" y="457519"/>
                </a:lnTo>
                <a:lnTo>
                  <a:pt x="3843544" y="431665"/>
                </a:lnTo>
                <a:lnTo>
                  <a:pt x="3806254" y="406473"/>
                </a:lnTo>
                <a:lnTo>
                  <a:pt x="3768482" y="381950"/>
                </a:lnTo>
                <a:lnTo>
                  <a:pt x="3730236" y="358106"/>
                </a:lnTo>
                <a:lnTo>
                  <a:pt x="3691524" y="334948"/>
                </a:lnTo>
                <a:lnTo>
                  <a:pt x="3652356" y="312486"/>
                </a:lnTo>
                <a:lnTo>
                  <a:pt x="3612739" y="290727"/>
                </a:lnTo>
                <a:lnTo>
                  <a:pt x="3572683" y="269682"/>
                </a:lnTo>
                <a:lnTo>
                  <a:pt x="3532196" y="249357"/>
                </a:lnTo>
                <a:lnTo>
                  <a:pt x="3491286" y="229761"/>
                </a:lnTo>
                <a:lnTo>
                  <a:pt x="3449962" y="210904"/>
                </a:lnTo>
                <a:lnTo>
                  <a:pt x="3408232" y="192793"/>
                </a:lnTo>
                <a:lnTo>
                  <a:pt x="3366105" y="175437"/>
                </a:lnTo>
                <a:lnTo>
                  <a:pt x="3323589" y="158844"/>
                </a:lnTo>
                <a:lnTo>
                  <a:pt x="3280694" y="143024"/>
                </a:lnTo>
                <a:lnTo>
                  <a:pt x="3237427" y="127984"/>
                </a:lnTo>
                <a:lnTo>
                  <a:pt x="3193797" y="113734"/>
                </a:lnTo>
                <a:lnTo>
                  <a:pt x="3149812" y="100281"/>
                </a:lnTo>
                <a:lnTo>
                  <a:pt x="3105481" y="87634"/>
                </a:lnTo>
                <a:lnTo>
                  <a:pt x="3060813" y="75802"/>
                </a:lnTo>
                <a:lnTo>
                  <a:pt x="3015816" y="64793"/>
                </a:lnTo>
                <a:lnTo>
                  <a:pt x="2970499" y="54616"/>
                </a:lnTo>
                <a:lnTo>
                  <a:pt x="2924869" y="45279"/>
                </a:lnTo>
                <a:lnTo>
                  <a:pt x="2878937" y="36791"/>
                </a:lnTo>
                <a:lnTo>
                  <a:pt x="2832709" y="29160"/>
                </a:lnTo>
                <a:lnTo>
                  <a:pt x="2786195" y="22395"/>
                </a:lnTo>
                <a:lnTo>
                  <a:pt x="2739403" y="16505"/>
                </a:lnTo>
                <a:lnTo>
                  <a:pt x="2692342" y="11497"/>
                </a:lnTo>
                <a:lnTo>
                  <a:pt x="2645021" y="7381"/>
                </a:lnTo>
                <a:lnTo>
                  <a:pt x="2597447" y="4164"/>
                </a:lnTo>
                <a:lnTo>
                  <a:pt x="2549629" y="1856"/>
                </a:lnTo>
                <a:lnTo>
                  <a:pt x="2501576" y="465"/>
                </a:lnTo>
                <a:lnTo>
                  <a:pt x="2453297" y="0"/>
                </a:lnTo>
                <a:close/>
              </a:path>
            </a:pathLst>
          </a:custGeom>
          <a:solidFill>
            <a:srgbClr val="ADA3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247005" y="1968247"/>
            <a:ext cx="1845310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spc="-325" dirty="0">
                <a:solidFill>
                  <a:srgbClr val="EBE6E3"/>
                </a:solidFill>
                <a:latin typeface="Verdana"/>
                <a:cs typeface="Verdana"/>
              </a:rPr>
              <a:t>Т</a:t>
            </a:r>
            <a:r>
              <a:rPr sz="8400" spc="-165" dirty="0">
                <a:solidFill>
                  <a:srgbClr val="EBE6E3"/>
                </a:solidFill>
                <a:latin typeface="Verdana"/>
                <a:cs typeface="Verdana"/>
              </a:rPr>
              <a:t>а</a:t>
            </a:r>
            <a:r>
              <a:rPr sz="8400" spc="180" dirty="0">
                <a:solidFill>
                  <a:srgbClr val="EBE6E3"/>
                </a:solidFill>
                <a:latin typeface="Verdana"/>
                <a:cs typeface="Verdana"/>
              </a:rPr>
              <a:t>з</a:t>
            </a:r>
            <a:endParaRPr sz="84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9785" y="660157"/>
            <a:ext cx="9988229" cy="998825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77158" y="5755653"/>
            <a:ext cx="7346467" cy="48927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30562"/>
            <a:ext cx="20104100" cy="1711960"/>
            <a:chOff x="0" y="430562"/>
            <a:chExt cx="20104100" cy="1711960"/>
          </a:xfrm>
        </p:grpSpPr>
        <p:sp>
          <p:nvSpPr>
            <p:cNvPr id="3" name="object 3"/>
            <p:cNvSpPr/>
            <p:nvPr/>
          </p:nvSpPr>
          <p:spPr>
            <a:xfrm>
              <a:off x="3730545" y="430562"/>
              <a:ext cx="12643485" cy="1711960"/>
            </a:xfrm>
            <a:custGeom>
              <a:avLst/>
              <a:gdLst/>
              <a:ahLst/>
              <a:cxnLst/>
              <a:rect l="l" t="t" r="r" b="b"/>
              <a:pathLst>
                <a:path w="12643485" h="1711960">
                  <a:moveTo>
                    <a:pt x="12643018" y="0"/>
                  </a:moveTo>
                  <a:lnTo>
                    <a:pt x="0" y="0"/>
                  </a:lnTo>
                  <a:lnTo>
                    <a:pt x="0" y="1711602"/>
                  </a:lnTo>
                  <a:lnTo>
                    <a:pt x="12643018" y="1711602"/>
                  </a:lnTo>
                  <a:lnTo>
                    <a:pt x="12643018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822659"/>
              <a:ext cx="20104100" cy="0"/>
            </a:xfrm>
            <a:custGeom>
              <a:avLst/>
              <a:gdLst/>
              <a:ahLst/>
              <a:cxnLst/>
              <a:rect l="l" t="t" r="r" b="b"/>
              <a:pathLst>
                <a:path w="20104100">
                  <a:moveTo>
                    <a:pt x="0" y="0"/>
                  </a:moveTo>
                  <a:lnTo>
                    <a:pt x="20104099" y="0"/>
                  </a:lnTo>
                </a:path>
              </a:pathLst>
            </a:custGeom>
            <a:ln w="10470">
              <a:solidFill>
                <a:srgbClr val="3C38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30545" y="430562"/>
            <a:ext cx="12643485" cy="1387475"/>
          </a:xfrm>
          <a:prstGeom prst="rect">
            <a:avLst/>
          </a:prstGeom>
          <a:solidFill>
            <a:srgbClr val="D0C5C3"/>
          </a:solidFill>
        </p:spPr>
        <p:txBody>
          <a:bodyPr vert="horz" wrap="square" lIns="0" tIns="105410" rIns="0" bIns="0" rtlCol="0">
            <a:spAutoFit/>
          </a:bodyPr>
          <a:lstStyle/>
          <a:p>
            <a:pPr marL="656590">
              <a:lnSpc>
                <a:spcPct val="100000"/>
              </a:lnSpc>
              <a:spcBef>
                <a:spcPts val="830"/>
              </a:spcBef>
            </a:pPr>
            <a:r>
              <a:rPr sz="8400" b="0" spc="100" dirty="0">
                <a:latin typeface="Verdana"/>
                <a:cs typeface="Verdana"/>
              </a:rPr>
              <a:t>Скелет</a:t>
            </a:r>
            <a:r>
              <a:rPr sz="8400" b="0" spc="-720" dirty="0">
                <a:latin typeface="Verdana"/>
                <a:cs typeface="Verdana"/>
              </a:rPr>
              <a:t> </a:t>
            </a:r>
            <a:r>
              <a:rPr sz="8400" b="0" spc="225" dirty="0">
                <a:latin typeface="Verdana"/>
                <a:cs typeface="Verdana"/>
              </a:rPr>
              <a:t>конечностей</a:t>
            </a:r>
            <a:endParaRPr sz="84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27053" y="2598589"/>
            <a:ext cx="8709966" cy="870996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7084" y="2598589"/>
            <a:ext cx="8709966" cy="870996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9" y="0"/>
            <a:ext cx="20097115" cy="11308715"/>
          </a:xfrm>
          <a:custGeom>
            <a:avLst/>
            <a:gdLst/>
            <a:ahLst/>
            <a:cxnLst/>
            <a:rect l="l" t="t" r="r" b="b"/>
            <a:pathLst>
              <a:path w="20097115" h="11308715">
                <a:moveTo>
                  <a:pt x="20096770" y="0"/>
                </a:moveTo>
                <a:lnTo>
                  <a:pt x="0" y="0"/>
                </a:lnTo>
                <a:lnTo>
                  <a:pt x="0" y="11308556"/>
                </a:lnTo>
                <a:lnTo>
                  <a:pt x="20096770" y="11308556"/>
                </a:lnTo>
                <a:lnTo>
                  <a:pt x="20096770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59139" y="4685257"/>
            <a:ext cx="4675505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b="0" spc="190" dirty="0">
                <a:latin typeface="Verdana"/>
                <a:cs typeface="Verdana"/>
              </a:rPr>
              <a:t>С</a:t>
            </a:r>
            <a:r>
              <a:rPr sz="8400" b="0" spc="-290" dirty="0">
                <a:latin typeface="Verdana"/>
                <a:cs typeface="Verdana"/>
              </a:rPr>
              <a:t>у</a:t>
            </a:r>
            <a:r>
              <a:rPr sz="8400" b="0" spc="265" dirty="0">
                <a:latin typeface="Verdana"/>
                <a:cs typeface="Verdana"/>
              </a:rPr>
              <a:t>с</a:t>
            </a:r>
            <a:r>
              <a:rPr sz="8400" b="0" spc="55" dirty="0">
                <a:latin typeface="Verdana"/>
                <a:cs typeface="Verdana"/>
              </a:rPr>
              <a:t>тавы</a:t>
            </a:r>
            <a:endParaRPr sz="84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921655" y="381244"/>
            <a:ext cx="10117455" cy="10570845"/>
            <a:chOff x="8921655" y="381244"/>
            <a:chExt cx="10117455" cy="10570845"/>
          </a:xfrm>
        </p:grpSpPr>
        <p:sp>
          <p:nvSpPr>
            <p:cNvPr id="5" name="object 5"/>
            <p:cNvSpPr/>
            <p:nvPr/>
          </p:nvSpPr>
          <p:spPr>
            <a:xfrm>
              <a:off x="8921655" y="381244"/>
              <a:ext cx="10117455" cy="10570845"/>
            </a:xfrm>
            <a:custGeom>
              <a:avLst/>
              <a:gdLst/>
              <a:ahLst/>
              <a:cxnLst/>
              <a:rect l="l" t="t" r="r" b="b"/>
              <a:pathLst>
                <a:path w="10117455" h="10570845">
                  <a:moveTo>
                    <a:pt x="10117199" y="0"/>
                  </a:moveTo>
                  <a:lnTo>
                    <a:pt x="0" y="0"/>
                  </a:lnTo>
                  <a:lnTo>
                    <a:pt x="0" y="10570683"/>
                  </a:lnTo>
                  <a:lnTo>
                    <a:pt x="10117199" y="10570683"/>
                  </a:lnTo>
                  <a:lnTo>
                    <a:pt x="10117199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66330" y="940882"/>
              <a:ext cx="8827822" cy="945141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3948" y="410207"/>
            <a:ext cx="6751320" cy="1867535"/>
          </a:xfrm>
          <a:custGeom>
            <a:avLst/>
            <a:gdLst/>
            <a:ahLst/>
            <a:cxnLst/>
            <a:rect l="l" t="t" r="r" b="b"/>
            <a:pathLst>
              <a:path w="6751320" h="1867535">
                <a:moveTo>
                  <a:pt x="6750935" y="0"/>
                </a:moveTo>
                <a:lnTo>
                  <a:pt x="0" y="0"/>
                </a:lnTo>
                <a:lnTo>
                  <a:pt x="0" y="1867283"/>
                </a:lnTo>
                <a:lnTo>
                  <a:pt x="6750935" y="1867283"/>
                </a:lnTo>
                <a:lnTo>
                  <a:pt x="6750935" y="0"/>
                </a:lnTo>
                <a:close/>
              </a:path>
            </a:pathLst>
          </a:custGeom>
          <a:solidFill>
            <a:srgbClr val="96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35652" y="574402"/>
            <a:ext cx="4608195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b="0" spc="850" dirty="0">
                <a:latin typeface="Verdana"/>
                <a:cs typeface="Verdana"/>
              </a:rPr>
              <a:t>Р</a:t>
            </a:r>
            <a:r>
              <a:rPr sz="8400" b="0" spc="220" dirty="0">
                <a:latin typeface="Verdana"/>
                <a:cs typeface="Verdana"/>
              </a:rPr>
              <a:t>ент</a:t>
            </a:r>
            <a:r>
              <a:rPr sz="8400" b="0" spc="-40" dirty="0">
                <a:latin typeface="Verdana"/>
                <a:cs typeface="Verdana"/>
              </a:rPr>
              <a:t>г</a:t>
            </a:r>
            <a:r>
              <a:rPr sz="8400" b="0" spc="340" dirty="0">
                <a:latin typeface="Verdana"/>
                <a:cs typeface="Verdana"/>
              </a:rPr>
              <a:t>ен</a:t>
            </a:r>
            <a:endParaRPr sz="84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574408" y="1524801"/>
            <a:ext cx="2025014" cy="4048760"/>
            <a:chOff x="8574408" y="1524801"/>
            <a:chExt cx="2025014" cy="40487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74408" y="1524801"/>
              <a:ext cx="2024880" cy="40482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00622" y="1948621"/>
              <a:ext cx="1571396" cy="362438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8584577" y="5769792"/>
            <a:ext cx="2025014" cy="4048760"/>
            <a:chOff x="8584577" y="5769792"/>
            <a:chExt cx="2025014" cy="404876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84577" y="5769792"/>
              <a:ext cx="2024880" cy="40482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95186" y="7925999"/>
              <a:ext cx="199637" cy="189200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12208" y="5769792"/>
              <a:ext cx="1868830" cy="4048212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5131513" y="1524801"/>
            <a:ext cx="4263390" cy="4035425"/>
            <a:chOff x="15131513" y="1524801"/>
            <a:chExt cx="4263390" cy="403542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131513" y="1524801"/>
              <a:ext cx="4262844" cy="403505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821624" y="5222301"/>
              <a:ext cx="909930" cy="3375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821624" y="4924258"/>
              <a:ext cx="909930" cy="54644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821624" y="5172627"/>
              <a:ext cx="909930" cy="38722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6839" y="3925493"/>
              <a:ext cx="1621280" cy="46792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668373" y="4445582"/>
              <a:ext cx="91505" cy="14517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858680" y="4507936"/>
              <a:ext cx="856445" cy="2311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813928" y="4445582"/>
              <a:ext cx="91505" cy="14517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692267" y="4327020"/>
              <a:ext cx="64454" cy="14558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816994" y="4327020"/>
              <a:ext cx="96742" cy="1455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345607" y="3979550"/>
              <a:ext cx="1868937" cy="126873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8030948" y="2234696"/>
              <a:ext cx="367224" cy="135721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093143" y="2234696"/>
              <a:ext cx="367213" cy="135721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821462" y="4336512"/>
              <a:ext cx="933312" cy="15808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156220" y="1740860"/>
              <a:ext cx="2212236" cy="288351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399290" y="3953868"/>
              <a:ext cx="204043" cy="59789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8030970" y="2234696"/>
              <a:ext cx="367203" cy="135718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137381" y="2669381"/>
              <a:ext cx="879482" cy="89832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183854" y="3520437"/>
              <a:ext cx="221194" cy="39757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7900479" y="4133360"/>
              <a:ext cx="155006" cy="38729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7368279" y="4538835"/>
              <a:ext cx="315618" cy="47631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6889898" y="4066734"/>
              <a:ext cx="597466" cy="94841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487199" y="4085540"/>
              <a:ext cx="146985" cy="41438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6845899" y="4091801"/>
              <a:ext cx="124956" cy="43964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7041094" y="2560874"/>
              <a:ext cx="1356513" cy="144793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957285" y="4420399"/>
              <a:ext cx="75683" cy="24180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841403" y="4466073"/>
              <a:ext cx="83484" cy="17258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406411" y="3959428"/>
              <a:ext cx="452225" cy="25083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6237330" y="3335251"/>
              <a:ext cx="319116" cy="30371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6180938" y="2552296"/>
              <a:ext cx="591995" cy="72311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7295065" y="4024139"/>
              <a:ext cx="148058" cy="45643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876234" y="3012011"/>
              <a:ext cx="132750" cy="14868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7402294" y="3773802"/>
              <a:ext cx="884698" cy="145115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7380858" y="3357537"/>
              <a:ext cx="884758" cy="71752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6351560" y="3152412"/>
              <a:ext cx="910570" cy="192106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7126180" y="3245406"/>
              <a:ext cx="293446" cy="27890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6606651" y="3006425"/>
              <a:ext cx="429461" cy="40962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6433329" y="4345071"/>
              <a:ext cx="347289" cy="57480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6818050" y="4380662"/>
              <a:ext cx="204572" cy="64798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6156252" y="3491243"/>
              <a:ext cx="474444" cy="51641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7086725" y="2828941"/>
              <a:ext cx="1281731" cy="125204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6447503" y="3784030"/>
              <a:ext cx="544754" cy="34623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6359963" y="3038410"/>
              <a:ext cx="656901" cy="52929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5910405" y="1786300"/>
              <a:ext cx="2745677" cy="3768163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10845066" y="1524801"/>
            <a:ext cx="1866264" cy="2886710"/>
            <a:chOff x="10845066" y="1524801"/>
            <a:chExt cx="1866264" cy="2886710"/>
          </a:xfrm>
        </p:grpSpPr>
        <p:pic>
          <p:nvPicPr>
            <p:cNvPr id="57" name="object 5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0845066" y="1524801"/>
              <a:ext cx="1866121" cy="288659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157566" y="2697906"/>
              <a:ext cx="1234098" cy="171348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774909" y="2076774"/>
              <a:ext cx="176594" cy="67594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1179396" y="2737406"/>
              <a:ext cx="838478" cy="107459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1535832" y="2159703"/>
              <a:ext cx="175163" cy="64313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1373482" y="2355341"/>
              <a:ext cx="147272" cy="53447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1182692" y="2514499"/>
              <a:ext cx="141851" cy="50533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1514011" y="1983719"/>
              <a:ext cx="789477" cy="2427674"/>
            </a:xfrm>
            <a:prstGeom prst="rect">
              <a:avLst/>
            </a:prstGeom>
          </p:spPr>
        </p:pic>
      </p:grpSp>
      <p:grpSp>
        <p:nvGrpSpPr>
          <p:cNvPr id="65" name="object 65"/>
          <p:cNvGrpSpPr/>
          <p:nvPr/>
        </p:nvGrpSpPr>
        <p:grpSpPr>
          <a:xfrm>
            <a:off x="10859622" y="4689964"/>
            <a:ext cx="4031615" cy="2337435"/>
            <a:chOff x="10859622" y="4689964"/>
            <a:chExt cx="4031615" cy="2337435"/>
          </a:xfrm>
        </p:grpSpPr>
        <p:sp>
          <p:nvSpPr>
            <p:cNvPr id="66" name="object 66"/>
            <p:cNvSpPr/>
            <p:nvPr/>
          </p:nvSpPr>
          <p:spPr>
            <a:xfrm>
              <a:off x="10859622" y="4689964"/>
              <a:ext cx="4031615" cy="2335530"/>
            </a:xfrm>
            <a:custGeom>
              <a:avLst/>
              <a:gdLst/>
              <a:ahLst/>
              <a:cxnLst/>
              <a:rect l="l" t="t" r="r" b="b"/>
              <a:pathLst>
                <a:path w="4031615" h="2335529">
                  <a:moveTo>
                    <a:pt x="3920079" y="0"/>
                  </a:moveTo>
                  <a:lnTo>
                    <a:pt x="111012" y="0"/>
                  </a:lnTo>
                  <a:lnTo>
                    <a:pt x="67802" y="8722"/>
                  </a:lnTo>
                  <a:lnTo>
                    <a:pt x="32516" y="32512"/>
                  </a:lnTo>
                  <a:lnTo>
                    <a:pt x="8724" y="67798"/>
                  </a:lnTo>
                  <a:lnTo>
                    <a:pt x="0" y="111012"/>
                  </a:lnTo>
                  <a:lnTo>
                    <a:pt x="0" y="2224508"/>
                  </a:lnTo>
                  <a:lnTo>
                    <a:pt x="8724" y="2267720"/>
                  </a:lnTo>
                  <a:lnTo>
                    <a:pt x="32516" y="2303003"/>
                  </a:lnTo>
                  <a:lnTo>
                    <a:pt x="67802" y="2326788"/>
                  </a:lnTo>
                  <a:lnTo>
                    <a:pt x="111012" y="2335510"/>
                  </a:lnTo>
                  <a:lnTo>
                    <a:pt x="3920079" y="2335510"/>
                  </a:lnTo>
                  <a:lnTo>
                    <a:pt x="3963281" y="2326788"/>
                  </a:lnTo>
                  <a:lnTo>
                    <a:pt x="3998561" y="2303003"/>
                  </a:lnTo>
                  <a:lnTo>
                    <a:pt x="4022348" y="2267720"/>
                  </a:lnTo>
                  <a:lnTo>
                    <a:pt x="4031070" y="2224508"/>
                  </a:lnTo>
                  <a:lnTo>
                    <a:pt x="4031070" y="111012"/>
                  </a:lnTo>
                  <a:lnTo>
                    <a:pt x="4022348" y="67798"/>
                  </a:lnTo>
                  <a:lnTo>
                    <a:pt x="3998561" y="32512"/>
                  </a:lnTo>
                  <a:lnTo>
                    <a:pt x="3963281" y="8722"/>
                  </a:lnTo>
                  <a:lnTo>
                    <a:pt x="3920079" y="0"/>
                  </a:lnTo>
                  <a:close/>
                </a:path>
              </a:pathLst>
            </a:custGeom>
            <a:solidFill>
              <a:srgbClr val="0E15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1287932" y="4689972"/>
              <a:ext cx="3227705" cy="2335530"/>
            </a:xfrm>
            <a:custGeom>
              <a:avLst/>
              <a:gdLst/>
              <a:ahLst/>
              <a:cxnLst/>
              <a:rect l="l" t="t" r="r" b="b"/>
              <a:pathLst>
                <a:path w="3227705" h="2335529">
                  <a:moveTo>
                    <a:pt x="2964688" y="0"/>
                  </a:moveTo>
                  <a:lnTo>
                    <a:pt x="263233" y="0"/>
                  </a:lnTo>
                  <a:lnTo>
                    <a:pt x="149257" y="289560"/>
                  </a:lnTo>
                  <a:lnTo>
                    <a:pt x="85300" y="505740"/>
                  </a:lnTo>
                  <a:lnTo>
                    <a:pt x="58293" y="730075"/>
                  </a:lnTo>
                  <a:lnTo>
                    <a:pt x="47244" y="1064223"/>
                  </a:lnTo>
                  <a:lnTo>
                    <a:pt x="34194" y="1500759"/>
                  </a:lnTo>
                  <a:lnTo>
                    <a:pt x="18584" y="1911329"/>
                  </a:lnTo>
                  <a:lnTo>
                    <a:pt x="5492" y="2216165"/>
                  </a:lnTo>
                  <a:lnTo>
                    <a:pt x="0" y="2335499"/>
                  </a:lnTo>
                  <a:lnTo>
                    <a:pt x="1462208" y="2335499"/>
                  </a:lnTo>
                  <a:lnTo>
                    <a:pt x="1471835" y="2310890"/>
                  </a:lnTo>
                  <a:lnTo>
                    <a:pt x="1484381" y="2298250"/>
                  </a:lnTo>
                  <a:lnTo>
                    <a:pt x="1508247" y="2293594"/>
                  </a:lnTo>
                  <a:lnTo>
                    <a:pt x="1551837" y="2292929"/>
                  </a:lnTo>
                  <a:lnTo>
                    <a:pt x="3227223" y="2292929"/>
                  </a:lnTo>
                  <a:lnTo>
                    <a:pt x="3224332" y="1870175"/>
                  </a:lnTo>
                  <a:lnTo>
                    <a:pt x="3215216" y="1576782"/>
                  </a:lnTo>
                  <a:lnTo>
                    <a:pt x="3192914" y="1330866"/>
                  </a:lnTo>
                  <a:lnTo>
                    <a:pt x="3150176" y="1007973"/>
                  </a:lnTo>
                  <a:lnTo>
                    <a:pt x="3090025" y="623785"/>
                  </a:lnTo>
                  <a:lnTo>
                    <a:pt x="3029687" y="302310"/>
                  </a:lnTo>
                  <a:lnTo>
                    <a:pt x="2983195" y="81553"/>
                  </a:lnTo>
                  <a:lnTo>
                    <a:pt x="2964688" y="0"/>
                  </a:lnTo>
                  <a:close/>
                </a:path>
                <a:path w="3227705" h="2335529">
                  <a:moveTo>
                    <a:pt x="3227223" y="2292929"/>
                  </a:moveTo>
                  <a:lnTo>
                    <a:pt x="1551837" y="2292929"/>
                  </a:lnTo>
                  <a:lnTo>
                    <a:pt x="1590987" y="2299581"/>
                  </a:lnTo>
                  <a:lnTo>
                    <a:pt x="1616557" y="2314216"/>
                  </a:lnTo>
                  <a:lnTo>
                    <a:pt x="1630481" y="2328851"/>
                  </a:lnTo>
                  <a:lnTo>
                    <a:pt x="1634690" y="2335499"/>
                  </a:lnTo>
                  <a:lnTo>
                    <a:pt x="3227514" y="2335499"/>
                  </a:lnTo>
                  <a:lnTo>
                    <a:pt x="3227223" y="2292929"/>
                  </a:lnTo>
                  <a:close/>
                </a:path>
              </a:pathLst>
            </a:custGeom>
            <a:solidFill>
              <a:srgbClr val="808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1305140" y="4689972"/>
              <a:ext cx="3190875" cy="2335530"/>
            </a:xfrm>
            <a:custGeom>
              <a:avLst/>
              <a:gdLst/>
              <a:ahLst/>
              <a:cxnLst/>
              <a:rect l="l" t="t" r="r" b="b"/>
              <a:pathLst>
                <a:path w="3190875" h="2335529">
                  <a:moveTo>
                    <a:pt x="2927451" y="0"/>
                  </a:moveTo>
                  <a:lnTo>
                    <a:pt x="263331" y="0"/>
                  </a:lnTo>
                  <a:lnTo>
                    <a:pt x="148836" y="284175"/>
                  </a:lnTo>
                  <a:lnTo>
                    <a:pt x="84535" y="497547"/>
                  </a:lnTo>
                  <a:lnTo>
                    <a:pt x="57401" y="720845"/>
                  </a:lnTo>
                  <a:lnTo>
                    <a:pt x="46333" y="1054839"/>
                  </a:lnTo>
                  <a:lnTo>
                    <a:pt x="33426" y="1492846"/>
                  </a:lnTo>
                  <a:lnTo>
                    <a:pt x="18128" y="1906640"/>
                  </a:lnTo>
                  <a:lnTo>
                    <a:pt x="5350" y="2214699"/>
                  </a:lnTo>
                  <a:lnTo>
                    <a:pt x="0" y="2335499"/>
                  </a:lnTo>
                  <a:lnTo>
                    <a:pt x="1431978" y="2335499"/>
                  </a:lnTo>
                  <a:lnTo>
                    <a:pt x="1444920" y="2309193"/>
                  </a:lnTo>
                  <a:lnTo>
                    <a:pt x="1459818" y="2295683"/>
                  </a:lnTo>
                  <a:lnTo>
                    <a:pt x="1486195" y="2290706"/>
                  </a:lnTo>
                  <a:lnTo>
                    <a:pt x="1533576" y="2289995"/>
                  </a:lnTo>
                  <a:lnTo>
                    <a:pt x="3190557" y="2289995"/>
                  </a:lnTo>
                  <a:lnTo>
                    <a:pt x="3188564" y="1866432"/>
                  </a:lnTo>
                  <a:lnTo>
                    <a:pt x="3179947" y="1571117"/>
                  </a:lnTo>
                  <a:lnTo>
                    <a:pt x="3157826" y="1324494"/>
                  </a:lnTo>
                  <a:lnTo>
                    <a:pt x="3115109" y="1001500"/>
                  </a:lnTo>
                  <a:lnTo>
                    <a:pt x="3054616" y="618313"/>
                  </a:lnTo>
                  <a:lnTo>
                    <a:pt x="2993526" y="299041"/>
                  </a:lnTo>
                  <a:lnTo>
                    <a:pt x="2946281" y="80487"/>
                  </a:lnTo>
                  <a:lnTo>
                    <a:pt x="2927451" y="0"/>
                  </a:lnTo>
                  <a:close/>
                </a:path>
                <a:path w="3190875" h="2335529">
                  <a:moveTo>
                    <a:pt x="3190557" y="2289995"/>
                  </a:moveTo>
                  <a:lnTo>
                    <a:pt x="1533576" y="2289995"/>
                  </a:lnTo>
                  <a:lnTo>
                    <a:pt x="1577557" y="2297105"/>
                  </a:lnTo>
                  <a:lnTo>
                    <a:pt x="1606916" y="2312748"/>
                  </a:lnTo>
                  <a:lnTo>
                    <a:pt x="1623314" y="2328391"/>
                  </a:lnTo>
                  <a:lnTo>
                    <a:pt x="1628409" y="2335499"/>
                  </a:lnTo>
                  <a:lnTo>
                    <a:pt x="3190752" y="2335499"/>
                  </a:lnTo>
                  <a:lnTo>
                    <a:pt x="3190557" y="2289995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1322377" y="4689972"/>
              <a:ext cx="3154045" cy="2335530"/>
            </a:xfrm>
            <a:custGeom>
              <a:avLst/>
              <a:gdLst/>
              <a:ahLst/>
              <a:cxnLst/>
              <a:rect l="l" t="t" r="r" b="b"/>
              <a:pathLst>
                <a:path w="3154044" h="2335529">
                  <a:moveTo>
                    <a:pt x="2890183" y="0"/>
                  </a:moveTo>
                  <a:lnTo>
                    <a:pt x="263394" y="0"/>
                  </a:lnTo>
                  <a:lnTo>
                    <a:pt x="148381" y="278791"/>
                  </a:lnTo>
                  <a:lnTo>
                    <a:pt x="83732" y="489355"/>
                  </a:lnTo>
                  <a:lnTo>
                    <a:pt x="56473" y="711619"/>
                  </a:lnTo>
                  <a:lnTo>
                    <a:pt x="45393" y="1045465"/>
                  </a:lnTo>
                  <a:lnTo>
                    <a:pt x="32627" y="1484932"/>
                  </a:lnTo>
                  <a:lnTo>
                    <a:pt x="17639" y="1901948"/>
                  </a:lnTo>
                  <a:lnTo>
                    <a:pt x="5170" y="2213231"/>
                  </a:lnTo>
                  <a:lnTo>
                    <a:pt x="0" y="2334573"/>
                  </a:lnTo>
                  <a:lnTo>
                    <a:pt x="0" y="2335499"/>
                  </a:lnTo>
                  <a:lnTo>
                    <a:pt x="1401729" y="2335499"/>
                  </a:lnTo>
                  <a:lnTo>
                    <a:pt x="1417974" y="2307490"/>
                  </a:lnTo>
                  <a:lnTo>
                    <a:pt x="1435217" y="2293107"/>
                  </a:lnTo>
                  <a:lnTo>
                    <a:pt x="1464103" y="2287807"/>
                  </a:lnTo>
                  <a:lnTo>
                    <a:pt x="1515275" y="2287050"/>
                  </a:lnTo>
                  <a:lnTo>
                    <a:pt x="3153873" y="2287050"/>
                  </a:lnTo>
                  <a:lnTo>
                    <a:pt x="3152762" y="1862689"/>
                  </a:lnTo>
                  <a:lnTo>
                    <a:pt x="3144642" y="1565453"/>
                  </a:lnTo>
                  <a:lnTo>
                    <a:pt x="3122704" y="1318122"/>
                  </a:lnTo>
                  <a:lnTo>
                    <a:pt x="3080013" y="995027"/>
                  </a:lnTo>
                  <a:lnTo>
                    <a:pt x="3019178" y="612843"/>
                  </a:lnTo>
                  <a:lnTo>
                    <a:pt x="2957336" y="295777"/>
                  </a:lnTo>
                  <a:lnTo>
                    <a:pt x="2909339" y="79430"/>
                  </a:lnTo>
                  <a:lnTo>
                    <a:pt x="2890183" y="0"/>
                  </a:lnTo>
                  <a:close/>
                </a:path>
                <a:path w="3154044" h="2335529">
                  <a:moveTo>
                    <a:pt x="3153873" y="2287050"/>
                  </a:moveTo>
                  <a:lnTo>
                    <a:pt x="1515275" y="2287050"/>
                  </a:lnTo>
                  <a:lnTo>
                    <a:pt x="1564091" y="2294621"/>
                  </a:lnTo>
                  <a:lnTo>
                    <a:pt x="1597246" y="2311275"/>
                  </a:lnTo>
                  <a:lnTo>
                    <a:pt x="1616125" y="2327929"/>
                  </a:lnTo>
                  <a:lnTo>
                    <a:pt x="1622109" y="2335499"/>
                  </a:lnTo>
                  <a:lnTo>
                    <a:pt x="3154000" y="2335499"/>
                  </a:lnTo>
                  <a:lnTo>
                    <a:pt x="3153873" y="2287050"/>
                  </a:lnTo>
                  <a:close/>
                </a:path>
              </a:pathLst>
            </a:custGeom>
            <a:solidFill>
              <a:srgbClr val="8A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1339549" y="4689972"/>
              <a:ext cx="3117850" cy="2335530"/>
            </a:xfrm>
            <a:custGeom>
              <a:avLst/>
              <a:gdLst/>
              <a:ahLst/>
              <a:cxnLst/>
              <a:rect l="l" t="t" r="r" b="b"/>
              <a:pathLst>
                <a:path w="3117850" h="2335529">
                  <a:moveTo>
                    <a:pt x="2852983" y="0"/>
                  </a:moveTo>
                  <a:lnTo>
                    <a:pt x="263517" y="0"/>
                  </a:lnTo>
                  <a:lnTo>
                    <a:pt x="147997" y="273400"/>
                  </a:lnTo>
                  <a:lnTo>
                    <a:pt x="83003" y="481157"/>
                  </a:lnTo>
                  <a:lnTo>
                    <a:pt x="55613" y="702391"/>
                  </a:lnTo>
                  <a:lnTo>
                    <a:pt x="44509" y="1036102"/>
                  </a:lnTo>
                  <a:lnTo>
                    <a:pt x="31891" y="1477032"/>
                  </a:lnTo>
                  <a:lnTo>
                    <a:pt x="17219" y="1897265"/>
                  </a:lnTo>
                  <a:lnTo>
                    <a:pt x="5064" y="2211766"/>
                  </a:lnTo>
                  <a:lnTo>
                    <a:pt x="0" y="2335441"/>
                  </a:lnTo>
                  <a:lnTo>
                    <a:pt x="1371537" y="2335497"/>
                  </a:lnTo>
                  <a:lnTo>
                    <a:pt x="1391091" y="2305792"/>
                  </a:lnTo>
                  <a:lnTo>
                    <a:pt x="1410682" y="2290539"/>
                  </a:lnTo>
                  <a:lnTo>
                    <a:pt x="1442077" y="2284919"/>
                  </a:lnTo>
                  <a:lnTo>
                    <a:pt x="1497041" y="2284116"/>
                  </a:lnTo>
                  <a:lnTo>
                    <a:pt x="3117276" y="2284116"/>
                  </a:lnTo>
                  <a:lnTo>
                    <a:pt x="3117029" y="1858946"/>
                  </a:lnTo>
                  <a:lnTo>
                    <a:pt x="3109404" y="1559789"/>
                  </a:lnTo>
                  <a:lnTo>
                    <a:pt x="3087648" y="1311750"/>
                  </a:lnTo>
                  <a:lnTo>
                    <a:pt x="3044983" y="988554"/>
                  </a:lnTo>
                  <a:lnTo>
                    <a:pt x="2983806" y="607373"/>
                  </a:lnTo>
                  <a:lnTo>
                    <a:pt x="2921212" y="292513"/>
                  </a:lnTo>
                  <a:lnTo>
                    <a:pt x="2872463" y="78372"/>
                  </a:lnTo>
                  <a:lnTo>
                    <a:pt x="2852983" y="0"/>
                  </a:lnTo>
                  <a:close/>
                </a:path>
                <a:path w="3117850" h="2335529">
                  <a:moveTo>
                    <a:pt x="3117276" y="2284116"/>
                  </a:moveTo>
                  <a:lnTo>
                    <a:pt x="1497041" y="2284116"/>
                  </a:lnTo>
                  <a:lnTo>
                    <a:pt x="1550696" y="2292144"/>
                  </a:lnTo>
                  <a:lnTo>
                    <a:pt x="1587647" y="2309806"/>
                  </a:lnTo>
                  <a:lnTo>
                    <a:pt x="1609003" y="2327469"/>
                  </a:lnTo>
                  <a:lnTo>
                    <a:pt x="1615875" y="2335497"/>
                  </a:lnTo>
                  <a:lnTo>
                    <a:pt x="3117287" y="2335497"/>
                  </a:lnTo>
                  <a:lnTo>
                    <a:pt x="3117276" y="2284116"/>
                  </a:lnTo>
                  <a:close/>
                </a:path>
              </a:pathLst>
            </a:custGeom>
            <a:solidFill>
              <a:srgbClr val="8F8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1356750" y="4689972"/>
              <a:ext cx="3081020" cy="2335530"/>
            </a:xfrm>
            <a:custGeom>
              <a:avLst/>
              <a:gdLst/>
              <a:ahLst/>
              <a:cxnLst/>
              <a:rect l="l" t="t" r="r" b="b"/>
              <a:pathLst>
                <a:path w="3081019" h="2335529">
                  <a:moveTo>
                    <a:pt x="2815752" y="0"/>
                  </a:moveTo>
                  <a:lnTo>
                    <a:pt x="263611" y="0"/>
                  </a:lnTo>
                  <a:lnTo>
                    <a:pt x="147583" y="268021"/>
                  </a:lnTo>
                  <a:lnTo>
                    <a:pt x="82240" y="472972"/>
                  </a:lnTo>
                  <a:lnTo>
                    <a:pt x="54723" y="693167"/>
                  </a:lnTo>
                  <a:lnTo>
                    <a:pt x="43600" y="1026718"/>
                  </a:lnTo>
                  <a:lnTo>
                    <a:pt x="31125" y="1469118"/>
                  </a:lnTo>
                  <a:lnTo>
                    <a:pt x="16766" y="1892576"/>
                  </a:lnTo>
                  <a:lnTo>
                    <a:pt x="4924" y="2210300"/>
                  </a:lnTo>
                  <a:lnTo>
                    <a:pt x="0" y="2335495"/>
                  </a:lnTo>
                  <a:lnTo>
                    <a:pt x="1341320" y="2335495"/>
                  </a:lnTo>
                  <a:lnTo>
                    <a:pt x="1364182" y="2304089"/>
                  </a:lnTo>
                  <a:lnTo>
                    <a:pt x="1386122" y="2287962"/>
                  </a:lnTo>
                  <a:lnTo>
                    <a:pt x="1420026" y="2282021"/>
                  </a:lnTo>
                  <a:lnTo>
                    <a:pt x="1478782" y="2281172"/>
                  </a:lnTo>
                  <a:lnTo>
                    <a:pt x="3080610" y="2281172"/>
                  </a:lnTo>
                  <a:lnTo>
                    <a:pt x="3080610" y="1827587"/>
                  </a:lnTo>
                  <a:lnTo>
                    <a:pt x="3074139" y="1554125"/>
                  </a:lnTo>
                  <a:lnTo>
                    <a:pt x="3052568" y="1305378"/>
                  </a:lnTo>
                  <a:lnTo>
                    <a:pt x="3009929" y="982081"/>
                  </a:lnTo>
                  <a:lnTo>
                    <a:pt x="2948408" y="601901"/>
                  </a:lnTo>
                  <a:lnTo>
                    <a:pt x="2885058" y="289244"/>
                  </a:lnTo>
                  <a:lnTo>
                    <a:pt x="2835553" y="77306"/>
                  </a:lnTo>
                  <a:lnTo>
                    <a:pt x="2815752" y="0"/>
                  </a:lnTo>
                  <a:close/>
                </a:path>
                <a:path w="3081019" h="2335529">
                  <a:moveTo>
                    <a:pt x="3080610" y="2281172"/>
                  </a:moveTo>
                  <a:lnTo>
                    <a:pt x="1478782" y="2281172"/>
                  </a:lnTo>
                  <a:lnTo>
                    <a:pt x="1537274" y="2289660"/>
                  </a:lnTo>
                  <a:lnTo>
                    <a:pt x="1578017" y="2308333"/>
                  </a:lnTo>
                  <a:lnTo>
                    <a:pt x="1601848" y="2327007"/>
                  </a:lnTo>
                  <a:lnTo>
                    <a:pt x="1609605" y="2335495"/>
                  </a:lnTo>
                  <a:lnTo>
                    <a:pt x="3080565" y="2335495"/>
                  </a:lnTo>
                  <a:lnTo>
                    <a:pt x="3080610" y="2281172"/>
                  </a:lnTo>
                  <a:close/>
                </a:path>
              </a:pathLst>
            </a:custGeom>
            <a:solidFill>
              <a:srgbClr val="9493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1373999" y="4689972"/>
              <a:ext cx="3044190" cy="2335530"/>
            </a:xfrm>
            <a:custGeom>
              <a:avLst/>
              <a:gdLst/>
              <a:ahLst/>
              <a:cxnLst/>
              <a:rect l="l" t="t" r="r" b="b"/>
              <a:pathLst>
                <a:path w="3044190" h="2335529">
                  <a:moveTo>
                    <a:pt x="2778473" y="0"/>
                  </a:moveTo>
                  <a:lnTo>
                    <a:pt x="263645" y="0"/>
                  </a:lnTo>
                  <a:lnTo>
                    <a:pt x="147122" y="262637"/>
                  </a:lnTo>
                  <a:lnTo>
                    <a:pt x="81435" y="464780"/>
                  </a:lnTo>
                  <a:lnTo>
                    <a:pt x="53790" y="683941"/>
                  </a:lnTo>
                  <a:lnTo>
                    <a:pt x="42649" y="1017344"/>
                  </a:lnTo>
                  <a:lnTo>
                    <a:pt x="30310" y="1461206"/>
                  </a:lnTo>
                  <a:lnTo>
                    <a:pt x="16261" y="1887890"/>
                  </a:lnTo>
                  <a:lnTo>
                    <a:pt x="4732" y="2208841"/>
                  </a:lnTo>
                  <a:lnTo>
                    <a:pt x="0" y="2334160"/>
                  </a:lnTo>
                  <a:lnTo>
                    <a:pt x="0" y="2335499"/>
                  </a:lnTo>
                  <a:lnTo>
                    <a:pt x="1311054" y="2335499"/>
                  </a:lnTo>
                  <a:lnTo>
                    <a:pt x="1337221" y="2302397"/>
                  </a:lnTo>
                  <a:lnTo>
                    <a:pt x="1361509" y="2285396"/>
                  </a:lnTo>
                  <a:lnTo>
                    <a:pt x="1397923" y="2279133"/>
                  </a:lnTo>
                  <a:lnTo>
                    <a:pt x="1460470" y="2278238"/>
                  </a:lnTo>
                  <a:lnTo>
                    <a:pt x="3043886" y="2278238"/>
                  </a:lnTo>
                  <a:lnTo>
                    <a:pt x="3043886" y="1779790"/>
                  </a:lnTo>
                  <a:lnTo>
                    <a:pt x="3038824" y="1548462"/>
                  </a:lnTo>
                  <a:lnTo>
                    <a:pt x="3017435" y="1299006"/>
                  </a:lnTo>
                  <a:lnTo>
                    <a:pt x="2974822" y="975608"/>
                  </a:lnTo>
                  <a:lnTo>
                    <a:pt x="2912959" y="596433"/>
                  </a:lnTo>
                  <a:lnTo>
                    <a:pt x="2848857" y="285986"/>
                  </a:lnTo>
                  <a:lnTo>
                    <a:pt x="2798600" y="76258"/>
                  </a:lnTo>
                  <a:lnTo>
                    <a:pt x="2778473" y="0"/>
                  </a:lnTo>
                  <a:close/>
                </a:path>
                <a:path w="3044190" h="2335529">
                  <a:moveTo>
                    <a:pt x="3043886" y="2278238"/>
                  </a:moveTo>
                  <a:lnTo>
                    <a:pt x="1460470" y="2278238"/>
                  </a:lnTo>
                  <a:lnTo>
                    <a:pt x="1523800" y="2287186"/>
                  </a:lnTo>
                  <a:lnTo>
                    <a:pt x="1568334" y="2306871"/>
                  </a:lnTo>
                  <a:lnTo>
                    <a:pt x="1594640" y="2326556"/>
                  </a:lnTo>
                  <a:lnTo>
                    <a:pt x="1603278" y="2335499"/>
                  </a:lnTo>
                  <a:lnTo>
                    <a:pt x="3043793" y="2335499"/>
                  </a:lnTo>
                  <a:lnTo>
                    <a:pt x="3043886" y="2278238"/>
                  </a:lnTo>
                  <a:close/>
                </a:path>
              </a:pathLst>
            </a:custGeom>
            <a:solidFill>
              <a:srgbClr val="9997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1391171" y="4689972"/>
              <a:ext cx="3007360" cy="2335530"/>
            </a:xfrm>
            <a:custGeom>
              <a:avLst/>
              <a:gdLst/>
              <a:ahLst/>
              <a:cxnLst/>
              <a:rect l="l" t="t" r="r" b="b"/>
              <a:pathLst>
                <a:path w="3007359" h="2335529">
                  <a:moveTo>
                    <a:pt x="2741278" y="0"/>
                  </a:moveTo>
                  <a:lnTo>
                    <a:pt x="263744" y="0"/>
                  </a:lnTo>
                  <a:lnTo>
                    <a:pt x="146732" y="257243"/>
                  </a:lnTo>
                  <a:lnTo>
                    <a:pt x="80696" y="456580"/>
                  </a:lnTo>
                  <a:lnTo>
                    <a:pt x="52923" y="674710"/>
                  </a:lnTo>
                  <a:lnTo>
                    <a:pt x="41764" y="1007972"/>
                  </a:lnTo>
                  <a:lnTo>
                    <a:pt x="29573" y="1453298"/>
                  </a:lnTo>
                  <a:lnTo>
                    <a:pt x="15841" y="1883203"/>
                  </a:lnTo>
                  <a:lnTo>
                    <a:pt x="4625" y="2207375"/>
                  </a:lnTo>
                  <a:lnTo>
                    <a:pt x="0" y="2335103"/>
                  </a:lnTo>
                  <a:lnTo>
                    <a:pt x="0" y="2335499"/>
                  </a:lnTo>
                  <a:lnTo>
                    <a:pt x="1280870" y="2335499"/>
                  </a:lnTo>
                  <a:lnTo>
                    <a:pt x="1310347" y="2300694"/>
                  </a:lnTo>
                  <a:lnTo>
                    <a:pt x="1336982" y="2282820"/>
                  </a:lnTo>
                  <a:lnTo>
                    <a:pt x="1375902" y="2276235"/>
                  </a:lnTo>
                  <a:lnTo>
                    <a:pt x="1442234" y="2275294"/>
                  </a:lnTo>
                  <a:lnTo>
                    <a:pt x="3007238" y="2275294"/>
                  </a:lnTo>
                  <a:lnTo>
                    <a:pt x="3007238" y="1723986"/>
                  </a:lnTo>
                  <a:lnTo>
                    <a:pt x="3003593" y="1542798"/>
                  </a:lnTo>
                  <a:lnTo>
                    <a:pt x="2982384" y="1292635"/>
                  </a:lnTo>
                  <a:lnTo>
                    <a:pt x="2939791" y="969135"/>
                  </a:lnTo>
                  <a:lnTo>
                    <a:pt x="2877587" y="590962"/>
                  </a:lnTo>
                  <a:lnTo>
                    <a:pt x="2812732" y="282718"/>
                  </a:lnTo>
                  <a:lnTo>
                    <a:pt x="2761722" y="75192"/>
                  </a:lnTo>
                  <a:lnTo>
                    <a:pt x="2741278" y="0"/>
                  </a:lnTo>
                  <a:close/>
                </a:path>
                <a:path w="3007359" h="2335529">
                  <a:moveTo>
                    <a:pt x="3007238" y="2275294"/>
                  </a:moveTo>
                  <a:lnTo>
                    <a:pt x="1442234" y="2275294"/>
                  </a:lnTo>
                  <a:lnTo>
                    <a:pt x="1510399" y="2284702"/>
                  </a:lnTo>
                  <a:lnTo>
                    <a:pt x="1558729" y="2305398"/>
                  </a:lnTo>
                  <a:lnTo>
                    <a:pt x="1587515" y="2326095"/>
                  </a:lnTo>
                  <a:lnTo>
                    <a:pt x="1597043" y="2335499"/>
                  </a:lnTo>
                  <a:lnTo>
                    <a:pt x="3007098" y="2335499"/>
                  </a:lnTo>
                  <a:lnTo>
                    <a:pt x="3007148" y="2326095"/>
                  </a:lnTo>
                  <a:lnTo>
                    <a:pt x="3007238" y="2275294"/>
                  </a:lnTo>
                  <a:close/>
                </a:path>
              </a:pathLst>
            </a:custGeom>
            <a:solidFill>
              <a:srgbClr val="9E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1408355" y="4689971"/>
              <a:ext cx="2971165" cy="2335530"/>
            </a:xfrm>
            <a:custGeom>
              <a:avLst/>
              <a:gdLst/>
              <a:ahLst/>
              <a:cxnLst/>
              <a:rect l="l" t="t" r="r" b="b"/>
              <a:pathLst>
                <a:path w="2971165" h="2335529">
                  <a:moveTo>
                    <a:pt x="2704072" y="0"/>
                  </a:moveTo>
                  <a:lnTo>
                    <a:pt x="263830" y="0"/>
                  </a:lnTo>
                  <a:lnTo>
                    <a:pt x="146336" y="251858"/>
                  </a:lnTo>
                  <a:lnTo>
                    <a:pt x="79955" y="448388"/>
                  </a:lnTo>
                  <a:lnTo>
                    <a:pt x="52055" y="665481"/>
                  </a:lnTo>
                  <a:lnTo>
                    <a:pt x="40878" y="998588"/>
                  </a:lnTo>
                  <a:lnTo>
                    <a:pt x="28823" y="1445389"/>
                  </a:lnTo>
                  <a:lnTo>
                    <a:pt x="15401" y="1878518"/>
                  </a:lnTo>
                  <a:lnTo>
                    <a:pt x="4498" y="2205911"/>
                  </a:lnTo>
                  <a:lnTo>
                    <a:pt x="0" y="2335499"/>
                  </a:lnTo>
                  <a:lnTo>
                    <a:pt x="1250664" y="2335499"/>
                  </a:lnTo>
                  <a:lnTo>
                    <a:pt x="1283451" y="2298998"/>
                  </a:lnTo>
                  <a:lnTo>
                    <a:pt x="1312436" y="2280253"/>
                  </a:lnTo>
                  <a:lnTo>
                    <a:pt x="1353868" y="2273348"/>
                  </a:lnTo>
                  <a:lnTo>
                    <a:pt x="1423998" y="2272361"/>
                  </a:lnTo>
                  <a:lnTo>
                    <a:pt x="2970683" y="2272361"/>
                  </a:lnTo>
                  <a:lnTo>
                    <a:pt x="2970683" y="1664951"/>
                  </a:lnTo>
                  <a:lnTo>
                    <a:pt x="2968334" y="1537135"/>
                  </a:lnTo>
                  <a:lnTo>
                    <a:pt x="2947314" y="1286264"/>
                  </a:lnTo>
                  <a:lnTo>
                    <a:pt x="2904759" y="962663"/>
                  </a:lnTo>
                  <a:lnTo>
                    <a:pt x="2842207" y="585490"/>
                  </a:lnTo>
                  <a:lnTo>
                    <a:pt x="2776597" y="279449"/>
                  </a:lnTo>
                  <a:lnTo>
                    <a:pt x="2724834" y="74127"/>
                  </a:lnTo>
                  <a:lnTo>
                    <a:pt x="2704072" y="0"/>
                  </a:lnTo>
                  <a:close/>
                </a:path>
                <a:path w="2971165" h="2335529">
                  <a:moveTo>
                    <a:pt x="2970683" y="2272361"/>
                  </a:moveTo>
                  <a:lnTo>
                    <a:pt x="1423998" y="2272361"/>
                  </a:lnTo>
                  <a:lnTo>
                    <a:pt x="1496994" y="2282227"/>
                  </a:lnTo>
                  <a:lnTo>
                    <a:pt x="1549113" y="2303931"/>
                  </a:lnTo>
                  <a:lnTo>
                    <a:pt x="1580373" y="2325635"/>
                  </a:lnTo>
                  <a:lnTo>
                    <a:pt x="1590787" y="2335499"/>
                  </a:lnTo>
                  <a:lnTo>
                    <a:pt x="2970380" y="2335499"/>
                  </a:lnTo>
                  <a:lnTo>
                    <a:pt x="2970611" y="2303931"/>
                  </a:lnTo>
                  <a:lnTo>
                    <a:pt x="2970683" y="2272361"/>
                  </a:lnTo>
                  <a:close/>
                </a:path>
              </a:pathLst>
            </a:custGeom>
            <a:solidFill>
              <a:srgbClr val="A3A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1425564" y="4689972"/>
              <a:ext cx="2934335" cy="2335530"/>
            </a:xfrm>
            <a:custGeom>
              <a:avLst/>
              <a:gdLst/>
              <a:ahLst/>
              <a:cxnLst/>
              <a:rect l="l" t="t" r="r" b="b"/>
              <a:pathLst>
                <a:path w="2934334" h="2335529">
                  <a:moveTo>
                    <a:pt x="2666837" y="0"/>
                  </a:moveTo>
                  <a:lnTo>
                    <a:pt x="263883" y="0"/>
                  </a:lnTo>
                  <a:lnTo>
                    <a:pt x="145909" y="246479"/>
                  </a:lnTo>
                  <a:lnTo>
                    <a:pt x="79182" y="440205"/>
                  </a:lnTo>
                  <a:lnTo>
                    <a:pt x="51156" y="656265"/>
                  </a:lnTo>
                  <a:lnTo>
                    <a:pt x="39967" y="989225"/>
                  </a:lnTo>
                  <a:lnTo>
                    <a:pt x="28054" y="1437479"/>
                  </a:lnTo>
                  <a:lnTo>
                    <a:pt x="14945" y="1873827"/>
                  </a:lnTo>
                  <a:lnTo>
                    <a:pt x="4355" y="2204443"/>
                  </a:lnTo>
                  <a:lnTo>
                    <a:pt x="0" y="2335498"/>
                  </a:lnTo>
                  <a:lnTo>
                    <a:pt x="1220444" y="2335498"/>
                  </a:lnTo>
                  <a:lnTo>
                    <a:pt x="1256534" y="2297294"/>
                  </a:lnTo>
                  <a:lnTo>
                    <a:pt x="1287865" y="2277676"/>
                  </a:lnTo>
                  <a:lnTo>
                    <a:pt x="1331805" y="2270449"/>
                  </a:lnTo>
                  <a:lnTo>
                    <a:pt x="1405726" y="2269416"/>
                  </a:lnTo>
                  <a:lnTo>
                    <a:pt x="2934102" y="2269416"/>
                  </a:lnTo>
                  <a:lnTo>
                    <a:pt x="2934102" y="1593751"/>
                  </a:lnTo>
                  <a:lnTo>
                    <a:pt x="2933066" y="1531470"/>
                  </a:lnTo>
                  <a:lnTo>
                    <a:pt x="2912227" y="1279891"/>
                  </a:lnTo>
                  <a:lnTo>
                    <a:pt x="2869692" y="956189"/>
                  </a:lnTo>
                  <a:lnTo>
                    <a:pt x="2806798" y="580022"/>
                  </a:lnTo>
                  <a:lnTo>
                    <a:pt x="2740436" y="276190"/>
                  </a:lnTo>
                  <a:lnTo>
                    <a:pt x="2687920" y="73078"/>
                  </a:lnTo>
                  <a:lnTo>
                    <a:pt x="2666837" y="0"/>
                  </a:lnTo>
                  <a:close/>
                </a:path>
                <a:path w="2934334" h="2335529">
                  <a:moveTo>
                    <a:pt x="2934102" y="2269416"/>
                  </a:moveTo>
                  <a:lnTo>
                    <a:pt x="1405726" y="2269416"/>
                  </a:lnTo>
                  <a:lnTo>
                    <a:pt x="1483561" y="2279742"/>
                  </a:lnTo>
                  <a:lnTo>
                    <a:pt x="1539476" y="2302457"/>
                  </a:lnTo>
                  <a:lnTo>
                    <a:pt x="1573214" y="2325173"/>
                  </a:lnTo>
                  <a:lnTo>
                    <a:pt x="1584517" y="2335498"/>
                  </a:lnTo>
                  <a:lnTo>
                    <a:pt x="2933638" y="2335498"/>
                  </a:lnTo>
                  <a:lnTo>
                    <a:pt x="2933990" y="2297294"/>
                  </a:lnTo>
                  <a:lnTo>
                    <a:pt x="2934102" y="2269416"/>
                  </a:lnTo>
                  <a:close/>
                </a:path>
              </a:pathLst>
            </a:custGeom>
            <a:solidFill>
              <a:srgbClr val="A9A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1442792" y="4689972"/>
              <a:ext cx="2897505" cy="2335530"/>
            </a:xfrm>
            <a:custGeom>
              <a:avLst/>
              <a:gdLst/>
              <a:ahLst/>
              <a:cxnLst/>
              <a:rect l="l" t="t" r="r" b="b"/>
              <a:pathLst>
                <a:path w="2897505" h="2335529">
                  <a:moveTo>
                    <a:pt x="2629594" y="0"/>
                  </a:moveTo>
                  <a:lnTo>
                    <a:pt x="263914" y="0"/>
                  </a:lnTo>
                  <a:lnTo>
                    <a:pt x="145474" y="241089"/>
                  </a:lnTo>
                  <a:lnTo>
                    <a:pt x="78399" y="432005"/>
                  </a:lnTo>
                  <a:lnTo>
                    <a:pt x="50240" y="647033"/>
                  </a:lnTo>
                  <a:lnTo>
                    <a:pt x="39021" y="979851"/>
                  </a:lnTo>
                  <a:lnTo>
                    <a:pt x="27257" y="1429570"/>
                  </a:lnTo>
                  <a:lnTo>
                    <a:pt x="14464" y="1869139"/>
                  </a:lnTo>
                  <a:lnTo>
                    <a:pt x="4188" y="2202976"/>
                  </a:lnTo>
                  <a:lnTo>
                    <a:pt x="0" y="2334716"/>
                  </a:lnTo>
                  <a:lnTo>
                    <a:pt x="0" y="2335496"/>
                  </a:lnTo>
                  <a:lnTo>
                    <a:pt x="1190200" y="2335496"/>
                  </a:lnTo>
                  <a:lnTo>
                    <a:pt x="1229599" y="2295597"/>
                  </a:lnTo>
                  <a:lnTo>
                    <a:pt x="1263278" y="2275109"/>
                  </a:lnTo>
                  <a:lnTo>
                    <a:pt x="1309728" y="2267560"/>
                  </a:lnTo>
                  <a:lnTo>
                    <a:pt x="1387440" y="2266482"/>
                  </a:lnTo>
                  <a:lnTo>
                    <a:pt x="2897503" y="2266482"/>
                  </a:lnTo>
                  <a:lnTo>
                    <a:pt x="2897503" y="1522487"/>
                  </a:lnTo>
                  <a:lnTo>
                    <a:pt x="2877119" y="1273525"/>
                  </a:lnTo>
                  <a:lnTo>
                    <a:pt x="2834611" y="949716"/>
                  </a:lnTo>
                  <a:lnTo>
                    <a:pt x="2771375" y="574549"/>
                  </a:lnTo>
                  <a:lnTo>
                    <a:pt x="2704260" y="272921"/>
                  </a:lnTo>
                  <a:lnTo>
                    <a:pt x="2650993" y="72011"/>
                  </a:lnTo>
                  <a:lnTo>
                    <a:pt x="2629594" y="0"/>
                  </a:lnTo>
                  <a:close/>
                </a:path>
                <a:path w="2897505" h="2335529">
                  <a:moveTo>
                    <a:pt x="2897503" y="2266482"/>
                  </a:moveTo>
                  <a:lnTo>
                    <a:pt x="1387440" y="2266482"/>
                  </a:lnTo>
                  <a:lnTo>
                    <a:pt x="1470108" y="2277265"/>
                  </a:lnTo>
                  <a:lnTo>
                    <a:pt x="1529816" y="2300989"/>
                  </a:lnTo>
                  <a:lnTo>
                    <a:pt x="1566030" y="2324712"/>
                  </a:lnTo>
                  <a:lnTo>
                    <a:pt x="1578220" y="2335496"/>
                  </a:lnTo>
                  <a:lnTo>
                    <a:pt x="2896881" y="2335496"/>
                  </a:lnTo>
                  <a:lnTo>
                    <a:pt x="2897503" y="2279459"/>
                  </a:lnTo>
                  <a:lnTo>
                    <a:pt x="2897503" y="2266482"/>
                  </a:lnTo>
                  <a:close/>
                </a:path>
              </a:pathLst>
            </a:custGeom>
            <a:solidFill>
              <a:srgbClr val="AE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1459966" y="4689972"/>
              <a:ext cx="2861310" cy="2335530"/>
            </a:xfrm>
            <a:custGeom>
              <a:avLst/>
              <a:gdLst/>
              <a:ahLst/>
              <a:cxnLst/>
              <a:rect l="l" t="t" r="r" b="b"/>
              <a:pathLst>
                <a:path w="2861309" h="2335529">
                  <a:moveTo>
                    <a:pt x="2592403" y="0"/>
                  </a:moveTo>
                  <a:lnTo>
                    <a:pt x="263986" y="0"/>
                  </a:lnTo>
                  <a:lnTo>
                    <a:pt x="145083" y="235704"/>
                  </a:lnTo>
                  <a:lnTo>
                    <a:pt x="77661" y="423813"/>
                  </a:lnTo>
                  <a:lnTo>
                    <a:pt x="49377" y="637803"/>
                  </a:lnTo>
                  <a:lnTo>
                    <a:pt x="38145" y="970468"/>
                  </a:lnTo>
                  <a:lnTo>
                    <a:pt x="26521" y="1421658"/>
                  </a:lnTo>
                  <a:lnTo>
                    <a:pt x="14038" y="1864456"/>
                  </a:lnTo>
                  <a:lnTo>
                    <a:pt x="4072" y="2201519"/>
                  </a:lnTo>
                  <a:lnTo>
                    <a:pt x="0" y="2335499"/>
                  </a:lnTo>
                  <a:lnTo>
                    <a:pt x="1160011" y="2335499"/>
                  </a:lnTo>
                  <a:lnTo>
                    <a:pt x="1202713" y="2293899"/>
                  </a:lnTo>
                  <a:lnTo>
                    <a:pt x="1238740" y="2272534"/>
                  </a:lnTo>
                  <a:lnTo>
                    <a:pt x="1287700" y="2264663"/>
                  </a:lnTo>
                  <a:lnTo>
                    <a:pt x="1369204" y="2263538"/>
                  </a:lnTo>
                  <a:lnTo>
                    <a:pt x="2861063" y="2263538"/>
                  </a:lnTo>
                  <a:lnTo>
                    <a:pt x="2861063" y="1501975"/>
                  </a:lnTo>
                  <a:lnTo>
                    <a:pt x="2842061" y="1267154"/>
                  </a:lnTo>
                  <a:lnTo>
                    <a:pt x="2799579" y="943243"/>
                  </a:lnTo>
                  <a:lnTo>
                    <a:pt x="2736001" y="569078"/>
                  </a:lnTo>
                  <a:lnTo>
                    <a:pt x="2668134" y="269652"/>
                  </a:lnTo>
                  <a:lnTo>
                    <a:pt x="2614114" y="70946"/>
                  </a:lnTo>
                  <a:lnTo>
                    <a:pt x="2592403" y="0"/>
                  </a:lnTo>
                  <a:close/>
                </a:path>
                <a:path w="2861309" h="2335529">
                  <a:moveTo>
                    <a:pt x="2861063" y="2263538"/>
                  </a:moveTo>
                  <a:lnTo>
                    <a:pt x="1369204" y="2263538"/>
                  </a:lnTo>
                  <a:lnTo>
                    <a:pt x="1456711" y="2274783"/>
                  </a:lnTo>
                  <a:lnTo>
                    <a:pt x="1520214" y="2299521"/>
                  </a:lnTo>
                  <a:lnTo>
                    <a:pt x="1558906" y="2324260"/>
                  </a:lnTo>
                  <a:lnTo>
                    <a:pt x="1571977" y="2335499"/>
                  </a:lnTo>
                  <a:lnTo>
                    <a:pt x="2860174" y="2335499"/>
                  </a:lnTo>
                  <a:lnTo>
                    <a:pt x="2860960" y="2274783"/>
                  </a:lnTo>
                  <a:lnTo>
                    <a:pt x="2861063" y="2263538"/>
                  </a:lnTo>
                  <a:close/>
                </a:path>
              </a:pathLst>
            </a:custGeom>
            <a:solidFill>
              <a:srgbClr val="B4B2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1477174" y="4689972"/>
              <a:ext cx="2825115" cy="2335530"/>
            </a:xfrm>
            <a:custGeom>
              <a:avLst/>
              <a:gdLst/>
              <a:ahLst/>
              <a:cxnLst/>
              <a:rect l="l" t="t" r="r" b="b"/>
              <a:pathLst>
                <a:path w="2825115" h="2335529">
                  <a:moveTo>
                    <a:pt x="2555174" y="0"/>
                  </a:moveTo>
                  <a:lnTo>
                    <a:pt x="264015" y="0"/>
                  </a:lnTo>
                  <a:lnTo>
                    <a:pt x="144662" y="230319"/>
                  </a:lnTo>
                  <a:lnTo>
                    <a:pt x="76895" y="415621"/>
                  </a:lnTo>
                  <a:lnTo>
                    <a:pt x="48484" y="628577"/>
                  </a:lnTo>
                  <a:lnTo>
                    <a:pt x="37234" y="961094"/>
                  </a:lnTo>
                  <a:lnTo>
                    <a:pt x="25748" y="1413744"/>
                  </a:lnTo>
                  <a:lnTo>
                    <a:pt x="13579" y="1859764"/>
                  </a:lnTo>
                  <a:lnTo>
                    <a:pt x="3928" y="2200051"/>
                  </a:lnTo>
                  <a:lnTo>
                    <a:pt x="0" y="2335499"/>
                  </a:lnTo>
                  <a:lnTo>
                    <a:pt x="1129780" y="2335499"/>
                  </a:lnTo>
                  <a:lnTo>
                    <a:pt x="1175798" y="2292195"/>
                  </a:lnTo>
                  <a:lnTo>
                    <a:pt x="1214176" y="2269957"/>
                  </a:lnTo>
                  <a:lnTo>
                    <a:pt x="1265643" y="2261764"/>
                  </a:lnTo>
                  <a:lnTo>
                    <a:pt x="1350932" y="2260593"/>
                  </a:lnTo>
                  <a:lnTo>
                    <a:pt x="2824537" y="2260593"/>
                  </a:lnTo>
                  <a:lnTo>
                    <a:pt x="2824693" y="2250022"/>
                  </a:lnTo>
                  <a:lnTo>
                    <a:pt x="2824693" y="1482417"/>
                  </a:lnTo>
                  <a:lnTo>
                    <a:pt x="2806968" y="1260781"/>
                  </a:lnTo>
                  <a:lnTo>
                    <a:pt x="2764512" y="936770"/>
                  </a:lnTo>
                  <a:lnTo>
                    <a:pt x="2700597" y="563608"/>
                  </a:lnTo>
                  <a:lnTo>
                    <a:pt x="2631977" y="266388"/>
                  </a:lnTo>
                  <a:lnTo>
                    <a:pt x="2577202" y="69888"/>
                  </a:lnTo>
                  <a:lnTo>
                    <a:pt x="2555174" y="0"/>
                  </a:lnTo>
                  <a:close/>
                </a:path>
                <a:path w="2825115" h="2335529">
                  <a:moveTo>
                    <a:pt x="2824537" y="2260593"/>
                  </a:moveTo>
                  <a:lnTo>
                    <a:pt x="1350932" y="2260593"/>
                  </a:lnTo>
                  <a:lnTo>
                    <a:pt x="1443278" y="2272298"/>
                  </a:lnTo>
                  <a:lnTo>
                    <a:pt x="1510576" y="2298048"/>
                  </a:lnTo>
                  <a:lnTo>
                    <a:pt x="1551747" y="2323798"/>
                  </a:lnTo>
                  <a:lnTo>
                    <a:pt x="1565707" y="2335499"/>
                  </a:lnTo>
                  <a:lnTo>
                    <a:pt x="2823432" y="2335499"/>
                  </a:lnTo>
                  <a:lnTo>
                    <a:pt x="2824537" y="2260593"/>
                  </a:lnTo>
                  <a:close/>
                </a:path>
              </a:pathLst>
            </a:custGeom>
            <a:solidFill>
              <a:srgbClr val="B9B7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1494414" y="4689972"/>
              <a:ext cx="2788920" cy="2335530"/>
            </a:xfrm>
            <a:custGeom>
              <a:avLst/>
              <a:gdLst/>
              <a:ahLst/>
              <a:cxnLst/>
              <a:rect l="l" t="t" r="r" b="b"/>
              <a:pathLst>
                <a:path w="2788919" h="2335529">
                  <a:moveTo>
                    <a:pt x="2517916" y="0"/>
                  </a:moveTo>
                  <a:lnTo>
                    <a:pt x="264002" y="0"/>
                  </a:lnTo>
                  <a:lnTo>
                    <a:pt x="144210" y="224935"/>
                  </a:lnTo>
                  <a:lnTo>
                    <a:pt x="76097" y="407430"/>
                  </a:lnTo>
                  <a:lnTo>
                    <a:pt x="47556" y="619355"/>
                  </a:lnTo>
                  <a:lnTo>
                    <a:pt x="36281" y="951730"/>
                  </a:lnTo>
                  <a:lnTo>
                    <a:pt x="24944" y="1405844"/>
                  </a:lnTo>
                  <a:lnTo>
                    <a:pt x="13091" y="1855081"/>
                  </a:lnTo>
                  <a:lnTo>
                    <a:pt x="3755" y="2198585"/>
                  </a:lnTo>
                  <a:lnTo>
                    <a:pt x="0" y="2334372"/>
                  </a:lnTo>
                  <a:lnTo>
                    <a:pt x="0" y="2335499"/>
                  </a:lnTo>
                  <a:lnTo>
                    <a:pt x="1099527" y="2335499"/>
                  </a:lnTo>
                  <a:lnTo>
                    <a:pt x="1148851" y="2290498"/>
                  </a:lnTo>
                  <a:lnTo>
                    <a:pt x="1189573" y="2267389"/>
                  </a:lnTo>
                  <a:lnTo>
                    <a:pt x="1243549" y="2258875"/>
                  </a:lnTo>
                  <a:lnTo>
                    <a:pt x="1332629" y="2257659"/>
                  </a:lnTo>
                  <a:lnTo>
                    <a:pt x="2787956" y="2257659"/>
                  </a:lnTo>
                  <a:lnTo>
                    <a:pt x="2788292" y="2237339"/>
                  </a:lnTo>
                  <a:lnTo>
                    <a:pt x="2788292" y="1462516"/>
                  </a:lnTo>
                  <a:lnTo>
                    <a:pt x="2771844" y="1254409"/>
                  </a:lnTo>
                  <a:lnTo>
                    <a:pt x="2729414" y="930296"/>
                  </a:lnTo>
                  <a:lnTo>
                    <a:pt x="2665156" y="558137"/>
                  </a:lnTo>
                  <a:lnTo>
                    <a:pt x="2595785" y="263124"/>
                  </a:lnTo>
                  <a:lnTo>
                    <a:pt x="2540258" y="68830"/>
                  </a:lnTo>
                  <a:lnTo>
                    <a:pt x="2517916" y="0"/>
                  </a:lnTo>
                  <a:close/>
                </a:path>
                <a:path w="2788919" h="2335529">
                  <a:moveTo>
                    <a:pt x="2787956" y="2257659"/>
                  </a:moveTo>
                  <a:lnTo>
                    <a:pt x="1332629" y="2257659"/>
                  </a:lnTo>
                  <a:lnTo>
                    <a:pt x="1429813" y="2269822"/>
                  </a:lnTo>
                  <a:lnTo>
                    <a:pt x="1500903" y="2296579"/>
                  </a:lnTo>
                  <a:lnTo>
                    <a:pt x="1544548" y="2323337"/>
                  </a:lnTo>
                  <a:lnTo>
                    <a:pt x="1559397" y="2335499"/>
                  </a:lnTo>
                  <a:lnTo>
                    <a:pt x="2786669" y="2335499"/>
                  </a:lnTo>
                  <a:lnTo>
                    <a:pt x="2787956" y="2257659"/>
                  </a:lnTo>
                  <a:close/>
                </a:path>
              </a:pathLst>
            </a:custGeom>
            <a:solidFill>
              <a:srgbClr val="BF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1511586" y="4689972"/>
              <a:ext cx="2752090" cy="2335530"/>
            </a:xfrm>
            <a:custGeom>
              <a:avLst/>
              <a:gdLst/>
              <a:ahLst/>
              <a:cxnLst/>
              <a:rect l="l" t="t" r="r" b="b"/>
              <a:pathLst>
                <a:path w="2752090" h="2335529">
                  <a:moveTo>
                    <a:pt x="2480721" y="0"/>
                  </a:moveTo>
                  <a:lnTo>
                    <a:pt x="264052" y="0"/>
                  </a:lnTo>
                  <a:lnTo>
                    <a:pt x="143825" y="219551"/>
                  </a:lnTo>
                  <a:lnTo>
                    <a:pt x="75365" y="399239"/>
                  </a:lnTo>
                  <a:lnTo>
                    <a:pt x="46699" y="610127"/>
                  </a:lnTo>
                  <a:lnTo>
                    <a:pt x="35412" y="942348"/>
                  </a:lnTo>
                  <a:lnTo>
                    <a:pt x="24211" y="1397931"/>
                  </a:lnTo>
                  <a:lnTo>
                    <a:pt x="12668" y="1850393"/>
                  </a:lnTo>
                  <a:lnTo>
                    <a:pt x="3644" y="2197120"/>
                  </a:lnTo>
                  <a:lnTo>
                    <a:pt x="0" y="2335499"/>
                  </a:lnTo>
                  <a:lnTo>
                    <a:pt x="1069339" y="2335499"/>
                  </a:lnTo>
                  <a:lnTo>
                    <a:pt x="1121965" y="2288796"/>
                  </a:lnTo>
                  <a:lnTo>
                    <a:pt x="1165035" y="2264814"/>
                  </a:lnTo>
                  <a:lnTo>
                    <a:pt x="1221521" y="2255978"/>
                  </a:lnTo>
                  <a:lnTo>
                    <a:pt x="1314399" y="2254716"/>
                  </a:lnTo>
                  <a:lnTo>
                    <a:pt x="2751446" y="2254716"/>
                  </a:lnTo>
                  <a:lnTo>
                    <a:pt x="2751957" y="2226773"/>
                  </a:lnTo>
                  <a:lnTo>
                    <a:pt x="2751957" y="1442219"/>
                  </a:lnTo>
                  <a:lnTo>
                    <a:pt x="2736792" y="1248039"/>
                  </a:lnTo>
                  <a:lnTo>
                    <a:pt x="2694389" y="923825"/>
                  </a:lnTo>
                  <a:lnTo>
                    <a:pt x="2629788" y="552668"/>
                  </a:lnTo>
                  <a:lnTo>
                    <a:pt x="2559660" y="259862"/>
                  </a:lnTo>
                  <a:lnTo>
                    <a:pt x="2503377" y="67774"/>
                  </a:lnTo>
                  <a:lnTo>
                    <a:pt x="2480721" y="0"/>
                  </a:lnTo>
                  <a:close/>
                </a:path>
                <a:path w="2752090" h="2335529">
                  <a:moveTo>
                    <a:pt x="2751446" y="2254716"/>
                  </a:moveTo>
                  <a:lnTo>
                    <a:pt x="1314399" y="2254716"/>
                  </a:lnTo>
                  <a:lnTo>
                    <a:pt x="1416416" y="2267339"/>
                  </a:lnTo>
                  <a:lnTo>
                    <a:pt x="1491298" y="2295108"/>
                  </a:lnTo>
                  <a:lnTo>
                    <a:pt x="1537421" y="2322877"/>
                  </a:lnTo>
                  <a:lnTo>
                    <a:pt x="1553156" y="2335499"/>
                  </a:lnTo>
                  <a:lnTo>
                    <a:pt x="2749968" y="2335499"/>
                  </a:lnTo>
                  <a:lnTo>
                    <a:pt x="2751446" y="2254716"/>
                  </a:lnTo>
                  <a:close/>
                </a:path>
              </a:pathLst>
            </a:custGeom>
            <a:solidFill>
              <a:srgbClr val="C5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1528785" y="4689972"/>
              <a:ext cx="2715895" cy="2335530"/>
            </a:xfrm>
            <a:custGeom>
              <a:avLst/>
              <a:gdLst/>
              <a:ahLst/>
              <a:cxnLst/>
              <a:rect l="l" t="t" r="r" b="b"/>
              <a:pathLst>
                <a:path w="2715894" h="2335529">
                  <a:moveTo>
                    <a:pt x="2443511" y="0"/>
                  </a:moveTo>
                  <a:lnTo>
                    <a:pt x="264060" y="0"/>
                  </a:lnTo>
                  <a:lnTo>
                    <a:pt x="143409" y="214167"/>
                  </a:lnTo>
                  <a:lnTo>
                    <a:pt x="74601" y="391047"/>
                  </a:lnTo>
                  <a:lnTo>
                    <a:pt x="45806" y="600901"/>
                  </a:lnTo>
                  <a:lnTo>
                    <a:pt x="34501" y="932974"/>
                  </a:lnTo>
                  <a:lnTo>
                    <a:pt x="23447" y="1390022"/>
                  </a:lnTo>
                  <a:lnTo>
                    <a:pt x="12216" y="1845706"/>
                  </a:lnTo>
                  <a:lnTo>
                    <a:pt x="0" y="2335497"/>
                  </a:lnTo>
                  <a:lnTo>
                    <a:pt x="1039120" y="2335497"/>
                  </a:lnTo>
                  <a:lnTo>
                    <a:pt x="1095061" y="2287100"/>
                  </a:lnTo>
                  <a:lnTo>
                    <a:pt x="1140480" y="2262247"/>
                  </a:lnTo>
                  <a:lnTo>
                    <a:pt x="1199474" y="2253090"/>
                  </a:lnTo>
                  <a:lnTo>
                    <a:pt x="1296138" y="2251782"/>
                  </a:lnTo>
                  <a:lnTo>
                    <a:pt x="2714914" y="2251782"/>
                  </a:lnTo>
                  <a:lnTo>
                    <a:pt x="2715701" y="2212523"/>
                  </a:lnTo>
                  <a:lnTo>
                    <a:pt x="2715701" y="1422894"/>
                  </a:lnTo>
                  <a:lnTo>
                    <a:pt x="2701716" y="1241667"/>
                  </a:lnTo>
                  <a:lnTo>
                    <a:pt x="2659332" y="917352"/>
                  </a:lnTo>
                  <a:lnTo>
                    <a:pt x="2594389" y="547197"/>
                  </a:lnTo>
                  <a:lnTo>
                    <a:pt x="2523509" y="256593"/>
                  </a:lnTo>
                  <a:lnTo>
                    <a:pt x="2466474" y="66708"/>
                  </a:lnTo>
                  <a:lnTo>
                    <a:pt x="2443511" y="0"/>
                  </a:lnTo>
                  <a:close/>
                </a:path>
                <a:path w="2715894" h="2335529">
                  <a:moveTo>
                    <a:pt x="2714914" y="2251782"/>
                  </a:moveTo>
                  <a:lnTo>
                    <a:pt x="1296138" y="2251782"/>
                  </a:lnTo>
                  <a:lnTo>
                    <a:pt x="1402993" y="2264863"/>
                  </a:lnTo>
                  <a:lnTo>
                    <a:pt x="1481672" y="2293640"/>
                  </a:lnTo>
                  <a:lnTo>
                    <a:pt x="1530272" y="2322417"/>
                  </a:lnTo>
                  <a:lnTo>
                    <a:pt x="1546895" y="2335497"/>
                  </a:lnTo>
                  <a:lnTo>
                    <a:pt x="2713236" y="2335497"/>
                  </a:lnTo>
                  <a:lnTo>
                    <a:pt x="2714914" y="2251782"/>
                  </a:lnTo>
                  <a:close/>
                </a:path>
              </a:pathLst>
            </a:custGeom>
            <a:solidFill>
              <a:srgbClr val="CB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1546035" y="4689972"/>
              <a:ext cx="2679700" cy="2335530"/>
            </a:xfrm>
            <a:custGeom>
              <a:avLst/>
              <a:gdLst/>
              <a:ahLst/>
              <a:cxnLst/>
              <a:rect l="l" t="t" r="r" b="b"/>
              <a:pathLst>
                <a:path w="2679700" h="2335529">
                  <a:moveTo>
                    <a:pt x="2406245" y="0"/>
                  </a:moveTo>
                  <a:lnTo>
                    <a:pt x="264003" y="0"/>
                  </a:lnTo>
                  <a:lnTo>
                    <a:pt x="142946" y="208776"/>
                  </a:lnTo>
                  <a:lnTo>
                    <a:pt x="73791" y="382847"/>
                  </a:lnTo>
                  <a:lnTo>
                    <a:pt x="44866" y="591669"/>
                  </a:lnTo>
                  <a:lnTo>
                    <a:pt x="33537" y="923600"/>
                  </a:lnTo>
                  <a:lnTo>
                    <a:pt x="0" y="2333720"/>
                  </a:lnTo>
                  <a:lnTo>
                    <a:pt x="0" y="2335499"/>
                  </a:lnTo>
                  <a:lnTo>
                    <a:pt x="1008855" y="2335499"/>
                  </a:lnTo>
                  <a:lnTo>
                    <a:pt x="1068097" y="2285400"/>
                  </a:lnTo>
                  <a:lnTo>
                    <a:pt x="1115867" y="2259671"/>
                  </a:lnTo>
                  <a:lnTo>
                    <a:pt x="1177373" y="2250192"/>
                  </a:lnTo>
                  <a:lnTo>
                    <a:pt x="1277834" y="2248838"/>
                  </a:lnTo>
                  <a:lnTo>
                    <a:pt x="2678347" y="2248838"/>
                  </a:lnTo>
                  <a:lnTo>
                    <a:pt x="2679394" y="2200669"/>
                  </a:lnTo>
                  <a:lnTo>
                    <a:pt x="2679394" y="1403320"/>
                  </a:lnTo>
                  <a:lnTo>
                    <a:pt x="2666585" y="1235295"/>
                  </a:lnTo>
                  <a:lnTo>
                    <a:pt x="2624233" y="910878"/>
                  </a:lnTo>
                  <a:lnTo>
                    <a:pt x="2558942" y="541726"/>
                  </a:lnTo>
                  <a:lnTo>
                    <a:pt x="2487307" y="253329"/>
                  </a:lnTo>
                  <a:lnTo>
                    <a:pt x="2429518" y="65651"/>
                  </a:lnTo>
                  <a:lnTo>
                    <a:pt x="2406245" y="0"/>
                  </a:lnTo>
                  <a:close/>
                </a:path>
                <a:path w="2679700" h="2335529">
                  <a:moveTo>
                    <a:pt x="2678347" y="2248838"/>
                  </a:moveTo>
                  <a:lnTo>
                    <a:pt x="1277834" y="2248838"/>
                  </a:lnTo>
                  <a:lnTo>
                    <a:pt x="1389523" y="2262379"/>
                  </a:lnTo>
                  <a:lnTo>
                    <a:pt x="1471993" y="2292171"/>
                  </a:lnTo>
                  <a:lnTo>
                    <a:pt x="1523071" y="2321963"/>
                  </a:lnTo>
                  <a:lnTo>
                    <a:pt x="1540572" y="2335499"/>
                  </a:lnTo>
                  <a:lnTo>
                    <a:pt x="2676462" y="2335499"/>
                  </a:lnTo>
                  <a:lnTo>
                    <a:pt x="2678347" y="2248838"/>
                  </a:lnTo>
                  <a:close/>
                </a:path>
              </a:pathLst>
            </a:custGeom>
            <a:solidFill>
              <a:srgbClr val="D1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1563208" y="4689972"/>
              <a:ext cx="2643505" cy="2335530"/>
            </a:xfrm>
            <a:custGeom>
              <a:avLst/>
              <a:gdLst/>
              <a:ahLst/>
              <a:cxnLst/>
              <a:rect l="l" t="t" r="r" b="b"/>
              <a:pathLst>
                <a:path w="2643505" h="2335529">
                  <a:moveTo>
                    <a:pt x="2369060" y="0"/>
                  </a:moveTo>
                  <a:lnTo>
                    <a:pt x="264012" y="0"/>
                  </a:lnTo>
                  <a:lnTo>
                    <a:pt x="142556" y="203392"/>
                  </a:lnTo>
                  <a:lnTo>
                    <a:pt x="73054" y="374656"/>
                  </a:lnTo>
                  <a:lnTo>
                    <a:pt x="44004" y="582443"/>
                  </a:lnTo>
                  <a:lnTo>
                    <a:pt x="32662" y="914227"/>
                  </a:lnTo>
                  <a:lnTo>
                    <a:pt x="21893" y="1374205"/>
                  </a:lnTo>
                  <a:lnTo>
                    <a:pt x="11289" y="1836335"/>
                  </a:lnTo>
                  <a:lnTo>
                    <a:pt x="0" y="2334764"/>
                  </a:lnTo>
                  <a:lnTo>
                    <a:pt x="0" y="2335499"/>
                  </a:lnTo>
                  <a:lnTo>
                    <a:pt x="978670" y="2335499"/>
                  </a:lnTo>
                  <a:lnTo>
                    <a:pt x="1041217" y="2283704"/>
                  </a:lnTo>
                  <a:lnTo>
                    <a:pt x="1091332" y="2257104"/>
                  </a:lnTo>
                  <a:lnTo>
                    <a:pt x="1155347" y="2247304"/>
                  </a:lnTo>
                  <a:lnTo>
                    <a:pt x="1259599" y="2245904"/>
                  </a:lnTo>
                  <a:lnTo>
                    <a:pt x="2641856" y="2245904"/>
                  </a:lnTo>
                  <a:lnTo>
                    <a:pt x="2643270" y="2185573"/>
                  </a:lnTo>
                  <a:lnTo>
                    <a:pt x="2643270" y="1384829"/>
                  </a:lnTo>
                  <a:lnTo>
                    <a:pt x="2631528" y="1228923"/>
                  </a:lnTo>
                  <a:lnTo>
                    <a:pt x="2589202" y="904405"/>
                  </a:lnTo>
                  <a:lnTo>
                    <a:pt x="2523569" y="536256"/>
                  </a:lnTo>
                  <a:lnTo>
                    <a:pt x="2451182" y="250065"/>
                  </a:lnTo>
                  <a:lnTo>
                    <a:pt x="2392641" y="64593"/>
                  </a:lnTo>
                  <a:lnTo>
                    <a:pt x="2369060" y="0"/>
                  </a:lnTo>
                  <a:close/>
                </a:path>
                <a:path w="2643505" h="2335529">
                  <a:moveTo>
                    <a:pt x="2641856" y="2245904"/>
                  </a:moveTo>
                  <a:lnTo>
                    <a:pt x="1259599" y="2245904"/>
                  </a:lnTo>
                  <a:lnTo>
                    <a:pt x="1376125" y="2259904"/>
                  </a:lnTo>
                  <a:lnTo>
                    <a:pt x="1462387" y="2290703"/>
                  </a:lnTo>
                  <a:lnTo>
                    <a:pt x="1515939" y="2321503"/>
                  </a:lnTo>
                  <a:lnTo>
                    <a:pt x="1534329" y="2335499"/>
                  </a:lnTo>
                  <a:lnTo>
                    <a:pt x="2639756" y="2335499"/>
                  </a:lnTo>
                  <a:lnTo>
                    <a:pt x="2641856" y="2245904"/>
                  </a:lnTo>
                  <a:close/>
                </a:path>
              </a:pathLst>
            </a:custGeom>
            <a:solidFill>
              <a:srgbClr val="D7D6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1580400" y="4689972"/>
              <a:ext cx="2607310" cy="2335530"/>
            </a:xfrm>
            <a:custGeom>
              <a:avLst/>
              <a:gdLst/>
              <a:ahLst/>
              <a:cxnLst/>
              <a:rect l="l" t="t" r="r" b="b"/>
              <a:pathLst>
                <a:path w="2607309" h="2335529">
                  <a:moveTo>
                    <a:pt x="2331851" y="0"/>
                  </a:moveTo>
                  <a:lnTo>
                    <a:pt x="263989" y="0"/>
                  </a:lnTo>
                  <a:lnTo>
                    <a:pt x="142152" y="198013"/>
                  </a:lnTo>
                  <a:lnTo>
                    <a:pt x="72305" y="366472"/>
                  </a:lnTo>
                  <a:lnTo>
                    <a:pt x="43128" y="573223"/>
                  </a:lnTo>
                  <a:lnTo>
                    <a:pt x="31768" y="904854"/>
                  </a:lnTo>
                  <a:lnTo>
                    <a:pt x="21137" y="1366296"/>
                  </a:lnTo>
                  <a:lnTo>
                    <a:pt x="10846" y="1831647"/>
                  </a:lnTo>
                  <a:lnTo>
                    <a:pt x="3074" y="2191264"/>
                  </a:lnTo>
                  <a:lnTo>
                    <a:pt x="0" y="2335499"/>
                  </a:lnTo>
                  <a:lnTo>
                    <a:pt x="948455" y="2335499"/>
                  </a:lnTo>
                  <a:lnTo>
                    <a:pt x="1014313" y="2282001"/>
                  </a:lnTo>
                  <a:lnTo>
                    <a:pt x="1066776" y="2254527"/>
                  </a:lnTo>
                  <a:lnTo>
                    <a:pt x="1133300" y="2244405"/>
                  </a:lnTo>
                  <a:lnTo>
                    <a:pt x="1241344" y="2242959"/>
                  </a:lnTo>
                  <a:lnTo>
                    <a:pt x="2605353" y="2242959"/>
                  </a:lnTo>
                  <a:lnTo>
                    <a:pt x="2607126" y="2172352"/>
                  </a:lnTo>
                  <a:lnTo>
                    <a:pt x="2607126" y="1366029"/>
                  </a:lnTo>
                  <a:lnTo>
                    <a:pt x="2596451" y="1222551"/>
                  </a:lnTo>
                  <a:lnTo>
                    <a:pt x="2554152" y="897932"/>
                  </a:lnTo>
                  <a:lnTo>
                    <a:pt x="2488175" y="530784"/>
                  </a:lnTo>
                  <a:lnTo>
                    <a:pt x="2415032" y="246796"/>
                  </a:lnTo>
                  <a:lnTo>
                    <a:pt x="2355735" y="63527"/>
                  </a:lnTo>
                  <a:lnTo>
                    <a:pt x="2331851" y="0"/>
                  </a:lnTo>
                  <a:close/>
                </a:path>
                <a:path w="2607309" h="2335529">
                  <a:moveTo>
                    <a:pt x="2605353" y="2242959"/>
                  </a:moveTo>
                  <a:lnTo>
                    <a:pt x="1241344" y="2242959"/>
                  </a:lnTo>
                  <a:lnTo>
                    <a:pt x="1362709" y="2257419"/>
                  </a:lnTo>
                  <a:lnTo>
                    <a:pt x="1452767" y="2289230"/>
                  </a:lnTo>
                  <a:lnTo>
                    <a:pt x="1508797" y="2321042"/>
                  </a:lnTo>
                  <a:lnTo>
                    <a:pt x="1528076" y="2335499"/>
                  </a:lnTo>
                  <a:lnTo>
                    <a:pt x="2603030" y="2335499"/>
                  </a:lnTo>
                  <a:lnTo>
                    <a:pt x="2605353" y="2242959"/>
                  </a:lnTo>
                  <a:close/>
                </a:path>
              </a:pathLst>
            </a:custGeom>
            <a:solidFill>
              <a:srgbClr val="DEDD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1597604" y="4689972"/>
              <a:ext cx="2571115" cy="2335530"/>
            </a:xfrm>
            <a:custGeom>
              <a:avLst/>
              <a:gdLst/>
              <a:ahLst/>
              <a:cxnLst/>
              <a:rect l="l" t="t" r="r" b="b"/>
              <a:pathLst>
                <a:path w="2571115" h="2335529">
                  <a:moveTo>
                    <a:pt x="2294639" y="0"/>
                  </a:moveTo>
                  <a:lnTo>
                    <a:pt x="263944" y="0"/>
                  </a:lnTo>
                  <a:lnTo>
                    <a:pt x="141735" y="192623"/>
                  </a:lnTo>
                  <a:lnTo>
                    <a:pt x="71539" y="358273"/>
                  </a:lnTo>
                  <a:lnTo>
                    <a:pt x="42231" y="563992"/>
                  </a:lnTo>
                  <a:lnTo>
                    <a:pt x="30847" y="895480"/>
                  </a:lnTo>
                  <a:lnTo>
                    <a:pt x="20368" y="1358383"/>
                  </a:lnTo>
                  <a:lnTo>
                    <a:pt x="10393" y="1826956"/>
                  </a:lnTo>
                  <a:lnTo>
                    <a:pt x="2933" y="2189796"/>
                  </a:lnTo>
                  <a:lnTo>
                    <a:pt x="0" y="2335499"/>
                  </a:lnTo>
                  <a:lnTo>
                    <a:pt x="918233" y="2335499"/>
                  </a:lnTo>
                  <a:lnTo>
                    <a:pt x="987408" y="2280304"/>
                  </a:lnTo>
                  <a:lnTo>
                    <a:pt x="1042222" y="2251960"/>
                  </a:lnTo>
                  <a:lnTo>
                    <a:pt x="1111253" y="2241517"/>
                  </a:lnTo>
                  <a:lnTo>
                    <a:pt x="1223083" y="2240026"/>
                  </a:lnTo>
                  <a:lnTo>
                    <a:pt x="2568852" y="2240026"/>
                  </a:lnTo>
                  <a:lnTo>
                    <a:pt x="2570970" y="2160834"/>
                  </a:lnTo>
                  <a:lnTo>
                    <a:pt x="2570970" y="1346832"/>
                  </a:lnTo>
                  <a:lnTo>
                    <a:pt x="2561368" y="1216179"/>
                  </a:lnTo>
                  <a:lnTo>
                    <a:pt x="2519096" y="891459"/>
                  </a:lnTo>
                  <a:lnTo>
                    <a:pt x="2452777" y="525316"/>
                  </a:lnTo>
                  <a:lnTo>
                    <a:pt x="2378881" y="243538"/>
                  </a:lnTo>
                  <a:lnTo>
                    <a:pt x="2318833" y="62479"/>
                  </a:lnTo>
                  <a:lnTo>
                    <a:pt x="2294639" y="0"/>
                  </a:lnTo>
                  <a:close/>
                </a:path>
                <a:path w="2571115" h="2335529">
                  <a:moveTo>
                    <a:pt x="2568852" y="2240026"/>
                  </a:moveTo>
                  <a:lnTo>
                    <a:pt x="1223083" y="2240026"/>
                  </a:lnTo>
                  <a:lnTo>
                    <a:pt x="1349280" y="2254943"/>
                  </a:lnTo>
                  <a:lnTo>
                    <a:pt x="1443131" y="2287762"/>
                  </a:lnTo>
                  <a:lnTo>
                    <a:pt x="1501638" y="2320581"/>
                  </a:lnTo>
                  <a:lnTo>
                    <a:pt x="1521806" y="2335499"/>
                  </a:lnTo>
                  <a:lnTo>
                    <a:pt x="2566298" y="2335499"/>
                  </a:lnTo>
                  <a:lnTo>
                    <a:pt x="2568852" y="2240026"/>
                  </a:lnTo>
                  <a:close/>
                </a:path>
              </a:pathLst>
            </a:custGeom>
            <a:solidFill>
              <a:srgbClr val="E5E4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1614829" y="4689972"/>
              <a:ext cx="2534920" cy="2335530"/>
            </a:xfrm>
            <a:custGeom>
              <a:avLst/>
              <a:gdLst/>
              <a:ahLst/>
              <a:cxnLst/>
              <a:rect l="l" t="t" r="r" b="b"/>
              <a:pathLst>
                <a:path w="2534919" h="2335529">
                  <a:moveTo>
                    <a:pt x="2257411" y="0"/>
                  </a:moveTo>
                  <a:lnTo>
                    <a:pt x="263856" y="0"/>
                  </a:lnTo>
                  <a:lnTo>
                    <a:pt x="141298" y="187237"/>
                  </a:lnTo>
                  <a:lnTo>
                    <a:pt x="70757" y="350079"/>
                  </a:lnTo>
                  <a:lnTo>
                    <a:pt x="41321" y="554761"/>
                  </a:lnTo>
                  <a:lnTo>
                    <a:pt x="29919" y="886096"/>
                  </a:lnTo>
                  <a:lnTo>
                    <a:pt x="19577" y="1350469"/>
                  </a:lnTo>
                  <a:lnTo>
                    <a:pt x="9912" y="1822266"/>
                  </a:lnTo>
                  <a:lnTo>
                    <a:pt x="2764" y="2188329"/>
                  </a:lnTo>
                  <a:lnTo>
                    <a:pt x="0" y="2334074"/>
                  </a:lnTo>
                  <a:lnTo>
                    <a:pt x="0" y="2335497"/>
                  </a:lnTo>
                  <a:lnTo>
                    <a:pt x="887998" y="2335497"/>
                  </a:lnTo>
                  <a:lnTo>
                    <a:pt x="960475" y="2278600"/>
                  </a:lnTo>
                  <a:lnTo>
                    <a:pt x="1017635" y="2249383"/>
                  </a:lnTo>
                  <a:lnTo>
                    <a:pt x="1089178" y="2238619"/>
                  </a:lnTo>
                  <a:lnTo>
                    <a:pt x="1204805" y="2237081"/>
                  </a:lnTo>
                  <a:lnTo>
                    <a:pt x="2532340" y="2237081"/>
                  </a:lnTo>
                  <a:lnTo>
                    <a:pt x="2534896" y="2146934"/>
                  </a:lnTo>
                  <a:lnTo>
                    <a:pt x="2534896" y="1328803"/>
                  </a:lnTo>
                  <a:lnTo>
                    <a:pt x="2526259" y="1209807"/>
                  </a:lnTo>
                  <a:lnTo>
                    <a:pt x="2484012" y="884986"/>
                  </a:lnTo>
                  <a:lnTo>
                    <a:pt x="2417352" y="519844"/>
                  </a:lnTo>
                  <a:lnTo>
                    <a:pt x="2342704" y="240269"/>
                  </a:lnTo>
                  <a:lnTo>
                    <a:pt x="2281903" y="61412"/>
                  </a:lnTo>
                  <a:lnTo>
                    <a:pt x="2257411" y="0"/>
                  </a:lnTo>
                  <a:close/>
                </a:path>
                <a:path w="2534919" h="2335529">
                  <a:moveTo>
                    <a:pt x="2532340" y="2237081"/>
                  </a:moveTo>
                  <a:lnTo>
                    <a:pt x="1204805" y="2237081"/>
                  </a:lnTo>
                  <a:lnTo>
                    <a:pt x="1335834" y="2252458"/>
                  </a:lnTo>
                  <a:lnTo>
                    <a:pt x="1433473" y="2286289"/>
                  </a:lnTo>
                  <a:lnTo>
                    <a:pt x="1494454" y="2320119"/>
                  </a:lnTo>
                  <a:lnTo>
                    <a:pt x="1515508" y="2335497"/>
                  </a:lnTo>
                  <a:lnTo>
                    <a:pt x="2529550" y="2335497"/>
                  </a:lnTo>
                  <a:lnTo>
                    <a:pt x="2532340" y="2237081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1632010" y="4689972"/>
              <a:ext cx="2499360" cy="2335530"/>
            </a:xfrm>
            <a:custGeom>
              <a:avLst/>
              <a:gdLst/>
              <a:ahLst/>
              <a:cxnLst/>
              <a:rect l="l" t="t" r="r" b="b"/>
              <a:pathLst>
                <a:path w="2499359" h="2335529">
                  <a:moveTo>
                    <a:pt x="2220228" y="0"/>
                  </a:moveTo>
                  <a:lnTo>
                    <a:pt x="263795" y="0"/>
                  </a:lnTo>
                  <a:lnTo>
                    <a:pt x="140899" y="181853"/>
                  </a:lnTo>
                  <a:lnTo>
                    <a:pt x="70010" y="341888"/>
                  </a:lnTo>
                  <a:lnTo>
                    <a:pt x="40450" y="545536"/>
                  </a:lnTo>
                  <a:lnTo>
                    <a:pt x="29035" y="876722"/>
                  </a:lnTo>
                  <a:lnTo>
                    <a:pt x="18835" y="1342564"/>
                  </a:lnTo>
                  <a:lnTo>
                    <a:pt x="9484" y="1817583"/>
                  </a:lnTo>
                  <a:lnTo>
                    <a:pt x="2649" y="2186864"/>
                  </a:lnTo>
                  <a:lnTo>
                    <a:pt x="0" y="2335495"/>
                  </a:lnTo>
                  <a:lnTo>
                    <a:pt x="857795" y="2335495"/>
                  </a:lnTo>
                  <a:lnTo>
                    <a:pt x="933581" y="2276903"/>
                  </a:lnTo>
                  <a:lnTo>
                    <a:pt x="993090" y="2246816"/>
                  </a:lnTo>
                  <a:lnTo>
                    <a:pt x="1067142" y="2235731"/>
                  </a:lnTo>
                  <a:lnTo>
                    <a:pt x="1186560" y="2234147"/>
                  </a:lnTo>
                  <a:lnTo>
                    <a:pt x="2495870" y="2234147"/>
                  </a:lnTo>
                  <a:lnTo>
                    <a:pt x="2498868" y="2134043"/>
                  </a:lnTo>
                  <a:lnTo>
                    <a:pt x="2498868" y="1310465"/>
                  </a:lnTo>
                  <a:lnTo>
                    <a:pt x="2491197" y="1203435"/>
                  </a:lnTo>
                  <a:lnTo>
                    <a:pt x="2448983" y="878513"/>
                  </a:lnTo>
                  <a:lnTo>
                    <a:pt x="2381974" y="514372"/>
                  </a:lnTo>
                  <a:lnTo>
                    <a:pt x="2306571" y="237000"/>
                  </a:lnTo>
                  <a:lnTo>
                    <a:pt x="2245016" y="60346"/>
                  </a:lnTo>
                  <a:lnTo>
                    <a:pt x="2220228" y="0"/>
                  </a:lnTo>
                  <a:close/>
                </a:path>
                <a:path w="2499359" h="2335529">
                  <a:moveTo>
                    <a:pt x="2495870" y="2234147"/>
                  </a:moveTo>
                  <a:lnTo>
                    <a:pt x="1186560" y="2234147"/>
                  </a:lnTo>
                  <a:lnTo>
                    <a:pt x="1322428" y="2249983"/>
                  </a:lnTo>
                  <a:lnTo>
                    <a:pt x="1423863" y="2284821"/>
                  </a:lnTo>
                  <a:lnTo>
                    <a:pt x="1487322" y="2319659"/>
                  </a:lnTo>
                  <a:lnTo>
                    <a:pt x="1509262" y="2335495"/>
                  </a:lnTo>
                  <a:lnTo>
                    <a:pt x="2492835" y="2335495"/>
                  </a:lnTo>
                  <a:lnTo>
                    <a:pt x="2495870" y="2234147"/>
                  </a:lnTo>
                  <a:close/>
                </a:path>
              </a:pathLst>
            </a:custGeom>
            <a:solidFill>
              <a:srgbClr val="F4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1649208" y="4689972"/>
              <a:ext cx="2463165" cy="2335530"/>
            </a:xfrm>
            <a:custGeom>
              <a:avLst/>
              <a:gdLst/>
              <a:ahLst/>
              <a:cxnLst/>
              <a:rect l="l" t="t" r="r" b="b"/>
              <a:pathLst>
                <a:path w="2463165" h="2335529">
                  <a:moveTo>
                    <a:pt x="2183021" y="0"/>
                  </a:moveTo>
                  <a:lnTo>
                    <a:pt x="263700" y="0"/>
                  </a:lnTo>
                  <a:lnTo>
                    <a:pt x="140488" y="176469"/>
                  </a:lnTo>
                  <a:lnTo>
                    <a:pt x="69254" y="333698"/>
                  </a:lnTo>
                  <a:lnTo>
                    <a:pt x="39563" y="536315"/>
                  </a:lnTo>
                  <a:lnTo>
                    <a:pt x="28124" y="867360"/>
                  </a:lnTo>
                  <a:lnTo>
                    <a:pt x="18071" y="1334657"/>
                  </a:lnTo>
                  <a:lnTo>
                    <a:pt x="9032" y="1812898"/>
                  </a:lnTo>
                  <a:lnTo>
                    <a:pt x="2508" y="2185406"/>
                  </a:lnTo>
                  <a:lnTo>
                    <a:pt x="0" y="2335499"/>
                  </a:lnTo>
                  <a:lnTo>
                    <a:pt x="827593" y="2335499"/>
                  </a:lnTo>
                  <a:lnTo>
                    <a:pt x="906675" y="2275211"/>
                  </a:lnTo>
                  <a:lnTo>
                    <a:pt x="968529" y="2244250"/>
                  </a:lnTo>
                  <a:lnTo>
                    <a:pt x="1045089" y="2232843"/>
                  </a:lnTo>
                  <a:lnTo>
                    <a:pt x="1168299" y="2231214"/>
                  </a:lnTo>
                  <a:lnTo>
                    <a:pt x="2459391" y="2231214"/>
                  </a:lnTo>
                  <a:lnTo>
                    <a:pt x="2462821" y="2122447"/>
                  </a:lnTo>
                  <a:lnTo>
                    <a:pt x="2462821" y="1291738"/>
                  </a:lnTo>
                  <a:lnTo>
                    <a:pt x="2456120" y="1197063"/>
                  </a:lnTo>
                  <a:lnTo>
                    <a:pt x="2413926" y="872040"/>
                  </a:lnTo>
                  <a:lnTo>
                    <a:pt x="2346580" y="508904"/>
                  </a:lnTo>
                  <a:lnTo>
                    <a:pt x="2270424" y="233742"/>
                  </a:lnTo>
                  <a:lnTo>
                    <a:pt x="2208115" y="59298"/>
                  </a:lnTo>
                  <a:lnTo>
                    <a:pt x="2183021" y="0"/>
                  </a:lnTo>
                  <a:close/>
                </a:path>
                <a:path w="2463165" h="2335529">
                  <a:moveTo>
                    <a:pt x="2459391" y="2231214"/>
                  </a:moveTo>
                  <a:lnTo>
                    <a:pt x="1168299" y="2231214"/>
                  </a:lnTo>
                  <a:lnTo>
                    <a:pt x="1309006" y="2247509"/>
                  </a:lnTo>
                  <a:lnTo>
                    <a:pt x="1414236" y="2283359"/>
                  </a:lnTo>
                  <a:lnTo>
                    <a:pt x="1480174" y="2319208"/>
                  </a:lnTo>
                  <a:lnTo>
                    <a:pt x="1502994" y="2335499"/>
                  </a:lnTo>
                  <a:lnTo>
                    <a:pt x="2456103" y="2335499"/>
                  </a:lnTo>
                  <a:lnTo>
                    <a:pt x="2459391" y="2231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1672838" y="4979357"/>
              <a:ext cx="1190665" cy="2046113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2898392" y="4979357"/>
              <a:ext cx="1179084" cy="2046113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2803914" y="6082914"/>
              <a:ext cx="182141" cy="78699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2690873" y="5869559"/>
              <a:ext cx="405744" cy="248159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2372461" y="4966749"/>
              <a:ext cx="1000744" cy="999676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2851996" y="6302237"/>
              <a:ext cx="59903" cy="98237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2589019" y="4689972"/>
              <a:ext cx="594002" cy="194402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2686085" y="4689972"/>
              <a:ext cx="422908" cy="294514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2665993" y="5247402"/>
              <a:ext cx="459211" cy="91704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2675457" y="5028673"/>
              <a:ext cx="443546" cy="285959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1255573" y="4689972"/>
              <a:ext cx="3180634" cy="2335499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2202422" y="6387599"/>
              <a:ext cx="1349674" cy="639502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1382811" y="4689971"/>
              <a:ext cx="619873" cy="2335499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3731350" y="4689971"/>
              <a:ext cx="619869" cy="2335499"/>
            </a:xfrm>
            <a:prstGeom prst="rect">
              <a:avLst/>
            </a:prstGeom>
          </p:spPr>
        </p:pic>
      </p:grpSp>
      <p:grpSp>
        <p:nvGrpSpPr>
          <p:cNvPr id="103" name="object 103"/>
          <p:cNvGrpSpPr/>
          <p:nvPr/>
        </p:nvGrpSpPr>
        <p:grpSpPr>
          <a:xfrm>
            <a:off x="10859622" y="7282653"/>
            <a:ext cx="4020820" cy="2535555"/>
            <a:chOff x="10859622" y="7282653"/>
            <a:chExt cx="4020820" cy="2535555"/>
          </a:xfrm>
        </p:grpSpPr>
        <p:pic>
          <p:nvPicPr>
            <p:cNvPr id="104" name="object 104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0859622" y="7282653"/>
              <a:ext cx="4020694" cy="2535346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2609563" y="8823333"/>
              <a:ext cx="227605" cy="129126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1383705" y="8920747"/>
              <a:ext cx="2514791" cy="503091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1364994" y="8904549"/>
              <a:ext cx="1319216" cy="481704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2611521" y="7282657"/>
              <a:ext cx="1405748" cy="2535336"/>
            </a:xfrm>
            <a:prstGeom prst="rect">
              <a:avLst/>
            </a:prstGeom>
          </p:spPr>
        </p:pic>
      </p:grpSp>
      <p:grpSp>
        <p:nvGrpSpPr>
          <p:cNvPr id="109" name="object 109"/>
          <p:cNvGrpSpPr/>
          <p:nvPr/>
        </p:nvGrpSpPr>
        <p:grpSpPr>
          <a:xfrm>
            <a:off x="15135611" y="5786820"/>
            <a:ext cx="4258945" cy="4031615"/>
            <a:chOff x="15135611" y="5786820"/>
            <a:chExt cx="4258945" cy="4031615"/>
          </a:xfrm>
        </p:grpSpPr>
        <p:pic>
          <p:nvPicPr>
            <p:cNvPr id="110" name="object 11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5135611" y="5786820"/>
              <a:ext cx="4258752" cy="4031184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7031272" y="5923317"/>
              <a:ext cx="495094" cy="457452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7051837" y="5786829"/>
              <a:ext cx="453954" cy="260400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6968112" y="9508464"/>
              <a:ext cx="615991" cy="309540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6977326" y="5898543"/>
              <a:ext cx="615970" cy="585081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5932765" y="6549859"/>
              <a:ext cx="2660663" cy="2924490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5135613" y="6698853"/>
              <a:ext cx="1499472" cy="2196362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7074161" y="9267592"/>
              <a:ext cx="399652" cy="244955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6653160" y="6447217"/>
              <a:ext cx="788413" cy="813504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7915570" y="6698853"/>
              <a:ext cx="1478792" cy="2200571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7129688" y="6409072"/>
              <a:ext cx="954358" cy="890423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7084014" y="7232671"/>
              <a:ext cx="386878" cy="1133722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5666637" y="6706502"/>
              <a:ext cx="139629" cy="98010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5703805" y="6665985"/>
              <a:ext cx="1443219" cy="140079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8745490" y="6706502"/>
              <a:ext cx="138437" cy="98010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7416195" y="6665985"/>
              <a:ext cx="1430875" cy="140079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5135613" y="5786829"/>
              <a:ext cx="4258749" cy="4031175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5528993" y="6082275"/>
              <a:ext cx="1638843" cy="715627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7334501" y="6082275"/>
              <a:ext cx="1638833" cy="715627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6417993" y="7422199"/>
              <a:ext cx="750154" cy="2395805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5773265" y="7346678"/>
              <a:ext cx="544307" cy="2471326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7407539" y="7422199"/>
              <a:ext cx="1576844" cy="2395805"/>
            </a:xfrm>
            <a:prstGeom prst="rect">
              <a:avLst/>
            </a:prstGeom>
          </p:spPr>
        </p:pic>
      </p:grpSp>
      <p:grpSp>
        <p:nvGrpSpPr>
          <p:cNvPr id="132" name="object 132"/>
          <p:cNvGrpSpPr/>
          <p:nvPr/>
        </p:nvGrpSpPr>
        <p:grpSpPr>
          <a:xfrm>
            <a:off x="13002114" y="1524801"/>
            <a:ext cx="1866264" cy="2886710"/>
            <a:chOff x="13002114" y="1524801"/>
            <a:chExt cx="1866264" cy="2886710"/>
          </a:xfrm>
        </p:grpSpPr>
        <p:sp>
          <p:nvSpPr>
            <p:cNvPr id="133" name="object 133"/>
            <p:cNvSpPr/>
            <p:nvPr/>
          </p:nvSpPr>
          <p:spPr>
            <a:xfrm>
              <a:off x="13002114" y="1524801"/>
              <a:ext cx="1866264" cy="2886710"/>
            </a:xfrm>
            <a:custGeom>
              <a:avLst/>
              <a:gdLst/>
              <a:ahLst/>
              <a:cxnLst/>
              <a:rect l="l" t="t" r="r" b="b"/>
              <a:pathLst>
                <a:path w="1866265" h="2886710">
                  <a:moveTo>
                    <a:pt x="1755119" y="0"/>
                  </a:moveTo>
                  <a:lnTo>
                    <a:pt x="111001" y="0"/>
                  </a:lnTo>
                  <a:lnTo>
                    <a:pt x="67798" y="8724"/>
                  </a:lnTo>
                  <a:lnTo>
                    <a:pt x="32514" y="32514"/>
                  </a:lnTo>
                  <a:lnTo>
                    <a:pt x="8724" y="67798"/>
                  </a:lnTo>
                  <a:lnTo>
                    <a:pt x="0" y="111001"/>
                  </a:lnTo>
                  <a:lnTo>
                    <a:pt x="0" y="2775590"/>
                  </a:lnTo>
                  <a:lnTo>
                    <a:pt x="8724" y="2818798"/>
                  </a:lnTo>
                  <a:lnTo>
                    <a:pt x="32514" y="2854081"/>
                  </a:lnTo>
                  <a:lnTo>
                    <a:pt x="67798" y="2877869"/>
                  </a:lnTo>
                  <a:lnTo>
                    <a:pt x="111001" y="2886592"/>
                  </a:lnTo>
                  <a:lnTo>
                    <a:pt x="1755119" y="2886592"/>
                  </a:lnTo>
                  <a:lnTo>
                    <a:pt x="1798328" y="2877869"/>
                  </a:lnTo>
                  <a:lnTo>
                    <a:pt x="1833615" y="2854081"/>
                  </a:lnTo>
                  <a:lnTo>
                    <a:pt x="1857407" y="2818798"/>
                  </a:lnTo>
                  <a:lnTo>
                    <a:pt x="1866131" y="2775590"/>
                  </a:lnTo>
                  <a:lnTo>
                    <a:pt x="1866131" y="111001"/>
                  </a:lnTo>
                  <a:lnTo>
                    <a:pt x="1857407" y="67798"/>
                  </a:lnTo>
                  <a:lnTo>
                    <a:pt x="1833615" y="32514"/>
                  </a:lnTo>
                  <a:lnTo>
                    <a:pt x="1798328" y="8724"/>
                  </a:lnTo>
                  <a:lnTo>
                    <a:pt x="1755119" y="0"/>
                  </a:lnTo>
                  <a:close/>
                </a:path>
              </a:pathLst>
            </a:custGeom>
            <a:solidFill>
              <a:srgbClr val="0E15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3002117" y="1524801"/>
              <a:ext cx="1484630" cy="2886710"/>
            </a:xfrm>
            <a:custGeom>
              <a:avLst/>
              <a:gdLst/>
              <a:ahLst/>
              <a:cxnLst/>
              <a:rect l="l" t="t" r="r" b="b"/>
              <a:pathLst>
                <a:path w="1484630" h="2886710">
                  <a:moveTo>
                    <a:pt x="1286572" y="0"/>
                  </a:moveTo>
                  <a:lnTo>
                    <a:pt x="111001" y="0"/>
                  </a:lnTo>
                  <a:lnTo>
                    <a:pt x="67793" y="8724"/>
                  </a:lnTo>
                  <a:lnTo>
                    <a:pt x="32510" y="32514"/>
                  </a:lnTo>
                  <a:lnTo>
                    <a:pt x="8722" y="67798"/>
                  </a:lnTo>
                  <a:lnTo>
                    <a:pt x="0" y="111001"/>
                  </a:lnTo>
                  <a:lnTo>
                    <a:pt x="0" y="510594"/>
                  </a:lnTo>
                  <a:lnTo>
                    <a:pt x="227859" y="867113"/>
                  </a:lnTo>
                  <a:lnTo>
                    <a:pt x="322774" y="1090207"/>
                  </a:lnTo>
                  <a:lnTo>
                    <a:pt x="343867" y="1289591"/>
                  </a:lnTo>
                  <a:lnTo>
                    <a:pt x="302195" y="1678729"/>
                  </a:lnTo>
                  <a:lnTo>
                    <a:pt x="196805" y="2229926"/>
                  </a:lnTo>
                  <a:lnTo>
                    <a:pt x="88778" y="2722488"/>
                  </a:lnTo>
                  <a:lnTo>
                    <a:pt x="54700" y="2869042"/>
                  </a:lnTo>
                  <a:lnTo>
                    <a:pt x="67793" y="2877870"/>
                  </a:lnTo>
                  <a:lnTo>
                    <a:pt x="111001" y="2886592"/>
                  </a:lnTo>
                  <a:lnTo>
                    <a:pt x="1129490" y="2886592"/>
                  </a:lnTo>
                  <a:lnTo>
                    <a:pt x="1250395" y="2881145"/>
                  </a:lnTo>
                  <a:lnTo>
                    <a:pt x="1411078" y="1963402"/>
                  </a:lnTo>
                  <a:lnTo>
                    <a:pt x="1484562" y="1489124"/>
                  </a:lnTo>
                  <a:lnTo>
                    <a:pt x="1484562" y="1074892"/>
                  </a:lnTo>
                  <a:lnTo>
                    <a:pt x="1478168" y="1029190"/>
                  </a:lnTo>
                  <a:lnTo>
                    <a:pt x="1426479" y="753685"/>
                  </a:lnTo>
                  <a:lnTo>
                    <a:pt x="1363035" y="412644"/>
                  </a:lnTo>
                  <a:lnTo>
                    <a:pt x="1286572" y="0"/>
                  </a:lnTo>
                  <a:close/>
                </a:path>
              </a:pathLst>
            </a:custGeom>
            <a:solidFill>
              <a:srgbClr val="808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3002117" y="1524801"/>
              <a:ext cx="1481455" cy="2886710"/>
            </a:xfrm>
            <a:custGeom>
              <a:avLst/>
              <a:gdLst/>
              <a:ahLst/>
              <a:cxnLst/>
              <a:rect l="l" t="t" r="r" b="b"/>
              <a:pathLst>
                <a:path w="1481455" h="2886710">
                  <a:moveTo>
                    <a:pt x="1281148" y="0"/>
                  </a:moveTo>
                  <a:lnTo>
                    <a:pt x="110981" y="4"/>
                  </a:lnTo>
                  <a:lnTo>
                    <a:pt x="67793" y="8724"/>
                  </a:lnTo>
                  <a:lnTo>
                    <a:pt x="32510" y="32514"/>
                  </a:lnTo>
                  <a:lnTo>
                    <a:pt x="8722" y="67798"/>
                  </a:lnTo>
                  <a:lnTo>
                    <a:pt x="0" y="111001"/>
                  </a:lnTo>
                  <a:lnTo>
                    <a:pt x="0" y="498246"/>
                  </a:lnTo>
                  <a:lnTo>
                    <a:pt x="234588" y="869099"/>
                  </a:lnTo>
                  <a:lnTo>
                    <a:pt x="327917" y="1091167"/>
                  </a:lnTo>
                  <a:lnTo>
                    <a:pt x="348783" y="1290404"/>
                  </a:lnTo>
                  <a:lnTo>
                    <a:pt x="309133" y="1679004"/>
                  </a:lnTo>
                  <a:lnTo>
                    <a:pt x="208192" y="2229029"/>
                  </a:lnTo>
                  <a:lnTo>
                    <a:pt x="104614" y="2720420"/>
                  </a:lnTo>
                  <a:lnTo>
                    <a:pt x="69338" y="2878181"/>
                  </a:lnTo>
                  <a:lnTo>
                    <a:pt x="111001" y="2886592"/>
                  </a:lnTo>
                  <a:lnTo>
                    <a:pt x="1120166" y="2886592"/>
                  </a:lnTo>
                  <a:lnTo>
                    <a:pt x="1244724" y="2881141"/>
                  </a:lnTo>
                  <a:lnTo>
                    <a:pt x="1406751" y="1963792"/>
                  </a:lnTo>
                  <a:lnTo>
                    <a:pt x="1481106" y="1488332"/>
                  </a:lnTo>
                  <a:lnTo>
                    <a:pt x="1481106" y="1074837"/>
                  </a:lnTo>
                  <a:lnTo>
                    <a:pt x="1474822" y="1029857"/>
                  </a:lnTo>
                  <a:lnTo>
                    <a:pt x="1422815" y="754249"/>
                  </a:lnTo>
                  <a:lnTo>
                    <a:pt x="1281184" y="4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3002116" y="1524802"/>
              <a:ext cx="1478280" cy="2886710"/>
            </a:xfrm>
            <a:custGeom>
              <a:avLst/>
              <a:gdLst/>
              <a:ahLst/>
              <a:cxnLst/>
              <a:rect l="l" t="t" r="r" b="b"/>
              <a:pathLst>
                <a:path w="1478280" h="2886710">
                  <a:moveTo>
                    <a:pt x="1275808" y="0"/>
                  </a:moveTo>
                  <a:lnTo>
                    <a:pt x="111001" y="0"/>
                  </a:lnTo>
                  <a:lnTo>
                    <a:pt x="67793" y="8724"/>
                  </a:lnTo>
                  <a:lnTo>
                    <a:pt x="32510" y="32514"/>
                  </a:lnTo>
                  <a:lnTo>
                    <a:pt x="8722" y="67798"/>
                  </a:lnTo>
                  <a:lnTo>
                    <a:pt x="0" y="111001"/>
                  </a:lnTo>
                  <a:lnTo>
                    <a:pt x="0" y="485798"/>
                  </a:lnTo>
                  <a:lnTo>
                    <a:pt x="2088" y="488876"/>
                  </a:lnTo>
                  <a:lnTo>
                    <a:pt x="241308" y="871075"/>
                  </a:lnTo>
                  <a:lnTo>
                    <a:pt x="333050" y="1092115"/>
                  </a:lnTo>
                  <a:lnTo>
                    <a:pt x="353690" y="1291206"/>
                  </a:lnTo>
                  <a:lnTo>
                    <a:pt x="316063" y="1679279"/>
                  </a:lnTo>
                  <a:lnTo>
                    <a:pt x="219575" y="2228133"/>
                  </a:lnTo>
                  <a:lnTo>
                    <a:pt x="120449" y="2718352"/>
                  </a:lnTo>
                  <a:lnTo>
                    <a:pt x="85447" y="2881434"/>
                  </a:lnTo>
                  <a:lnTo>
                    <a:pt x="111001" y="2886592"/>
                  </a:lnTo>
                  <a:lnTo>
                    <a:pt x="1110439" y="2886592"/>
                  </a:lnTo>
                  <a:lnTo>
                    <a:pt x="1239055" y="2881137"/>
                  </a:lnTo>
                  <a:lnTo>
                    <a:pt x="1402420" y="1964175"/>
                  </a:lnTo>
                  <a:lnTo>
                    <a:pt x="1477756" y="1486851"/>
                  </a:lnTo>
                  <a:lnTo>
                    <a:pt x="1477756" y="1075540"/>
                  </a:lnTo>
                  <a:lnTo>
                    <a:pt x="1471478" y="1030533"/>
                  </a:lnTo>
                  <a:lnTo>
                    <a:pt x="1275808" y="0"/>
                  </a:lnTo>
                  <a:close/>
                </a:path>
              </a:pathLst>
            </a:custGeom>
            <a:solidFill>
              <a:srgbClr val="8A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3002116" y="1524802"/>
              <a:ext cx="1474470" cy="2886710"/>
            </a:xfrm>
            <a:custGeom>
              <a:avLst/>
              <a:gdLst/>
              <a:ahLst/>
              <a:cxnLst/>
              <a:rect l="l" t="t" r="r" b="b"/>
              <a:pathLst>
                <a:path w="1474469" h="2886710">
                  <a:moveTo>
                    <a:pt x="1270421" y="0"/>
                  </a:moveTo>
                  <a:lnTo>
                    <a:pt x="111001" y="0"/>
                  </a:lnTo>
                  <a:lnTo>
                    <a:pt x="67793" y="8724"/>
                  </a:lnTo>
                  <a:lnTo>
                    <a:pt x="32510" y="32514"/>
                  </a:lnTo>
                  <a:lnTo>
                    <a:pt x="8722" y="67798"/>
                  </a:lnTo>
                  <a:lnTo>
                    <a:pt x="0" y="111001"/>
                  </a:lnTo>
                  <a:lnTo>
                    <a:pt x="0" y="474105"/>
                  </a:lnTo>
                  <a:lnTo>
                    <a:pt x="13121" y="493646"/>
                  </a:lnTo>
                  <a:lnTo>
                    <a:pt x="248035" y="873060"/>
                  </a:lnTo>
                  <a:lnTo>
                    <a:pt x="338187" y="1093074"/>
                  </a:lnTo>
                  <a:lnTo>
                    <a:pt x="358594" y="1292018"/>
                  </a:lnTo>
                  <a:lnTo>
                    <a:pt x="322994" y="1679549"/>
                  </a:lnTo>
                  <a:lnTo>
                    <a:pt x="230954" y="2227231"/>
                  </a:lnTo>
                  <a:lnTo>
                    <a:pt x="136275" y="2716281"/>
                  </a:lnTo>
                  <a:lnTo>
                    <a:pt x="101645" y="2884703"/>
                  </a:lnTo>
                  <a:lnTo>
                    <a:pt x="111001" y="2886592"/>
                  </a:lnTo>
                  <a:lnTo>
                    <a:pt x="1100489" y="2886592"/>
                  </a:lnTo>
                  <a:lnTo>
                    <a:pt x="1233384" y="2881143"/>
                  </a:lnTo>
                  <a:lnTo>
                    <a:pt x="1398093" y="1964569"/>
                  </a:lnTo>
                  <a:lnTo>
                    <a:pt x="1474300" y="1486102"/>
                  </a:lnTo>
                  <a:lnTo>
                    <a:pt x="1474300" y="1075552"/>
                  </a:lnTo>
                  <a:lnTo>
                    <a:pt x="1468121" y="1031199"/>
                  </a:lnTo>
                  <a:lnTo>
                    <a:pt x="1415483" y="755380"/>
                  </a:lnTo>
                  <a:lnTo>
                    <a:pt x="1349940" y="413647"/>
                  </a:lnTo>
                  <a:lnTo>
                    <a:pt x="1270421" y="0"/>
                  </a:lnTo>
                  <a:close/>
                </a:path>
              </a:pathLst>
            </a:custGeom>
            <a:solidFill>
              <a:srgbClr val="8F8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3002116" y="1524801"/>
              <a:ext cx="1471295" cy="2886710"/>
            </a:xfrm>
            <a:custGeom>
              <a:avLst/>
              <a:gdLst/>
              <a:ahLst/>
              <a:cxnLst/>
              <a:rect l="l" t="t" r="r" b="b"/>
              <a:pathLst>
                <a:path w="1471294" h="2886710">
                  <a:moveTo>
                    <a:pt x="1265002" y="0"/>
                  </a:moveTo>
                  <a:lnTo>
                    <a:pt x="110986" y="3"/>
                  </a:lnTo>
                  <a:lnTo>
                    <a:pt x="67793" y="8724"/>
                  </a:lnTo>
                  <a:lnTo>
                    <a:pt x="32510" y="32514"/>
                  </a:lnTo>
                  <a:lnTo>
                    <a:pt x="8722" y="67798"/>
                  </a:lnTo>
                  <a:lnTo>
                    <a:pt x="0" y="111001"/>
                  </a:lnTo>
                  <a:lnTo>
                    <a:pt x="0" y="462066"/>
                  </a:lnTo>
                  <a:lnTo>
                    <a:pt x="24149" y="498412"/>
                  </a:lnTo>
                  <a:lnTo>
                    <a:pt x="254756" y="875039"/>
                  </a:lnTo>
                  <a:lnTo>
                    <a:pt x="343324" y="1094029"/>
                  </a:lnTo>
                  <a:lnTo>
                    <a:pt x="363510" y="1292832"/>
                  </a:lnTo>
                  <a:lnTo>
                    <a:pt x="329928" y="1679831"/>
                  </a:lnTo>
                  <a:lnTo>
                    <a:pt x="242337" y="2226343"/>
                  </a:lnTo>
                  <a:lnTo>
                    <a:pt x="152109" y="2714224"/>
                  </a:lnTo>
                  <a:lnTo>
                    <a:pt x="118231" y="2886592"/>
                  </a:lnTo>
                  <a:lnTo>
                    <a:pt x="1089878" y="2886592"/>
                  </a:lnTo>
                  <a:lnTo>
                    <a:pt x="1227714" y="2881140"/>
                  </a:lnTo>
                  <a:lnTo>
                    <a:pt x="1393767" y="1964954"/>
                  </a:lnTo>
                  <a:lnTo>
                    <a:pt x="1470949" y="1484741"/>
                  </a:lnTo>
                  <a:lnTo>
                    <a:pt x="1470949" y="1076188"/>
                  </a:lnTo>
                  <a:lnTo>
                    <a:pt x="1464786" y="1031877"/>
                  </a:lnTo>
                  <a:lnTo>
                    <a:pt x="1411823" y="755953"/>
                  </a:lnTo>
                  <a:lnTo>
                    <a:pt x="1345575" y="413990"/>
                  </a:lnTo>
                  <a:lnTo>
                    <a:pt x="1265032" y="3"/>
                  </a:lnTo>
                  <a:close/>
                </a:path>
              </a:pathLst>
            </a:custGeom>
            <a:solidFill>
              <a:srgbClr val="9493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3002116" y="1524801"/>
              <a:ext cx="1468120" cy="2886710"/>
            </a:xfrm>
            <a:custGeom>
              <a:avLst/>
              <a:gdLst/>
              <a:ahLst/>
              <a:cxnLst/>
              <a:rect l="l" t="t" r="r" b="b"/>
              <a:pathLst>
                <a:path w="1468119" h="2886710">
                  <a:moveTo>
                    <a:pt x="1259656" y="0"/>
                  </a:moveTo>
                  <a:lnTo>
                    <a:pt x="111001" y="0"/>
                  </a:lnTo>
                  <a:lnTo>
                    <a:pt x="67793" y="8724"/>
                  </a:lnTo>
                  <a:lnTo>
                    <a:pt x="32510" y="32514"/>
                  </a:lnTo>
                  <a:lnTo>
                    <a:pt x="8722" y="67798"/>
                  </a:lnTo>
                  <a:lnTo>
                    <a:pt x="0" y="111001"/>
                  </a:lnTo>
                  <a:lnTo>
                    <a:pt x="0" y="449651"/>
                  </a:lnTo>
                  <a:lnTo>
                    <a:pt x="35183" y="503182"/>
                  </a:lnTo>
                  <a:lnTo>
                    <a:pt x="261483" y="877023"/>
                  </a:lnTo>
                  <a:lnTo>
                    <a:pt x="348462" y="1094983"/>
                  </a:lnTo>
                  <a:lnTo>
                    <a:pt x="368416" y="1293634"/>
                  </a:lnTo>
                  <a:lnTo>
                    <a:pt x="336858" y="1680101"/>
                  </a:lnTo>
                  <a:lnTo>
                    <a:pt x="253719" y="2225444"/>
                  </a:lnTo>
                  <a:lnTo>
                    <a:pt x="167944" y="2712154"/>
                  </a:lnTo>
                  <a:lnTo>
                    <a:pt x="135248" y="2886592"/>
                  </a:lnTo>
                  <a:lnTo>
                    <a:pt x="1078570" y="2886592"/>
                  </a:lnTo>
                  <a:lnTo>
                    <a:pt x="1222044" y="2881136"/>
                  </a:lnTo>
                  <a:lnTo>
                    <a:pt x="1389441" y="1965337"/>
                  </a:lnTo>
                  <a:lnTo>
                    <a:pt x="1467599" y="1483396"/>
                  </a:lnTo>
                  <a:lnTo>
                    <a:pt x="1467599" y="1076942"/>
                  </a:lnTo>
                  <a:lnTo>
                    <a:pt x="1461430" y="1032543"/>
                  </a:lnTo>
                  <a:lnTo>
                    <a:pt x="1408151" y="756514"/>
                  </a:lnTo>
                  <a:lnTo>
                    <a:pt x="1341208" y="414321"/>
                  </a:lnTo>
                  <a:lnTo>
                    <a:pt x="1283932" y="123102"/>
                  </a:lnTo>
                  <a:lnTo>
                    <a:pt x="1259656" y="0"/>
                  </a:lnTo>
                  <a:close/>
                </a:path>
              </a:pathLst>
            </a:custGeom>
            <a:solidFill>
              <a:srgbClr val="9997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3002116" y="1524802"/>
              <a:ext cx="1464310" cy="2886710"/>
            </a:xfrm>
            <a:custGeom>
              <a:avLst/>
              <a:gdLst/>
              <a:ahLst/>
              <a:cxnLst/>
              <a:rect l="l" t="t" r="r" b="b"/>
              <a:pathLst>
                <a:path w="1464309" h="2886710">
                  <a:moveTo>
                    <a:pt x="1254217" y="0"/>
                  </a:moveTo>
                  <a:lnTo>
                    <a:pt x="110978" y="4"/>
                  </a:lnTo>
                  <a:lnTo>
                    <a:pt x="67793" y="8724"/>
                  </a:lnTo>
                  <a:lnTo>
                    <a:pt x="32510" y="32514"/>
                  </a:lnTo>
                  <a:lnTo>
                    <a:pt x="8722" y="67798"/>
                  </a:lnTo>
                  <a:lnTo>
                    <a:pt x="0" y="111001"/>
                  </a:lnTo>
                  <a:lnTo>
                    <a:pt x="0" y="436847"/>
                  </a:lnTo>
                  <a:lnTo>
                    <a:pt x="46211" y="507947"/>
                  </a:lnTo>
                  <a:lnTo>
                    <a:pt x="268204" y="879000"/>
                  </a:lnTo>
                  <a:lnTo>
                    <a:pt x="353599" y="1095936"/>
                  </a:lnTo>
                  <a:lnTo>
                    <a:pt x="373332" y="1294447"/>
                  </a:lnTo>
                  <a:lnTo>
                    <a:pt x="343796" y="1680380"/>
                  </a:lnTo>
                  <a:lnTo>
                    <a:pt x="265106" y="2224549"/>
                  </a:lnTo>
                  <a:lnTo>
                    <a:pt x="183779" y="2710086"/>
                  </a:lnTo>
                  <a:lnTo>
                    <a:pt x="152312" y="2886592"/>
                  </a:lnTo>
                  <a:lnTo>
                    <a:pt x="1066763" y="2886592"/>
                  </a:lnTo>
                  <a:lnTo>
                    <a:pt x="1216374" y="2881142"/>
                  </a:lnTo>
                  <a:lnTo>
                    <a:pt x="1385114" y="1965724"/>
                  </a:lnTo>
                  <a:lnTo>
                    <a:pt x="1464143" y="1482734"/>
                  </a:lnTo>
                  <a:lnTo>
                    <a:pt x="1464143" y="1076878"/>
                  </a:lnTo>
                  <a:lnTo>
                    <a:pt x="1458084" y="1033208"/>
                  </a:lnTo>
                  <a:lnTo>
                    <a:pt x="1404486" y="757077"/>
                  </a:lnTo>
                  <a:lnTo>
                    <a:pt x="1336842" y="414657"/>
                  </a:lnTo>
                  <a:lnTo>
                    <a:pt x="1278864" y="123211"/>
                  </a:lnTo>
                  <a:lnTo>
                    <a:pt x="1254268" y="4"/>
                  </a:lnTo>
                  <a:close/>
                </a:path>
              </a:pathLst>
            </a:custGeom>
            <a:solidFill>
              <a:srgbClr val="9E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3002116" y="1524802"/>
              <a:ext cx="1461135" cy="2886710"/>
            </a:xfrm>
            <a:custGeom>
              <a:avLst/>
              <a:gdLst/>
              <a:ahLst/>
              <a:cxnLst/>
              <a:rect l="l" t="t" r="r" b="b"/>
              <a:pathLst>
                <a:path w="1461134" h="2886710">
                  <a:moveTo>
                    <a:pt x="1248867" y="0"/>
                  </a:moveTo>
                  <a:lnTo>
                    <a:pt x="110995" y="1"/>
                  </a:lnTo>
                  <a:lnTo>
                    <a:pt x="67793" y="8724"/>
                  </a:lnTo>
                  <a:lnTo>
                    <a:pt x="32510" y="32514"/>
                  </a:lnTo>
                  <a:lnTo>
                    <a:pt x="8722" y="67798"/>
                  </a:lnTo>
                  <a:lnTo>
                    <a:pt x="0" y="111001"/>
                  </a:lnTo>
                  <a:lnTo>
                    <a:pt x="0" y="423624"/>
                  </a:lnTo>
                  <a:lnTo>
                    <a:pt x="57246" y="512718"/>
                  </a:lnTo>
                  <a:lnTo>
                    <a:pt x="274932" y="880984"/>
                  </a:lnTo>
                  <a:lnTo>
                    <a:pt x="358738" y="1096892"/>
                  </a:lnTo>
                  <a:lnTo>
                    <a:pt x="378238" y="1295249"/>
                  </a:lnTo>
                  <a:lnTo>
                    <a:pt x="350726" y="1680651"/>
                  </a:lnTo>
                  <a:lnTo>
                    <a:pt x="276489" y="2223650"/>
                  </a:lnTo>
                  <a:lnTo>
                    <a:pt x="199614" y="2708018"/>
                  </a:lnTo>
                  <a:lnTo>
                    <a:pt x="169422" y="2886592"/>
                  </a:lnTo>
                  <a:lnTo>
                    <a:pt x="1053840" y="2886592"/>
                  </a:lnTo>
                  <a:lnTo>
                    <a:pt x="1210705" y="2881138"/>
                  </a:lnTo>
                  <a:lnTo>
                    <a:pt x="1380783" y="1966114"/>
                  </a:lnTo>
                  <a:lnTo>
                    <a:pt x="1460793" y="1481425"/>
                  </a:lnTo>
                  <a:lnTo>
                    <a:pt x="1460793" y="1077572"/>
                  </a:lnTo>
                  <a:lnTo>
                    <a:pt x="1454739" y="1033875"/>
                  </a:lnTo>
                  <a:lnTo>
                    <a:pt x="1400823" y="757639"/>
                  </a:lnTo>
                  <a:lnTo>
                    <a:pt x="1332476" y="414988"/>
                  </a:lnTo>
                  <a:lnTo>
                    <a:pt x="1273797" y="123312"/>
                  </a:lnTo>
                  <a:lnTo>
                    <a:pt x="1248882" y="1"/>
                  </a:lnTo>
                  <a:close/>
                </a:path>
              </a:pathLst>
            </a:custGeom>
            <a:solidFill>
              <a:srgbClr val="A3A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3002116" y="1524801"/>
              <a:ext cx="1457960" cy="2886710"/>
            </a:xfrm>
            <a:custGeom>
              <a:avLst/>
              <a:gdLst/>
              <a:ahLst/>
              <a:cxnLst/>
              <a:rect l="l" t="t" r="r" b="b"/>
              <a:pathLst>
                <a:path w="1457959" h="2886710">
                  <a:moveTo>
                    <a:pt x="1243505" y="0"/>
                  </a:moveTo>
                  <a:lnTo>
                    <a:pt x="111001" y="0"/>
                  </a:lnTo>
                  <a:lnTo>
                    <a:pt x="67793" y="8724"/>
                  </a:lnTo>
                  <a:lnTo>
                    <a:pt x="32510" y="32514"/>
                  </a:lnTo>
                  <a:lnTo>
                    <a:pt x="8722" y="67798"/>
                  </a:lnTo>
                  <a:lnTo>
                    <a:pt x="0" y="111001"/>
                  </a:lnTo>
                  <a:lnTo>
                    <a:pt x="0" y="409964"/>
                  </a:lnTo>
                  <a:lnTo>
                    <a:pt x="68274" y="517483"/>
                  </a:lnTo>
                  <a:lnTo>
                    <a:pt x="281653" y="882963"/>
                  </a:lnTo>
                  <a:lnTo>
                    <a:pt x="363875" y="1097846"/>
                  </a:lnTo>
                  <a:lnTo>
                    <a:pt x="383154" y="1296063"/>
                  </a:lnTo>
                  <a:lnTo>
                    <a:pt x="357664" y="1680931"/>
                  </a:lnTo>
                  <a:lnTo>
                    <a:pt x="287876" y="2222757"/>
                  </a:lnTo>
                  <a:lnTo>
                    <a:pt x="215450" y="2705951"/>
                  </a:lnTo>
                  <a:lnTo>
                    <a:pt x="186579" y="2886592"/>
                  </a:lnTo>
                  <a:lnTo>
                    <a:pt x="1039807" y="2886592"/>
                  </a:lnTo>
                  <a:lnTo>
                    <a:pt x="1205035" y="2881135"/>
                  </a:lnTo>
                  <a:lnTo>
                    <a:pt x="1376457" y="1966498"/>
                  </a:lnTo>
                  <a:lnTo>
                    <a:pt x="1457337" y="1480805"/>
                  </a:lnTo>
                  <a:lnTo>
                    <a:pt x="1457337" y="1077580"/>
                  </a:lnTo>
                  <a:lnTo>
                    <a:pt x="1451383" y="1034552"/>
                  </a:lnTo>
                  <a:lnTo>
                    <a:pt x="1397155" y="758209"/>
                  </a:lnTo>
                  <a:lnTo>
                    <a:pt x="1328114" y="415325"/>
                  </a:lnTo>
                  <a:lnTo>
                    <a:pt x="1268737" y="123415"/>
                  </a:lnTo>
                  <a:lnTo>
                    <a:pt x="1243505" y="0"/>
                  </a:lnTo>
                  <a:close/>
                </a:path>
              </a:pathLst>
            </a:custGeom>
            <a:solidFill>
              <a:srgbClr val="A9A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3002116" y="1524802"/>
              <a:ext cx="1454150" cy="2886710"/>
            </a:xfrm>
            <a:custGeom>
              <a:avLst/>
              <a:gdLst/>
              <a:ahLst/>
              <a:cxnLst/>
              <a:rect l="l" t="t" r="r" b="b"/>
              <a:pathLst>
                <a:path w="1454150" h="2886710">
                  <a:moveTo>
                    <a:pt x="1238069" y="0"/>
                  </a:moveTo>
                  <a:lnTo>
                    <a:pt x="110982" y="3"/>
                  </a:lnTo>
                  <a:lnTo>
                    <a:pt x="67793" y="8724"/>
                  </a:lnTo>
                  <a:lnTo>
                    <a:pt x="32510" y="32514"/>
                  </a:lnTo>
                  <a:lnTo>
                    <a:pt x="8722" y="67798"/>
                  </a:lnTo>
                  <a:lnTo>
                    <a:pt x="0" y="111001"/>
                  </a:lnTo>
                  <a:lnTo>
                    <a:pt x="0" y="395839"/>
                  </a:lnTo>
                  <a:lnTo>
                    <a:pt x="79302" y="522253"/>
                  </a:lnTo>
                  <a:lnTo>
                    <a:pt x="288373" y="884946"/>
                  </a:lnTo>
                  <a:lnTo>
                    <a:pt x="369007" y="1098800"/>
                  </a:lnTo>
                  <a:lnTo>
                    <a:pt x="388060" y="1296864"/>
                  </a:lnTo>
                  <a:lnTo>
                    <a:pt x="364594" y="1681201"/>
                  </a:lnTo>
                  <a:lnTo>
                    <a:pt x="299257" y="2221857"/>
                  </a:lnTo>
                  <a:lnTo>
                    <a:pt x="231284" y="2703881"/>
                  </a:lnTo>
                  <a:lnTo>
                    <a:pt x="203782" y="2886592"/>
                  </a:lnTo>
                  <a:lnTo>
                    <a:pt x="1024633" y="2886592"/>
                  </a:lnTo>
                  <a:lnTo>
                    <a:pt x="1199365" y="2881141"/>
                  </a:lnTo>
                  <a:lnTo>
                    <a:pt x="1372131" y="1966891"/>
                  </a:lnTo>
                  <a:lnTo>
                    <a:pt x="1453987" y="1479597"/>
                  </a:lnTo>
                  <a:lnTo>
                    <a:pt x="1453987" y="1078270"/>
                  </a:lnTo>
                  <a:lnTo>
                    <a:pt x="1448038" y="1035218"/>
                  </a:lnTo>
                  <a:lnTo>
                    <a:pt x="1393491" y="758772"/>
                  </a:lnTo>
                  <a:lnTo>
                    <a:pt x="1323747" y="415661"/>
                  </a:lnTo>
                  <a:lnTo>
                    <a:pt x="1263669" y="123524"/>
                  </a:lnTo>
                  <a:lnTo>
                    <a:pt x="1238118" y="3"/>
                  </a:lnTo>
                  <a:close/>
                </a:path>
              </a:pathLst>
            </a:custGeom>
            <a:solidFill>
              <a:srgbClr val="AE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3002116" y="1524801"/>
              <a:ext cx="1450975" cy="2886710"/>
            </a:xfrm>
            <a:custGeom>
              <a:avLst/>
              <a:gdLst/>
              <a:ahLst/>
              <a:cxnLst/>
              <a:rect l="l" t="t" r="r" b="b"/>
              <a:pathLst>
                <a:path w="1450975" h="2886710">
                  <a:moveTo>
                    <a:pt x="1232713" y="0"/>
                  </a:moveTo>
                  <a:lnTo>
                    <a:pt x="110995" y="1"/>
                  </a:lnTo>
                  <a:lnTo>
                    <a:pt x="67793" y="8724"/>
                  </a:lnTo>
                  <a:lnTo>
                    <a:pt x="32510" y="32514"/>
                  </a:lnTo>
                  <a:lnTo>
                    <a:pt x="8722" y="67798"/>
                  </a:lnTo>
                  <a:lnTo>
                    <a:pt x="0" y="111001"/>
                  </a:lnTo>
                  <a:lnTo>
                    <a:pt x="0" y="381206"/>
                  </a:lnTo>
                  <a:lnTo>
                    <a:pt x="90336" y="527020"/>
                  </a:lnTo>
                  <a:lnTo>
                    <a:pt x="295102" y="886925"/>
                  </a:lnTo>
                  <a:lnTo>
                    <a:pt x="374150" y="1099755"/>
                  </a:lnTo>
                  <a:lnTo>
                    <a:pt x="392976" y="1297679"/>
                  </a:lnTo>
                  <a:lnTo>
                    <a:pt x="371530" y="1681484"/>
                  </a:lnTo>
                  <a:lnTo>
                    <a:pt x="310639" y="2220970"/>
                  </a:lnTo>
                  <a:lnTo>
                    <a:pt x="247111" y="2701824"/>
                  </a:lnTo>
                  <a:lnTo>
                    <a:pt x="221023" y="2886592"/>
                  </a:lnTo>
                  <a:lnTo>
                    <a:pt x="1007556" y="2886592"/>
                  </a:lnTo>
                  <a:lnTo>
                    <a:pt x="1193695" y="2881138"/>
                  </a:lnTo>
                  <a:lnTo>
                    <a:pt x="1367799" y="1967276"/>
                  </a:lnTo>
                  <a:lnTo>
                    <a:pt x="1450636" y="1478367"/>
                  </a:lnTo>
                  <a:lnTo>
                    <a:pt x="1450636" y="1078970"/>
                  </a:lnTo>
                  <a:lnTo>
                    <a:pt x="1444692" y="1035885"/>
                  </a:lnTo>
                  <a:lnTo>
                    <a:pt x="1389822" y="759339"/>
                  </a:lnTo>
                  <a:lnTo>
                    <a:pt x="1319377" y="415997"/>
                  </a:lnTo>
                  <a:lnTo>
                    <a:pt x="1258599" y="123628"/>
                  </a:lnTo>
                  <a:lnTo>
                    <a:pt x="1232730" y="1"/>
                  </a:lnTo>
                  <a:close/>
                </a:path>
              </a:pathLst>
            </a:custGeom>
            <a:solidFill>
              <a:srgbClr val="B4B2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3002116" y="1524801"/>
              <a:ext cx="1447800" cy="2886710"/>
            </a:xfrm>
            <a:custGeom>
              <a:avLst/>
              <a:gdLst/>
              <a:ahLst/>
              <a:cxnLst/>
              <a:rect l="l" t="t" r="r" b="b"/>
              <a:pathLst>
                <a:path w="1447800" h="2886710">
                  <a:moveTo>
                    <a:pt x="1227343" y="0"/>
                  </a:moveTo>
                  <a:lnTo>
                    <a:pt x="111001" y="0"/>
                  </a:lnTo>
                  <a:lnTo>
                    <a:pt x="67793" y="8724"/>
                  </a:lnTo>
                  <a:lnTo>
                    <a:pt x="32510" y="32514"/>
                  </a:lnTo>
                  <a:lnTo>
                    <a:pt x="8722" y="67798"/>
                  </a:lnTo>
                  <a:lnTo>
                    <a:pt x="0" y="111001"/>
                  </a:lnTo>
                  <a:lnTo>
                    <a:pt x="0" y="366053"/>
                  </a:lnTo>
                  <a:lnTo>
                    <a:pt x="101364" y="531790"/>
                  </a:lnTo>
                  <a:lnTo>
                    <a:pt x="301821" y="888909"/>
                  </a:lnTo>
                  <a:lnTo>
                    <a:pt x="379282" y="1100710"/>
                  </a:lnTo>
                  <a:lnTo>
                    <a:pt x="397881" y="1298480"/>
                  </a:lnTo>
                  <a:lnTo>
                    <a:pt x="378459" y="1681754"/>
                  </a:lnTo>
                  <a:lnTo>
                    <a:pt x="322021" y="2220070"/>
                  </a:lnTo>
                  <a:lnTo>
                    <a:pt x="262946" y="2699755"/>
                  </a:lnTo>
                  <a:lnTo>
                    <a:pt x="238321" y="2886592"/>
                  </a:lnTo>
                  <a:lnTo>
                    <a:pt x="988371" y="2886592"/>
                  </a:lnTo>
                  <a:lnTo>
                    <a:pt x="1188025" y="2881144"/>
                  </a:lnTo>
                  <a:lnTo>
                    <a:pt x="1363472" y="1967664"/>
                  </a:lnTo>
                  <a:lnTo>
                    <a:pt x="1447181" y="1477825"/>
                  </a:lnTo>
                  <a:lnTo>
                    <a:pt x="1447181" y="1078898"/>
                  </a:lnTo>
                  <a:lnTo>
                    <a:pt x="1441347" y="1036551"/>
                  </a:lnTo>
                  <a:lnTo>
                    <a:pt x="1386157" y="759900"/>
                  </a:lnTo>
                  <a:lnTo>
                    <a:pt x="1315010" y="416328"/>
                  </a:lnTo>
                  <a:lnTo>
                    <a:pt x="1253531" y="123728"/>
                  </a:lnTo>
                  <a:lnTo>
                    <a:pt x="1227343" y="0"/>
                  </a:lnTo>
                  <a:close/>
                </a:path>
              </a:pathLst>
            </a:custGeom>
            <a:solidFill>
              <a:srgbClr val="B9B7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3002116" y="1524801"/>
              <a:ext cx="1443990" cy="2886710"/>
            </a:xfrm>
            <a:custGeom>
              <a:avLst/>
              <a:gdLst/>
              <a:ahLst/>
              <a:cxnLst/>
              <a:rect l="l" t="t" r="r" b="b"/>
              <a:pathLst>
                <a:path w="1443990" h="2886710">
                  <a:moveTo>
                    <a:pt x="1221919" y="0"/>
                  </a:moveTo>
                  <a:lnTo>
                    <a:pt x="110987" y="2"/>
                  </a:lnTo>
                  <a:lnTo>
                    <a:pt x="67793" y="8724"/>
                  </a:lnTo>
                  <a:lnTo>
                    <a:pt x="32510" y="32514"/>
                  </a:lnTo>
                  <a:lnTo>
                    <a:pt x="8722" y="67798"/>
                  </a:lnTo>
                  <a:lnTo>
                    <a:pt x="0" y="111001"/>
                  </a:lnTo>
                  <a:lnTo>
                    <a:pt x="0" y="350329"/>
                  </a:lnTo>
                  <a:lnTo>
                    <a:pt x="112393" y="536554"/>
                  </a:lnTo>
                  <a:lnTo>
                    <a:pt x="308542" y="890886"/>
                  </a:lnTo>
                  <a:lnTo>
                    <a:pt x="384419" y="1101663"/>
                  </a:lnTo>
                  <a:lnTo>
                    <a:pt x="402797" y="1299293"/>
                  </a:lnTo>
                  <a:lnTo>
                    <a:pt x="385398" y="1682031"/>
                  </a:lnTo>
                  <a:lnTo>
                    <a:pt x="333408" y="2219170"/>
                  </a:lnTo>
                  <a:lnTo>
                    <a:pt x="278781" y="2697678"/>
                  </a:lnTo>
                  <a:lnTo>
                    <a:pt x="255666" y="2886592"/>
                  </a:lnTo>
                  <a:lnTo>
                    <a:pt x="965744" y="2886592"/>
                  </a:lnTo>
                  <a:lnTo>
                    <a:pt x="1182355" y="2881140"/>
                  </a:lnTo>
                  <a:lnTo>
                    <a:pt x="1359146" y="1968047"/>
                  </a:lnTo>
                  <a:lnTo>
                    <a:pt x="1443830" y="1476686"/>
                  </a:lnTo>
                  <a:lnTo>
                    <a:pt x="1443830" y="1079651"/>
                  </a:lnTo>
                  <a:lnTo>
                    <a:pt x="1437991" y="1037217"/>
                  </a:lnTo>
                  <a:lnTo>
                    <a:pt x="1382490" y="760463"/>
                  </a:lnTo>
                  <a:lnTo>
                    <a:pt x="1310648" y="416664"/>
                  </a:lnTo>
                  <a:lnTo>
                    <a:pt x="1248471" y="123837"/>
                  </a:lnTo>
                  <a:lnTo>
                    <a:pt x="1221966" y="2"/>
                  </a:lnTo>
                  <a:close/>
                </a:path>
              </a:pathLst>
            </a:custGeom>
            <a:solidFill>
              <a:srgbClr val="BF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3002116" y="1524801"/>
              <a:ext cx="1440815" cy="2886710"/>
            </a:xfrm>
            <a:custGeom>
              <a:avLst/>
              <a:gdLst/>
              <a:ahLst/>
              <a:cxnLst/>
              <a:rect l="l" t="t" r="r" b="b"/>
              <a:pathLst>
                <a:path w="1440815" h="2886710">
                  <a:moveTo>
                    <a:pt x="1216573" y="0"/>
                  </a:moveTo>
                  <a:lnTo>
                    <a:pt x="111001" y="0"/>
                  </a:lnTo>
                  <a:lnTo>
                    <a:pt x="67793" y="8724"/>
                  </a:lnTo>
                  <a:lnTo>
                    <a:pt x="32510" y="32514"/>
                  </a:lnTo>
                  <a:lnTo>
                    <a:pt x="8722" y="67798"/>
                  </a:lnTo>
                  <a:lnTo>
                    <a:pt x="0" y="111001"/>
                  </a:lnTo>
                  <a:lnTo>
                    <a:pt x="0" y="334000"/>
                  </a:lnTo>
                  <a:lnTo>
                    <a:pt x="123426" y="541326"/>
                  </a:lnTo>
                  <a:lnTo>
                    <a:pt x="315270" y="892872"/>
                  </a:lnTo>
                  <a:lnTo>
                    <a:pt x="389557" y="1102619"/>
                  </a:lnTo>
                  <a:lnTo>
                    <a:pt x="407703" y="1300096"/>
                  </a:lnTo>
                  <a:lnTo>
                    <a:pt x="392327" y="1682305"/>
                  </a:lnTo>
                  <a:lnTo>
                    <a:pt x="344790" y="2218278"/>
                  </a:lnTo>
                  <a:lnTo>
                    <a:pt x="294616" y="2695619"/>
                  </a:lnTo>
                  <a:lnTo>
                    <a:pt x="273061" y="2886592"/>
                  </a:lnTo>
                  <a:lnTo>
                    <a:pt x="939191" y="2886592"/>
                  </a:lnTo>
                  <a:lnTo>
                    <a:pt x="1176685" y="2881137"/>
                  </a:lnTo>
                  <a:lnTo>
                    <a:pt x="1354820" y="1968437"/>
                  </a:lnTo>
                  <a:lnTo>
                    <a:pt x="1440479" y="1475594"/>
                  </a:lnTo>
                  <a:lnTo>
                    <a:pt x="1440479" y="1080351"/>
                  </a:lnTo>
                  <a:lnTo>
                    <a:pt x="1434645" y="1037895"/>
                  </a:lnTo>
                  <a:lnTo>
                    <a:pt x="1378821" y="761030"/>
                  </a:lnTo>
                  <a:lnTo>
                    <a:pt x="1306277" y="416998"/>
                  </a:lnTo>
                  <a:lnTo>
                    <a:pt x="1243401" y="123940"/>
                  </a:lnTo>
                  <a:lnTo>
                    <a:pt x="1216573" y="0"/>
                  </a:lnTo>
                  <a:close/>
                </a:path>
              </a:pathLst>
            </a:custGeom>
            <a:solidFill>
              <a:srgbClr val="C5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3002116" y="1524801"/>
              <a:ext cx="1437640" cy="2886710"/>
            </a:xfrm>
            <a:custGeom>
              <a:avLst/>
              <a:gdLst/>
              <a:ahLst/>
              <a:cxnLst/>
              <a:rect l="l" t="t" r="r" b="b"/>
              <a:pathLst>
                <a:path w="1437640" h="2886710">
                  <a:moveTo>
                    <a:pt x="1211192" y="0"/>
                  </a:moveTo>
                  <a:lnTo>
                    <a:pt x="111001" y="0"/>
                  </a:lnTo>
                  <a:lnTo>
                    <a:pt x="67793" y="8724"/>
                  </a:lnTo>
                  <a:lnTo>
                    <a:pt x="32510" y="32514"/>
                  </a:lnTo>
                  <a:lnTo>
                    <a:pt x="8722" y="67798"/>
                  </a:lnTo>
                  <a:lnTo>
                    <a:pt x="0" y="111001"/>
                  </a:lnTo>
                  <a:lnTo>
                    <a:pt x="0" y="317026"/>
                  </a:lnTo>
                  <a:lnTo>
                    <a:pt x="134455" y="546091"/>
                  </a:lnTo>
                  <a:lnTo>
                    <a:pt x="321989" y="894849"/>
                  </a:lnTo>
                  <a:lnTo>
                    <a:pt x="394689" y="1103572"/>
                  </a:lnTo>
                  <a:lnTo>
                    <a:pt x="412608" y="1300909"/>
                  </a:lnTo>
                  <a:lnTo>
                    <a:pt x="399261" y="1682584"/>
                  </a:lnTo>
                  <a:lnTo>
                    <a:pt x="356175" y="2217383"/>
                  </a:lnTo>
                  <a:lnTo>
                    <a:pt x="310451" y="2693551"/>
                  </a:lnTo>
                  <a:lnTo>
                    <a:pt x="290504" y="2886592"/>
                  </a:lnTo>
                  <a:lnTo>
                    <a:pt x="906826" y="2886592"/>
                  </a:lnTo>
                  <a:lnTo>
                    <a:pt x="1171014" y="2881143"/>
                  </a:lnTo>
                  <a:lnTo>
                    <a:pt x="1350494" y="1968825"/>
                  </a:lnTo>
                  <a:lnTo>
                    <a:pt x="1437024" y="1475118"/>
                  </a:lnTo>
                  <a:lnTo>
                    <a:pt x="1437024" y="1080276"/>
                  </a:lnTo>
                  <a:lnTo>
                    <a:pt x="1431300" y="1038561"/>
                  </a:lnTo>
                  <a:lnTo>
                    <a:pt x="1375161" y="761596"/>
                  </a:lnTo>
                  <a:lnTo>
                    <a:pt x="1301915" y="417332"/>
                  </a:lnTo>
                  <a:lnTo>
                    <a:pt x="1238334" y="124042"/>
                  </a:lnTo>
                  <a:lnTo>
                    <a:pt x="1211192" y="0"/>
                  </a:lnTo>
                  <a:close/>
                </a:path>
              </a:pathLst>
            </a:custGeom>
            <a:solidFill>
              <a:srgbClr val="CB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3002116" y="1524801"/>
              <a:ext cx="1433830" cy="2886710"/>
            </a:xfrm>
            <a:custGeom>
              <a:avLst/>
              <a:gdLst/>
              <a:ahLst/>
              <a:cxnLst/>
              <a:rect l="l" t="t" r="r" b="b"/>
              <a:pathLst>
                <a:path w="1433830" h="2886710">
                  <a:moveTo>
                    <a:pt x="1205764" y="0"/>
                  </a:moveTo>
                  <a:lnTo>
                    <a:pt x="110992" y="1"/>
                  </a:lnTo>
                  <a:lnTo>
                    <a:pt x="67793" y="8724"/>
                  </a:lnTo>
                  <a:lnTo>
                    <a:pt x="32510" y="32514"/>
                  </a:lnTo>
                  <a:lnTo>
                    <a:pt x="8722" y="67798"/>
                  </a:lnTo>
                  <a:lnTo>
                    <a:pt x="0" y="111001"/>
                  </a:lnTo>
                  <a:lnTo>
                    <a:pt x="0" y="299352"/>
                  </a:lnTo>
                  <a:lnTo>
                    <a:pt x="145487" y="550855"/>
                  </a:lnTo>
                  <a:lnTo>
                    <a:pt x="328715" y="896825"/>
                  </a:lnTo>
                  <a:lnTo>
                    <a:pt x="399830" y="1104520"/>
                  </a:lnTo>
                  <a:lnTo>
                    <a:pt x="417529" y="1301710"/>
                  </a:lnTo>
                  <a:lnTo>
                    <a:pt x="406193" y="1682854"/>
                  </a:lnTo>
                  <a:lnTo>
                    <a:pt x="367554" y="2216484"/>
                  </a:lnTo>
                  <a:lnTo>
                    <a:pt x="326280" y="2691482"/>
                  </a:lnTo>
                  <a:lnTo>
                    <a:pt x="307990" y="2886592"/>
                  </a:lnTo>
                  <a:lnTo>
                    <a:pt x="865127" y="2886592"/>
                  </a:lnTo>
                  <a:lnTo>
                    <a:pt x="1165339" y="2881139"/>
                  </a:lnTo>
                  <a:lnTo>
                    <a:pt x="1346162" y="1969214"/>
                  </a:lnTo>
                  <a:lnTo>
                    <a:pt x="1433673" y="1474042"/>
                  </a:lnTo>
                  <a:lnTo>
                    <a:pt x="1433673" y="1081015"/>
                  </a:lnTo>
                  <a:lnTo>
                    <a:pt x="1427948" y="1039237"/>
                  </a:lnTo>
                  <a:lnTo>
                    <a:pt x="1371492" y="762163"/>
                  </a:lnTo>
                  <a:lnTo>
                    <a:pt x="1297548" y="417669"/>
                  </a:lnTo>
                  <a:lnTo>
                    <a:pt x="1233269" y="124151"/>
                  </a:lnTo>
                  <a:lnTo>
                    <a:pt x="1205809" y="1"/>
                  </a:lnTo>
                  <a:close/>
                </a:path>
              </a:pathLst>
            </a:custGeom>
            <a:solidFill>
              <a:srgbClr val="D1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3002116" y="1524802"/>
              <a:ext cx="1430655" cy="2886710"/>
            </a:xfrm>
            <a:custGeom>
              <a:avLst/>
              <a:gdLst/>
              <a:ahLst/>
              <a:cxnLst/>
              <a:rect l="l" t="t" r="r" b="b"/>
              <a:pathLst>
                <a:path w="1430655" h="2886710">
                  <a:moveTo>
                    <a:pt x="1200432" y="0"/>
                  </a:moveTo>
                  <a:lnTo>
                    <a:pt x="111001" y="0"/>
                  </a:lnTo>
                  <a:lnTo>
                    <a:pt x="67793" y="8724"/>
                  </a:lnTo>
                  <a:lnTo>
                    <a:pt x="32510" y="32514"/>
                  </a:lnTo>
                  <a:lnTo>
                    <a:pt x="8722" y="67798"/>
                  </a:lnTo>
                  <a:lnTo>
                    <a:pt x="0" y="111001"/>
                  </a:lnTo>
                  <a:lnTo>
                    <a:pt x="0" y="280938"/>
                  </a:lnTo>
                  <a:lnTo>
                    <a:pt x="156521" y="555620"/>
                  </a:lnTo>
                  <a:lnTo>
                    <a:pt x="335442" y="898803"/>
                  </a:lnTo>
                  <a:lnTo>
                    <a:pt x="404969" y="1105474"/>
                  </a:lnTo>
                  <a:lnTo>
                    <a:pt x="422434" y="1302524"/>
                  </a:lnTo>
                  <a:lnTo>
                    <a:pt x="413127" y="1683135"/>
                  </a:lnTo>
                  <a:lnTo>
                    <a:pt x="378940" y="2215595"/>
                  </a:lnTo>
                  <a:lnTo>
                    <a:pt x="342116" y="2689424"/>
                  </a:lnTo>
                  <a:lnTo>
                    <a:pt x="325533" y="2886592"/>
                  </a:lnTo>
                  <a:lnTo>
                    <a:pt x="809395" y="2886592"/>
                  </a:lnTo>
                  <a:lnTo>
                    <a:pt x="1159669" y="2881135"/>
                  </a:lnTo>
                  <a:lnTo>
                    <a:pt x="1341835" y="1969598"/>
                  </a:lnTo>
                  <a:lnTo>
                    <a:pt x="1430155" y="1473957"/>
                  </a:lnTo>
                  <a:lnTo>
                    <a:pt x="1430322" y="1471769"/>
                  </a:lnTo>
                  <a:lnTo>
                    <a:pt x="1430322" y="1081702"/>
                  </a:lnTo>
                  <a:lnTo>
                    <a:pt x="1424603" y="1039903"/>
                  </a:lnTo>
                  <a:lnTo>
                    <a:pt x="1367825" y="762729"/>
                  </a:lnTo>
                  <a:lnTo>
                    <a:pt x="1293183" y="418005"/>
                  </a:lnTo>
                  <a:lnTo>
                    <a:pt x="1228208" y="124253"/>
                  </a:lnTo>
                  <a:lnTo>
                    <a:pt x="1200432" y="0"/>
                  </a:lnTo>
                  <a:close/>
                </a:path>
              </a:pathLst>
            </a:custGeom>
            <a:solidFill>
              <a:srgbClr val="D7D6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3002116" y="1524801"/>
              <a:ext cx="1427480" cy="2886710"/>
            </a:xfrm>
            <a:custGeom>
              <a:avLst/>
              <a:gdLst/>
              <a:ahLst/>
              <a:cxnLst/>
              <a:rect l="l" t="t" r="r" b="b"/>
              <a:pathLst>
                <a:path w="1427480" h="2886710">
                  <a:moveTo>
                    <a:pt x="1194863" y="0"/>
                  </a:moveTo>
                  <a:lnTo>
                    <a:pt x="110975" y="5"/>
                  </a:lnTo>
                  <a:lnTo>
                    <a:pt x="67793" y="8724"/>
                  </a:lnTo>
                  <a:lnTo>
                    <a:pt x="32510" y="32514"/>
                  </a:lnTo>
                  <a:lnTo>
                    <a:pt x="8722" y="67798"/>
                  </a:lnTo>
                  <a:lnTo>
                    <a:pt x="0" y="111001"/>
                  </a:lnTo>
                  <a:lnTo>
                    <a:pt x="0" y="261736"/>
                  </a:lnTo>
                  <a:lnTo>
                    <a:pt x="167549" y="560391"/>
                  </a:lnTo>
                  <a:lnTo>
                    <a:pt x="342162" y="900788"/>
                  </a:lnTo>
                  <a:lnTo>
                    <a:pt x="410101" y="1106430"/>
                  </a:lnTo>
                  <a:lnTo>
                    <a:pt x="427340" y="1303326"/>
                  </a:lnTo>
                  <a:lnTo>
                    <a:pt x="420056" y="1683406"/>
                  </a:lnTo>
                  <a:lnTo>
                    <a:pt x="390321" y="2214697"/>
                  </a:lnTo>
                  <a:lnTo>
                    <a:pt x="357950" y="2687355"/>
                  </a:lnTo>
                  <a:lnTo>
                    <a:pt x="343124" y="2886592"/>
                  </a:lnTo>
                  <a:lnTo>
                    <a:pt x="728785" y="2886592"/>
                  </a:lnTo>
                  <a:lnTo>
                    <a:pt x="1153998" y="2881142"/>
                  </a:lnTo>
                  <a:lnTo>
                    <a:pt x="1337503" y="1969986"/>
                  </a:lnTo>
                  <a:lnTo>
                    <a:pt x="1426511" y="1474541"/>
                  </a:lnTo>
                  <a:lnTo>
                    <a:pt x="1426867" y="1469951"/>
                  </a:lnTo>
                  <a:lnTo>
                    <a:pt x="1426867" y="1081634"/>
                  </a:lnTo>
                  <a:lnTo>
                    <a:pt x="1421257" y="1040570"/>
                  </a:lnTo>
                  <a:lnTo>
                    <a:pt x="1364160" y="763293"/>
                  </a:lnTo>
                  <a:lnTo>
                    <a:pt x="1288816" y="418342"/>
                  </a:lnTo>
                  <a:lnTo>
                    <a:pt x="1223140" y="124364"/>
                  </a:lnTo>
                  <a:lnTo>
                    <a:pt x="1195044" y="5"/>
                  </a:lnTo>
                  <a:lnTo>
                    <a:pt x="1194863" y="0"/>
                  </a:lnTo>
                  <a:close/>
                </a:path>
              </a:pathLst>
            </a:custGeom>
            <a:solidFill>
              <a:srgbClr val="DEDD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3002116" y="1524801"/>
              <a:ext cx="1423670" cy="2886710"/>
            </a:xfrm>
            <a:custGeom>
              <a:avLst/>
              <a:gdLst/>
              <a:ahLst/>
              <a:cxnLst/>
              <a:rect l="l" t="t" r="r" b="b"/>
              <a:pathLst>
                <a:path w="1423669" h="2886710">
                  <a:moveTo>
                    <a:pt x="1189608" y="0"/>
                  </a:moveTo>
                  <a:lnTo>
                    <a:pt x="110996" y="1"/>
                  </a:lnTo>
                  <a:lnTo>
                    <a:pt x="67793" y="8724"/>
                  </a:lnTo>
                  <a:lnTo>
                    <a:pt x="32510" y="32514"/>
                  </a:lnTo>
                  <a:lnTo>
                    <a:pt x="8722" y="67798"/>
                  </a:lnTo>
                  <a:lnTo>
                    <a:pt x="0" y="111001"/>
                  </a:lnTo>
                  <a:lnTo>
                    <a:pt x="0" y="241658"/>
                  </a:lnTo>
                  <a:lnTo>
                    <a:pt x="178584" y="565151"/>
                  </a:lnTo>
                  <a:lnTo>
                    <a:pt x="348891" y="902764"/>
                  </a:lnTo>
                  <a:lnTo>
                    <a:pt x="415244" y="1107383"/>
                  </a:lnTo>
                  <a:lnTo>
                    <a:pt x="432256" y="1304139"/>
                  </a:lnTo>
                  <a:lnTo>
                    <a:pt x="426993" y="1683684"/>
                  </a:lnTo>
                  <a:lnTo>
                    <a:pt x="401703" y="2213797"/>
                  </a:lnTo>
                  <a:lnTo>
                    <a:pt x="373777" y="2685279"/>
                  </a:lnTo>
                  <a:lnTo>
                    <a:pt x="360755" y="2886592"/>
                  </a:lnTo>
                  <a:lnTo>
                    <a:pt x="596822" y="2886592"/>
                  </a:lnTo>
                  <a:lnTo>
                    <a:pt x="1148328" y="2881138"/>
                  </a:lnTo>
                  <a:lnTo>
                    <a:pt x="1333177" y="1970369"/>
                  </a:lnTo>
                  <a:lnTo>
                    <a:pt x="1422875" y="1475123"/>
                  </a:lnTo>
                  <a:lnTo>
                    <a:pt x="1423516" y="1466962"/>
                  </a:lnTo>
                  <a:lnTo>
                    <a:pt x="1423516" y="1082320"/>
                  </a:lnTo>
                  <a:lnTo>
                    <a:pt x="1417912" y="1041236"/>
                  </a:lnTo>
                  <a:lnTo>
                    <a:pt x="1360496" y="763854"/>
                  </a:lnTo>
                  <a:lnTo>
                    <a:pt x="1284450" y="418672"/>
                  </a:lnTo>
                  <a:lnTo>
                    <a:pt x="1218071" y="124464"/>
                  </a:lnTo>
                  <a:lnTo>
                    <a:pt x="1189657" y="1"/>
                  </a:lnTo>
                  <a:close/>
                </a:path>
              </a:pathLst>
            </a:custGeom>
            <a:solidFill>
              <a:srgbClr val="E5E4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3002116" y="1524802"/>
              <a:ext cx="1420495" cy="2886710"/>
            </a:xfrm>
            <a:custGeom>
              <a:avLst/>
              <a:gdLst/>
              <a:ahLst/>
              <a:cxnLst/>
              <a:rect l="l" t="t" r="r" b="b"/>
              <a:pathLst>
                <a:path w="1420494" h="2886710">
                  <a:moveTo>
                    <a:pt x="1184281" y="0"/>
                  </a:moveTo>
                  <a:lnTo>
                    <a:pt x="111001" y="0"/>
                  </a:lnTo>
                  <a:lnTo>
                    <a:pt x="67793" y="8724"/>
                  </a:lnTo>
                  <a:lnTo>
                    <a:pt x="32510" y="32514"/>
                  </a:lnTo>
                  <a:lnTo>
                    <a:pt x="8722" y="67798"/>
                  </a:lnTo>
                  <a:lnTo>
                    <a:pt x="0" y="111001"/>
                  </a:lnTo>
                  <a:lnTo>
                    <a:pt x="0" y="220670"/>
                  </a:lnTo>
                  <a:lnTo>
                    <a:pt x="189612" y="569922"/>
                  </a:lnTo>
                  <a:lnTo>
                    <a:pt x="355610" y="904748"/>
                  </a:lnTo>
                  <a:lnTo>
                    <a:pt x="420376" y="1108338"/>
                  </a:lnTo>
                  <a:lnTo>
                    <a:pt x="437161" y="1304942"/>
                  </a:lnTo>
                  <a:lnTo>
                    <a:pt x="433924" y="1683956"/>
                  </a:lnTo>
                  <a:lnTo>
                    <a:pt x="413090" y="2212904"/>
                  </a:lnTo>
                  <a:lnTo>
                    <a:pt x="389620" y="2683219"/>
                  </a:lnTo>
                  <a:lnTo>
                    <a:pt x="378472" y="2886339"/>
                  </a:lnTo>
                  <a:lnTo>
                    <a:pt x="1142658" y="2881135"/>
                  </a:lnTo>
                  <a:lnTo>
                    <a:pt x="1328851" y="1970759"/>
                  </a:lnTo>
                  <a:lnTo>
                    <a:pt x="1419238" y="1475715"/>
                  </a:lnTo>
                  <a:lnTo>
                    <a:pt x="1420166" y="1464056"/>
                  </a:lnTo>
                  <a:lnTo>
                    <a:pt x="1420166" y="1083084"/>
                  </a:lnTo>
                  <a:lnTo>
                    <a:pt x="1414556" y="1041913"/>
                  </a:lnTo>
                  <a:lnTo>
                    <a:pt x="1356824" y="764420"/>
                  </a:lnTo>
                  <a:lnTo>
                    <a:pt x="1280083" y="419005"/>
                  </a:lnTo>
                  <a:lnTo>
                    <a:pt x="1213010" y="124565"/>
                  </a:lnTo>
                  <a:lnTo>
                    <a:pt x="1184281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3002116" y="1524801"/>
              <a:ext cx="1417320" cy="2884170"/>
            </a:xfrm>
            <a:custGeom>
              <a:avLst/>
              <a:gdLst/>
              <a:ahLst/>
              <a:cxnLst/>
              <a:rect l="l" t="t" r="r" b="b"/>
              <a:pathLst>
                <a:path w="1417319" h="2884170">
                  <a:moveTo>
                    <a:pt x="1178310" y="0"/>
                  </a:moveTo>
                  <a:lnTo>
                    <a:pt x="110979" y="4"/>
                  </a:lnTo>
                  <a:lnTo>
                    <a:pt x="67793" y="8724"/>
                  </a:lnTo>
                  <a:lnTo>
                    <a:pt x="32510" y="32514"/>
                  </a:lnTo>
                  <a:lnTo>
                    <a:pt x="8722" y="67798"/>
                  </a:lnTo>
                  <a:lnTo>
                    <a:pt x="0" y="111001"/>
                  </a:lnTo>
                  <a:lnTo>
                    <a:pt x="0" y="198676"/>
                  </a:lnTo>
                  <a:lnTo>
                    <a:pt x="200646" y="574694"/>
                  </a:lnTo>
                  <a:lnTo>
                    <a:pt x="362339" y="906734"/>
                  </a:lnTo>
                  <a:lnTo>
                    <a:pt x="425518" y="1109298"/>
                  </a:lnTo>
                  <a:lnTo>
                    <a:pt x="442077" y="1305755"/>
                  </a:lnTo>
                  <a:lnTo>
                    <a:pt x="440860" y="1684236"/>
                  </a:lnTo>
                  <a:lnTo>
                    <a:pt x="424472" y="2212010"/>
                  </a:lnTo>
                  <a:lnTo>
                    <a:pt x="405447" y="2681152"/>
                  </a:lnTo>
                  <a:lnTo>
                    <a:pt x="396320" y="2883734"/>
                  </a:lnTo>
                  <a:lnTo>
                    <a:pt x="1136988" y="2881142"/>
                  </a:lnTo>
                  <a:lnTo>
                    <a:pt x="1324525" y="1971148"/>
                  </a:lnTo>
                  <a:lnTo>
                    <a:pt x="1415601" y="1476299"/>
                  </a:lnTo>
                  <a:lnTo>
                    <a:pt x="1416710" y="1462549"/>
                  </a:lnTo>
                  <a:lnTo>
                    <a:pt x="1416710" y="1083001"/>
                  </a:lnTo>
                  <a:lnTo>
                    <a:pt x="1411210" y="1042580"/>
                  </a:lnTo>
                  <a:lnTo>
                    <a:pt x="1353164" y="764988"/>
                  </a:lnTo>
                  <a:lnTo>
                    <a:pt x="1275721" y="419346"/>
                  </a:lnTo>
                  <a:lnTo>
                    <a:pt x="1207943" y="124677"/>
                  </a:lnTo>
                  <a:lnTo>
                    <a:pt x="1178893" y="4"/>
                  </a:lnTo>
                  <a:lnTo>
                    <a:pt x="1178310" y="0"/>
                  </a:lnTo>
                  <a:close/>
                </a:path>
              </a:pathLst>
            </a:custGeom>
            <a:solidFill>
              <a:srgbClr val="F4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3002116" y="1524802"/>
              <a:ext cx="1413510" cy="2881630"/>
            </a:xfrm>
            <a:custGeom>
              <a:avLst/>
              <a:gdLst/>
              <a:ahLst/>
              <a:cxnLst/>
              <a:rect l="l" t="t" r="r" b="b"/>
              <a:pathLst>
                <a:path w="1413509" h="2881629">
                  <a:moveTo>
                    <a:pt x="1173506" y="0"/>
                  </a:moveTo>
                  <a:lnTo>
                    <a:pt x="111001" y="0"/>
                  </a:lnTo>
                  <a:lnTo>
                    <a:pt x="67793" y="8724"/>
                  </a:lnTo>
                  <a:lnTo>
                    <a:pt x="32510" y="32514"/>
                  </a:lnTo>
                  <a:lnTo>
                    <a:pt x="8722" y="67798"/>
                  </a:lnTo>
                  <a:lnTo>
                    <a:pt x="0" y="111001"/>
                  </a:lnTo>
                  <a:lnTo>
                    <a:pt x="0" y="175598"/>
                  </a:lnTo>
                  <a:lnTo>
                    <a:pt x="211674" y="579457"/>
                  </a:lnTo>
                  <a:lnTo>
                    <a:pt x="369059" y="908709"/>
                  </a:lnTo>
                  <a:lnTo>
                    <a:pt x="430651" y="1110246"/>
                  </a:lnTo>
                  <a:lnTo>
                    <a:pt x="446983" y="1306556"/>
                  </a:lnTo>
                  <a:lnTo>
                    <a:pt x="447790" y="1684510"/>
                  </a:lnTo>
                  <a:lnTo>
                    <a:pt x="435854" y="2211113"/>
                  </a:lnTo>
                  <a:lnTo>
                    <a:pt x="421281" y="2679083"/>
                  </a:lnTo>
                  <a:lnTo>
                    <a:pt x="414178" y="2881136"/>
                  </a:lnTo>
                  <a:lnTo>
                    <a:pt x="1131318" y="2881136"/>
                  </a:lnTo>
                  <a:lnTo>
                    <a:pt x="1320192" y="1971530"/>
                  </a:lnTo>
                  <a:lnTo>
                    <a:pt x="1411958" y="1476882"/>
                  </a:lnTo>
                  <a:lnTo>
                    <a:pt x="1413360" y="1459716"/>
                  </a:lnTo>
                  <a:lnTo>
                    <a:pt x="1413360" y="1083704"/>
                  </a:lnTo>
                  <a:lnTo>
                    <a:pt x="1407865" y="1043255"/>
                  </a:lnTo>
                  <a:lnTo>
                    <a:pt x="1349495" y="765553"/>
                  </a:lnTo>
                  <a:lnTo>
                    <a:pt x="1271351" y="419677"/>
                  </a:lnTo>
                  <a:lnTo>
                    <a:pt x="1202874" y="124776"/>
                  </a:lnTo>
                  <a:lnTo>
                    <a:pt x="11735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6" name="object 156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3002116" y="1524801"/>
              <a:ext cx="1597708" cy="2886593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3866328" y="1524801"/>
              <a:ext cx="562990" cy="2886592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3130711" y="2844197"/>
              <a:ext cx="563209" cy="1567196"/>
            </a:xfrm>
            <a:prstGeom prst="rect">
              <a:avLst/>
            </a:prstGeom>
          </p:spPr>
        </p:pic>
      </p:grpSp>
      <p:pic>
        <p:nvPicPr>
          <p:cNvPr id="159" name="object 159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657632" y="3096930"/>
            <a:ext cx="7054026" cy="7975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9775" y="0"/>
            <a:ext cx="8147050" cy="11308715"/>
          </a:xfrm>
          <a:custGeom>
            <a:avLst/>
            <a:gdLst/>
            <a:ahLst/>
            <a:cxnLst/>
            <a:rect l="l" t="t" r="r" b="b"/>
            <a:pathLst>
              <a:path w="8147050" h="11308715">
                <a:moveTo>
                  <a:pt x="8146809" y="0"/>
                </a:moveTo>
                <a:lnTo>
                  <a:pt x="0" y="0"/>
                </a:lnTo>
                <a:lnTo>
                  <a:pt x="0" y="11308556"/>
                </a:lnTo>
                <a:lnTo>
                  <a:pt x="8146809" y="11308556"/>
                </a:lnTo>
                <a:lnTo>
                  <a:pt x="8146809" y="0"/>
                </a:lnTo>
                <a:close/>
              </a:path>
            </a:pathLst>
          </a:custGeom>
          <a:solidFill>
            <a:srgbClr val="96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5397" y="0"/>
            <a:ext cx="20114895" cy="11308715"/>
            <a:chOff x="-5397" y="0"/>
            <a:chExt cx="20114895" cy="11308715"/>
          </a:xfrm>
        </p:grpSpPr>
        <p:sp>
          <p:nvSpPr>
            <p:cNvPr id="4" name="object 4"/>
            <p:cNvSpPr/>
            <p:nvPr/>
          </p:nvSpPr>
          <p:spPr>
            <a:xfrm>
              <a:off x="10982440" y="0"/>
              <a:ext cx="8147050" cy="11308715"/>
            </a:xfrm>
            <a:custGeom>
              <a:avLst/>
              <a:gdLst/>
              <a:ahLst/>
              <a:cxnLst/>
              <a:rect l="l" t="t" r="r" b="b"/>
              <a:pathLst>
                <a:path w="8147050" h="11308715">
                  <a:moveTo>
                    <a:pt x="81467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8146799" y="11308556"/>
                  </a:lnTo>
                  <a:lnTo>
                    <a:pt x="8146799" y="0"/>
                  </a:lnTo>
                  <a:close/>
                </a:path>
              </a:pathLst>
            </a:custGeom>
            <a:solidFill>
              <a:srgbClr val="96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344517"/>
              <a:ext cx="20104100" cy="0"/>
            </a:xfrm>
            <a:custGeom>
              <a:avLst/>
              <a:gdLst/>
              <a:ahLst/>
              <a:cxnLst/>
              <a:rect l="l" t="t" r="r" b="b"/>
              <a:pathLst>
                <a:path w="20104100">
                  <a:moveTo>
                    <a:pt x="0" y="0"/>
                  </a:moveTo>
                  <a:lnTo>
                    <a:pt x="20104099" y="0"/>
                  </a:lnTo>
                </a:path>
              </a:pathLst>
            </a:custGeom>
            <a:ln w="10470">
              <a:solidFill>
                <a:srgbClr val="3C38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320574" y="0"/>
            <a:ext cx="5205730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spc="450" dirty="0">
                <a:solidFill>
                  <a:srgbClr val="EBE6E3"/>
                </a:solidFill>
                <a:latin typeface="Verdana"/>
                <a:cs typeface="Verdana"/>
              </a:rPr>
              <a:t>Пер</a:t>
            </a:r>
            <a:r>
              <a:rPr sz="8400" spc="330" dirty="0">
                <a:solidFill>
                  <a:srgbClr val="EBE6E3"/>
                </a:solidFill>
                <a:latin typeface="Verdana"/>
                <a:cs typeface="Verdana"/>
              </a:rPr>
              <a:t>е</a:t>
            </a:r>
            <a:r>
              <a:rPr sz="8400" spc="459" dirty="0">
                <a:solidFill>
                  <a:srgbClr val="EBE6E3"/>
                </a:solidFill>
                <a:latin typeface="Verdana"/>
                <a:cs typeface="Verdana"/>
              </a:rPr>
              <a:t>лом</a:t>
            </a:r>
            <a:endParaRPr sz="840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221174" y="0"/>
            <a:ext cx="3670935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b="0" spc="180" dirty="0">
                <a:solidFill>
                  <a:srgbClr val="EBE6E3"/>
                </a:solidFill>
                <a:latin typeface="Verdana"/>
                <a:cs typeface="Verdana"/>
              </a:rPr>
              <a:t>Вывих</a:t>
            </a:r>
            <a:endParaRPr sz="84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505168" y="1692440"/>
            <a:ext cx="16457294" cy="9616440"/>
            <a:chOff x="1505168" y="1692440"/>
            <a:chExt cx="16457294" cy="961644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49233" y="1692440"/>
              <a:ext cx="5813214" cy="961609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5168" y="1692461"/>
              <a:ext cx="6836011" cy="96160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45789"/>
            <a:ext cx="20104099" cy="1096276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8082" y="497422"/>
            <a:ext cx="8910567" cy="2260600"/>
          </a:xfrm>
          <a:prstGeom prst="rect">
            <a:avLst/>
          </a:prstGeom>
        </p:spPr>
        <p:txBody>
          <a:bodyPr vert="horz" wrap="square" lIns="0" tIns="198755" rIns="0" bIns="0" rtlCol="0">
            <a:spAutoFit/>
          </a:bodyPr>
          <a:lstStyle/>
          <a:p>
            <a:pPr marL="12700" marR="5080">
              <a:lnSpc>
                <a:spcPts val="8080"/>
              </a:lnSpc>
              <a:spcBef>
                <a:spcPts val="1565"/>
              </a:spcBef>
            </a:pPr>
            <a:r>
              <a:rPr spc="-150" dirty="0"/>
              <a:t>Би</a:t>
            </a:r>
            <a:r>
              <a:rPr spc="-204" dirty="0"/>
              <a:t>о</a:t>
            </a:r>
            <a:r>
              <a:rPr spc="-150" dirty="0"/>
              <a:t>логический  </a:t>
            </a:r>
            <a:r>
              <a:rPr spc="-175" dirty="0"/>
              <a:t>музей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65699" y="3129831"/>
            <a:ext cx="14998700" cy="8178800"/>
            <a:chOff x="5065699" y="3129831"/>
            <a:chExt cx="14998700" cy="8178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65699" y="3129831"/>
              <a:ext cx="14998579" cy="81787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434940" y="3338048"/>
              <a:ext cx="5588000" cy="7048500"/>
            </a:xfrm>
            <a:custGeom>
              <a:avLst/>
              <a:gdLst/>
              <a:ahLst/>
              <a:cxnLst/>
              <a:rect l="l" t="t" r="r" b="b"/>
              <a:pathLst>
                <a:path w="5588000" h="7048500">
                  <a:moveTo>
                    <a:pt x="2192007" y="5952134"/>
                  </a:moveTo>
                  <a:lnTo>
                    <a:pt x="2190940" y="5903315"/>
                  </a:lnTo>
                  <a:lnTo>
                    <a:pt x="2187765" y="5855043"/>
                  </a:lnTo>
                  <a:lnTo>
                    <a:pt x="2182533" y="5807354"/>
                  </a:lnTo>
                  <a:lnTo>
                    <a:pt x="2175281" y="5760313"/>
                  </a:lnTo>
                  <a:lnTo>
                    <a:pt x="2166061" y="5713946"/>
                  </a:lnTo>
                  <a:lnTo>
                    <a:pt x="2154898" y="5668302"/>
                  </a:lnTo>
                  <a:lnTo>
                    <a:pt x="2141867" y="5623433"/>
                  </a:lnTo>
                  <a:lnTo>
                    <a:pt x="2126996" y="5579376"/>
                  </a:lnTo>
                  <a:lnTo>
                    <a:pt x="2110321" y="5536184"/>
                  </a:lnTo>
                  <a:lnTo>
                    <a:pt x="2091905" y="5493880"/>
                  </a:lnTo>
                  <a:lnTo>
                    <a:pt x="2071776" y="5452542"/>
                  </a:lnTo>
                  <a:lnTo>
                    <a:pt x="2049995" y="5412181"/>
                  </a:lnTo>
                  <a:lnTo>
                    <a:pt x="2026589" y="5372862"/>
                  </a:lnTo>
                  <a:lnTo>
                    <a:pt x="2001621" y="5334622"/>
                  </a:lnTo>
                  <a:lnTo>
                    <a:pt x="1975129" y="5297513"/>
                  </a:lnTo>
                  <a:lnTo>
                    <a:pt x="1947138" y="5261572"/>
                  </a:lnTo>
                  <a:lnTo>
                    <a:pt x="1917725" y="5226850"/>
                  </a:lnTo>
                  <a:lnTo>
                    <a:pt x="1886915" y="5193385"/>
                  </a:lnTo>
                  <a:lnTo>
                    <a:pt x="1854746" y="5161229"/>
                  </a:lnTo>
                  <a:lnTo>
                    <a:pt x="1821281" y="5130419"/>
                  </a:lnTo>
                  <a:lnTo>
                    <a:pt x="1786559" y="5100993"/>
                  </a:lnTo>
                  <a:lnTo>
                    <a:pt x="1750618" y="5073015"/>
                  </a:lnTo>
                  <a:lnTo>
                    <a:pt x="1713509" y="5046523"/>
                  </a:lnTo>
                  <a:lnTo>
                    <a:pt x="1675269" y="5021542"/>
                  </a:lnTo>
                  <a:lnTo>
                    <a:pt x="1635950" y="4998148"/>
                  </a:lnTo>
                  <a:lnTo>
                    <a:pt x="1595602" y="4976368"/>
                  </a:lnTo>
                  <a:lnTo>
                    <a:pt x="1554251" y="4956238"/>
                  </a:lnTo>
                  <a:lnTo>
                    <a:pt x="1511960" y="4937823"/>
                  </a:lnTo>
                  <a:lnTo>
                    <a:pt x="1468755" y="4921148"/>
                  </a:lnTo>
                  <a:lnTo>
                    <a:pt x="1424698" y="4906276"/>
                  </a:lnTo>
                  <a:lnTo>
                    <a:pt x="1379829" y="4893246"/>
                  </a:lnTo>
                  <a:lnTo>
                    <a:pt x="1334185" y="4882083"/>
                  </a:lnTo>
                  <a:lnTo>
                    <a:pt x="1287830" y="4872863"/>
                  </a:lnTo>
                  <a:lnTo>
                    <a:pt x="1240777" y="4865611"/>
                  </a:lnTo>
                  <a:lnTo>
                    <a:pt x="1193101" y="4860379"/>
                  </a:lnTo>
                  <a:lnTo>
                    <a:pt x="1144828" y="4857204"/>
                  </a:lnTo>
                  <a:lnTo>
                    <a:pt x="1095997" y="4856137"/>
                  </a:lnTo>
                  <a:lnTo>
                    <a:pt x="1047178" y="4857204"/>
                  </a:lnTo>
                  <a:lnTo>
                    <a:pt x="998905" y="4860379"/>
                  </a:lnTo>
                  <a:lnTo>
                    <a:pt x="951230" y="4865611"/>
                  </a:lnTo>
                  <a:lnTo>
                    <a:pt x="904189" y="4872863"/>
                  </a:lnTo>
                  <a:lnTo>
                    <a:pt x="857821" y="4882083"/>
                  </a:lnTo>
                  <a:lnTo>
                    <a:pt x="812177" y="4893246"/>
                  </a:lnTo>
                  <a:lnTo>
                    <a:pt x="767308" y="4906276"/>
                  </a:lnTo>
                  <a:lnTo>
                    <a:pt x="723252" y="4921148"/>
                  </a:lnTo>
                  <a:lnTo>
                    <a:pt x="680059" y="4937823"/>
                  </a:lnTo>
                  <a:lnTo>
                    <a:pt x="637755" y="4956238"/>
                  </a:lnTo>
                  <a:lnTo>
                    <a:pt x="596417" y="4976368"/>
                  </a:lnTo>
                  <a:lnTo>
                    <a:pt x="556056" y="4998148"/>
                  </a:lnTo>
                  <a:lnTo>
                    <a:pt x="516737" y="5021542"/>
                  </a:lnTo>
                  <a:lnTo>
                    <a:pt x="478510" y="5046523"/>
                  </a:lnTo>
                  <a:lnTo>
                    <a:pt x="441401" y="5073015"/>
                  </a:lnTo>
                  <a:lnTo>
                    <a:pt x="405460" y="5100993"/>
                  </a:lnTo>
                  <a:lnTo>
                    <a:pt x="370725" y="5130419"/>
                  </a:lnTo>
                  <a:lnTo>
                    <a:pt x="337261" y="5161229"/>
                  </a:lnTo>
                  <a:lnTo>
                    <a:pt x="305104" y="5193385"/>
                  </a:lnTo>
                  <a:lnTo>
                    <a:pt x="274294" y="5226850"/>
                  </a:lnTo>
                  <a:lnTo>
                    <a:pt x="244868" y="5261572"/>
                  </a:lnTo>
                  <a:lnTo>
                    <a:pt x="216890" y="5297513"/>
                  </a:lnTo>
                  <a:lnTo>
                    <a:pt x="190398" y="5334622"/>
                  </a:lnTo>
                  <a:lnTo>
                    <a:pt x="165417" y="5372862"/>
                  </a:lnTo>
                  <a:lnTo>
                    <a:pt x="142024" y="5412181"/>
                  </a:lnTo>
                  <a:lnTo>
                    <a:pt x="120230" y="5452542"/>
                  </a:lnTo>
                  <a:lnTo>
                    <a:pt x="100114" y="5493880"/>
                  </a:lnTo>
                  <a:lnTo>
                    <a:pt x="81686" y="5536184"/>
                  </a:lnTo>
                  <a:lnTo>
                    <a:pt x="65024" y="5579376"/>
                  </a:lnTo>
                  <a:lnTo>
                    <a:pt x="50152" y="5623433"/>
                  </a:lnTo>
                  <a:lnTo>
                    <a:pt x="37109" y="5668302"/>
                  </a:lnTo>
                  <a:lnTo>
                    <a:pt x="25958" y="5713946"/>
                  </a:lnTo>
                  <a:lnTo>
                    <a:pt x="16738" y="5760313"/>
                  </a:lnTo>
                  <a:lnTo>
                    <a:pt x="9486" y="5807354"/>
                  </a:lnTo>
                  <a:lnTo>
                    <a:pt x="4241" y="5855043"/>
                  </a:lnTo>
                  <a:lnTo>
                    <a:pt x="1066" y="5903315"/>
                  </a:lnTo>
                  <a:lnTo>
                    <a:pt x="0" y="5952134"/>
                  </a:lnTo>
                  <a:lnTo>
                    <a:pt x="1066" y="6000953"/>
                  </a:lnTo>
                  <a:lnTo>
                    <a:pt x="4241" y="6049226"/>
                  </a:lnTo>
                  <a:lnTo>
                    <a:pt x="9486" y="6096914"/>
                  </a:lnTo>
                  <a:lnTo>
                    <a:pt x="16738" y="6143955"/>
                  </a:lnTo>
                  <a:lnTo>
                    <a:pt x="25958" y="6190323"/>
                  </a:lnTo>
                  <a:lnTo>
                    <a:pt x="37109" y="6235966"/>
                  </a:lnTo>
                  <a:lnTo>
                    <a:pt x="50152" y="6280836"/>
                  </a:lnTo>
                  <a:lnTo>
                    <a:pt x="65024" y="6324892"/>
                  </a:lnTo>
                  <a:lnTo>
                    <a:pt x="81686" y="6368085"/>
                  </a:lnTo>
                  <a:lnTo>
                    <a:pt x="100114" y="6410388"/>
                  </a:lnTo>
                  <a:lnTo>
                    <a:pt x="120230" y="6451727"/>
                  </a:lnTo>
                  <a:lnTo>
                    <a:pt x="142024" y="6492087"/>
                  </a:lnTo>
                  <a:lnTo>
                    <a:pt x="165417" y="6531407"/>
                  </a:lnTo>
                  <a:lnTo>
                    <a:pt x="190398" y="6569646"/>
                  </a:lnTo>
                  <a:lnTo>
                    <a:pt x="216890" y="6606756"/>
                  </a:lnTo>
                  <a:lnTo>
                    <a:pt x="244868" y="6642697"/>
                  </a:lnTo>
                  <a:lnTo>
                    <a:pt x="274294" y="6677419"/>
                  </a:lnTo>
                  <a:lnTo>
                    <a:pt x="305104" y="6710883"/>
                  </a:lnTo>
                  <a:lnTo>
                    <a:pt x="337261" y="6743039"/>
                  </a:lnTo>
                  <a:lnTo>
                    <a:pt x="370725" y="6773862"/>
                  </a:lnTo>
                  <a:lnTo>
                    <a:pt x="405460" y="6803276"/>
                  </a:lnTo>
                  <a:lnTo>
                    <a:pt x="441401" y="6831254"/>
                  </a:lnTo>
                  <a:lnTo>
                    <a:pt x="478510" y="6857759"/>
                  </a:lnTo>
                  <a:lnTo>
                    <a:pt x="516737" y="6882727"/>
                  </a:lnTo>
                  <a:lnTo>
                    <a:pt x="556056" y="6906133"/>
                  </a:lnTo>
                  <a:lnTo>
                    <a:pt x="596417" y="6927913"/>
                  </a:lnTo>
                  <a:lnTo>
                    <a:pt x="637755" y="6948030"/>
                  </a:lnTo>
                  <a:lnTo>
                    <a:pt x="680059" y="6966458"/>
                  </a:lnTo>
                  <a:lnTo>
                    <a:pt x="723252" y="6983120"/>
                  </a:lnTo>
                  <a:lnTo>
                    <a:pt x="767308" y="6998005"/>
                  </a:lnTo>
                  <a:lnTo>
                    <a:pt x="812177" y="7011035"/>
                  </a:lnTo>
                  <a:lnTo>
                    <a:pt x="857821" y="7022185"/>
                  </a:lnTo>
                  <a:lnTo>
                    <a:pt x="904189" y="7031406"/>
                  </a:lnTo>
                  <a:lnTo>
                    <a:pt x="951230" y="7038670"/>
                  </a:lnTo>
                  <a:lnTo>
                    <a:pt x="998905" y="7043902"/>
                  </a:lnTo>
                  <a:lnTo>
                    <a:pt x="1047178" y="7047077"/>
                  </a:lnTo>
                  <a:lnTo>
                    <a:pt x="1095997" y="7048144"/>
                  </a:lnTo>
                  <a:lnTo>
                    <a:pt x="1144828" y="7047077"/>
                  </a:lnTo>
                  <a:lnTo>
                    <a:pt x="1193101" y="7043902"/>
                  </a:lnTo>
                  <a:lnTo>
                    <a:pt x="1240777" y="7038670"/>
                  </a:lnTo>
                  <a:lnTo>
                    <a:pt x="1287830" y="7031406"/>
                  </a:lnTo>
                  <a:lnTo>
                    <a:pt x="1334185" y="7022185"/>
                  </a:lnTo>
                  <a:lnTo>
                    <a:pt x="1379829" y="7011035"/>
                  </a:lnTo>
                  <a:lnTo>
                    <a:pt x="1424698" y="6998005"/>
                  </a:lnTo>
                  <a:lnTo>
                    <a:pt x="1468755" y="6983120"/>
                  </a:lnTo>
                  <a:lnTo>
                    <a:pt x="1511960" y="6966458"/>
                  </a:lnTo>
                  <a:lnTo>
                    <a:pt x="1554251" y="6948030"/>
                  </a:lnTo>
                  <a:lnTo>
                    <a:pt x="1595602" y="6927913"/>
                  </a:lnTo>
                  <a:lnTo>
                    <a:pt x="1635950" y="6906133"/>
                  </a:lnTo>
                  <a:lnTo>
                    <a:pt x="1675269" y="6882727"/>
                  </a:lnTo>
                  <a:lnTo>
                    <a:pt x="1713509" y="6857759"/>
                  </a:lnTo>
                  <a:lnTo>
                    <a:pt x="1750618" y="6831254"/>
                  </a:lnTo>
                  <a:lnTo>
                    <a:pt x="1786559" y="6803276"/>
                  </a:lnTo>
                  <a:lnTo>
                    <a:pt x="1821281" y="6773862"/>
                  </a:lnTo>
                  <a:lnTo>
                    <a:pt x="1854746" y="6743039"/>
                  </a:lnTo>
                  <a:lnTo>
                    <a:pt x="1886915" y="6710883"/>
                  </a:lnTo>
                  <a:lnTo>
                    <a:pt x="1917725" y="6677419"/>
                  </a:lnTo>
                  <a:lnTo>
                    <a:pt x="1947138" y="6642697"/>
                  </a:lnTo>
                  <a:lnTo>
                    <a:pt x="1975129" y="6606756"/>
                  </a:lnTo>
                  <a:lnTo>
                    <a:pt x="2001621" y="6569646"/>
                  </a:lnTo>
                  <a:lnTo>
                    <a:pt x="2026589" y="6531407"/>
                  </a:lnTo>
                  <a:lnTo>
                    <a:pt x="2049995" y="6492087"/>
                  </a:lnTo>
                  <a:lnTo>
                    <a:pt x="2071776" y="6451727"/>
                  </a:lnTo>
                  <a:lnTo>
                    <a:pt x="2091905" y="6410388"/>
                  </a:lnTo>
                  <a:lnTo>
                    <a:pt x="2110321" y="6368085"/>
                  </a:lnTo>
                  <a:lnTo>
                    <a:pt x="2126996" y="6324892"/>
                  </a:lnTo>
                  <a:lnTo>
                    <a:pt x="2141867" y="6280836"/>
                  </a:lnTo>
                  <a:lnTo>
                    <a:pt x="2154898" y="6235966"/>
                  </a:lnTo>
                  <a:lnTo>
                    <a:pt x="2166061" y="6190323"/>
                  </a:lnTo>
                  <a:lnTo>
                    <a:pt x="2175281" y="6143955"/>
                  </a:lnTo>
                  <a:lnTo>
                    <a:pt x="2182533" y="6096914"/>
                  </a:lnTo>
                  <a:lnTo>
                    <a:pt x="2187765" y="6049226"/>
                  </a:lnTo>
                  <a:lnTo>
                    <a:pt x="2190940" y="6000953"/>
                  </a:lnTo>
                  <a:lnTo>
                    <a:pt x="2192007" y="5952134"/>
                  </a:lnTo>
                  <a:close/>
                </a:path>
                <a:path w="5588000" h="7048500">
                  <a:moveTo>
                    <a:pt x="2192007" y="1220228"/>
                  </a:moveTo>
                  <a:lnTo>
                    <a:pt x="2190940" y="1171409"/>
                  </a:lnTo>
                  <a:lnTo>
                    <a:pt x="2187765" y="1123137"/>
                  </a:lnTo>
                  <a:lnTo>
                    <a:pt x="2182533" y="1075461"/>
                  </a:lnTo>
                  <a:lnTo>
                    <a:pt x="2175281" y="1028407"/>
                  </a:lnTo>
                  <a:lnTo>
                    <a:pt x="2166061" y="982040"/>
                  </a:lnTo>
                  <a:lnTo>
                    <a:pt x="2154898" y="936409"/>
                  </a:lnTo>
                  <a:lnTo>
                    <a:pt x="2141867" y="891527"/>
                  </a:lnTo>
                  <a:lnTo>
                    <a:pt x="2126996" y="847471"/>
                  </a:lnTo>
                  <a:lnTo>
                    <a:pt x="2110321" y="804278"/>
                  </a:lnTo>
                  <a:lnTo>
                    <a:pt x="2091905" y="761987"/>
                  </a:lnTo>
                  <a:lnTo>
                    <a:pt x="2071776" y="720636"/>
                  </a:lnTo>
                  <a:lnTo>
                    <a:pt x="2049995" y="680275"/>
                  </a:lnTo>
                  <a:lnTo>
                    <a:pt x="2026589" y="640956"/>
                  </a:lnTo>
                  <a:lnTo>
                    <a:pt x="2001621" y="602729"/>
                  </a:lnTo>
                  <a:lnTo>
                    <a:pt x="1975129" y="565619"/>
                  </a:lnTo>
                  <a:lnTo>
                    <a:pt x="1947138" y="529678"/>
                  </a:lnTo>
                  <a:lnTo>
                    <a:pt x="1917725" y="494944"/>
                  </a:lnTo>
                  <a:lnTo>
                    <a:pt x="1886915" y="461479"/>
                  </a:lnTo>
                  <a:lnTo>
                    <a:pt x="1854746" y="429323"/>
                  </a:lnTo>
                  <a:lnTo>
                    <a:pt x="1821281" y="398513"/>
                  </a:lnTo>
                  <a:lnTo>
                    <a:pt x="1786559" y="369087"/>
                  </a:lnTo>
                  <a:lnTo>
                    <a:pt x="1750618" y="341109"/>
                  </a:lnTo>
                  <a:lnTo>
                    <a:pt x="1713509" y="314617"/>
                  </a:lnTo>
                  <a:lnTo>
                    <a:pt x="1675269" y="289636"/>
                  </a:lnTo>
                  <a:lnTo>
                    <a:pt x="1635950" y="266242"/>
                  </a:lnTo>
                  <a:lnTo>
                    <a:pt x="1595602" y="244449"/>
                  </a:lnTo>
                  <a:lnTo>
                    <a:pt x="1554251" y="224332"/>
                  </a:lnTo>
                  <a:lnTo>
                    <a:pt x="1511960" y="205917"/>
                  </a:lnTo>
                  <a:lnTo>
                    <a:pt x="1468755" y="189242"/>
                  </a:lnTo>
                  <a:lnTo>
                    <a:pt x="1424698" y="174371"/>
                  </a:lnTo>
                  <a:lnTo>
                    <a:pt x="1379829" y="161328"/>
                  </a:lnTo>
                  <a:lnTo>
                    <a:pt x="1334185" y="150177"/>
                  </a:lnTo>
                  <a:lnTo>
                    <a:pt x="1287830" y="140957"/>
                  </a:lnTo>
                  <a:lnTo>
                    <a:pt x="1240777" y="133705"/>
                  </a:lnTo>
                  <a:lnTo>
                    <a:pt x="1193101" y="128460"/>
                  </a:lnTo>
                  <a:lnTo>
                    <a:pt x="1144828" y="125298"/>
                  </a:lnTo>
                  <a:lnTo>
                    <a:pt x="1095997" y="124218"/>
                  </a:lnTo>
                  <a:lnTo>
                    <a:pt x="1047178" y="125298"/>
                  </a:lnTo>
                  <a:lnTo>
                    <a:pt x="998905" y="128460"/>
                  </a:lnTo>
                  <a:lnTo>
                    <a:pt x="951230" y="133705"/>
                  </a:lnTo>
                  <a:lnTo>
                    <a:pt x="904189" y="140957"/>
                  </a:lnTo>
                  <a:lnTo>
                    <a:pt x="857821" y="150177"/>
                  </a:lnTo>
                  <a:lnTo>
                    <a:pt x="812177" y="161328"/>
                  </a:lnTo>
                  <a:lnTo>
                    <a:pt x="767308" y="174371"/>
                  </a:lnTo>
                  <a:lnTo>
                    <a:pt x="723252" y="189242"/>
                  </a:lnTo>
                  <a:lnTo>
                    <a:pt x="680059" y="205917"/>
                  </a:lnTo>
                  <a:lnTo>
                    <a:pt x="637755" y="224332"/>
                  </a:lnTo>
                  <a:lnTo>
                    <a:pt x="596417" y="244449"/>
                  </a:lnTo>
                  <a:lnTo>
                    <a:pt x="556056" y="266242"/>
                  </a:lnTo>
                  <a:lnTo>
                    <a:pt x="516737" y="289636"/>
                  </a:lnTo>
                  <a:lnTo>
                    <a:pt x="478510" y="314617"/>
                  </a:lnTo>
                  <a:lnTo>
                    <a:pt x="441401" y="341109"/>
                  </a:lnTo>
                  <a:lnTo>
                    <a:pt x="405460" y="369087"/>
                  </a:lnTo>
                  <a:lnTo>
                    <a:pt x="370725" y="398513"/>
                  </a:lnTo>
                  <a:lnTo>
                    <a:pt x="337261" y="429323"/>
                  </a:lnTo>
                  <a:lnTo>
                    <a:pt x="305104" y="461479"/>
                  </a:lnTo>
                  <a:lnTo>
                    <a:pt x="274294" y="494944"/>
                  </a:lnTo>
                  <a:lnTo>
                    <a:pt x="244868" y="529678"/>
                  </a:lnTo>
                  <a:lnTo>
                    <a:pt x="216890" y="565619"/>
                  </a:lnTo>
                  <a:lnTo>
                    <a:pt x="190398" y="602729"/>
                  </a:lnTo>
                  <a:lnTo>
                    <a:pt x="165417" y="640956"/>
                  </a:lnTo>
                  <a:lnTo>
                    <a:pt x="142024" y="680275"/>
                  </a:lnTo>
                  <a:lnTo>
                    <a:pt x="120230" y="720636"/>
                  </a:lnTo>
                  <a:lnTo>
                    <a:pt x="100114" y="761987"/>
                  </a:lnTo>
                  <a:lnTo>
                    <a:pt x="81686" y="804278"/>
                  </a:lnTo>
                  <a:lnTo>
                    <a:pt x="65024" y="847471"/>
                  </a:lnTo>
                  <a:lnTo>
                    <a:pt x="50152" y="891527"/>
                  </a:lnTo>
                  <a:lnTo>
                    <a:pt x="37109" y="936409"/>
                  </a:lnTo>
                  <a:lnTo>
                    <a:pt x="25958" y="982040"/>
                  </a:lnTo>
                  <a:lnTo>
                    <a:pt x="16738" y="1028407"/>
                  </a:lnTo>
                  <a:lnTo>
                    <a:pt x="9486" y="1075461"/>
                  </a:lnTo>
                  <a:lnTo>
                    <a:pt x="4241" y="1123137"/>
                  </a:lnTo>
                  <a:lnTo>
                    <a:pt x="1066" y="1171409"/>
                  </a:lnTo>
                  <a:lnTo>
                    <a:pt x="0" y="1220228"/>
                  </a:lnTo>
                  <a:lnTo>
                    <a:pt x="1066" y="1269047"/>
                  </a:lnTo>
                  <a:lnTo>
                    <a:pt x="4241" y="1317320"/>
                  </a:lnTo>
                  <a:lnTo>
                    <a:pt x="9486" y="1365008"/>
                  </a:lnTo>
                  <a:lnTo>
                    <a:pt x="16738" y="1412049"/>
                  </a:lnTo>
                  <a:lnTo>
                    <a:pt x="25958" y="1458417"/>
                  </a:lnTo>
                  <a:lnTo>
                    <a:pt x="37109" y="1504061"/>
                  </a:lnTo>
                  <a:lnTo>
                    <a:pt x="50152" y="1548930"/>
                  </a:lnTo>
                  <a:lnTo>
                    <a:pt x="65024" y="1592986"/>
                  </a:lnTo>
                  <a:lnTo>
                    <a:pt x="81686" y="1636179"/>
                  </a:lnTo>
                  <a:lnTo>
                    <a:pt x="100114" y="1678482"/>
                  </a:lnTo>
                  <a:lnTo>
                    <a:pt x="120230" y="1719821"/>
                  </a:lnTo>
                  <a:lnTo>
                    <a:pt x="142024" y="1760181"/>
                  </a:lnTo>
                  <a:lnTo>
                    <a:pt x="165417" y="1799501"/>
                  </a:lnTo>
                  <a:lnTo>
                    <a:pt x="190398" y="1837728"/>
                  </a:lnTo>
                  <a:lnTo>
                    <a:pt x="216890" y="1874850"/>
                  </a:lnTo>
                  <a:lnTo>
                    <a:pt x="244868" y="1910778"/>
                  </a:lnTo>
                  <a:lnTo>
                    <a:pt x="274294" y="1945513"/>
                  </a:lnTo>
                  <a:lnTo>
                    <a:pt x="305104" y="1978977"/>
                  </a:lnTo>
                  <a:lnTo>
                    <a:pt x="337261" y="2011133"/>
                  </a:lnTo>
                  <a:lnTo>
                    <a:pt x="370725" y="2041944"/>
                  </a:lnTo>
                  <a:lnTo>
                    <a:pt x="405460" y="2071370"/>
                  </a:lnTo>
                  <a:lnTo>
                    <a:pt x="441401" y="2099348"/>
                  </a:lnTo>
                  <a:lnTo>
                    <a:pt x="478510" y="2125840"/>
                  </a:lnTo>
                  <a:lnTo>
                    <a:pt x="516737" y="2150821"/>
                  </a:lnTo>
                  <a:lnTo>
                    <a:pt x="556056" y="2174214"/>
                  </a:lnTo>
                  <a:lnTo>
                    <a:pt x="596417" y="2196007"/>
                  </a:lnTo>
                  <a:lnTo>
                    <a:pt x="637755" y="2216124"/>
                  </a:lnTo>
                  <a:lnTo>
                    <a:pt x="680059" y="2234539"/>
                  </a:lnTo>
                  <a:lnTo>
                    <a:pt x="723252" y="2251214"/>
                  </a:lnTo>
                  <a:lnTo>
                    <a:pt x="767308" y="2266086"/>
                  </a:lnTo>
                  <a:lnTo>
                    <a:pt x="812177" y="2279129"/>
                  </a:lnTo>
                  <a:lnTo>
                    <a:pt x="857821" y="2290280"/>
                  </a:lnTo>
                  <a:lnTo>
                    <a:pt x="904189" y="2299500"/>
                  </a:lnTo>
                  <a:lnTo>
                    <a:pt x="951230" y="2306751"/>
                  </a:lnTo>
                  <a:lnTo>
                    <a:pt x="998905" y="2311984"/>
                  </a:lnTo>
                  <a:lnTo>
                    <a:pt x="1047178" y="2315159"/>
                  </a:lnTo>
                  <a:lnTo>
                    <a:pt x="1095997" y="2316226"/>
                  </a:lnTo>
                  <a:lnTo>
                    <a:pt x="1144828" y="2315159"/>
                  </a:lnTo>
                  <a:lnTo>
                    <a:pt x="1193101" y="2311984"/>
                  </a:lnTo>
                  <a:lnTo>
                    <a:pt x="1240777" y="2306751"/>
                  </a:lnTo>
                  <a:lnTo>
                    <a:pt x="1287830" y="2299500"/>
                  </a:lnTo>
                  <a:lnTo>
                    <a:pt x="1334185" y="2290280"/>
                  </a:lnTo>
                  <a:lnTo>
                    <a:pt x="1379829" y="2279129"/>
                  </a:lnTo>
                  <a:lnTo>
                    <a:pt x="1424698" y="2266086"/>
                  </a:lnTo>
                  <a:lnTo>
                    <a:pt x="1468755" y="2251214"/>
                  </a:lnTo>
                  <a:lnTo>
                    <a:pt x="1511960" y="2234539"/>
                  </a:lnTo>
                  <a:lnTo>
                    <a:pt x="1554251" y="2216124"/>
                  </a:lnTo>
                  <a:lnTo>
                    <a:pt x="1595602" y="2196007"/>
                  </a:lnTo>
                  <a:lnTo>
                    <a:pt x="1635950" y="2174214"/>
                  </a:lnTo>
                  <a:lnTo>
                    <a:pt x="1675269" y="2150821"/>
                  </a:lnTo>
                  <a:lnTo>
                    <a:pt x="1713509" y="2125840"/>
                  </a:lnTo>
                  <a:lnTo>
                    <a:pt x="1750618" y="2099348"/>
                  </a:lnTo>
                  <a:lnTo>
                    <a:pt x="1786559" y="2071370"/>
                  </a:lnTo>
                  <a:lnTo>
                    <a:pt x="1821281" y="2041944"/>
                  </a:lnTo>
                  <a:lnTo>
                    <a:pt x="1854746" y="2011133"/>
                  </a:lnTo>
                  <a:lnTo>
                    <a:pt x="1886915" y="1978977"/>
                  </a:lnTo>
                  <a:lnTo>
                    <a:pt x="1917725" y="1945513"/>
                  </a:lnTo>
                  <a:lnTo>
                    <a:pt x="1947138" y="1910778"/>
                  </a:lnTo>
                  <a:lnTo>
                    <a:pt x="1975129" y="1874850"/>
                  </a:lnTo>
                  <a:lnTo>
                    <a:pt x="2001621" y="1837728"/>
                  </a:lnTo>
                  <a:lnTo>
                    <a:pt x="2026589" y="1799501"/>
                  </a:lnTo>
                  <a:lnTo>
                    <a:pt x="2049995" y="1760181"/>
                  </a:lnTo>
                  <a:lnTo>
                    <a:pt x="2071776" y="1719821"/>
                  </a:lnTo>
                  <a:lnTo>
                    <a:pt x="2091905" y="1678482"/>
                  </a:lnTo>
                  <a:lnTo>
                    <a:pt x="2110321" y="1636179"/>
                  </a:lnTo>
                  <a:lnTo>
                    <a:pt x="2126996" y="1592986"/>
                  </a:lnTo>
                  <a:lnTo>
                    <a:pt x="2141867" y="1548930"/>
                  </a:lnTo>
                  <a:lnTo>
                    <a:pt x="2154898" y="1504061"/>
                  </a:lnTo>
                  <a:lnTo>
                    <a:pt x="2166061" y="1458417"/>
                  </a:lnTo>
                  <a:lnTo>
                    <a:pt x="2175281" y="1412049"/>
                  </a:lnTo>
                  <a:lnTo>
                    <a:pt x="2182533" y="1365008"/>
                  </a:lnTo>
                  <a:lnTo>
                    <a:pt x="2187765" y="1317320"/>
                  </a:lnTo>
                  <a:lnTo>
                    <a:pt x="2190940" y="1269047"/>
                  </a:lnTo>
                  <a:lnTo>
                    <a:pt x="2192007" y="1220228"/>
                  </a:lnTo>
                  <a:close/>
                </a:path>
                <a:path w="5588000" h="7048500">
                  <a:moveTo>
                    <a:pt x="3892372" y="3412236"/>
                  </a:moveTo>
                  <a:lnTo>
                    <a:pt x="3891305" y="3363417"/>
                  </a:lnTo>
                  <a:lnTo>
                    <a:pt x="3888130" y="3315144"/>
                  </a:lnTo>
                  <a:lnTo>
                    <a:pt x="3882898" y="3267468"/>
                  </a:lnTo>
                  <a:lnTo>
                    <a:pt x="3875646" y="3220415"/>
                  </a:lnTo>
                  <a:lnTo>
                    <a:pt x="3866413" y="3174047"/>
                  </a:lnTo>
                  <a:lnTo>
                    <a:pt x="3855262" y="3128416"/>
                  </a:lnTo>
                  <a:lnTo>
                    <a:pt x="3842232" y="3083547"/>
                  </a:lnTo>
                  <a:lnTo>
                    <a:pt x="3827361" y="3039491"/>
                  </a:lnTo>
                  <a:lnTo>
                    <a:pt x="3810685" y="2996285"/>
                  </a:lnTo>
                  <a:lnTo>
                    <a:pt x="3792270" y="2953994"/>
                  </a:lnTo>
                  <a:lnTo>
                    <a:pt x="3772141" y="2912643"/>
                  </a:lnTo>
                  <a:lnTo>
                    <a:pt x="3750360" y="2872295"/>
                  </a:lnTo>
                  <a:lnTo>
                    <a:pt x="3726954" y="2832976"/>
                  </a:lnTo>
                  <a:lnTo>
                    <a:pt x="3701986" y="2794736"/>
                  </a:lnTo>
                  <a:lnTo>
                    <a:pt x="3675494" y="2757627"/>
                  </a:lnTo>
                  <a:lnTo>
                    <a:pt x="3647503" y="2721686"/>
                  </a:lnTo>
                  <a:lnTo>
                    <a:pt x="3618090" y="2686964"/>
                  </a:lnTo>
                  <a:lnTo>
                    <a:pt x="3587280" y="2653500"/>
                  </a:lnTo>
                  <a:lnTo>
                    <a:pt x="3555111" y="2621330"/>
                  </a:lnTo>
                  <a:lnTo>
                    <a:pt x="3521646" y="2590520"/>
                  </a:lnTo>
                  <a:lnTo>
                    <a:pt x="3486924" y="2561107"/>
                  </a:lnTo>
                  <a:lnTo>
                    <a:pt x="3450983" y="2533129"/>
                  </a:lnTo>
                  <a:lnTo>
                    <a:pt x="3413874" y="2506624"/>
                  </a:lnTo>
                  <a:lnTo>
                    <a:pt x="3375634" y="2481656"/>
                  </a:lnTo>
                  <a:lnTo>
                    <a:pt x="3336315" y="2458250"/>
                  </a:lnTo>
                  <a:lnTo>
                    <a:pt x="3295967" y="2436469"/>
                  </a:lnTo>
                  <a:lnTo>
                    <a:pt x="3254616" y="2416340"/>
                  </a:lnTo>
                  <a:lnTo>
                    <a:pt x="3212325" y="2397925"/>
                  </a:lnTo>
                  <a:lnTo>
                    <a:pt x="3169120" y="2381262"/>
                  </a:lnTo>
                  <a:lnTo>
                    <a:pt x="3125063" y="2366378"/>
                  </a:lnTo>
                  <a:lnTo>
                    <a:pt x="3080194" y="2353348"/>
                  </a:lnTo>
                  <a:lnTo>
                    <a:pt x="3034550" y="2342197"/>
                  </a:lnTo>
                  <a:lnTo>
                    <a:pt x="2988183" y="2332964"/>
                  </a:lnTo>
                  <a:lnTo>
                    <a:pt x="2941142" y="2325713"/>
                  </a:lnTo>
                  <a:lnTo>
                    <a:pt x="2893453" y="2320480"/>
                  </a:lnTo>
                  <a:lnTo>
                    <a:pt x="2845181" y="2317305"/>
                  </a:lnTo>
                  <a:lnTo>
                    <a:pt x="2796362" y="2316238"/>
                  </a:lnTo>
                  <a:lnTo>
                    <a:pt x="2747543" y="2317305"/>
                  </a:lnTo>
                  <a:lnTo>
                    <a:pt x="2699270" y="2320480"/>
                  </a:lnTo>
                  <a:lnTo>
                    <a:pt x="2651595" y="2325713"/>
                  </a:lnTo>
                  <a:lnTo>
                    <a:pt x="2604541" y="2332964"/>
                  </a:lnTo>
                  <a:lnTo>
                    <a:pt x="2558173" y="2342197"/>
                  </a:lnTo>
                  <a:lnTo>
                    <a:pt x="2512542" y="2353348"/>
                  </a:lnTo>
                  <a:lnTo>
                    <a:pt x="2467660" y="2366378"/>
                  </a:lnTo>
                  <a:lnTo>
                    <a:pt x="2423604" y="2381262"/>
                  </a:lnTo>
                  <a:lnTo>
                    <a:pt x="2380411" y="2397925"/>
                  </a:lnTo>
                  <a:lnTo>
                    <a:pt x="2338120" y="2416340"/>
                  </a:lnTo>
                  <a:lnTo>
                    <a:pt x="2296769" y="2436469"/>
                  </a:lnTo>
                  <a:lnTo>
                    <a:pt x="2256409" y="2458250"/>
                  </a:lnTo>
                  <a:lnTo>
                    <a:pt x="2217102" y="2481656"/>
                  </a:lnTo>
                  <a:lnTo>
                    <a:pt x="2178862" y="2506624"/>
                  </a:lnTo>
                  <a:lnTo>
                    <a:pt x="2141753" y="2533129"/>
                  </a:lnTo>
                  <a:lnTo>
                    <a:pt x="2105812" y="2561107"/>
                  </a:lnTo>
                  <a:lnTo>
                    <a:pt x="2071090" y="2590520"/>
                  </a:lnTo>
                  <a:lnTo>
                    <a:pt x="2037613" y="2621330"/>
                  </a:lnTo>
                  <a:lnTo>
                    <a:pt x="2005457" y="2653500"/>
                  </a:lnTo>
                  <a:lnTo>
                    <a:pt x="1974646" y="2686964"/>
                  </a:lnTo>
                  <a:lnTo>
                    <a:pt x="1945220" y="2721686"/>
                  </a:lnTo>
                  <a:lnTo>
                    <a:pt x="1917242" y="2757627"/>
                  </a:lnTo>
                  <a:lnTo>
                    <a:pt x="1890750" y="2794736"/>
                  </a:lnTo>
                  <a:lnTo>
                    <a:pt x="1865769" y="2832976"/>
                  </a:lnTo>
                  <a:lnTo>
                    <a:pt x="1842376" y="2872295"/>
                  </a:lnTo>
                  <a:lnTo>
                    <a:pt x="1820583" y="2912643"/>
                  </a:lnTo>
                  <a:lnTo>
                    <a:pt x="1800466" y="2953994"/>
                  </a:lnTo>
                  <a:lnTo>
                    <a:pt x="1782038" y="2996285"/>
                  </a:lnTo>
                  <a:lnTo>
                    <a:pt x="1765376" y="3039491"/>
                  </a:lnTo>
                  <a:lnTo>
                    <a:pt x="1750504" y="3083547"/>
                  </a:lnTo>
                  <a:lnTo>
                    <a:pt x="1737461" y="3128416"/>
                  </a:lnTo>
                  <a:lnTo>
                    <a:pt x="1726311" y="3174047"/>
                  </a:lnTo>
                  <a:lnTo>
                    <a:pt x="1717090" y="3220415"/>
                  </a:lnTo>
                  <a:lnTo>
                    <a:pt x="1709839" y="3267468"/>
                  </a:lnTo>
                  <a:lnTo>
                    <a:pt x="1704594" y="3315144"/>
                  </a:lnTo>
                  <a:lnTo>
                    <a:pt x="1701419" y="3363417"/>
                  </a:lnTo>
                  <a:lnTo>
                    <a:pt x="1700352" y="3412236"/>
                  </a:lnTo>
                  <a:lnTo>
                    <a:pt x="1701419" y="3461054"/>
                  </a:lnTo>
                  <a:lnTo>
                    <a:pt x="1704594" y="3509327"/>
                  </a:lnTo>
                  <a:lnTo>
                    <a:pt x="1709839" y="3557016"/>
                  </a:lnTo>
                  <a:lnTo>
                    <a:pt x="1717090" y="3604056"/>
                  </a:lnTo>
                  <a:lnTo>
                    <a:pt x="1726311" y="3650424"/>
                  </a:lnTo>
                  <a:lnTo>
                    <a:pt x="1737461" y="3696068"/>
                  </a:lnTo>
                  <a:lnTo>
                    <a:pt x="1750504" y="3740937"/>
                  </a:lnTo>
                  <a:lnTo>
                    <a:pt x="1765376" y="3784993"/>
                  </a:lnTo>
                  <a:lnTo>
                    <a:pt x="1782038" y="3828199"/>
                  </a:lnTo>
                  <a:lnTo>
                    <a:pt x="1800466" y="3870490"/>
                  </a:lnTo>
                  <a:lnTo>
                    <a:pt x="1820583" y="3911841"/>
                  </a:lnTo>
                  <a:lnTo>
                    <a:pt x="1842376" y="3952189"/>
                  </a:lnTo>
                  <a:lnTo>
                    <a:pt x="1865769" y="3991508"/>
                  </a:lnTo>
                  <a:lnTo>
                    <a:pt x="1890750" y="4029748"/>
                  </a:lnTo>
                  <a:lnTo>
                    <a:pt x="1917242" y="4066857"/>
                  </a:lnTo>
                  <a:lnTo>
                    <a:pt x="1945220" y="4102798"/>
                  </a:lnTo>
                  <a:lnTo>
                    <a:pt x="1974646" y="4137520"/>
                  </a:lnTo>
                  <a:lnTo>
                    <a:pt x="2005457" y="4170984"/>
                  </a:lnTo>
                  <a:lnTo>
                    <a:pt x="2037613" y="4203154"/>
                  </a:lnTo>
                  <a:lnTo>
                    <a:pt x="2071090" y="4233964"/>
                  </a:lnTo>
                  <a:lnTo>
                    <a:pt x="2105812" y="4263377"/>
                  </a:lnTo>
                  <a:lnTo>
                    <a:pt x="2141753" y="4291355"/>
                  </a:lnTo>
                  <a:lnTo>
                    <a:pt x="2178862" y="4317860"/>
                  </a:lnTo>
                  <a:lnTo>
                    <a:pt x="2217102" y="4342828"/>
                  </a:lnTo>
                  <a:lnTo>
                    <a:pt x="2256409" y="4366234"/>
                  </a:lnTo>
                  <a:lnTo>
                    <a:pt x="2296769" y="4388015"/>
                  </a:lnTo>
                  <a:lnTo>
                    <a:pt x="2338120" y="4408144"/>
                  </a:lnTo>
                  <a:lnTo>
                    <a:pt x="2380411" y="4426559"/>
                  </a:lnTo>
                  <a:lnTo>
                    <a:pt x="2423604" y="4443222"/>
                  </a:lnTo>
                  <a:lnTo>
                    <a:pt x="2467660" y="4458106"/>
                  </a:lnTo>
                  <a:lnTo>
                    <a:pt x="2512542" y="4471136"/>
                  </a:lnTo>
                  <a:lnTo>
                    <a:pt x="2558173" y="4482287"/>
                  </a:lnTo>
                  <a:lnTo>
                    <a:pt x="2604541" y="4491520"/>
                  </a:lnTo>
                  <a:lnTo>
                    <a:pt x="2651595" y="4498772"/>
                  </a:lnTo>
                  <a:lnTo>
                    <a:pt x="2699270" y="4504004"/>
                  </a:lnTo>
                  <a:lnTo>
                    <a:pt x="2747543" y="4507179"/>
                  </a:lnTo>
                  <a:lnTo>
                    <a:pt x="2796362" y="4508246"/>
                  </a:lnTo>
                  <a:lnTo>
                    <a:pt x="2845181" y="4507179"/>
                  </a:lnTo>
                  <a:lnTo>
                    <a:pt x="2893453" y="4504004"/>
                  </a:lnTo>
                  <a:lnTo>
                    <a:pt x="2941142" y="4498772"/>
                  </a:lnTo>
                  <a:lnTo>
                    <a:pt x="2988183" y="4491520"/>
                  </a:lnTo>
                  <a:lnTo>
                    <a:pt x="3034550" y="4482287"/>
                  </a:lnTo>
                  <a:lnTo>
                    <a:pt x="3080194" y="4471136"/>
                  </a:lnTo>
                  <a:lnTo>
                    <a:pt x="3125063" y="4458106"/>
                  </a:lnTo>
                  <a:lnTo>
                    <a:pt x="3169120" y="4443222"/>
                  </a:lnTo>
                  <a:lnTo>
                    <a:pt x="3212325" y="4426559"/>
                  </a:lnTo>
                  <a:lnTo>
                    <a:pt x="3254616" y="4408144"/>
                  </a:lnTo>
                  <a:lnTo>
                    <a:pt x="3295967" y="4388015"/>
                  </a:lnTo>
                  <a:lnTo>
                    <a:pt x="3336315" y="4366234"/>
                  </a:lnTo>
                  <a:lnTo>
                    <a:pt x="3375634" y="4342828"/>
                  </a:lnTo>
                  <a:lnTo>
                    <a:pt x="3413874" y="4317860"/>
                  </a:lnTo>
                  <a:lnTo>
                    <a:pt x="3450983" y="4291355"/>
                  </a:lnTo>
                  <a:lnTo>
                    <a:pt x="3486924" y="4263377"/>
                  </a:lnTo>
                  <a:lnTo>
                    <a:pt x="3521646" y="4233964"/>
                  </a:lnTo>
                  <a:lnTo>
                    <a:pt x="3555111" y="4203154"/>
                  </a:lnTo>
                  <a:lnTo>
                    <a:pt x="3587280" y="4170984"/>
                  </a:lnTo>
                  <a:lnTo>
                    <a:pt x="3618090" y="4137520"/>
                  </a:lnTo>
                  <a:lnTo>
                    <a:pt x="3647503" y="4102798"/>
                  </a:lnTo>
                  <a:lnTo>
                    <a:pt x="3675494" y="4066857"/>
                  </a:lnTo>
                  <a:lnTo>
                    <a:pt x="3701986" y="4029748"/>
                  </a:lnTo>
                  <a:lnTo>
                    <a:pt x="3726954" y="3991508"/>
                  </a:lnTo>
                  <a:lnTo>
                    <a:pt x="3750360" y="3952189"/>
                  </a:lnTo>
                  <a:lnTo>
                    <a:pt x="3772141" y="3911841"/>
                  </a:lnTo>
                  <a:lnTo>
                    <a:pt x="3792270" y="3870490"/>
                  </a:lnTo>
                  <a:lnTo>
                    <a:pt x="3810685" y="3828199"/>
                  </a:lnTo>
                  <a:lnTo>
                    <a:pt x="3827361" y="3784993"/>
                  </a:lnTo>
                  <a:lnTo>
                    <a:pt x="3842232" y="3740937"/>
                  </a:lnTo>
                  <a:lnTo>
                    <a:pt x="3855262" y="3696068"/>
                  </a:lnTo>
                  <a:lnTo>
                    <a:pt x="3866413" y="3650424"/>
                  </a:lnTo>
                  <a:lnTo>
                    <a:pt x="3875646" y="3604056"/>
                  </a:lnTo>
                  <a:lnTo>
                    <a:pt x="3882898" y="3557016"/>
                  </a:lnTo>
                  <a:lnTo>
                    <a:pt x="3888130" y="3509327"/>
                  </a:lnTo>
                  <a:lnTo>
                    <a:pt x="3891305" y="3461054"/>
                  </a:lnTo>
                  <a:lnTo>
                    <a:pt x="3892372" y="3412236"/>
                  </a:lnTo>
                  <a:close/>
                </a:path>
                <a:path w="5588000" h="7048500">
                  <a:moveTo>
                    <a:pt x="5587936" y="5952134"/>
                  </a:moveTo>
                  <a:lnTo>
                    <a:pt x="5586869" y="5903315"/>
                  </a:lnTo>
                  <a:lnTo>
                    <a:pt x="5583694" y="5855043"/>
                  </a:lnTo>
                  <a:lnTo>
                    <a:pt x="5578462" y="5807354"/>
                  </a:lnTo>
                  <a:lnTo>
                    <a:pt x="5571210" y="5760313"/>
                  </a:lnTo>
                  <a:lnTo>
                    <a:pt x="5561990" y="5713946"/>
                  </a:lnTo>
                  <a:lnTo>
                    <a:pt x="5550840" y="5668302"/>
                  </a:lnTo>
                  <a:lnTo>
                    <a:pt x="5537797" y="5623433"/>
                  </a:lnTo>
                  <a:lnTo>
                    <a:pt x="5522925" y="5579376"/>
                  </a:lnTo>
                  <a:lnTo>
                    <a:pt x="5506250" y="5536184"/>
                  </a:lnTo>
                  <a:lnTo>
                    <a:pt x="5487835" y="5493880"/>
                  </a:lnTo>
                  <a:lnTo>
                    <a:pt x="5467718" y="5452542"/>
                  </a:lnTo>
                  <a:lnTo>
                    <a:pt x="5445925" y="5412181"/>
                  </a:lnTo>
                  <a:lnTo>
                    <a:pt x="5422531" y="5372862"/>
                  </a:lnTo>
                  <a:lnTo>
                    <a:pt x="5397551" y="5334622"/>
                  </a:lnTo>
                  <a:lnTo>
                    <a:pt x="5371058" y="5297513"/>
                  </a:lnTo>
                  <a:lnTo>
                    <a:pt x="5343080" y="5261572"/>
                  </a:lnTo>
                  <a:lnTo>
                    <a:pt x="5313654" y="5226850"/>
                  </a:lnTo>
                  <a:lnTo>
                    <a:pt x="5282844" y="5193385"/>
                  </a:lnTo>
                  <a:lnTo>
                    <a:pt x="5250688" y="5161229"/>
                  </a:lnTo>
                  <a:lnTo>
                    <a:pt x="5217223" y="5130419"/>
                  </a:lnTo>
                  <a:lnTo>
                    <a:pt x="5182489" y="5100993"/>
                  </a:lnTo>
                  <a:lnTo>
                    <a:pt x="5146548" y="5073015"/>
                  </a:lnTo>
                  <a:lnTo>
                    <a:pt x="5109438" y="5046523"/>
                  </a:lnTo>
                  <a:lnTo>
                    <a:pt x="5071199" y="5021542"/>
                  </a:lnTo>
                  <a:lnTo>
                    <a:pt x="5031892" y="4998148"/>
                  </a:lnTo>
                  <a:lnTo>
                    <a:pt x="4991532" y="4976368"/>
                  </a:lnTo>
                  <a:lnTo>
                    <a:pt x="4950180" y="4956238"/>
                  </a:lnTo>
                  <a:lnTo>
                    <a:pt x="4907889" y="4937823"/>
                  </a:lnTo>
                  <a:lnTo>
                    <a:pt x="4864697" y="4921148"/>
                  </a:lnTo>
                  <a:lnTo>
                    <a:pt x="4820640" y="4906276"/>
                  </a:lnTo>
                  <a:lnTo>
                    <a:pt x="4775759" y="4893246"/>
                  </a:lnTo>
                  <a:lnTo>
                    <a:pt x="4730127" y="4882083"/>
                  </a:lnTo>
                  <a:lnTo>
                    <a:pt x="4683760" y="4872863"/>
                  </a:lnTo>
                  <a:lnTo>
                    <a:pt x="4636706" y="4865611"/>
                  </a:lnTo>
                  <a:lnTo>
                    <a:pt x="4589030" y="4860379"/>
                  </a:lnTo>
                  <a:lnTo>
                    <a:pt x="4540758" y="4857204"/>
                  </a:lnTo>
                  <a:lnTo>
                    <a:pt x="4491939" y="4856137"/>
                  </a:lnTo>
                  <a:lnTo>
                    <a:pt x="4443107" y="4857204"/>
                  </a:lnTo>
                  <a:lnTo>
                    <a:pt x="4394835" y="4860379"/>
                  </a:lnTo>
                  <a:lnTo>
                    <a:pt x="4347159" y="4865611"/>
                  </a:lnTo>
                  <a:lnTo>
                    <a:pt x="4300118" y="4872863"/>
                  </a:lnTo>
                  <a:lnTo>
                    <a:pt x="4253750" y="4882083"/>
                  </a:lnTo>
                  <a:lnTo>
                    <a:pt x="4208107" y="4893246"/>
                  </a:lnTo>
                  <a:lnTo>
                    <a:pt x="4163237" y="4906276"/>
                  </a:lnTo>
                  <a:lnTo>
                    <a:pt x="4119181" y="4921148"/>
                  </a:lnTo>
                  <a:lnTo>
                    <a:pt x="4075976" y="4937823"/>
                  </a:lnTo>
                  <a:lnTo>
                    <a:pt x="4033685" y="4956238"/>
                  </a:lnTo>
                  <a:lnTo>
                    <a:pt x="3992346" y="4976368"/>
                  </a:lnTo>
                  <a:lnTo>
                    <a:pt x="3951986" y="4998148"/>
                  </a:lnTo>
                  <a:lnTo>
                    <a:pt x="3912666" y="5021542"/>
                  </a:lnTo>
                  <a:lnTo>
                    <a:pt x="3874427" y="5046523"/>
                  </a:lnTo>
                  <a:lnTo>
                    <a:pt x="3837317" y="5073015"/>
                  </a:lnTo>
                  <a:lnTo>
                    <a:pt x="3801376" y="5100993"/>
                  </a:lnTo>
                  <a:lnTo>
                    <a:pt x="3766655" y="5130419"/>
                  </a:lnTo>
                  <a:lnTo>
                    <a:pt x="3733190" y="5161229"/>
                  </a:lnTo>
                  <a:lnTo>
                    <a:pt x="3701034" y="5193385"/>
                  </a:lnTo>
                  <a:lnTo>
                    <a:pt x="3670223" y="5226850"/>
                  </a:lnTo>
                  <a:lnTo>
                    <a:pt x="3640798" y="5261572"/>
                  </a:lnTo>
                  <a:lnTo>
                    <a:pt x="3612819" y="5297513"/>
                  </a:lnTo>
                  <a:lnTo>
                    <a:pt x="3586315" y="5334622"/>
                  </a:lnTo>
                  <a:lnTo>
                    <a:pt x="3561346" y="5372862"/>
                  </a:lnTo>
                  <a:lnTo>
                    <a:pt x="3537953" y="5412181"/>
                  </a:lnTo>
                  <a:lnTo>
                    <a:pt x="3516160" y="5452542"/>
                  </a:lnTo>
                  <a:lnTo>
                    <a:pt x="3496043" y="5493880"/>
                  </a:lnTo>
                  <a:lnTo>
                    <a:pt x="3477615" y="5536184"/>
                  </a:lnTo>
                  <a:lnTo>
                    <a:pt x="3460953" y="5579376"/>
                  </a:lnTo>
                  <a:lnTo>
                    <a:pt x="3446081" y="5623433"/>
                  </a:lnTo>
                  <a:lnTo>
                    <a:pt x="3433038" y="5668302"/>
                  </a:lnTo>
                  <a:lnTo>
                    <a:pt x="3421888" y="5713946"/>
                  </a:lnTo>
                  <a:lnTo>
                    <a:pt x="3412667" y="5760313"/>
                  </a:lnTo>
                  <a:lnTo>
                    <a:pt x="3405416" y="5807354"/>
                  </a:lnTo>
                  <a:lnTo>
                    <a:pt x="3400171" y="5855043"/>
                  </a:lnTo>
                  <a:lnTo>
                    <a:pt x="3397008" y="5903315"/>
                  </a:lnTo>
                  <a:lnTo>
                    <a:pt x="3395929" y="5952134"/>
                  </a:lnTo>
                  <a:lnTo>
                    <a:pt x="3397008" y="6000953"/>
                  </a:lnTo>
                  <a:lnTo>
                    <a:pt x="3400171" y="6049226"/>
                  </a:lnTo>
                  <a:lnTo>
                    <a:pt x="3405416" y="6096914"/>
                  </a:lnTo>
                  <a:lnTo>
                    <a:pt x="3412667" y="6143955"/>
                  </a:lnTo>
                  <a:lnTo>
                    <a:pt x="3421888" y="6190323"/>
                  </a:lnTo>
                  <a:lnTo>
                    <a:pt x="3433038" y="6235966"/>
                  </a:lnTo>
                  <a:lnTo>
                    <a:pt x="3446081" y="6280836"/>
                  </a:lnTo>
                  <a:lnTo>
                    <a:pt x="3460953" y="6324892"/>
                  </a:lnTo>
                  <a:lnTo>
                    <a:pt x="3477615" y="6368085"/>
                  </a:lnTo>
                  <a:lnTo>
                    <a:pt x="3496043" y="6410388"/>
                  </a:lnTo>
                  <a:lnTo>
                    <a:pt x="3516160" y="6451727"/>
                  </a:lnTo>
                  <a:lnTo>
                    <a:pt x="3537953" y="6492087"/>
                  </a:lnTo>
                  <a:lnTo>
                    <a:pt x="3561346" y="6531407"/>
                  </a:lnTo>
                  <a:lnTo>
                    <a:pt x="3586315" y="6569646"/>
                  </a:lnTo>
                  <a:lnTo>
                    <a:pt x="3612819" y="6606756"/>
                  </a:lnTo>
                  <a:lnTo>
                    <a:pt x="3640798" y="6642697"/>
                  </a:lnTo>
                  <a:lnTo>
                    <a:pt x="3670223" y="6677419"/>
                  </a:lnTo>
                  <a:lnTo>
                    <a:pt x="3701034" y="6710883"/>
                  </a:lnTo>
                  <a:lnTo>
                    <a:pt x="3733190" y="6743039"/>
                  </a:lnTo>
                  <a:lnTo>
                    <a:pt x="3766655" y="6773862"/>
                  </a:lnTo>
                  <a:lnTo>
                    <a:pt x="3801376" y="6803276"/>
                  </a:lnTo>
                  <a:lnTo>
                    <a:pt x="3837317" y="6831254"/>
                  </a:lnTo>
                  <a:lnTo>
                    <a:pt x="3874427" y="6857759"/>
                  </a:lnTo>
                  <a:lnTo>
                    <a:pt x="3912666" y="6882727"/>
                  </a:lnTo>
                  <a:lnTo>
                    <a:pt x="3951986" y="6906133"/>
                  </a:lnTo>
                  <a:lnTo>
                    <a:pt x="3992346" y="6927913"/>
                  </a:lnTo>
                  <a:lnTo>
                    <a:pt x="4033685" y="6948030"/>
                  </a:lnTo>
                  <a:lnTo>
                    <a:pt x="4075976" y="6966458"/>
                  </a:lnTo>
                  <a:lnTo>
                    <a:pt x="4119181" y="6983120"/>
                  </a:lnTo>
                  <a:lnTo>
                    <a:pt x="4163237" y="6998005"/>
                  </a:lnTo>
                  <a:lnTo>
                    <a:pt x="4208107" y="7011035"/>
                  </a:lnTo>
                  <a:lnTo>
                    <a:pt x="4253750" y="7022185"/>
                  </a:lnTo>
                  <a:lnTo>
                    <a:pt x="4300118" y="7031406"/>
                  </a:lnTo>
                  <a:lnTo>
                    <a:pt x="4347159" y="7038670"/>
                  </a:lnTo>
                  <a:lnTo>
                    <a:pt x="4394835" y="7043902"/>
                  </a:lnTo>
                  <a:lnTo>
                    <a:pt x="4443107" y="7047077"/>
                  </a:lnTo>
                  <a:lnTo>
                    <a:pt x="4491939" y="7048144"/>
                  </a:lnTo>
                  <a:lnTo>
                    <a:pt x="4540758" y="7047077"/>
                  </a:lnTo>
                  <a:lnTo>
                    <a:pt x="4589030" y="7043902"/>
                  </a:lnTo>
                  <a:lnTo>
                    <a:pt x="4636706" y="7038670"/>
                  </a:lnTo>
                  <a:lnTo>
                    <a:pt x="4683760" y="7031406"/>
                  </a:lnTo>
                  <a:lnTo>
                    <a:pt x="4730127" y="7022185"/>
                  </a:lnTo>
                  <a:lnTo>
                    <a:pt x="4775759" y="7011035"/>
                  </a:lnTo>
                  <a:lnTo>
                    <a:pt x="4820640" y="6998005"/>
                  </a:lnTo>
                  <a:lnTo>
                    <a:pt x="4864697" y="6983120"/>
                  </a:lnTo>
                  <a:lnTo>
                    <a:pt x="4907889" y="6966458"/>
                  </a:lnTo>
                  <a:lnTo>
                    <a:pt x="4950180" y="6948030"/>
                  </a:lnTo>
                  <a:lnTo>
                    <a:pt x="4991532" y="6927913"/>
                  </a:lnTo>
                  <a:lnTo>
                    <a:pt x="5031892" y="6906133"/>
                  </a:lnTo>
                  <a:lnTo>
                    <a:pt x="5071199" y="6882727"/>
                  </a:lnTo>
                  <a:lnTo>
                    <a:pt x="5109438" y="6857759"/>
                  </a:lnTo>
                  <a:lnTo>
                    <a:pt x="5146548" y="6831254"/>
                  </a:lnTo>
                  <a:lnTo>
                    <a:pt x="5182489" y="6803276"/>
                  </a:lnTo>
                  <a:lnTo>
                    <a:pt x="5217223" y="6773862"/>
                  </a:lnTo>
                  <a:lnTo>
                    <a:pt x="5250688" y="6743039"/>
                  </a:lnTo>
                  <a:lnTo>
                    <a:pt x="5282844" y="6710883"/>
                  </a:lnTo>
                  <a:lnTo>
                    <a:pt x="5313654" y="6677419"/>
                  </a:lnTo>
                  <a:lnTo>
                    <a:pt x="5343080" y="6642697"/>
                  </a:lnTo>
                  <a:lnTo>
                    <a:pt x="5371058" y="6606756"/>
                  </a:lnTo>
                  <a:lnTo>
                    <a:pt x="5397551" y="6569646"/>
                  </a:lnTo>
                  <a:lnTo>
                    <a:pt x="5422531" y="6531407"/>
                  </a:lnTo>
                  <a:lnTo>
                    <a:pt x="5445925" y="6492087"/>
                  </a:lnTo>
                  <a:lnTo>
                    <a:pt x="5467718" y="6451727"/>
                  </a:lnTo>
                  <a:lnTo>
                    <a:pt x="5487835" y="6410388"/>
                  </a:lnTo>
                  <a:lnTo>
                    <a:pt x="5506250" y="6368085"/>
                  </a:lnTo>
                  <a:lnTo>
                    <a:pt x="5522925" y="6324892"/>
                  </a:lnTo>
                  <a:lnTo>
                    <a:pt x="5537797" y="6280836"/>
                  </a:lnTo>
                  <a:lnTo>
                    <a:pt x="5550840" y="6235966"/>
                  </a:lnTo>
                  <a:lnTo>
                    <a:pt x="5561990" y="6190323"/>
                  </a:lnTo>
                  <a:lnTo>
                    <a:pt x="5571210" y="6143955"/>
                  </a:lnTo>
                  <a:lnTo>
                    <a:pt x="5578462" y="6096914"/>
                  </a:lnTo>
                  <a:lnTo>
                    <a:pt x="5583694" y="6049226"/>
                  </a:lnTo>
                  <a:lnTo>
                    <a:pt x="5586869" y="6000953"/>
                  </a:lnTo>
                  <a:lnTo>
                    <a:pt x="5587936" y="5952134"/>
                  </a:lnTo>
                  <a:close/>
                </a:path>
                <a:path w="5588000" h="7048500">
                  <a:moveTo>
                    <a:pt x="5587936" y="1096010"/>
                  </a:moveTo>
                  <a:lnTo>
                    <a:pt x="5586869" y="1047178"/>
                  </a:lnTo>
                  <a:lnTo>
                    <a:pt x="5583694" y="998905"/>
                  </a:lnTo>
                  <a:lnTo>
                    <a:pt x="5578462" y="951230"/>
                  </a:lnTo>
                  <a:lnTo>
                    <a:pt x="5571210" y="904176"/>
                  </a:lnTo>
                  <a:lnTo>
                    <a:pt x="5561990" y="857821"/>
                  </a:lnTo>
                  <a:lnTo>
                    <a:pt x="5550840" y="812177"/>
                  </a:lnTo>
                  <a:lnTo>
                    <a:pt x="5537797" y="767308"/>
                  </a:lnTo>
                  <a:lnTo>
                    <a:pt x="5522925" y="723252"/>
                  </a:lnTo>
                  <a:lnTo>
                    <a:pt x="5506250" y="680046"/>
                  </a:lnTo>
                  <a:lnTo>
                    <a:pt x="5487835" y="637755"/>
                  </a:lnTo>
                  <a:lnTo>
                    <a:pt x="5467718" y="596404"/>
                  </a:lnTo>
                  <a:lnTo>
                    <a:pt x="5445925" y="556044"/>
                  </a:lnTo>
                  <a:lnTo>
                    <a:pt x="5422531" y="516737"/>
                  </a:lnTo>
                  <a:lnTo>
                    <a:pt x="5397551" y="478497"/>
                  </a:lnTo>
                  <a:lnTo>
                    <a:pt x="5371058" y="441388"/>
                  </a:lnTo>
                  <a:lnTo>
                    <a:pt x="5343080" y="405447"/>
                  </a:lnTo>
                  <a:lnTo>
                    <a:pt x="5313654" y="370725"/>
                  </a:lnTo>
                  <a:lnTo>
                    <a:pt x="5282844" y="337261"/>
                  </a:lnTo>
                  <a:lnTo>
                    <a:pt x="5250688" y="305092"/>
                  </a:lnTo>
                  <a:lnTo>
                    <a:pt x="5217223" y="274281"/>
                  </a:lnTo>
                  <a:lnTo>
                    <a:pt x="5182489" y="244868"/>
                  </a:lnTo>
                  <a:lnTo>
                    <a:pt x="5146548" y="216877"/>
                  </a:lnTo>
                  <a:lnTo>
                    <a:pt x="5109438" y="190385"/>
                  </a:lnTo>
                  <a:lnTo>
                    <a:pt x="5071199" y="165404"/>
                  </a:lnTo>
                  <a:lnTo>
                    <a:pt x="5031892" y="142011"/>
                  </a:lnTo>
                  <a:lnTo>
                    <a:pt x="4991532" y="120230"/>
                  </a:lnTo>
                  <a:lnTo>
                    <a:pt x="4950180" y="100101"/>
                  </a:lnTo>
                  <a:lnTo>
                    <a:pt x="4907889" y="81686"/>
                  </a:lnTo>
                  <a:lnTo>
                    <a:pt x="4864697" y="65011"/>
                  </a:lnTo>
                  <a:lnTo>
                    <a:pt x="4820640" y="50139"/>
                  </a:lnTo>
                  <a:lnTo>
                    <a:pt x="4775759" y="37109"/>
                  </a:lnTo>
                  <a:lnTo>
                    <a:pt x="4730127" y="25946"/>
                  </a:lnTo>
                  <a:lnTo>
                    <a:pt x="4683760" y="16725"/>
                  </a:lnTo>
                  <a:lnTo>
                    <a:pt x="4636706" y="9474"/>
                  </a:lnTo>
                  <a:lnTo>
                    <a:pt x="4589030" y="4241"/>
                  </a:lnTo>
                  <a:lnTo>
                    <a:pt x="4540758" y="1066"/>
                  </a:lnTo>
                  <a:lnTo>
                    <a:pt x="4491939" y="0"/>
                  </a:lnTo>
                  <a:lnTo>
                    <a:pt x="4443107" y="1066"/>
                  </a:lnTo>
                  <a:lnTo>
                    <a:pt x="4394835" y="4241"/>
                  </a:lnTo>
                  <a:lnTo>
                    <a:pt x="4347159" y="9474"/>
                  </a:lnTo>
                  <a:lnTo>
                    <a:pt x="4300118" y="16725"/>
                  </a:lnTo>
                  <a:lnTo>
                    <a:pt x="4253750" y="25946"/>
                  </a:lnTo>
                  <a:lnTo>
                    <a:pt x="4208107" y="37109"/>
                  </a:lnTo>
                  <a:lnTo>
                    <a:pt x="4163237" y="50139"/>
                  </a:lnTo>
                  <a:lnTo>
                    <a:pt x="4119181" y="65011"/>
                  </a:lnTo>
                  <a:lnTo>
                    <a:pt x="4075976" y="81686"/>
                  </a:lnTo>
                  <a:lnTo>
                    <a:pt x="4033685" y="100101"/>
                  </a:lnTo>
                  <a:lnTo>
                    <a:pt x="3992346" y="120230"/>
                  </a:lnTo>
                  <a:lnTo>
                    <a:pt x="3951986" y="142011"/>
                  </a:lnTo>
                  <a:lnTo>
                    <a:pt x="3912666" y="165404"/>
                  </a:lnTo>
                  <a:lnTo>
                    <a:pt x="3874427" y="190385"/>
                  </a:lnTo>
                  <a:lnTo>
                    <a:pt x="3837317" y="216877"/>
                  </a:lnTo>
                  <a:lnTo>
                    <a:pt x="3801376" y="244868"/>
                  </a:lnTo>
                  <a:lnTo>
                    <a:pt x="3766655" y="274281"/>
                  </a:lnTo>
                  <a:lnTo>
                    <a:pt x="3733190" y="305092"/>
                  </a:lnTo>
                  <a:lnTo>
                    <a:pt x="3701034" y="337261"/>
                  </a:lnTo>
                  <a:lnTo>
                    <a:pt x="3670223" y="370725"/>
                  </a:lnTo>
                  <a:lnTo>
                    <a:pt x="3640798" y="405447"/>
                  </a:lnTo>
                  <a:lnTo>
                    <a:pt x="3612819" y="441388"/>
                  </a:lnTo>
                  <a:lnTo>
                    <a:pt x="3586315" y="478497"/>
                  </a:lnTo>
                  <a:lnTo>
                    <a:pt x="3561346" y="516737"/>
                  </a:lnTo>
                  <a:lnTo>
                    <a:pt x="3537953" y="556044"/>
                  </a:lnTo>
                  <a:lnTo>
                    <a:pt x="3516160" y="596404"/>
                  </a:lnTo>
                  <a:lnTo>
                    <a:pt x="3496043" y="637755"/>
                  </a:lnTo>
                  <a:lnTo>
                    <a:pt x="3477615" y="680046"/>
                  </a:lnTo>
                  <a:lnTo>
                    <a:pt x="3460953" y="723252"/>
                  </a:lnTo>
                  <a:lnTo>
                    <a:pt x="3446081" y="767308"/>
                  </a:lnTo>
                  <a:lnTo>
                    <a:pt x="3433038" y="812177"/>
                  </a:lnTo>
                  <a:lnTo>
                    <a:pt x="3421888" y="857821"/>
                  </a:lnTo>
                  <a:lnTo>
                    <a:pt x="3412667" y="904176"/>
                  </a:lnTo>
                  <a:lnTo>
                    <a:pt x="3405416" y="951230"/>
                  </a:lnTo>
                  <a:lnTo>
                    <a:pt x="3400171" y="998905"/>
                  </a:lnTo>
                  <a:lnTo>
                    <a:pt x="3397008" y="1047178"/>
                  </a:lnTo>
                  <a:lnTo>
                    <a:pt x="3395929" y="1096010"/>
                  </a:lnTo>
                  <a:lnTo>
                    <a:pt x="3397008" y="1144828"/>
                  </a:lnTo>
                  <a:lnTo>
                    <a:pt x="3400171" y="1193101"/>
                  </a:lnTo>
                  <a:lnTo>
                    <a:pt x="3405416" y="1240777"/>
                  </a:lnTo>
                  <a:lnTo>
                    <a:pt x="3412667" y="1287830"/>
                  </a:lnTo>
                  <a:lnTo>
                    <a:pt x="3421888" y="1334198"/>
                  </a:lnTo>
                  <a:lnTo>
                    <a:pt x="3433038" y="1379829"/>
                  </a:lnTo>
                  <a:lnTo>
                    <a:pt x="3446081" y="1424711"/>
                  </a:lnTo>
                  <a:lnTo>
                    <a:pt x="3460953" y="1468767"/>
                  </a:lnTo>
                  <a:lnTo>
                    <a:pt x="3477615" y="1511960"/>
                  </a:lnTo>
                  <a:lnTo>
                    <a:pt x="3496043" y="1554251"/>
                  </a:lnTo>
                  <a:lnTo>
                    <a:pt x="3516160" y="1595602"/>
                  </a:lnTo>
                  <a:lnTo>
                    <a:pt x="3537953" y="1635950"/>
                  </a:lnTo>
                  <a:lnTo>
                    <a:pt x="3561346" y="1675269"/>
                  </a:lnTo>
                  <a:lnTo>
                    <a:pt x="3586315" y="1713509"/>
                  </a:lnTo>
                  <a:lnTo>
                    <a:pt x="3612819" y="1750618"/>
                  </a:lnTo>
                  <a:lnTo>
                    <a:pt x="3640798" y="1786559"/>
                  </a:lnTo>
                  <a:lnTo>
                    <a:pt x="3670223" y="1821281"/>
                  </a:lnTo>
                  <a:lnTo>
                    <a:pt x="3701034" y="1854746"/>
                  </a:lnTo>
                  <a:lnTo>
                    <a:pt x="3733190" y="1886915"/>
                  </a:lnTo>
                  <a:lnTo>
                    <a:pt x="3766655" y="1917725"/>
                  </a:lnTo>
                  <a:lnTo>
                    <a:pt x="3801376" y="1947138"/>
                  </a:lnTo>
                  <a:lnTo>
                    <a:pt x="3837317" y="1975116"/>
                  </a:lnTo>
                  <a:lnTo>
                    <a:pt x="3874427" y="2001621"/>
                  </a:lnTo>
                  <a:lnTo>
                    <a:pt x="3912666" y="2026589"/>
                  </a:lnTo>
                  <a:lnTo>
                    <a:pt x="3951986" y="2049995"/>
                  </a:lnTo>
                  <a:lnTo>
                    <a:pt x="3992346" y="2071776"/>
                  </a:lnTo>
                  <a:lnTo>
                    <a:pt x="4033685" y="2091893"/>
                  </a:lnTo>
                  <a:lnTo>
                    <a:pt x="4075976" y="2110321"/>
                  </a:lnTo>
                  <a:lnTo>
                    <a:pt x="4119181" y="2126983"/>
                  </a:lnTo>
                  <a:lnTo>
                    <a:pt x="4163237" y="2141855"/>
                  </a:lnTo>
                  <a:lnTo>
                    <a:pt x="4208107" y="2154898"/>
                  </a:lnTo>
                  <a:lnTo>
                    <a:pt x="4253750" y="2166048"/>
                  </a:lnTo>
                  <a:lnTo>
                    <a:pt x="4300118" y="2175268"/>
                  </a:lnTo>
                  <a:lnTo>
                    <a:pt x="4347159" y="2182520"/>
                  </a:lnTo>
                  <a:lnTo>
                    <a:pt x="4394835" y="2187765"/>
                  </a:lnTo>
                  <a:lnTo>
                    <a:pt x="4443107" y="2190940"/>
                  </a:lnTo>
                  <a:lnTo>
                    <a:pt x="4491939" y="2192007"/>
                  </a:lnTo>
                  <a:lnTo>
                    <a:pt x="4540758" y="2190940"/>
                  </a:lnTo>
                  <a:lnTo>
                    <a:pt x="4589030" y="2187765"/>
                  </a:lnTo>
                  <a:lnTo>
                    <a:pt x="4636706" y="2182520"/>
                  </a:lnTo>
                  <a:lnTo>
                    <a:pt x="4683760" y="2175268"/>
                  </a:lnTo>
                  <a:lnTo>
                    <a:pt x="4730127" y="2166048"/>
                  </a:lnTo>
                  <a:lnTo>
                    <a:pt x="4775759" y="2154898"/>
                  </a:lnTo>
                  <a:lnTo>
                    <a:pt x="4820640" y="2141855"/>
                  </a:lnTo>
                  <a:lnTo>
                    <a:pt x="4864697" y="2126983"/>
                  </a:lnTo>
                  <a:lnTo>
                    <a:pt x="4907889" y="2110321"/>
                  </a:lnTo>
                  <a:lnTo>
                    <a:pt x="4950180" y="2091893"/>
                  </a:lnTo>
                  <a:lnTo>
                    <a:pt x="4991532" y="2071776"/>
                  </a:lnTo>
                  <a:lnTo>
                    <a:pt x="5031892" y="2049995"/>
                  </a:lnTo>
                  <a:lnTo>
                    <a:pt x="5071199" y="2026589"/>
                  </a:lnTo>
                  <a:lnTo>
                    <a:pt x="5109438" y="2001621"/>
                  </a:lnTo>
                  <a:lnTo>
                    <a:pt x="5146548" y="1975116"/>
                  </a:lnTo>
                  <a:lnTo>
                    <a:pt x="5182489" y="1947138"/>
                  </a:lnTo>
                  <a:lnTo>
                    <a:pt x="5217223" y="1917725"/>
                  </a:lnTo>
                  <a:lnTo>
                    <a:pt x="5250688" y="1886915"/>
                  </a:lnTo>
                  <a:lnTo>
                    <a:pt x="5282844" y="1854746"/>
                  </a:lnTo>
                  <a:lnTo>
                    <a:pt x="5313654" y="1821281"/>
                  </a:lnTo>
                  <a:lnTo>
                    <a:pt x="5343080" y="1786559"/>
                  </a:lnTo>
                  <a:lnTo>
                    <a:pt x="5371058" y="1750618"/>
                  </a:lnTo>
                  <a:lnTo>
                    <a:pt x="5397551" y="1713509"/>
                  </a:lnTo>
                  <a:lnTo>
                    <a:pt x="5422531" y="1675269"/>
                  </a:lnTo>
                  <a:lnTo>
                    <a:pt x="5445925" y="1635950"/>
                  </a:lnTo>
                  <a:lnTo>
                    <a:pt x="5467718" y="1595602"/>
                  </a:lnTo>
                  <a:lnTo>
                    <a:pt x="5487835" y="1554251"/>
                  </a:lnTo>
                  <a:lnTo>
                    <a:pt x="5506250" y="1511960"/>
                  </a:lnTo>
                  <a:lnTo>
                    <a:pt x="5522925" y="1468767"/>
                  </a:lnTo>
                  <a:lnTo>
                    <a:pt x="5537797" y="1424711"/>
                  </a:lnTo>
                  <a:lnTo>
                    <a:pt x="5550840" y="1379829"/>
                  </a:lnTo>
                  <a:lnTo>
                    <a:pt x="5561990" y="1334198"/>
                  </a:lnTo>
                  <a:lnTo>
                    <a:pt x="5571210" y="1287830"/>
                  </a:lnTo>
                  <a:lnTo>
                    <a:pt x="5578462" y="1240777"/>
                  </a:lnTo>
                  <a:lnTo>
                    <a:pt x="5583694" y="1193101"/>
                  </a:lnTo>
                  <a:lnTo>
                    <a:pt x="5586869" y="1144828"/>
                  </a:lnTo>
                  <a:lnTo>
                    <a:pt x="5587936" y="109601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280" dirty="0"/>
              <a:t>Ч</a:t>
            </a:r>
            <a:r>
              <a:rPr spc="-165" dirty="0"/>
              <a:t>т</a:t>
            </a:r>
            <a:r>
              <a:rPr spc="-240" dirty="0"/>
              <a:t>о</a:t>
            </a:r>
            <a:r>
              <a:rPr spc="-459" dirty="0"/>
              <a:t> </a:t>
            </a:r>
            <a:r>
              <a:rPr spc="-345" dirty="0"/>
              <a:t>мы</a:t>
            </a:r>
            <a:r>
              <a:rPr spc="-459" dirty="0"/>
              <a:t> </a:t>
            </a:r>
            <a:r>
              <a:rPr spc="-150" dirty="0"/>
              <a:t>найдём</a:t>
            </a:r>
            <a:r>
              <a:rPr spc="-459" dirty="0"/>
              <a:t> </a:t>
            </a:r>
            <a:r>
              <a:rPr spc="-420" dirty="0"/>
              <a:t>в</a:t>
            </a:r>
            <a:r>
              <a:rPr spc="-459" dirty="0"/>
              <a:t> </a:t>
            </a:r>
            <a:r>
              <a:rPr spc="-210" dirty="0"/>
              <a:t>м</a:t>
            </a:r>
            <a:r>
              <a:rPr spc="-265" dirty="0"/>
              <a:t>у</a:t>
            </a:r>
            <a:r>
              <a:rPr spc="-165" dirty="0"/>
              <a:t>зе</a:t>
            </a:r>
            <a:r>
              <a:rPr spc="-500" dirty="0"/>
              <a:t>е</a:t>
            </a:r>
            <a:r>
              <a:rPr spc="-204" dirty="0"/>
              <a:t>?</a:t>
            </a:r>
          </a:p>
        </p:txBody>
      </p:sp>
      <p:pic>
        <p:nvPicPr>
          <p:cNvPr id="7" name="269432.png" descr="269432.png">
            <a:extLst>
              <a:ext uri="{FF2B5EF4-FFF2-40B4-BE49-F238E27FC236}">
                <a16:creationId xmlns:a16="http://schemas.microsoft.com/office/drawing/2014/main" id="{5D63871F-EA69-8F9B-FCE5-167DA8493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35" y="4764065"/>
            <a:ext cx="3098335" cy="942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781835.png" descr="781835.png">
            <a:extLst>
              <a:ext uri="{FF2B5EF4-FFF2-40B4-BE49-F238E27FC236}">
                <a16:creationId xmlns:a16="http://schemas.microsoft.com/office/drawing/2014/main" id="{6CBBD130-EC18-29AB-EF41-4F3B6F481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3656" y="2852023"/>
            <a:ext cx="1309734" cy="1814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2083562.png" descr="2083562.png">
            <a:extLst>
              <a:ext uri="{FF2B5EF4-FFF2-40B4-BE49-F238E27FC236}">
                <a16:creationId xmlns:a16="http://schemas.microsoft.com/office/drawing/2014/main" id="{F105ADCF-2B0F-8AFF-AE3C-25AB7EECA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893" y="8732726"/>
            <a:ext cx="1036638" cy="1814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balloon-png-transparent-19.png" descr="balloon-png-transparent-19.png">
            <a:extLst>
              <a:ext uri="{FF2B5EF4-FFF2-40B4-BE49-F238E27FC236}">
                <a16:creationId xmlns:a16="http://schemas.microsoft.com/office/drawing/2014/main" id="{562CE033-5901-EBA0-26FC-3884D1A0E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307" y="2922690"/>
            <a:ext cx="814918" cy="1889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otted-plant-transparent-background-14.png" descr="potted-plant-transparent-background-14.png">
            <a:extLst>
              <a:ext uri="{FF2B5EF4-FFF2-40B4-BE49-F238E27FC236}">
                <a16:creationId xmlns:a16="http://schemas.microsoft.com/office/drawing/2014/main" id="{27B8BF1B-B986-7ACA-CE46-D160336C4E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690" y="6121181"/>
            <a:ext cx="1651202" cy="1889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лягушка озерная цвет.png" descr="лягушка озерная цвет.png">
            <a:extLst>
              <a:ext uri="{FF2B5EF4-FFF2-40B4-BE49-F238E27FC236}">
                <a16:creationId xmlns:a16="http://schemas.microsoft.com/office/drawing/2014/main" id="{75A95296-B5DC-2F15-1CEA-F4F6F7E59F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1156" y="6804703"/>
            <a:ext cx="1483524" cy="1428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F17E87-5660-7A5B-6191-502A799F3F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8303" y="2120826"/>
            <a:ext cx="1252822" cy="142827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B91CD4A-09D6-1A60-7940-1D43E1C805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035" y="8350120"/>
            <a:ext cx="2032748" cy="28731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3060" y="63650"/>
            <a:ext cx="4178300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spc="265" dirty="0">
                <a:solidFill>
                  <a:srgbClr val="3C3835"/>
                </a:solidFill>
                <a:latin typeface="Verdana"/>
                <a:cs typeface="Verdana"/>
              </a:rPr>
              <a:t>Вну</a:t>
            </a:r>
            <a:r>
              <a:rPr sz="8400" spc="345" dirty="0">
                <a:solidFill>
                  <a:srgbClr val="3C3835"/>
                </a:solidFill>
                <a:latin typeface="Verdana"/>
                <a:cs typeface="Verdana"/>
              </a:rPr>
              <a:t>три</a:t>
            </a:r>
            <a:endParaRPr sz="84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3226" y="2566056"/>
            <a:ext cx="4460240" cy="1588135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12700" marR="5080">
              <a:lnSpc>
                <a:spcPts val="5770"/>
              </a:lnSpc>
              <a:spcBef>
                <a:spcPts val="925"/>
              </a:spcBef>
            </a:pPr>
            <a:r>
              <a:rPr sz="5450" spc="120" dirty="0">
                <a:solidFill>
                  <a:srgbClr val="3C3835"/>
                </a:solidFill>
                <a:latin typeface="Verdana"/>
                <a:cs typeface="Verdana"/>
              </a:rPr>
              <a:t>Вн</a:t>
            </a:r>
            <a:r>
              <a:rPr sz="5450" spc="114" dirty="0">
                <a:solidFill>
                  <a:srgbClr val="3C3835"/>
                </a:solidFill>
                <a:latin typeface="Verdana"/>
                <a:cs typeface="Verdana"/>
              </a:rPr>
              <a:t>у</a:t>
            </a:r>
            <a:r>
              <a:rPr sz="5450" spc="140" dirty="0">
                <a:solidFill>
                  <a:srgbClr val="3C3835"/>
                </a:solidFill>
                <a:latin typeface="Verdana"/>
                <a:cs typeface="Verdana"/>
              </a:rPr>
              <a:t>тренние  </a:t>
            </a:r>
            <a:r>
              <a:rPr sz="5450" spc="90" dirty="0">
                <a:solidFill>
                  <a:srgbClr val="3C3835"/>
                </a:solidFill>
                <a:latin typeface="Verdana"/>
                <a:cs typeface="Verdana"/>
              </a:rPr>
              <a:t>органы</a:t>
            </a:r>
            <a:endParaRPr sz="545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2929" y="1660326"/>
            <a:ext cx="14033802" cy="96477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84180" y="7738"/>
            <a:ext cx="5281930" cy="11301095"/>
            <a:chOff x="12984180" y="7738"/>
            <a:chExt cx="5281930" cy="11301095"/>
          </a:xfrm>
        </p:grpSpPr>
        <p:sp>
          <p:nvSpPr>
            <p:cNvPr id="3" name="object 3"/>
            <p:cNvSpPr/>
            <p:nvPr/>
          </p:nvSpPr>
          <p:spPr>
            <a:xfrm>
              <a:off x="12984180" y="7738"/>
              <a:ext cx="5281930" cy="11301095"/>
            </a:xfrm>
            <a:custGeom>
              <a:avLst/>
              <a:gdLst/>
              <a:ahLst/>
              <a:cxnLst/>
              <a:rect l="l" t="t" r="r" b="b"/>
              <a:pathLst>
                <a:path w="5281930" h="11301095">
                  <a:moveTo>
                    <a:pt x="5281744" y="0"/>
                  </a:moveTo>
                  <a:lnTo>
                    <a:pt x="0" y="0"/>
                  </a:lnTo>
                  <a:lnTo>
                    <a:pt x="0" y="11300818"/>
                  </a:lnTo>
                  <a:lnTo>
                    <a:pt x="5281744" y="11300818"/>
                  </a:lnTo>
                  <a:lnTo>
                    <a:pt x="5281744" y="0"/>
                  </a:lnTo>
                  <a:close/>
                </a:path>
              </a:pathLst>
            </a:custGeom>
            <a:solidFill>
              <a:srgbClr val="96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27849" y="339986"/>
              <a:ext cx="3407007" cy="1028471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07643" y="917441"/>
            <a:ext cx="5107940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b="0" spc="204" dirty="0">
                <a:latin typeface="Verdana"/>
                <a:cs typeface="Verdana"/>
              </a:rPr>
              <a:t>Снаружи</a:t>
            </a:r>
            <a:endParaRPr sz="8400">
              <a:latin typeface="Verdana"/>
              <a:cs typeface="Verdan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135010" y="3886468"/>
          <a:ext cx="10229850" cy="4778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96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2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1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3610">
                <a:tc>
                  <a:txBody>
                    <a:bodyPr/>
                    <a:lstStyle/>
                    <a:p>
                      <a:pPr marL="31750">
                        <a:lnSpc>
                          <a:spcPts val="6355"/>
                        </a:lnSpc>
                      </a:pPr>
                      <a:r>
                        <a:rPr sz="5450" spc="-85" dirty="0">
                          <a:solidFill>
                            <a:srgbClr val="3C3835"/>
                          </a:solidFill>
                          <a:latin typeface="Verdana"/>
                          <a:cs typeface="Verdana"/>
                        </a:rPr>
                        <a:t>Голова</a:t>
                      </a:r>
                      <a:endParaRPr sz="54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EBE6E3"/>
                    </a:solidFill>
                  </a:tcPr>
                </a:tc>
                <a:tc>
                  <a:txBody>
                    <a:bodyPr/>
                    <a:lstStyle/>
                    <a:p>
                      <a:pPr marL="938530">
                        <a:lnSpc>
                          <a:spcPts val="6365"/>
                        </a:lnSpc>
                      </a:pPr>
                      <a:r>
                        <a:rPr sz="5450" spc="30" dirty="0">
                          <a:solidFill>
                            <a:srgbClr val="3C3835"/>
                          </a:solidFill>
                          <a:latin typeface="Verdana"/>
                          <a:cs typeface="Verdana"/>
                        </a:rPr>
                        <a:t>Кисть</a:t>
                      </a:r>
                      <a:endParaRPr sz="54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EBE6E3"/>
                    </a:solidFill>
                  </a:tcPr>
                </a:tc>
                <a:tc>
                  <a:txBody>
                    <a:bodyPr/>
                    <a:lstStyle/>
                    <a:p>
                      <a:pPr marL="851535">
                        <a:lnSpc>
                          <a:spcPts val="6365"/>
                        </a:lnSpc>
                      </a:pPr>
                      <a:r>
                        <a:rPr sz="5450" spc="-55" dirty="0">
                          <a:solidFill>
                            <a:srgbClr val="3C3835"/>
                          </a:solidFill>
                          <a:latin typeface="Verdana"/>
                          <a:cs typeface="Verdana"/>
                        </a:rPr>
                        <a:t>Ухо</a:t>
                      </a:r>
                      <a:endParaRPr sz="54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EBE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409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450" spc="-120" dirty="0">
                          <a:solidFill>
                            <a:srgbClr val="3C3835"/>
                          </a:solidFill>
                          <a:latin typeface="Verdana"/>
                          <a:cs typeface="Verdana"/>
                        </a:rPr>
                        <a:t>Грудь</a:t>
                      </a:r>
                      <a:endParaRPr sz="5450">
                        <a:latin typeface="Verdana"/>
                        <a:cs typeface="Verdana"/>
                      </a:endParaRPr>
                    </a:p>
                  </a:txBody>
                  <a:tcPr marL="0" marR="0" marT="46990" marB="0">
                    <a:solidFill>
                      <a:srgbClr val="EBE6E3"/>
                    </a:solidFill>
                  </a:tcPr>
                </a:tc>
                <a:tc>
                  <a:txBody>
                    <a:bodyPr/>
                    <a:lstStyle/>
                    <a:p>
                      <a:pPr marL="93853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5450" spc="85" dirty="0">
                          <a:solidFill>
                            <a:srgbClr val="3C3835"/>
                          </a:solidFill>
                          <a:latin typeface="Verdana"/>
                          <a:cs typeface="Verdana"/>
                        </a:rPr>
                        <a:t>Колено</a:t>
                      </a:r>
                      <a:endParaRPr sz="5450">
                        <a:latin typeface="Verdana"/>
                        <a:cs typeface="Verdana"/>
                      </a:endParaRPr>
                    </a:p>
                  </a:txBody>
                  <a:tcPr marL="0" marR="0" marT="47625" marB="0">
                    <a:solidFill>
                      <a:srgbClr val="EBE6E3"/>
                    </a:solidFill>
                  </a:tcPr>
                </a:tc>
                <a:tc>
                  <a:txBody>
                    <a:bodyPr/>
                    <a:lstStyle/>
                    <a:p>
                      <a:pPr marL="85153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5450" spc="-225" dirty="0">
                          <a:solidFill>
                            <a:srgbClr val="3C3835"/>
                          </a:solidFill>
                          <a:latin typeface="Verdana"/>
                          <a:cs typeface="Verdana"/>
                        </a:rPr>
                        <a:t>Глаз</a:t>
                      </a:r>
                      <a:endParaRPr sz="5450">
                        <a:latin typeface="Verdana"/>
                        <a:cs typeface="Verdana"/>
                      </a:endParaRPr>
                    </a:p>
                  </a:txBody>
                  <a:tcPr marL="0" marR="0" marT="47625" marB="0">
                    <a:solidFill>
                      <a:srgbClr val="EBE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409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450" spc="75" dirty="0">
                          <a:solidFill>
                            <a:srgbClr val="3C3835"/>
                          </a:solidFill>
                          <a:latin typeface="Verdana"/>
                          <a:cs typeface="Verdana"/>
                        </a:rPr>
                        <a:t>Живот</a:t>
                      </a:r>
                      <a:endParaRPr sz="5450">
                        <a:latin typeface="Verdana"/>
                        <a:cs typeface="Verdana"/>
                      </a:endParaRPr>
                    </a:p>
                  </a:txBody>
                  <a:tcPr marL="0" marR="0" marT="46990" marB="0">
                    <a:solidFill>
                      <a:srgbClr val="EBE6E3"/>
                    </a:solidFill>
                  </a:tcPr>
                </a:tc>
                <a:tc>
                  <a:txBody>
                    <a:bodyPr/>
                    <a:lstStyle/>
                    <a:p>
                      <a:pPr marL="93853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5450" spc="15" dirty="0">
                          <a:solidFill>
                            <a:srgbClr val="3C3835"/>
                          </a:solidFill>
                          <a:latin typeface="Verdana"/>
                          <a:cs typeface="Verdana"/>
                        </a:rPr>
                        <a:t>Локоть</a:t>
                      </a:r>
                      <a:endParaRPr sz="5450">
                        <a:latin typeface="Verdana"/>
                        <a:cs typeface="Verdana"/>
                      </a:endParaRPr>
                    </a:p>
                  </a:txBody>
                  <a:tcPr marL="0" marR="0" marT="47625" marB="0">
                    <a:solidFill>
                      <a:srgbClr val="EBE6E3"/>
                    </a:solidFill>
                  </a:tcPr>
                </a:tc>
                <a:tc>
                  <a:txBody>
                    <a:bodyPr/>
                    <a:lstStyle/>
                    <a:p>
                      <a:pPr marL="85153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5450" spc="225" dirty="0">
                          <a:solidFill>
                            <a:srgbClr val="3C3835"/>
                          </a:solidFill>
                          <a:latin typeface="Verdana"/>
                          <a:cs typeface="Verdana"/>
                        </a:rPr>
                        <a:t>Нос</a:t>
                      </a:r>
                      <a:endParaRPr sz="5450">
                        <a:latin typeface="Verdana"/>
                        <a:cs typeface="Verdana"/>
                      </a:endParaRPr>
                    </a:p>
                  </a:txBody>
                  <a:tcPr marL="0" marR="0" marT="47625" marB="0">
                    <a:solidFill>
                      <a:srgbClr val="EBE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409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450" spc="15" dirty="0">
                          <a:solidFill>
                            <a:srgbClr val="3C3835"/>
                          </a:solidFill>
                          <a:latin typeface="Verdana"/>
                          <a:cs typeface="Verdana"/>
                        </a:rPr>
                        <a:t>Рука</a:t>
                      </a:r>
                      <a:endParaRPr sz="5450">
                        <a:latin typeface="Verdana"/>
                        <a:cs typeface="Verdana"/>
                      </a:endParaRPr>
                    </a:p>
                  </a:txBody>
                  <a:tcPr marL="0" marR="0" marT="46990" marB="0">
                    <a:solidFill>
                      <a:srgbClr val="EBE6E3"/>
                    </a:solidFill>
                  </a:tcPr>
                </a:tc>
                <a:tc>
                  <a:txBody>
                    <a:bodyPr/>
                    <a:lstStyle/>
                    <a:p>
                      <a:pPr marL="93853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5450" spc="20" dirty="0">
                          <a:solidFill>
                            <a:srgbClr val="3C3835"/>
                          </a:solidFill>
                          <a:latin typeface="Verdana"/>
                          <a:cs typeface="Verdana"/>
                        </a:rPr>
                        <a:t>Ступня</a:t>
                      </a:r>
                      <a:endParaRPr sz="5450">
                        <a:latin typeface="Verdana"/>
                        <a:cs typeface="Verdana"/>
                      </a:endParaRPr>
                    </a:p>
                  </a:txBody>
                  <a:tcPr marL="0" marR="0" marT="47625" marB="0">
                    <a:solidFill>
                      <a:srgbClr val="EBE6E3"/>
                    </a:solidFill>
                  </a:tcPr>
                </a:tc>
                <a:tc>
                  <a:txBody>
                    <a:bodyPr/>
                    <a:lstStyle/>
                    <a:p>
                      <a:pPr marL="85153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5450" spc="100" dirty="0">
                          <a:solidFill>
                            <a:srgbClr val="3C3835"/>
                          </a:solidFill>
                          <a:latin typeface="Verdana"/>
                          <a:cs typeface="Verdana"/>
                        </a:rPr>
                        <a:t>Рот</a:t>
                      </a:r>
                      <a:endParaRPr sz="5450">
                        <a:latin typeface="Verdana"/>
                        <a:cs typeface="Verdana"/>
                      </a:endParaRPr>
                    </a:p>
                  </a:txBody>
                  <a:tcPr marL="0" marR="0" marT="47625" marB="0">
                    <a:solidFill>
                      <a:srgbClr val="EBE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290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5450" spc="110" dirty="0">
                          <a:solidFill>
                            <a:srgbClr val="3C3835"/>
                          </a:solidFill>
                          <a:latin typeface="Verdana"/>
                          <a:cs typeface="Verdana"/>
                        </a:rPr>
                        <a:t>Нога</a:t>
                      </a:r>
                      <a:endParaRPr sz="5450">
                        <a:latin typeface="Verdana"/>
                        <a:cs typeface="Verdana"/>
                      </a:endParaRPr>
                    </a:p>
                  </a:txBody>
                  <a:tcPr marL="0" marR="0" marT="46990" marB="0">
                    <a:solidFill>
                      <a:srgbClr val="EBE6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BE6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BE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637602" y="4102599"/>
            <a:ext cx="348615" cy="348615"/>
          </a:xfrm>
          <a:custGeom>
            <a:avLst/>
            <a:gdLst/>
            <a:ahLst/>
            <a:cxnLst/>
            <a:rect l="l" t="t" r="r" b="b"/>
            <a:pathLst>
              <a:path w="348615" h="348614">
                <a:moveTo>
                  <a:pt x="174015" y="0"/>
                </a:moveTo>
                <a:lnTo>
                  <a:pt x="127756" y="6216"/>
                </a:lnTo>
                <a:lnTo>
                  <a:pt x="86188" y="23759"/>
                </a:lnTo>
                <a:lnTo>
                  <a:pt x="50969" y="50969"/>
                </a:lnTo>
                <a:lnTo>
                  <a:pt x="23759" y="86188"/>
                </a:lnTo>
                <a:lnTo>
                  <a:pt x="6216" y="127756"/>
                </a:lnTo>
                <a:lnTo>
                  <a:pt x="0" y="174015"/>
                </a:lnTo>
                <a:lnTo>
                  <a:pt x="6216" y="220274"/>
                </a:lnTo>
                <a:lnTo>
                  <a:pt x="23759" y="261842"/>
                </a:lnTo>
                <a:lnTo>
                  <a:pt x="50969" y="297061"/>
                </a:lnTo>
                <a:lnTo>
                  <a:pt x="86188" y="324272"/>
                </a:lnTo>
                <a:lnTo>
                  <a:pt x="127756" y="341814"/>
                </a:lnTo>
                <a:lnTo>
                  <a:pt x="174015" y="348031"/>
                </a:lnTo>
                <a:lnTo>
                  <a:pt x="220278" y="341814"/>
                </a:lnTo>
                <a:lnTo>
                  <a:pt x="261847" y="324272"/>
                </a:lnTo>
                <a:lnTo>
                  <a:pt x="297065" y="297061"/>
                </a:lnTo>
                <a:lnTo>
                  <a:pt x="324274" y="261842"/>
                </a:lnTo>
                <a:lnTo>
                  <a:pt x="341815" y="220274"/>
                </a:lnTo>
                <a:lnTo>
                  <a:pt x="348031" y="174015"/>
                </a:lnTo>
                <a:lnTo>
                  <a:pt x="341815" y="127756"/>
                </a:lnTo>
                <a:lnTo>
                  <a:pt x="324274" y="86188"/>
                </a:lnTo>
                <a:lnTo>
                  <a:pt x="297065" y="50969"/>
                </a:lnTo>
                <a:lnTo>
                  <a:pt x="261847" y="23759"/>
                </a:lnTo>
                <a:lnTo>
                  <a:pt x="220278" y="6216"/>
                </a:lnTo>
                <a:lnTo>
                  <a:pt x="174015" y="0"/>
                </a:lnTo>
                <a:close/>
              </a:path>
            </a:pathLst>
          </a:custGeom>
          <a:solidFill>
            <a:srgbClr val="3C38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7602" y="5177511"/>
            <a:ext cx="348615" cy="348615"/>
          </a:xfrm>
          <a:custGeom>
            <a:avLst/>
            <a:gdLst/>
            <a:ahLst/>
            <a:cxnLst/>
            <a:rect l="l" t="t" r="r" b="b"/>
            <a:pathLst>
              <a:path w="348615" h="348614">
                <a:moveTo>
                  <a:pt x="174015" y="0"/>
                </a:moveTo>
                <a:lnTo>
                  <a:pt x="127756" y="6216"/>
                </a:lnTo>
                <a:lnTo>
                  <a:pt x="86188" y="23759"/>
                </a:lnTo>
                <a:lnTo>
                  <a:pt x="50969" y="50969"/>
                </a:lnTo>
                <a:lnTo>
                  <a:pt x="23759" y="86188"/>
                </a:lnTo>
                <a:lnTo>
                  <a:pt x="6216" y="127756"/>
                </a:lnTo>
                <a:lnTo>
                  <a:pt x="0" y="174015"/>
                </a:lnTo>
                <a:lnTo>
                  <a:pt x="6216" y="220274"/>
                </a:lnTo>
                <a:lnTo>
                  <a:pt x="23759" y="261842"/>
                </a:lnTo>
                <a:lnTo>
                  <a:pt x="50969" y="297061"/>
                </a:lnTo>
                <a:lnTo>
                  <a:pt x="86188" y="324272"/>
                </a:lnTo>
                <a:lnTo>
                  <a:pt x="127756" y="341814"/>
                </a:lnTo>
                <a:lnTo>
                  <a:pt x="174015" y="348031"/>
                </a:lnTo>
                <a:lnTo>
                  <a:pt x="220278" y="341814"/>
                </a:lnTo>
                <a:lnTo>
                  <a:pt x="261847" y="324272"/>
                </a:lnTo>
                <a:lnTo>
                  <a:pt x="297065" y="297061"/>
                </a:lnTo>
                <a:lnTo>
                  <a:pt x="324274" y="261842"/>
                </a:lnTo>
                <a:lnTo>
                  <a:pt x="341815" y="220274"/>
                </a:lnTo>
                <a:lnTo>
                  <a:pt x="348031" y="174015"/>
                </a:lnTo>
                <a:lnTo>
                  <a:pt x="341815" y="127756"/>
                </a:lnTo>
                <a:lnTo>
                  <a:pt x="324274" y="86188"/>
                </a:lnTo>
                <a:lnTo>
                  <a:pt x="297065" y="50969"/>
                </a:lnTo>
                <a:lnTo>
                  <a:pt x="261847" y="23759"/>
                </a:lnTo>
                <a:lnTo>
                  <a:pt x="220278" y="6216"/>
                </a:lnTo>
                <a:lnTo>
                  <a:pt x="174015" y="0"/>
                </a:lnTo>
                <a:close/>
              </a:path>
            </a:pathLst>
          </a:custGeom>
          <a:solidFill>
            <a:srgbClr val="3C38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7602" y="6151268"/>
            <a:ext cx="348615" cy="348615"/>
          </a:xfrm>
          <a:custGeom>
            <a:avLst/>
            <a:gdLst/>
            <a:ahLst/>
            <a:cxnLst/>
            <a:rect l="l" t="t" r="r" b="b"/>
            <a:pathLst>
              <a:path w="348615" h="348614">
                <a:moveTo>
                  <a:pt x="174015" y="0"/>
                </a:moveTo>
                <a:lnTo>
                  <a:pt x="127756" y="6216"/>
                </a:lnTo>
                <a:lnTo>
                  <a:pt x="86188" y="23759"/>
                </a:lnTo>
                <a:lnTo>
                  <a:pt x="50969" y="50969"/>
                </a:lnTo>
                <a:lnTo>
                  <a:pt x="23759" y="86188"/>
                </a:lnTo>
                <a:lnTo>
                  <a:pt x="6216" y="127756"/>
                </a:lnTo>
                <a:lnTo>
                  <a:pt x="0" y="174015"/>
                </a:lnTo>
                <a:lnTo>
                  <a:pt x="6216" y="220274"/>
                </a:lnTo>
                <a:lnTo>
                  <a:pt x="23759" y="261842"/>
                </a:lnTo>
                <a:lnTo>
                  <a:pt x="50969" y="297061"/>
                </a:lnTo>
                <a:lnTo>
                  <a:pt x="86188" y="324272"/>
                </a:lnTo>
                <a:lnTo>
                  <a:pt x="127756" y="341814"/>
                </a:lnTo>
                <a:lnTo>
                  <a:pt x="174015" y="348031"/>
                </a:lnTo>
                <a:lnTo>
                  <a:pt x="220278" y="341814"/>
                </a:lnTo>
                <a:lnTo>
                  <a:pt x="261847" y="324272"/>
                </a:lnTo>
                <a:lnTo>
                  <a:pt x="297065" y="297061"/>
                </a:lnTo>
                <a:lnTo>
                  <a:pt x="324274" y="261842"/>
                </a:lnTo>
                <a:lnTo>
                  <a:pt x="341815" y="220274"/>
                </a:lnTo>
                <a:lnTo>
                  <a:pt x="348031" y="174015"/>
                </a:lnTo>
                <a:lnTo>
                  <a:pt x="341815" y="127756"/>
                </a:lnTo>
                <a:lnTo>
                  <a:pt x="324274" y="86188"/>
                </a:lnTo>
                <a:lnTo>
                  <a:pt x="297065" y="50969"/>
                </a:lnTo>
                <a:lnTo>
                  <a:pt x="261847" y="23759"/>
                </a:lnTo>
                <a:lnTo>
                  <a:pt x="220278" y="6216"/>
                </a:lnTo>
                <a:lnTo>
                  <a:pt x="174015" y="0"/>
                </a:lnTo>
                <a:close/>
              </a:path>
            </a:pathLst>
          </a:custGeom>
          <a:solidFill>
            <a:srgbClr val="3C38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7602" y="7125030"/>
            <a:ext cx="348615" cy="348615"/>
          </a:xfrm>
          <a:custGeom>
            <a:avLst/>
            <a:gdLst/>
            <a:ahLst/>
            <a:cxnLst/>
            <a:rect l="l" t="t" r="r" b="b"/>
            <a:pathLst>
              <a:path w="348615" h="348615">
                <a:moveTo>
                  <a:pt x="174015" y="0"/>
                </a:moveTo>
                <a:lnTo>
                  <a:pt x="127756" y="6216"/>
                </a:lnTo>
                <a:lnTo>
                  <a:pt x="86188" y="23759"/>
                </a:lnTo>
                <a:lnTo>
                  <a:pt x="50969" y="50969"/>
                </a:lnTo>
                <a:lnTo>
                  <a:pt x="23759" y="86188"/>
                </a:lnTo>
                <a:lnTo>
                  <a:pt x="6216" y="127756"/>
                </a:lnTo>
                <a:lnTo>
                  <a:pt x="0" y="174015"/>
                </a:lnTo>
                <a:lnTo>
                  <a:pt x="6216" y="220274"/>
                </a:lnTo>
                <a:lnTo>
                  <a:pt x="23759" y="261842"/>
                </a:lnTo>
                <a:lnTo>
                  <a:pt x="50969" y="297061"/>
                </a:lnTo>
                <a:lnTo>
                  <a:pt x="86188" y="324272"/>
                </a:lnTo>
                <a:lnTo>
                  <a:pt x="127756" y="341814"/>
                </a:lnTo>
                <a:lnTo>
                  <a:pt x="174015" y="348031"/>
                </a:lnTo>
                <a:lnTo>
                  <a:pt x="220278" y="341814"/>
                </a:lnTo>
                <a:lnTo>
                  <a:pt x="261847" y="324272"/>
                </a:lnTo>
                <a:lnTo>
                  <a:pt x="297065" y="297061"/>
                </a:lnTo>
                <a:lnTo>
                  <a:pt x="324274" y="261842"/>
                </a:lnTo>
                <a:lnTo>
                  <a:pt x="341815" y="220274"/>
                </a:lnTo>
                <a:lnTo>
                  <a:pt x="348031" y="174015"/>
                </a:lnTo>
                <a:lnTo>
                  <a:pt x="341815" y="127756"/>
                </a:lnTo>
                <a:lnTo>
                  <a:pt x="324274" y="86188"/>
                </a:lnTo>
                <a:lnTo>
                  <a:pt x="297065" y="50969"/>
                </a:lnTo>
                <a:lnTo>
                  <a:pt x="261847" y="23759"/>
                </a:lnTo>
                <a:lnTo>
                  <a:pt x="220278" y="6216"/>
                </a:lnTo>
                <a:lnTo>
                  <a:pt x="174015" y="0"/>
                </a:lnTo>
                <a:close/>
              </a:path>
            </a:pathLst>
          </a:custGeom>
          <a:solidFill>
            <a:srgbClr val="3C38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75617" y="4101801"/>
            <a:ext cx="348615" cy="348615"/>
          </a:xfrm>
          <a:custGeom>
            <a:avLst/>
            <a:gdLst/>
            <a:ahLst/>
            <a:cxnLst/>
            <a:rect l="l" t="t" r="r" b="b"/>
            <a:pathLst>
              <a:path w="348614" h="348614">
                <a:moveTo>
                  <a:pt x="174005" y="0"/>
                </a:moveTo>
                <a:lnTo>
                  <a:pt x="127747" y="6216"/>
                </a:lnTo>
                <a:lnTo>
                  <a:pt x="86180" y="23759"/>
                </a:lnTo>
                <a:lnTo>
                  <a:pt x="50964" y="50969"/>
                </a:lnTo>
                <a:lnTo>
                  <a:pt x="23756" y="86188"/>
                </a:lnTo>
                <a:lnTo>
                  <a:pt x="6215" y="127756"/>
                </a:lnTo>
                <a:lnTo>
                  <a:pt x="0" y="174015"/>
                </a:lnTo>
                <a:lnTo>
                  <a:pt x="6215" y="220278"/>
                </a:lnTo>
                <a:lnTo>
                  <a:pt x="23756" y="261847"/>
                </a:lnTo>
                <a:lnTo>
                  <a:pt x="50964" y="297065"/>
                </a:lnTo>
                <a:lnTo>
                  <a:pt x="86180" y="324274"/>
                </a:lnTo>
                <a:lnTo>
                  <a:pt x="127747" y="341815"/>
                </a:lnTo>
                <a:lnTo>
                  <a:pt x="174005" y="348031"/>
                </a:lnTo>
                <a:lnTo>
                  <a:pt x="220267" y="341815"/>
                </a:lnTo>
                <a:lnTo>
                  <a:pt x="261836" y="324274"/>
                </a:lnTo>
                <a:lnTo>
                  <a:pt x="297055" y="297065"/>
                </a:lnTo>
                <a:lnTo>
                  <a:pt x="324263" y="261847"/>
                </a:lnTo>
                <a:lnTo>
                  <a:pt x="341805" y="220278"/>
                </a:lnTo>
                <a:lnTo>
                  <a:pt x="348020" y="174015"/>
                </a:lnTo>
                <a:lnTo>
                  <a:pt x="341805" y="127756"/>
                </a:lnTo>
                <a:lnTo>
                  <a:pt x="324263" y="86188"/>
                </a:lnTo>
                <a:lnTo>
                  <a:pt x="297055" y="50969"/>
                </a:lnTo>
                <a:lnTo>
                  <a:pt x="261836" y="23759"/>
                </a:lnTo>
                <a:lnTo>
                  <a:pt x="220267" y="6216"/>
                </a:lnTo>
                <a:lnTo>
                  <a:pt x="174005" y="0"/>
                </a:lnTo>
                <a:close/>
              </a:path>
            </a:pathLst>
          </a:custGeom>
          <a:solidFill>
            <a:srgbClr val="3C38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75617" y="5176714"/>
            <a:ext cx="348615" cy="348615"/>
          </a:xfrm>
          <a:custGeom>
            <a:avLst/>
            <a:gdLst/>
            <a:ahLst/>
            <a:cxnLst/>
            <a:rect l="l" t="t" r="r" b="b"/>
            <a:pathLst>
              <a:path w="348614" h="348614">
                <a:moveTo>
                  <a:pt x="174005" y="0"/>
                </a:moveTo>
                <a:lnTo>
                  <a:pt x="127747" y="6216"/>
                </a:lnTo>
                <a:lnTo>
                  <a:pt x="86180" y="23759"/>
                </a:lnTo>
                <a:lnTo>
                  <a:pt x="50964" y="50969"/>
                </a:lnTo>
                <a:lnTo>
                  <a:pt x="23756" y="86188"/>
                </a:lnTo>
                <a:lnTo>
                  <a:pt x="6215" y="127756"/>
                </a:lnTo>
                <a:lnTo>
                  <a:pt x="0" y="174015"/>
                </a:lnTo>
                <a:lnTo>
                  <a:pt x="6215" y="220274"/>
                </a:lnTo>
                <a:lnTo>
                  <a:pt x="23756" y="261842"/>
                </a:lnTo>
                <a:lnTo>
                  <a:pt x="50964" y="297061"/>
                </a:lnTo>
                <a:lnTo>
                  <a:pt x="86180" y="324272"/>
                </a:lnTo>
                <a:lnTo>
                  <a:pt x="127747" y="341814"/>
                </a:lnTo>
                <a:lnTo>
                  <a:pt x="174005" y="348031"/>
                </a:lnTo>
                <a:lnTo>
                  <a:pt x="220267" y="341814"/>
                </a:lnTo>
                <a:lnTo>
                  <a:pt x="261836" y="324272"/>
                </a:lnTo>
                <a:lnTo>
                  <a:pt x="297055" y="297061"/>
                </a:lnTo>
                <a:lnTo>
                  <a:pt x="324263" y="261842"/>
                </a:lnTo>
                <a:lnTo>
                  <a:pt x="341805" y="220274"/>
                </a:lnTo>
                <a:lnTo>
                  <a:pt x="348020" y="174015"/>
                </a:lnTo>
                <a:lnTo>
                  <a:pt x="341805" y="127756"/>
                </a:lnTo>
                <a:lnTo>
                  <a:pt x="324263" y="86188"/>
                </a:lnTo>
                <a:lnTo>
                  <a:pt x="297055" y="50969"/>
                </a:lnTo>
                <a:lnTo>
                  <a:pt x="261836" y="23759"/>
                </a:lnTo>
                <a:lnTo>
                  <a:pt x="220267" y="6216"/>
                </a:lnTo>
                <a:lnTo>
                  <a:pt x="174005" y="0"/>
                </a:lnTo>
                <a:close/>
              </a:path>
            </a:pathLst>
          </a:custGeom>
          <a:solidFill>
            <a:srgbClr val="3C38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75617" y="6150470"/>
            <a:ext cx="348615" cy="348615"/>
          </a:xfrm>
          <a:custGeom>
            <a:avLst/>
            <a:gdLst/>
            <a:ahLst/>
            <a:cxnLst/>
            <a:rect l="l" t="t" r="r" b="b"/>
            <a:pathLst>
              <a:path w="348614" h="348614">
                <a:moveTo>
                  <a:pt x="174005" y="0"/>
                </a:moveTo>
                <a:lnTo>
                  <a:pt x="127747" y="6216"/>
                </a:lnTo>
                <a:lnTo>
                  <a:pt x="86180" y="23759"/>
                </a:lnTo>
                <a:lnTo>
                  <a:pt x="50964" y="50969"/>
                </a:lnTo>
                <a:lnTo>
                  <a:pt x="23756" y="86188"/>
                </a:lnTo>
                <a:lnTo>
                  <a:pt x="6215" y="127756"/>
                </a:lnTo>
                <a:lnTo>
                  <a:pt x="0" y="174015"/>
                </a:lnTo>
                <a:lnTo>
                  <a:pt x="6215" y="220274"/>
                </a:lnTo>
                <a:lnTo>
                  <a:pt x="23756" y="261842"/>
                </a:lnTo>
                <a:lnTo>
                  <a:pt x="50964" y="297061"/>
                </a:lnTo>
                <a:lnTo>
                  <a:pt x="86180" y="324272"/>
                </a:lnTo>
                <a:lnTo>
                  <a:pt x="127747" y="341814"/>
                </a:lnTo>
                <a:lnTo>
                  <a:pt x="174005" y="348031"/>
                </a:lnTo>
                <a:lnTo>
                  <a:pt x="220267" y="341814"/>
                </a:lnTo>
                <a:lnTo>
                  <a:pt x="261836" y="324272"/>
                </a:lnTo>
                <a:lnTo>
                  <a:pt x="297055" y="297061"/>
                </a:lnTo>
                <a:lnTo>
                  <a:pt x="324263" y="261842"/>
                </a:lnTo>
                <a:lnTo>
                  <a:pt x="341805" y="220274"/>
                </a:lnTo>
                <a:lnTo>
                  <a:pt x="348020" y="174015"/>
                </a:lnTo>
                <a:lnTo>
                  <a:pt x="341805" y="127756"/>
                </a:lnTo>
                <a:lnTo>
                  <a:pt x="324263" y="86188"/>
                </a:lnTo>
                <a:lnTo>
                  <a:pt x="297055" y="50969"/>
                </a:lnTo>
                <a:lnTo>
                  <a:pt x="261836" y="23759"/>
                </a:lnTo>
                <a:lnTo>
                  <a:pt x="220267" y="6216"/>
                </a:lnTo>
                <a:lnTo>
                  <a:pt x="174005" y="0"/>
                </a:lnTo>
                <a:close/>
              </a:path>
            </a:pathLst>
          </a:custGeom>
          <a:solidFill>
            <a:srgbClr val="3C38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75617" y="7124232"/>
            <a:ext cx="348615" cy="348615"/>
          </a:xfrm>
          <a:custGeom>
            <a:avLst/>
            <a:gdLst/>
            <a:ahLst/>
            <a:cxnLst/>
            <a:rect l="l" t="t" r="r" b="b"/>
            <a:pathLst>
              <a:path w="348614" h="348615">
                <a:moveTo>
                  <a:pt x="174005" y="0"/>
                </a:moveTo>
                <a:lnTo>
                  <a:pt x="127747" y="6216"/>
                </a:lnTo>
                <a:lnTo>
                  <a:pt x="86180" y="23759"/>
                </a:lnTo>
                <a:lnTo>
                  <a:pt x="50964" y="50969"/>
                </a:lnTo>
                <a:lnTo>
                  <a:pt x="23756" y="86188"/>
                </a:lnTo>
                <a:lnTo>
                  <a:pt x="6215" y="127756"/>
                </a:lnTo>
                <a:lnTo>
                  <a:pt x="0" y="174015"/>
                </a:lnTo>
                <a:lnTo>
                  <a:pt x="6215" y="220274"/>
                </a:lnTo>
                <a:lnTo>
                  <a:pt x="23756" y="261842"/>
                </a:lnTo>
                <a:lnTo>
                  <a:pt x="50964" y="297061"/>
                </a:lnTo>
                <a:lnTo>
                  <a:pt x="86180" y="324272"/>
                </a:lnTo>
                <a:lnTo>
                  <a:pt x="127747" y="341814"/>
                </a:lnTo>
                <a:lnTo>
                  <a:pt x="174005" y="348031"/>
                </a:lnTo>
                <a:lnTo>
                  <a:pt x="220267" y="341814"/>
                </a:lnTo>
                <a:lnTo>
                  <a:pt x="261836" y="324272"/>
                </a:lnTo>
                <a:lnTo>
                  <a:pt x="297055" y="297061"/>
                </a:lnTo>
                <a:lnTo>
                  <a:pt x="324263" y="261842"/>
                </a:lnTo>
                <a:lnTo>
                  <a:pt x="341805" y="220274"/>
                </a:lnTo>
                <a:lnTo>
                  <a:pt x="348020" y="174015"/>
                </a:lnTo>
                <a:lnTo>
                  <a:pt x="341805" y="127756"/>
                </a:lnTo>
                <a:lnTo>
                  <a:pt x="324263" y="86188"/>
                </a:lnTo>
                <a:lnTo>
                  <a:pt x="297055" y="50969"/>
                </a:lnTo>
                <a:lnTo>
                  <a:pt x="261836" y="23759"/>
                </a:lnTo>
                <a:lnTo>
                  <a:pt x="220267" y="6216"/>
                </a:lnTo>
                <a:lnTo>
                  <a:pt x="174005" y="0"/>
                </a:lnTo>
                <a:close/>
              </a:path>
            </a:pathLst>
          </a:custGeom>
          <a:solidFill>
            <a:srgbClr val="3C38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353233" y="4102599"/>
            <a:ext cx="348615" cy="348615"/>
          </a:xfrm>
          <a:custGeom>
            <a:avLst/>
            <a:gdLst/>
            <a:ahLst/>
            <a:cxnLst/>
            <a:rect l="l" t="t" r="r" b="b"/>
            <a:pathLst>
              <a:path w="348615" h="348614">
                <a:moveTo>
                  <a:pt x="174005" y="0"/>
                </a:moveTo>
                <a:lnTo>
                  <a:pt x="127747" y="6216"/>
                </a:lnTo>
                <a:lnTo>
                  <a:pt x="86180" y="23759"/>
                </a:lnTo>
                <a:lnTo>
                  <a:pt x="50964" y="50969"/>
                </a:lnTo>
                <a:lnTo>
                  <a:pt x="23756" y="86188"/>
                </a:lnTo>
                <a:lnTo>
                  <a:pt x="6215" y="127756"/>
                </a:lnTo>
                <a:lnTo>
                  <a:pt x="0" y="174015"/>
                </a:lnTo>
                <a:lnTo>
                  <a:pt x="6215" y="220274"/>
                </a:lnTo>
                <a:lnTo>
                  <a:pt x="23756" y="261842"/>
                </a:lnTo>
                <a:lnTo>
                  <a:pt x="50964" y="297061"/>
                </a:lnTo>
                <a:lnTo>
                  <a:pt x="86180" y="324272"/>
                </a:lnTo>
                <a:lnTo>
                  <a:pt x="127747" y="341814"/>
                </a:lnTo>
                <a:lnTo>
                  <a:pt x="174005" y="348031"/>
                </a:lnTo>
                <a:lnTo>
                  <a:pt x="220267" y="341814"/>
                </a:lnTo>
                <a:lnTo>
                  <a:pt x="261836" y="324272"/>
                </a:lnTo>
                <a:lnTo>
                  <a:pt x="297055" y="297061"/>
                </a:lnTo>
                <a:lnTo>
                  <a:pt x="324263" y="261842"/>
                </a:lnTo>
                <a:lnTo>
                  <a:pt x="341805" y="220274"/>
                </a:lnTo>
                <a:lnTo>
                  <a:pt x="348020" y="174015"/>
                </a:lnTo>
                <a:lnTo>
                  <a:pt x="341805" y="127756"/>
                </a:lnTo>
                <a:lnTo>
                  <a:pt x="324263" y="86188"/>
                </a:lnTo>
                <a:lnTo>
                  <a:pt x="297055" y="50969"/>
                </a:lnTo>
                <a:lnTo>
                  <a:pt x="261836" y="23759"/>
                </a:lnTo>
                <a:lnTo>
                  <a:pt x="220267" y="6216"/>
                </a:lnTo>
                <a:lnTo>
                  <a:pt x="174005" y="0"/>
                </a:lnTo>
                <a:close/>
              </a:path>
            </a:pathLst>
          </a:custGeom>
          <a:solidFill>
            <a:srgbClr val="3C38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353233" y="5177511"/>
            <a:ext cx="348615" cy="348615"/>
          </a:xfrm>
          <a:custGeom>
            <a:avLst/>
            <a:gdLst/>
            <a:ahLst/>
            <a:cxnLst/>
            <a:rect l="l" t="t" r="r" b="b"/>
            <a:pathLst>
              <a:path w="348615" h="348614">
                <a:moveTo>
                  <a:pt x="174005" y="0"/>
                </a:moveTo>
                <a:lnTo>
                  <a:pt x="127747" y="6216"/>
                </a:lnTo>
                <a:lnTo>
                  <a:pt x="86180" y="23759"/>
                </a:lnTo>
                <a:lnTo>
                  <a:pt x="50964" y="50969"/>
                </a:lnTo>
                <a:lnTo>
                  <a:pt x="23756" y="86188"/>
                </a:lnTo>
                <a:lnTo>
                  <a:pt x="6215" y="127756"/>
                </a:lnTo>
                <a:lnTo>
                  <a:pt x="0" y="174015"/>
                </a:lnTo>
                <a:lnTo>
                  <a:pt x="6215" y="220274"/>
                </a:lnTo>
                <a:lnTo>
                  <a:pt x="23756" y="261842"/>
                </a:lnTo>
                <a:lnTo>
                  <a:pt x="50964" y="297061"/>
                </a:lnTo>
                <a:lnTo>
                  <a:pt x="86180" y="324272"/>
                </a:lnTo>
                <a:lnTo>
                  <a:pt x="127747" y="341814"/>
                </a:lnTo>
                <a:lnTo>
                  <a:pt x="174005" y="348031"/>
                </a:lnTo>
                <a:lnTo>
                  <a:pt x="220267" y="341814"/>
                </a:lnTo>
                <a:lnTo>
                  <a:pt x="261836" y="324272"/>
                </a:lnTo>
                <a:lnTo>
                  <a:pt x="297055" y="297061"/>
                </a:lnTo>
                <a:lnTo>
                  <a:pt x="324263" y="261842"/>
                </a:lnTo>
                <a:lnTo>
                  <a:pt x="341805" y="220274"/>
                </a:lnTo>
                <a:lnTo>
                  <a:pt x="348020" y="174015"/>
                </a:lnTo>
                <a:lnTo>
                  <a:pt x="341805" y="127756"/>
                </a:lnTo>
                <a:lnTo>
                  <a:pt x="324263" y="86188"/>
                </a:lnTo>
                <a:lnTo>
                  <a:pt x="297055" y="50969"/>
                </a:lnTo>
                <a:lnTo>
                  <a:pt x="261836" y="23759"/>
                </a:lnTo>
                <a:lnTo>
                  <a:pt x="220267" y="6216"/>
                </a:lnTo>
                <a:lnTo>
                  <a:pt x="174005" y="0"/>
                </a:lnTo>
                <a:close/>
              </a:path>
            </a:pathLst>
          </a:custGeom>
          <a:solidFill>
            <a:srgbClr val="3C38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353233" y="6151268"/>
            <a:ext cx="348615" cy="348615"/>
          </a:xfrm>
          <a:custGeom>
            <a:avLst/>
            <a:gdLst/>
            <a:ahLst/>
            <a:cxnLst/>
            <a:rect l="l" t="t" r="r" b="b"/>
            <a:pathLst>
              <a:path w="348615" h="348614">
                <a:moveTo>
                  <a:pt x="174005" y="0"/>
                </a:moveTo>
                <a:lnTo>
                  <a:pt x="127747" y="6216"/>
                </a:lnTo>
                <a:lnTo>
                  <a:pt x="86180" y="23759"/>
                </a:lnTo>
                <a:lnTo>
                  <a:pt x="50964" y="50969"/>
                </a:lnTo>
                <a:lnTo>
                  <a:pt x="23756" y="86188"/>
                </a:lnTo>
                <a:lnTo>
                  <a:pt x="6215" y="127756"/>
                </a:lnTo>
                <a:lnTo>
                  <a:pt x="0" y="174015"/>
                </a:lnTo>
                <a:lnTo>
                  <a:pt x="6215" y="220274"/>
                </a:lnTo>
                <a:lnTo>
                  <a:pt x="23756" y="261842"/>
                </a:lnTo>
                <a:lnTo>
                  <a:pt x="50964" y="297061"/>
                </a:lnTo>
                <a:lnTo>
                  <a:pt x="86180" y="324272"/>
                </a:lnTo>
                <a:lnTo>
                  <a:pt x="127747" y="341814"/>
                </a:lnTo>
                <a:lnTo>
                  <a:pt x="174005" y="348031"/>
                </a:lnTo>
                <a:lnTo>
                  <a:pt x="220267" y="341814"/>
                </a:lnTo>
                <a:lnTo>
                  <a:pt x="261836" y="324272"/>
                </a:lnTo>
                <a:lnTo>
                  <a:pt x="297055" y="297061"/>
                </a:lnTo>
                <a:lnTo>
                  <a:pt x="324263" y="261842"/>
                </a:lnTo>
                <a:lnTo>
                  <a:pt x="341805" y="220274"/>
                </a:lnTo>
                <a:lnTo>
                  <a:pt x="348020" y="174015"/>
                </a:lnTo>
                <a:lnTo>
                  <a:pt x="341805" y="127756"/>
                </a:lnTo>
                <a:lnTo>
                  <a:pt x="324263" y="86188"/>
                </a:lnTo>
                <a:lnTo>
                  <a:pt x="297055" y="50969"/>
                </a:lnTo>
                <a:lnTo>
                  <a:pt x="261836" y="23759"/>
                </a:lnTo>
                <a:lnTo>
                  <a:pt x="220267" y="6216"/>
                </a:lnTo>
                <a:lnTo>
                  <a:pt x="174005" y="0"/>
                </a:lnTo>
                <a:close/>
              </a:path>
            </a:pathLst>
          </a:custGeom>
          <a:solidFill>
            <a:srgbClr val="3C38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353233" y="7125030"/>
            <a:ext cx="348615" cy="348615"/>
          </a:xfrm>
          <a:custGeom>
            <a:avLst/>
            <a:gdLst/>
            <a:ahLst/>
            <a:cxnLst/>
            <a:rect l="l" t="t" r="r" b="b"/>
            <a:pathLst>
              <a:path w="348615" h="348615">
                <a:moveTo>
                  <a:pt x="174005" y="0"/>
                </a:moveTo>
                <a:lnTo>
                  <a:pt x="127747" y="6216"/>
                </a:lnTo>
                <a:lnTo>
                  <a:pt x="86180" y="23759"/>
                </a:lnTo>
                <a:lnTo>
                  <a:pt x="50964" y="50969"/>
                </a:lnTo>
                <a:lnTo>
                  <a:pt x="23756" y="86188"/>
                </a:lnTo>
                <a:lnTo>
                  <a:pt x="6215" y="127756"/>
                </a:lnTo>
                <a:lnTo>
                  <a:pt x="0" y="174015"/>
                </a:lnTo>
                <a:lnTo>
                  <a:pt x="6215" y="220274"/>
                </a:lnTo>
                <a:lnTo>
                  <a:pt x="23756" y="261842"/>
                </a:lnTo>
                <a:lnTo>
                  <a:pt x="50964" y="297061"/>
                </a:lnTo>
                <a:lnTo>
                  <a:pt x="86180" y="324272"/>
                </a:lnTo>
                <a:lnTo>
                  <a:pt x="127747" y="341814"/>
                </a:lnTo>
                <a:lnTo>
                  <a:pt x="174005" y="348031"/>
                </a:lnTo>
                <a:lnTo>
                  <a:pt x="220267" y="341814"/>
                </a:lnTo>
                <a:lnTo>
                  <a:pt x="261836" y="324272"/>
                </a:lnTo>
                <a:lnTo>
                  <a:pt x="297055" y="297061"/>
                </a:lnTo>
                <a:lnTo>
                  <a:pt x="324263" y="261842"/>
                </a:lnTo>
                <a:lnTo>
                  <a:pt x="341805" y="220274"/>
                </a:lnTo>
                <a:lnTo>
                  <a:pt x="348020" y="174015"/>
                </a:lnTo>
                <a:lnTo>
                  <a:pt x="341805" y="127756"/>
                </a:lnTo>
                <a:lnTo>
                  <a:pt x="324263" y="86188"/>
                </a:lnTo>
                <a:lnTo>
                  <a:pt x="297055" y="50969"/>
                </a:lnTo>
                <a:lnTo>
                  <a:pt x="261836" y="23759"/>
                </a:lnTo>
                <a:lnTo>
                  <a:pt x="220267" y="6216"/>
                </a:lnTo>
                <a:lnTo>
                  <a:pt x="174005" y="0"/>
                </a:lnTo>
                <a:close/>
              </a:path>
            </a:pathLst>
          </a:custGeom>
          <a:solidFill>
            <a:srgbClr val="3C38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7602" y="8098787"/>
            <a:ext cx="348615" cy="348615"/>
          </a:xfrm>
          <a:custGeom>
            <a:avLst/>
            <a:gdLst/>
            <a:ahLst/>
            <a:cxnLst/>
            <a:rect l="l" t="t" r="r" b="b"/>
            <a:pathLst>
              <a:path w="348615" h="348615">
                <a:moveTo>
                  <a:pt x="174015" y="0"/>
                </a:moveTo>
                <a:lnTo>
                  <a:pt x="127756" y="6216"/>
                </a:lnTo>
                <a:lnTo>
                  <a:pt x="86188" y="23759"/>
                </a:lnTo>
                <a:lnTo>
                  <a:pt x="50969" y="50969"/>
                </a:lnTo>
                <a:lnTo>
                  <a:pt x="23759" y="86188"/>
                </a:lnTo>
                <a:lnTo>
                  <a:pt x="6216" y="127756"/>
                </a:lnTo>
                <a:lnTo>
                  <a:pt x="0" y="174015"/>
                </a:lnTo>
                <a:lnTo>
                  <a:pt x="6216" y="220274"/>
                </a:lnTo>
                <a:lnTo>
                  <a:pt x="23759" y="261842"/>
                </a:lnTo>
                <a:lnTo>
                  <a:pt x="50969" y="297061"/>
                </a:lnTo>
                <a:lnTo>
                  <a:pt x="86188" y="324272"/>
                </a:lnTo>
                <a:lnTo>
                  <a:pt x="127756" y="341814"/>
                </a:lnTo>
                <a:lnTo>
                  <a:pt x="174015" y="348031"/>
                </a:lnTo>
                <a:lnTo>
                  <a:pt x="220278" y="341814"/>
                </a:lnTo>
                <a:lnTo>
                  <a:pt x="261847" y="324272"/>
                </a:lnTo>
                <a:lnTo>
                  <a:pt x="297065" y="297061"/>
                </a:lnTo>
                <a:lnTo>
                  <a:pt x="324274" y="261842"/>
                </a:lnTo>
                <a:lnTo>
                  <a:pt x="341815" y="220274"/>
                </a:lnTo>
                <a:lnTo>
                  <a:pt x="348031" y="174015"/>
                </a:lnTo>
                <a:lnTo>
                  <a:pt x="341815" y="127756"/>
                </a:lnTo>
                <a:lnTo>
                  <a:pt x="324274" y="86188"/>
                </a:lnTo>
                <a:lnTo>
                  <a:pt x="297065" y="50969"/>
                </a:lnTo>
                <a:lnTo>
                  <a:pt x="261847" y="23759"/>
                </a:lnTo>
                <a:lnTo>
                  <a:pt x="220278" y="6216"/>
                </a:lnTo>
                <a:lnTo>
                  <a:pt x="174015" y="0"/>
                </a:lnTo>
                <a:close/>
              </a:path>
            </a:pathLst>
          </a:custGeom>
          <a:solidFill>
            <a:srgbClr val="3C383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73227" y="3706"/>
            <a:ext cx="7910830" cy="11304905"/>
          </a:xfrm>
          <a:custGeom>
            <a:avLst/>
            <a:gdLst/>
            <a:ahLst/>
            <a:cxnLst/>
            <a:rect l="l" t="t" r="r" b="b"/>
            <a:pathLst>
              <a:path w="7910830" h="11304905">
                <a:moveTo>
                  <a:pt x="7910523" y="0"/>
                </a:moveTo>
                <a:lnTo>
                  <a:pt x="0" y="0"/>
                </a:lnTo>
                <a:lnTo>
                  <a:pt x="0" y="11304849"/>
                </a:lnTo>
                <a:lnTo>
                  <a:pt x="7910523" y="11304849"/>
                </a:lnTo>
                <a:lnTo>
                  <a:pt x="7910523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303280" y="3912426"/>
            <a:ext cx="5850890" cy="21602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8400" b="0" spc="100" dirty="0">
                <a:solidFill>
                  <a:srgbClr val="EBE6E3"/>
                </a:solidFill>
                <a:latin typeface="Verdana"/>
                <a:cs typeface="Verdana"/>
              </a:rPr>
              <a:t>Скелет</a:t>
            </a:r>
            <a:endParaRPr sz="8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sz="5450" b="0" spc="260" dirty="0">
                <a:solidFill>
                  <a:srgbClr val="EBE6E3"/>
                </a:solidFill>
                <a:latin typeface="Verdana"/>
                <a:cs typeface="Verdana"/>
              </a:rPr>
              <a:t>Опо</a:t>
            </a:r>
            <a:r>
              <a:rPr sz="5450" b="0" spc="220" dirty="0">
                <a:solidFill>
                  <a:srgbClr val="EBE6E3"/>
                </a:solidFill>
                <a:latin typeface="Verdana"/>
                <a:cs typeface="Verdana"/>
              </a:rPr>
              <a:t>р</a:t>
            </a:r>
            <a:r>
              <a:rPr sz="5450" b="0" spc="-105" dirty="0">
                <a:solidFill>
                  <a:srgbClr val="EBE6E3"/>
                </a:solidFill>
                <a:latin typeface="Verdana"/>
                <a:cs typeface="Verdana"/>
              </a:rPr>
              <a:t>а</a:t>
            </a:r>
            <a:r>
              <a:rPr sz="5450" b="0" spc="-495" dirty="0">
                <a:solidFill>
                  <a:srgbClr val="EBE6E3"/>
                </a:solidFill>
                <a:latin typeface="Verdana"/>
                <a:cs typeface="Verdana"/>
              </a:rPr>
              <a:t> </a:t>
            </a:r>
            <a:r>
              <a:rPr sz="5450" b="0" spc="254" dirty="0">
                <a:solidFill>
                  <a:srgbClr val="EBE6E3"/>
                </a:solidFill>
                <a:latin typeface="Verdana"/>
                <a:cs typeface="Verdana"/>
              </a:rPr>
              <a:t>и</a:t>
            </a:r>
            <a:r>
              <a:rPr sz="5450" b="0" spc="-495" dirty="0">
                <a:solidFill>
                  <a:srgbClr val="EBE6E3"/>
                </a:solidFill>
                <a:latin typeface="Verdana"/>
                <a:cs typeface="Verdana"/>
              </a:rPr>
              <a:t> </a:t>
            </a:r>
            <a:r>
              <a:rPr sz="5450" b="0" spc="30" dirty="0">
                <a:solidFill>
                  <a:srgbClr val="EBE6E3"/>
                </a:solidFill>
                <a:latin typeface="Verdana"/>
                <a:cs typeface="Verdana"/>
              </a:rPr>
              <a:t>защита</a:t>
            </a:r>
            <a:endParaRPr sz="545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4210" y="432683"/>
            <a:ext cx="3547842" cy="107061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1097" y="425494"/>
            <a:ext cx="3547842" cy="107132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4270"/>
          </a:xfrm>
          <a:custGeom>
            <a:avLst/>
            <a:gdLst/>
            <a:ahLst/>
            <a:cxnLst/>
            <a:rect l="l" t="t" r="r" b="b"/>
            <a:pathLst>
              <a:path w="20104100" h="11304270">
                <a:moveTo>
                  <a:pt x="20104099" y="0"/>
                </a:moveTo>
                <a:lnTo>
                  <a:pt x="0" y="0"/>
                </a:lnTo>
                <a:lnTo>
                  <a:pt x="0" y="11303760"/>
                </a:lnTo>
                <a:lnTo>
                  <a:pt x="20104099" y="1130376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09783" y="481812"/>
            <a:ext cx="8173496" cy="601127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706440" y="2265526"/>
            <a:ext cx="3942715" cy="21602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b="0" spc="190" dirty="0">
                <a:latin typeface="Verdana"/>
                <a:cs typeface="Verdana"/>
              </a:rPr>
              <a:t>С</a:t>
            </a:r>
            <a:r>
              <a:rPr sz="8400" b="0" spc="-85" dirty="0">
                <a:latin typeface="Verdana"/>
                <a:cs typeface="Verdana"/>
              </a:rPr>
              <a:t>к</a:t>
            </a:r>
            <a:r>
              <a:rPr sz="8400" b="0" spc="210" dirty="0">
                <a:latin typeface="Verdana"/>
                <a:cs typeface="Verdana"/>
              </a:rPr>
              <a:t>е</a:t>
            </a:r>
            <a:r>
              <a:rPr sz="8400" b="0" spc="190" dirty="0">
                <a:latin typeface="Verdana"/>
                <a:cs typeface="Verdana"/>
              </a:rPr>
              <a:t>л</a:t>
            </a:r>
            <a:r>
              <a:rPr sz="8400" b="0" spc="100" dirty="0">
                <a:latin typeface="Verdana"/>
                <a:cs typeface="Verdana"/>
              </a:rPr>
              <a:t>е</a:t>
            </a:r>
            <a:r>
              <a:rPr sz="8400" b="0" spc="-10" dirty="0">
                <a:latin typeface="Verdana"/>
                <a:cs typeface="Verdana"/>
              </a:rPr>
              <a:t>т</a:t>
            </a:r>
            <a:endParaRPr sz="8400">
              <a:latin typeface="Verdana"/>
              <a:cs typeface="Verdana"/>
            </a:endParaRPr>
          </a:p>
          <a:p>
            <a:pPr marL="71755">
              <a:lnSpc>
                <a:spcPct val="100000"/>
              </a:lnSpc>
              <a:spcBef>
                <a:spcPts val="155"/>
              </a:spcBef>
            </a:pPr>
            <a:r>
              <a:rPr sz="5450" b="0" spc="160" dirty="0">
                <a:latin typeface="Verdana"/>
                <a:cs typeface="Verdana"/>
              </a:rPr>
              <a:t>Движение</a:t>
            </a:r>
            <a:endParaRPr sz="545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4225" y="1290735"/>
            <a:ext cx="3204035" cy="530241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22657" y="479169"/>
            <a:ext cx="1311914" cy="545495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02917" y="1617720"/>
            <a:ext cx="2866630" cy="529138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8162" y="7142944"/>
            <a:ext cx="3585188" cy="3104231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4351955" y="458610"/>
            <a:ext cx="14948535" cy="10615930"/>
            <a:chOff x="4351955" y="458610"/>
            <a:chExt cx="14948535" cy="1061593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44780" y="6444367"/>
              <a:ext cx="3130108" cy="29665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51955" y="7824051"/>
              <a:ext cx="4866049" cy="304265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43414" y="458610"/>
              <a:ext cx="2423533" cy="547283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44736" y="7117444"/>
              <a:ext cx="2855519" cy="360556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416433" y="7856108"/>
              <a:ext cx="2988443" cy="32178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04"/>
            <a:ext cx="20104100" cy="11304905"/>
          </a:xfrm>
          <a:custGeom>
            <a:avLst/>
            <a:gdLst/>
            <a:ahLst/>
            <a:cxnLst/>
            <a:rect l="l" t="t" r="r" b="b"/>
            <a:pathLst>
              <a:path w="20104100" h="11304905">
                <a:moveTo>
                  <a:pt x="20104099" y="0"/>
                </a:moveTo>
                <a:lnTo>
                  <a:pt x="0" y="0"/>
                </a:lnTo>
                <a:lnTo>
                  <a:pt x="0" y="11304451"/>
                </a:lnTo>
                <a:lnTo>
                  <a:pt x="20104099" y="11304451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8846" y="1725227"/>
            <a:ext cx="7619558" cy="89628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13973" y="1958558"/>
            <a:ext cx="6051540" cy="849534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413216" y="1830"/>
            <a:ext cx="4998085" cy="2499360"/>
          </a:xfrm>
          <a:custGeom>
            <a:avLst/>
            <a:gdLst/>
            <a:ahLst/>
            <a:cxnLst/>
            <a:rect l="l" t="t" r="r" b="b"/>
            <a:pathLst>
              <a:path w="4998085" h="2499360">
                <a:moveTo>
                  <a:pt x="4997879" y="0"/>
                </a:moveTo>
                <a:lnTo>
                  <a:pt x="0" y="0"/>
                </a:lnTo>
                <a:lnTo>
                  <a:pt x="463" y="48600"/>
                </a:lnTo>
                <a:lnTo>
                  <a:pt x="1847" y="96975"/>
                </a:lnTo>
                <a:lnTo>
                  <a:pt x="4143" y="145116"/>
                </a:lnTo>
                <a:lnTo>
                  <a:pt x="7343" y="193015"/>
                </a:lnTo>
                <a:lnTo>
                  <a:pt x="11439" y="240664"/>
                </a:lnTo>
                <a:lnTo>
                  <a:pt x="16422" y="288054"/>
                </a:lnTo>
                <a:lnTo>
                  <a:pt x="22284" y="335176"/>
                </a:lnTo>
                <a:lnTo>
                  <a:pt x="29017" y="382023"/>
                </a:lnTo>
                <a:lnTo>
                  <a:pt x="36611" y="428586"/>
                </a:lnTo>
                <a:lnTo>
                  <a:pt x="45060" y="474856"/>
                </a:lnTo>
                <a:lnTo>
                  <a:pt x="54353" y="520826"/>
                </a:lnTo>
                <a:lnTo>
                  <a:pt x="64484" y="566486"/>
                </a:lnTo>
                <a:lnTo>
                  <a:pt x="75443" y="611829"/>
                </a:lnTo>
                <a:lnTo>
                  <a:pt x="87222" y="656846"/>
                </a:lnTo>
                <a:lnTo>
                  <a:pt x="99814" y="701528"/>
                </a:lnTo>
                <a:lnTo>
                  <a:pt x="113208" y="745868"/>
                </a:lnTo>
                <a:lnTo>
                  <a:pt x="127398" y="789857"/>
                </a:lnTo>
                <a:lnTo>
                  <a:pt x="142375" y="833487"/>
                </a:lnTo>
                <a:lnTo>
                  <a:pt x="158130" y="876749"/>
                </a:lnTo>
                <a:lnTo>
                  <a:pt x="174654" y="919634"/>
                </a:lnTo>
                <a:lnTo>
                  <a:pt x="191941" y="962135"/>
                </a:lnTo>
                <a:lnTo>
                  <a:pt x="209980" y="1004243"/>
                </a:lnTo>
                <a:lnTo>
                  <a:pt x="228765" y="1045950"/>
                </a:lnTo>
                <a:lnTo>
                  <a:pt x="248285" y="1087247"/>
                </a:lnTo>
                <a:lnTo>
                  <a:pt x="268534" y="1128126"/>
                </a:lnTo>
                <a:lnTo>
                  <a:pt x="289503" y="1168578"/>
                </a:lnTo>
                <a:lnTo>
                  <a:pt x="311182" y="1208596"/>
                </a:lnTo>
                <a:lnTo>
                  <a:pt x="333565" y="1248170"/>
                </a:lnTo>
                <a:lnTo>
                  <a:pt x="356642" y="1287293"/>
                </a:lnTo>
                <a:lnTo>
                  <a:pt x="380406" y="1325956"/>
                </a:lnTo>
                <a:lnTo>
                  <a:pt x="404847" y="1364151"/>
                </a:lnTo>
                <a:lnTo>
                  <a:pt x="429958" y="1401868"/>
                </a:lnTo>
                <a:lnTo>
                  <a:pt x="455729" y="1439101"/>
                </a:lnTo>
                <a:lnTo>
                  <a:pt x="482154" y="1475840"/>
                </a:lnTo>
                <a:lnTo>
                  <a:pt x="509222" y="1512078"/>
                </a:lnTo>
                <a:lnTo>
                  <a:pt x="536927" y="1547805"/>
                </a:lnTo>
                <a:lnTo>
                  <a:pt x="565259" y="1583014"/>
                </a:lnTo>
                <a:lnTo>
                  <a:pt x="594210" y="1617695"/>
                </a:lnTo>
                <a:lnTo>
                  <a:pt x="623772" y="1651841"/>
                </a:lnTo>
                <a:lnTo>
                  <a:pt x="653936" y="1685444"/>
                </a:lnTo>
                <a:lnTo>
                  <a:pt x="684695" y="1718494"/>
                </a:lnTo>
                <a:lnTo>
                  <a:pt x="716039" y="1750984"/>
                </a:lnTo>
                <a:lnTo>
                  <a:pt x="747960" y="1782905"/>
                </a:lnTo>
                <a:lnTo>
                  <a:pt x="780450" y="1814249"/>
                </a:lnTo>
                <a:lnTo>
                  <a:pt x="813500" y="1845007"/>
                </a:lnTo>
                <a:lnTo>
                  <a:pt x="847103" y="1875171"/>
                </a:lnTo>
                <a:lnTo>
                  <a:pt x="881249" y="1904733"/>
                </a:lnTo>
                <a:lnTo>
                  <a:pt x="915931" y="1933684"/>
                </a:lnTo>
                <a:lnTo>
                  <a:pt x="951140" y="1962016"/>
                </a:lnTo>
                <a:lnTo>
                  <a:pt x="986867" y="1989720"/>
                </a:lnTo>
                <a:lnTo>
                  <a:pt x="1023105" y="2016789"/>
                </a:lnTo>
                <a:lnTo>
                  <a:pt x="1059844" y="2043213"/>
                </a:lnTo>
                <a:lnTo>
                  <a:pt x="1097077" y="2068984"/>
                </a:lnTo>
                <a:lnTo>
                  <a:pt x="1134795" y="2094095"/>
                </a:lnTo>
                <a:lnTo>
                  <a:pt x="1172990" y="2118536"/>
                </a:lnTo>
                <a:lnTo>
                  <a:pt x="1211653" y="2142299"/>
                </a:lnTo>
                <a:lnTo>
                  <a:pt x="1250776" y="2165376"/>
                </a:lnTo>
                <a:lnTo>
                  <a:pt x="1290351" y="2187759"/>
                </a:lnTo>
                <a:lnTo>
                  <a:pt x="1330369" y="2209438"/>
                </a:lnTo>
                <a:lnTo>
                  <a:pt x="1370821" y="2230407"/>
                </a:lnTo>
                <a:lnTo>
                  <a:pt x="1411700" y="2250655"/>
                </a:lnTo>
                <a:lnTo>
                  <a:pt x="1452997" y="2270176"/>
                </a:lnTo>
                <a:lnTo>
                  <a:pt x="1494704" y="2288960"/>
                </a:lnTo>
                <a:lnTo>
                  <a:pt x="1536812" y="2307000"/>
                </a:lnTo>
                <a:lnTo>
                  <a:pt x="1579313" y="2324286"/>
                </a:lnTo>
                <a:lnTo>
                  <a:pt x="1622199" y="2340810"/>
                </a:lnTo>
                <a:lnTo>
                  <a:pt x="1665461" y="2356565"/>
                </a:lnTo>
                <a:lnTo>
                  <a:pt x="1709091" y="2371541"/>
                </a:lnTo>
                <a:lnTo>
                  <a:pt x="1753080" y="2385731"/>
                </a:lnTo>
                <a:lnTo>
                  <a:pt x="1797420" y="2399126"/>
                </a:lnTo>
                <a:lnTo>
                  <a:pt x="1842102" y="2411717"/>
                </a:lnTo>
                <a:lnTo>
                  <a:pt x="1887120" y="2423496"/>
                </a:lnTo>
                <a:lnTo>
                  <a:pt x="1932463" y="2434455"/>
                </a:lnTo>
                <a:lnTo>
                  <a:pt x="1978123" y="2444586"/>
                </a:lnTo>
                <a:lnTo>
                  <a:pt x="2024093" y="2453879"/>
                </a:lnTo>
                <a:lnTo>
                  <a:pt x="2070363" y="2462328"/>
                </a:lnTo>
                <a:lnTo>
                  <a:pt x="2116926" y="2469922"/>
                </a:lnTo>
                <a:lnTo>
                  <a:pt x="2163773" y="2476655"/>
                </a:lnTo>
                <a:lnTo>
                  <a:pt x="2210895" y="2482517"/>
                </a:lnTo>
                <a:lnTo>
                  <a:pt x="2258285" y="2487500"/>
                </a:lnTo>
                <a:lnTo>
                  <a:pt x="2305934" y="2491596"/>
                </a:lnTo>
                <a:lnTo>
                  <a:pt x="2353833" y="2494796"/>
                </a:lnTo>
                <a:lnTo>
                  <a:pt x="2401974" y="2497092"/>
                </a:lnTo>
                <a:lnTo>
                  <a:pt x="2450349" y="2498476"/>
                </a:lnTo>
                <a:lnTo>
                  <a:pt x="2498950" y="2498939"/>
                </a:lnTo>
                <a:lnTo>
                  <a:pt x="2547550" y="2498476"/>
                </a:lnTo>
                <a:lnTo>
                  <a:pt x="2595924" y="2497092"/>
                </a:lnTo>
                <a:lnTo>
                  <a:pt x="2644065" y="2494796"/>
                </a:lnTo>
                <a:lnTo>
                  <a:pt x="2691964" y="2491596"/>
                </a:lnTo>
                <a:lnTo>
                  <a:pt x="2739612" y="2487500"/>
                </a:lnTo>
                <a:lnTo>
                  <a:pt x="2787002" y="2482517"/>
                </a:lnTo>
                <a:lnTo>
                  <a:pt x="2834124" y="2476655"/>
                </a:lnTo>
                <a:lnTo>
                  <a:pt x="2880970" y="2469922"/>
                </a:lnTo>
                <a:lnTo>
                  <a:pt x="2927533" y="2462328"/>
                </a:lnTo>
                <a:lnTo>
                  <a:pt x="2973803" y="2453879"/>
                </a:lnTo>
                <a:lnTo>
                  <a:pt x="3019772" y="2444586"/>
                </a:lnTo>
                <a:lnTo>
                  <a:pt x="3065432" y="2434455"/>
                </a:lnTo>
                <a:lnTo>
                  <a:pt x="3110775" y="2423496"/>
                </a:lnTo>
                <a:lnTo>
                  <a:pt x="3155792" y="2411717"/>
                </a:lnTo>
                <a:lnTo>
                  <a:pt x="3200474" y="2399126"/>
                </a:lnTo>
                <a:lnTo>
                  <a:pt x="3244814" y="2385731"/>
                </a:lnTo>
                <a:lnTo>
                  <a:pt x="3288802" y="2371541"/>
                </a:lnTo>
                <a:lnTo>
                  <a:pt x="3332432" y="2356565"/>
                </a:lnTo>
                <a:lnTo>
                  <a:pt x="3375693" y="2340810"/>
                </a:lnTo>
                <a:lnTo>
                  <a:pt x="3418578" y="2324286"/>
                </a:lnTo>
                <a:lnTo>
                  <a:pt x="3461079" y="2307000"/>
                </a:lnTo>
                <a:lnTo>
                  <a:pt x="3503187" y="2288960"/>
                </a:lnTo>
                <a:lnTo>
                  <a:pt x="3544893" y="2270176"/>
                </a:lnTo>
                <a:lnTo>
                  <a:pt x="3586190" y="2250655"/>
                </a:lnTo>
                <a:lnTo>
                  <a:pt x="3627069" y="2230407"/>
                </a:lnTo>
                <a:lnTo>
                  <a:pt x="3667521" y="2209438"/>
                </a:lnTo>
                <a:lnTo>
                  <a:pt x="3707539" y="2187759"/>
                </a:lnTo>
                <a:lnTo>
                  <a:pt x="3747113" y="2165376"/>
                </a:lnTo>
                <a:lnTo>
                  <a:pt x="3786236" y="2142299"/>
                </a:lnTo>
                <a:lnTo>
                  <a:pt x="3824899" y="2118536"/>
                </a:lnTo>
                <a:lnTo>
                  <a:pt x="3863093" y="2094095"/>
                </a:lnTo>
                <a:lnTo>
                  <a:pt x="3900811" y="2068984"/>
                </a:lnTo>
                <a:lnTo>
                  <a:pt x="3938043" y="2043213"/>
                </a:lnTo>
                <a:lnTo>
                  <a:pt x="3974782" y="2016789"/>
                </a:lnTo>
                <a:lnTo>
                  <a:pt x="4011020" y="1989720"/>
                </a:lnTo>
                <a:lnTo>
                  <a:pt x="4046747" y="1962016"/>
                </a:lnTo>
                <a:lnTo>
                  <a:pt x="4081955" y="1933684"/>
                </a:lnTo>
                <a:lnTo>
                  <a:pt x="4116637" y="1904733"/>
                </a:lnTo>
                <a:lnTo>
                  <a:pt x="4150783" y="1875171"/>
                </a:lnTo>
                <a:lnTo>
                  <a:pt x="4184385" y="1845007"/>
                </a:lnTo>
                <a:lnTo>
                  <a:pt x="4217435" y="1814249"/>
                </a:lnTo>
                <a:lnTo>
                  <a:pt x="4249925" y="1782905"/>
                </a:lnTo>
                <a:lnTo>
                  <a:pt x="4281846" y="1750984"/>
                </a:lnTo>
                <a:lnTo>
                  <a:pt x="4313190" y="1718494"/>
                </a:lnTo>
                <a:lnTo>
                  <a:pt x="4343948" y="1685444"/>
                </a:lnTo>
                <a:lnTo>
                  <a:pt x="4374112" y="1651841"/>
                </a:lnTo>
                <a:lnTo>
                  <a:pt x="4403674" y="1617695"/>
                </a:lnTo>
                <a:lnTo>
                  <a:pt x="4432624" y="1583014"/>
                </a:lnTo>
                <a:lnTo>
                  <a:pt x="4460956" y="1547805"/>
                </a:lnTo>
                <a:lnTo>
                  <a:pt x="4488660" y="1512078"/>
                </a:lnTo>
                <a:lnTo>
                  <a:pt x="4515729" y="1475840"/>
                </a:lnTo>
                <a:lnTo>
                  <a:pt x="4542153" y="1439101"/>
                </a:lnTo>
                <a:lnTo>
                  <a:pt x="4567924" y="1401868"/>
                </a:lnTo>
                <a:lnTo>
                  <a:pt x="4593035" y="1364151"/>
                </a:lnTo>
                <a:lnTo>
                  <a:pt x="4617476" y="1325956"/>
                </a:lnTo>
                <a:lnTo>
                  <a:pt x="4641239" y="1287293"/>
                </a:lnTo>
                <a:lnTo>
                  <a:pt x="4664316" y="1248170"/>
                </a:lnTo>
                <a:lnTo>
                  <a:pt x="4686699" y="1208596"/>
                </a:lnTo>
                <a:lnTo>
                  <a:pt x="4708378" y="1168578"/>
                </a:lnTo>
                <a:lnTo>
                  <a:pt x="4729347" y="1128126"/>
                </a:lnTo>
                <a:lnTo>
                  <a:pt x="4749595" y="1087247"/>
                </a:lnTo>
                <a:lnTo>
                  <a:pt x="4769116" y="1045950"/>
                </a:lnTo>
                <a:lnTo>
                  <a:pt x="4787900" y="1004243"/>
                </a:lnTo>
                <a:lnTo>
                  <a:pt x="4805939" y="962135"/>
                </a:lnTo>
                <a:lnTo>
                  <a:pt x="4823225" y="919634"/>
                </a:lnTo>
                <a:lnTo>
                  <a:pt x="4839750" y="876749"/>
                </a:lnTo>
                <a:lnTo>
                  <a:pt x="4855505" y="833487"/>
                </a:lnTo>
                <a:lnTo>
                  <a:pt x="4870481" y="789857"/>
                </a:lnTo>
                <a:lnTo>
                  <a:pt x="4884671" y="745868"/>
                </a:lnTo>
                <a:lnTo>
                  <a:pt x="4898065" y="701528"/>
                </a:lnTo>
                <a:lnTo>
                  <a:pt x="4910657" y="656846"/>
                </a:lnTo>
                <a:lnTo>
                  <a:pt x="4922436" y="611829"/>
                </a:lnTo>
                <a:lnTo>
                  <a:pt x="4933395" y="566486"/>
                </a:lnTo>
                <a:lnTo>
                  <a:pt x="4943526" y="520826"/>
                </a:lnTo>
                <a:lnTo>
                  <a:pt x="4952819" y="474856"/>
                </a:lnTo>
                <a:lnTo>
                  <a:pt x="4961267" y="428586"/>
                </a:lnTo>
                <a:lnTo>
                  <a:pt x="4968862" y="382023"/>
                </a:lnTo>
                <a:lnTo>
                  <a:pt x="4975594" y="335176"/>
                </a:lnTo>
                <a:lnTo>
                  <a:pt x="4981456" y="288054"/>
                </a:lnTo>
                <a:lnTo>
                  <a:pt x="4986439" y="240664"/>
                </a:lnTo>
                <a:lnTo>
                  <a:pt x="4990535" y="193015"/>
                </a:lnTo>
                <a:lnTo>
                  <a:pt x="4993735" y="145116"/>
                </a:lnTo>
                <a:lnTo>
                  <a:pt x="4996032" y="96975"/>
                </a:lnTo>
                <a:lnTo>
                  <a:pt x="4997416" y="48600"/>
                </a:lnTo>
                <a:lnTo>
                  <a:pt x="4997879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86022" y="68671"/>
            <a:ext cx="3621404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b="0" spc="345" dirty="0">
                <a:latin typeface="Verdana"/>
                <a:cs typeface="Verdana"/>
              </a:rPr>
              <a:t>Череп</a:t>
            </a:r>
            <a:endParaRPr sz="8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69770"/>
            <a:ext cx="10052050" cy="4260215"/>
          </a:xfrm>
          <a:custGeom>
            <a:avLst/>
            <a:gdLst/>
            <a:ahLst/>
            <a:cxnLst/>
            <a:rect l="l" t="t" r="r" b="b"/>
            <a:pathLst>
              <a:path w="10052050" h="4260215">
                <a:moveTo>
                  <a:pt x="10052049" y="0"/>
                </a:moveTo>
                <a:lnTo>
                  <a:pt x="0" y="0"/>
                </a:lnTo>
                <a:lnTo>
                  <a:pt x="0" y="4259975"/>
                </a:lnTo>
                <a:lnTo>
                  <a:pt x="10052049" y="4259975"/>
                </a:lnTo>
                <a:lnTo>
                  <a:pt x="10052049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60535" y="4423020"/>
            <a:ext cx="7693659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spc="290" dirty="0">
                <a:solidFill>
                  <a:srgbClr val="3C3835"/>
                </a:solidFill>
                <a:latin typeface="Verdana"/>
                <a:cs typeface="Verdana"/>
              </a:rPr>
              <a:t>Позвоночник</a:t>
            </a:r>
            <a:endParaRPr sz="84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151775" y="0"/>
            <a:ext cx="6824345" cy="11308715"/>
            <a:chOff x="11151775" y="0"/>
            <a:chExt cx="6824345" cy="113087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1775" y="0"/>
              <a:ext cx="6824128" cy="1130855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936738" y="1074165"/>
              <a:ext cx="4039235" cy="1438275"/>
            </a:xfrm>
            <a:custGeom>
              <a:avLst/>
              <a:gdLst/>
              <a:ahLst/>
              <a:cxnLst/>
              <a:rect l="l" t="t" r="r" b="b"/>
              <a:pathLst>
                <a:path w="4039234" h="1438275">
                  <a:moveTo>
                    <a:pt x="4039164" y="0"/>
                  </a:moveTo>
                  <a:lnTo>
                    <a:pt x="473545" y="0"/>
                  </a:lnTo>
                  <a:lnTo>
                    <a:pt x="251039" y="0"/>
                  </a:lnTo>
                  <a:lnTo>
                    <a:pt x="251039" y="344083"/>
                  </a:lnTo>
                  <a:lnTo>
                    <a:pt x="0" y="718878"/>
                  </a:lnTo>
                  <a:lnTo>
                    <a:pt x="251039" y="1254108"/>
                  </a:lnTo>
                  <a:lnTo>
                    <a:pt x="251039" y="1437746"/>
                  </a:lnTo>
                  <a:lnTo>
                    <a:pt x="4039164" y="1437746"/>
                  </a:lnTo>
                  <a:lnTo>
                    <a:pt x="4039164" y="0"/>
                  </a:lnTo>
                  <a:close/>
                </a:path>
              </a:pathLst>
            </a:custGeom>
            <a:solidFill>
              <a:srgbClr val="D1A3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4785550" y="1348045"/>
            <a:ext cx="117538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spc="254" dirty="0">
                <a:solidFill>
                  <a:srgbClr val="3C3835"/>
                </a:solidFill>
                <a:latin typeface="Verdana"/>
                <a:cs typeface="Verdana"/>
              </a:rPr>
              <a:t>Ш</a:t>
            </a:r>
            <a:r>
              <a:rPr sz="3950" dirty="0">
                <a:solidFill>
                  <a:srgbClr val="3C3835"/>
                </a:solidFill>
                <a:latin typeface="Verdana"/>
                <a:cs typeface="Verdana"/>
              </a:rPr>
              <a:t>ея</a:t>
            </a:r>
            <a:endParaRPr sz="395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267653" y="2511913"/>
            <a:ext cx="3708400" cy="3896995"/>
          </a:xfrm>
          <a:custGeom>
            <a:avLst/>
            <a:gdLst/>
            <a:ahLst/>
            <a:cxnLst/>
            <a:rect l="l" t="t" r="r" b="b"/>
            <a:pathLst>
              <a:path w="3708400" h="3896995">
                <a:moveTo>
                  <a:pt x="3708253" y="0"/>
                </a:moveTo>
                <a:lnTo>
                  <a:pt x="907145" y="0"/>
                </a:lnTo>
                <a:lnTo>
                  <a:pt x="0" y="0"/>
                </a:lnTo>
                <a:lnTo>
                  <a:pt x="502068" y="1278463"/>
                </a:lnTo>
                <a:lnTo>
                  <a:pt x="502068" y="3896739"/>
                </a:lnTo>
                <a:lnTo>
                  <a:pt x="3708253" y="3896739"/>
                </a:lnTo>
                <a:lnTo>
                  <a:pt x="3708253" y="0"/>
                </a:lnTo>
                <a:close/>
              </a:path>
            </a:pathLst>
          </a:custGeom>
          <a:solidFill>
            <a:srgbClr val="CCD1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785550" y="4040237"/>
            <a:ext cx="1469390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b="0" spc="-345" dirty="0">
                <a:latin typeface="Verdana"/>
                <a:cs typeface="Verdana"/>
              </a:rPr>
              <a:t>Г</a:t>
            </a:r>
            <a:r>
              <a:rPr sz="3950" b="0" spc="85" dirty="0">
                <a:latin typeface="Verdana"/>
                <a:cs typeface="Verdana"/>
              </a:rPr>
              <a:t>р</a:t>
            </a:r>
            <a:r>
              <a:rPr sz="3950" b="0" spc="-225" dirty="0">
                <a:latin typeface="Verdana"/>
                <a:cs typeface="Verdana"/>
              </a:rPr>
              <a:t>у</a:t>
            </a:r>
            <a:r>
              <a:rPr sz="3950" b="0" spc="114" dirty="0">
                <a:latin typeface="Verdana"/>
                <a:cs typeface="Verdana"/>
              </a:rPr>
              <a:t>д</a:t>
            </a:r>
            <a:r>
              <a:rPr sz="3950" b="0" spc="-30" dirty="0">
                <a:latin typeface="Verdana"/>
                <a:cs typeface="Verdana"/>
              </a:rPr>
              <a:t>ь</a:t>
            </a:r>
            <a:endParaRPr sz="395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450221" y="6387383"/>
            <a:ext cx="3526154" cy="2030095"/>
          </a:xfrm>
          <a:custGeom>
            <a:avLst/>
            <a:gdLst/>
            <a:ahLst/>
            <a:cxnLst/>
            <a:rect l="l" t="t" r="r" b="b"/>
            <a:pathLst>
              <a:path w="3526155" h="2030095">
                <a:moveTo>
                  <a:pt x="3525683" y="0"/>
                </a:moveTo>
                <a:lnTo>
                  <a:pt x="113619" y="0"/>
                </a:lnTo>
                <a:lnTo>
                  <a:pt x="113619" y="998147"/>
                </a:lnTo>
                <a:lnTo>
                  <a:pt x="0" y="1789924"/>
                </a:lnTo>
                <a:lnTo>
                  <a:pt x="113619" y="1849011"/>
                </a:lnTo>
                <a:lnTo>
                  <a:pt x="113619" y="2029550"/>
                </a:lnTo>
                <a:lnTo>
                  <a:pt x="3525683" y="2029550"/>
                </a:lnTo>
                <a:lnTo>
                  <a:pt x="3525683" y="0"/>
                </a:lnTo>
                <a:close/>
              </a:path>
            </a:pathLst>
          </a:custGeom>
          <a:solidFill>
            <a:srgbClr val="D4AC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785550" y="7063420"/>
            <a:ext cx="266001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spc="229" dirty="0">
                <a:solidFill>
                  <a:srgbClr val="3C3835"/>
                </a:solidFill>
                <a:latin typeface="Verdana"/>
                <a:cs typeface="Verdana"/>
              </a:rPr>
              <a:t>П</a:t>
            </a:r>
            <a:r>
              <a:rPr sz="3950" spc="105" dirty="0">
                <a:solidFill>
                  <a:srgbClr val="3C3835"/>
                </a:solidFill>
                <a:latin typeface="Verdana"/>
                <a:cs typeface="Verdana"/>
              </a:rPr>
              <a:t>о</a:t>
            </a:r>
            <a:r>
              <a:rPr sz="3950" spc="95" dirty="0">
                <a:solidFill>
                  <a:srgbClr val="3C3835"/>
                </a:solidFill>
                <a:latin typeface="Verdana"/>
                <a:cs typeface="Verdana"/>
              </a:rPr>
              <a:t>ясница</a:t>
            </a:r>
            <a:endParaRPr sz="39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627083" y="8416937"/>
            <a:ext cx="3348990" cy="1620520"/>
          </a:xfrm>
          <a:prstGeom prst="rect">
            <a:avLst/>
          </a:prstGeom>
          <a:solidFill>
            <a:srgbClr val="B1D2A0"/>
          </a:solidFill>
        </p:spPr>
        <p:txBody>
          <a:bodyPr vert="horz" wrap="square" lIns="0" tIns="530860" rIns="0" bIns="0" rtlCol="0">
            <a:spAutoFit/>
          </a:bodyPr>
          <a:lstStyle/>
          <a:p>
            <a:pPr marL="170815">
              <a:lnSpc>
                <a:spcPct val="100000"/>
              </a:lnSpc>
              <a:spcBef>
                <a:spcPts val="4180"/>
              </a:spcBef>
            </a:pPr>
            <a:r>
              <a:rPr sz="3950" spc="70" dirty="0">
                <a:solidFill>
                  <a:srgbClr val="3C3835"/>
                </a:solidFill>
                <a:latin typeface="Verdana"/>
                <a:cs typeface="Verdana"/>
              </a:rPr>
              <a:t>Крестец</a:t>
            </a:r>
            <a:endParaRPr sz="3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59</Words>
  <Application>Microsoft Office PowerPoint</Application>
  <PresentationFormat>Произвольный</PresentationFormat>
  <Paragraphs>40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Calibri</vt:lpstr>
      <vt:lpstr>Microsoft Sans Serif</vt:lpstr>
      <vt:lpstr>Times New Roman</vt:lpstr>
      <vt:lpstr>Verdana</vt:lpstr>
      <vt:lpstr>Office Theme</vt:lpstr>
      <vt:lpstr>Шаг в природу</vt:lpstr>
      <vt:lpstr>Биологический  музей</vt:lpstr>
      <vt:lpstr>Что мы найдём в музее?</vt:lpstr>
      <vt:lpstr>Презентация PowerPoint</vt:lpstr>
      <vt:lpstr>Снаружи</vt:lpstr>
      <vt:lpstr>Скелет Опора и защита</vt:lpstr>
      <vt:lpstr>Скелет Движение</vt:lpstr>
      <vt:lpstr>Череп</vt:lpstr>
      <vt:lpstr>Грудь</vt:lpstr>
      <vt:lpstr>Презентация PowerPoint</vt:lpstr>
      <vt:lpstr>Презентация PowerPoint</vt:lpstr>
      <vt:lpstr>Презентация PowerPoint</vt:lpstr>
      <vt:lpstr>Грудная  клетка</vt:lpstr>
      <vt:lpstr>Презентация PowerPoint</vt:lpstr>
      <vt:lpstr>Презентация PowerPoint</vt:lpstr>
      <vt:lpstr>Скелет конечностей</vt:lpstr>
      <vt:lpstr>Суставы</vt:lpstr>
      <vt:lpstr>Рентген</vt:lpstr>
      <vt:lpstr>Вывих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скелет</dc:title>
  <dc:creator>Atroschenko_MM</dc:creator>
  <cp:lastModifiedBy>Atroschenko_MM</cp:lastModifiedBy>
  <cp:revision>2</cp:revision>
  <dcterms:created xsi:type="dcterms:W3CDTF">2022-09-16T09:46:44Z</dcterms:created>
  <dcterms:modified xsi:type="dcterms:W3CDTF">2022-11-22T14:20:20Z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2022-08-03T00:00:00Z</vt:filetime>
  </property>
  <property fmtid="{D5CDD505-2E9C-101B-9397-08002B2CF9AE}" pid="3" name="Creator">
    <vt:lpwstr>Adobe Illustrator 24.0 (Macintosh)</vt:lpwstr>
  </property>
  <property fmtid="{D5CDD505-2E9C-101B-9397-08002B2CF9AE}" pid="4" name="LastSaved">
    <vt:filetime>2022-09-16T00:00:00Z</vt:filetime>
  </property>
</Properties>
</file>