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20104100" cy="11309350"/>
  <p:notesSz cx="20104100" cy="113093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239742" y="221178"/>
            <a:ext cx="3624614" cy="867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0" i="0">
                <a:solidFill>
                  <a:srgbClr val="EBE6E3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47403" y="8270513"/>
            <a:ext cx="17209293" cy="1826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711"/>
            <a:ext cx="20104100" cy="11304270"/>
          </a:xfrm>
          <a:custGeom>
            <a:avLst/>
            <a:gdLst/>
            <a:ahLst/>
            <a:cxnLst/>
            <a:rect l="l" t="t" r="r" b="b"/>
            <a:pathLst>
              <a:path w="20104100" h="11304270">
                <a:moveTo>
                  <a:pt x="20104099" y="0"/>
                </a:moveTo>
                <a:lnTo>
                  <a:pt x="0" y="0"/>
                </a:lnTo>
                <a:lnTo>
                  <a:pt x="0" y="11303844"/>
                </a:lnTo>
                <a:lnTo>
                  <a:pt x="20104099" y="11303844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3C3835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989403" y="0"/>
            <a:ext cx="9114790" cy="11308715"/>
          </a:xfrm>
          <a:custGeom>
            <a:avLst/>
            <a:gdLst/>
            <a:ahLst/>
            <a:cxnLst/>
            <a:rect l="l" t="t" r="r" b="b"/>
            <a:pathLst>
              <a:path w="9114790" h="11308715">
                <a:moveTo>
                  <a:pt x="0" y="11308556"/>
                </a:moveTo>
                <a:lnTo>
                  <a:pt x="9114706" y="11308556"/>
                </a:lnTo>
                <a:lnTo>
                  <a:pt x="9114706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859596" y="0"/>
            <a:ext cx="9907905" cy="11308715"/>
          </a:xfrm>
          <a:custGeom>
            <a:avLst/>
            <a:gdLst/>
            <a:ahLst/>
            <a:cxnLst/>
            <a:rect l="l" t="t" r="r" b="b"/>
            <a:pathLst>
              <a:path w="9907905" h="11308715">
                <a:moveTo>
                  <a:pt x="0" y="11308556"/>
                </a:moveTo>
                <a:lnTo>
                  <a:pt x="9907300" y="11308556"/>
                </a:lnTo>
                <a:lnTo>
                  <a:pt x="9907300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10" y="0"/>
            <a:ext cx="637540" cy="11308715"/>
          </a:xfrm>
          <a:custGeom>
            <a:avLst/>
            <a:gdLst/>
            <a:ahLst/>
            <a:cxnLst/>
            <a:rect l="l" t="t" r="r" b="b"/>
            <a:pathLst>
              <a:path w="637540" h="11308715">
                <a:moveTo>
                  <a:pt x="0" y="11308556"/>
                </a:moveTo>
                <a:lnTo>
                  <a:pt x="637080" y="11308556"/>
                </a:lnTo>
                <a:lnTo>
                  <a:pt x="637080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3C3835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1423374" y="3869081"/>
            <a:ext cx="6330950" cy="6136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3C3835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74986" y="79360"/>
            <a:ext cx="8154127" cy="1030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3C3835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Relationship Id="rId3" Type="http://schemas.openxmlformats.org/officeDocument/2006/relationships/image" Target="../media/image38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47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Relationship Id="rId4" Type="http://schemas.openxmlformats.org/officeDocument/2006/relationships/image" Target="../media/image50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Relationship Id="rId3" Type="http://schemas.openxmlformats.org/officeDocument/2006/relationships/image" Target="../media/image66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g"/><Relationship Id="rId3" Type="http://schemas.openxmlformats.org/officeDocument/2006/relationships/image" Target="../media/image27.jpg"/><Relationship Id="rId4" Type="http://schemas.openxmlformats.org/officeDocument/2006/relationships/image" Target="../media/image70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g"/><Relationship Id="rId3" Type="http://schemas.openxmlformats.org/officeDocument/2006/relationships/image" Target="../media/image74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81745" y="0"/>
            <a:ext cx="14822805" cy="11308715"/>
          </a:xfrm>
          <a:custGeom>
            <a:avLst/>
            <a:gdLst/>
            <a:ahLst/>
            <a:cxnLst/>
            <a:rect l="l" t="t" r="r" b="b"/>
            <a:pathLst>
              <a:path w="14822805" h="11308715">
                <a:moveTo>
                  <a:pt x="0" y="11308556"/>
                </a:moveTo>
                <a:lnTo>
                  <a:pt x="14822354" y="11308556"/>
                </a:lnTo>
                <a:lnTo>
                  <a:pt x="1482235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5281930" cy="11308715"/>
          </a:xfrm>
          <a:custGeom>
            <a:avLst/>
            <a:gdLst/>
            <a:ahLst/>
            <a:cxnLst/>
            <a:rect l="l" t="t" r="r" b="b"/>
            <a:pathLst>
              <a:path w="5281930" h="11308715">
                <a:moveTo>
                  <a:pt x="5281744" y="0"/>
                </a:moveTo>
                <a:lnTo>
                  <a:pt x="0" y="0"/>
                </a:lnTo>
                <a:lnTo>
                  <a:pt x="0" y="11308556"/>
                </a:lnTo>
                <a:lnTo>
                  <a:pt x="5281744" y="11308556"/>
                </a:lnTo>
                <a:lnTo>
                  <a:pt x="5281744" y="0"/>
                </a:lnTo>
                <a:close/>
              </a:path>
            </a:pathLst>
          </a:custGeom>
          <a:solidFill>
            <a:srgbClr val="B0A3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894" y="3017291"/>
            <a:ext cx="13506450" cy="201104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3000" spc="655" b="1" i="1">
                <a:latin typeface="Arial"/>
                <a:cs typeface="Arial"/>
              </a:rPr>
              <a:t>Шаг </a:t>
            </a:r>
            <a:r>
              <a:rPr dirty="0" sz="13000" spc="250" b="1" i="1">
                <a:latin typeface="Arial"/>
                <a:cs typeface="Arial"/>
              </a:rPr>
              <a:t>в</a:t>
            </a:r>
            <a:r>
              <a:rPr dirty="0" sz="13000" spc="-590" b="1" i="1">
                <a:latin typeface="Arial"/>
                <a:cs typeface="Arial"/>
              </a:rPr>
              <a:t> </a:t>
            </a:r>
            <a:r>
              <a:rPr dirty="0" sz="13000" spc="975" b="1" i="1">
                <a:latin typeface="Arial"/>
                <a:cs typeface="Arial"/>
              </a:rPr>
              <a:t>природу</a:t>
            </a:r>
            <a:endParaRPr sz="13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635617" y="5574877"/>
            <a:ext cx="3334385" cy="3334385"/>
            <a:chOff x="3635617" y="5574877"/>
            <a:chExt cx="3334385" cy="3334385"/>
          </a:xfrm>
        </p:grpSpPr>
        <p:sp>
          <p:nvSpPr>
            <p:cNvPr id="6" name="object 6"/>
            <p:cNvSpPr/>
            <p:nvPr/>
          </p:nvSpPr>
          <p:spPr>
            <a:xfrm>
              <a:off x="3635617" y="5574877"/>
              <a:ext cx="3334385" cy="3334385"/>
            </a:xfrm>
            <a:custGeom>
              <a:avLst/>
              <a:gdLst/>
              <a:ahLst/>
              <a:cxnLst/>
              <a:rect l="l" t="t" r="r" b="b"/>
              <a:pathLst>
                <a:path w="3334384" h="3334384">
                  <a:moveTo>
                    <a:pt x="1667153" y="0"/>
                  </a:moveTo>
                  <a:lnTo>
                    <a:pt x="1618857" y="686"/>
                  </a:lnTo>
                  <a:lnTo>
                    <a:pt x="1570902" y="2732"/>
                  </a:lnTo>
                  <a:lnTo>
                    <a:pt x="1523306" y="6119"/>
                  </a:lnTo>
                  <a:lnTo>
                    <a:pt x="1476087" y="10829"/>
                  </a:lnTo>
                  <a:lnTo>
                    <a:pt x="1429264" y="16843"/>
                  </a:lnTo>
                  <a:lnTo>
                    <a:pt x="1382856" y="24144"/>
                  </a:lnTo>
                  <a:lnTo>
                    <a:pt x="1336881" y="32711"/>
                  </a:lnTo>
                  <a:lnTo>
                    <a:pt x="1291358" y="42527"/>
                  </a:lnTo>
                  <a:lnTo>
                    <a:pt x="1246304" y="53573"/>
                  </a:lnTo>
                  <a:lnTo>
                    <a:pt x="1201740" y="65831"/>
                  </a:lnTo>
                  <a:lnTo>
                    <a:pt x="1157683" y="79282"/>
                  </a:lnTo>
                  <a:lnTo>
                    <a:pt x="1114152" y="93907"/>
                  </a:lnTo>
                  <a:lnTo>
                    <a:pt x="1071165" y="109688"/>
                  </a:lnTo>
                  <a:lnTo>
                    <a:pt x="1028740" y="126607"/>
                  </a:lnTo>
                  <a:lnTo>
                    <a:pt x="986898" y="144645"/>
                  </a:lnTo>
                  <a:lnTo>
                    <a:pt x="945655" y="163783"/>
                  </a:lnTo>
                  <a:lnTo>
                    <a:pt x="905031" y="184003"/>
                  </a:lnTo>
                  <a:lnTo>
                    <a:pt x="865043" y="205286"/>
                  </a:lnTo>
                  <a:lnTo>
                    <a:pt x="825712" y="227614"/>
                  </a:lnTo>
                  <a:lnTo>
                    <a:pt x="787054" y="250968"/>
                  </a:lnTo>
                  <a:lnTo>
                    <a:pt x="749089" y="275330"/>
                  </a:lnTo>
                  <a:lnTo>
                    <a:pt x="711835" y="300682"/>
                  </a:lnTo>
                  <a:lnTo>
                    <a:pt x="675311" y="327004"/>
                  </a:lnTo>
                  <a:lnTo>
                    <a:pt x="639535" y="354278"/>
                  </a:lnTo>
                  <a:lnTo>
                    <a:pt x="604526" y="382485"/>
                  </a:lnTo>
                  <a:lnTo>
                    <a:pt x="570302" y="411608"/>
                  </a:lnTo>
                  <a:lnTo>
                    <a:pt x="536882" y="441627"/>
                  </a:lnTo>
                  <a:lnTo>
                    <a:pt x="504285" y="472524"/>
                  </a:lnTo>
                  <a:lnTo>
                    <a:pt x="472528" y="504281"/>
                  </a:lnTo>
                  <a:lnTo>
                    <a:pt x="441631" y="536878"/>
                  </a:lnTo>
                  <a:lnTo>
                    <a:pt x="411611" y="570298"/>
                  </a:lnTo>
                  <a:lnTo>
                    <a:pt x="382489" y="604522"/>
                  </a:lnTo>
                  <a:lnTo>
                    <a:pt x="354281" y="639531"/>
                  </a:lnTo>
                  <a:lnTo>
                    <a:pt x="327007" y="675307"/>
                  </a:lnTo>
                  <a:lnTo>
                    <a:pt x="300685" y="711831"/>
                  </a:lnTo>
                  <a:lnTo>
                    <a:pt x="275333" y="749085"/>
                  </a:lnTo>
                  <a:lnTo>
                    <a:pt x="250971" y="787050"/>
                  </a:lnTo>
                  <a:lnTo>
                    <a:pt x="227616" y="825707"/>
                  </a:lnTo>
                  <a:lnTo>
                    <a:pt x="205288" y="865039"/>
                  </a:lnTo>
                  <a:lnTo>
                    <a:pt x="184005" y="905026"/>
                  </a:lnTo>
                  <a:lnTo>
                    <a:pt x="163785" y="945650"/>
                  </a:lnTo>
                  <a:lnTo>
                    <a:pt x="144646" y="986893"/>
                  </a:lnTo>
                  <a:lnTo>
                    <a:pt x="126608" y="1028736"/>
                  </a:lnTo>
                  <a:lnTo>
                    <a:pt x="109689" y="1071160"/>
                  </a:lnTo>
                  <a:lnTo>
                    <a:pt x="93908" y="1114147"/>
                  </a:lnTo>
                  <a:lnTo>
                    <a:pt x="79282" y="1157679"/>
                  </a:lnTo>
                  <a:lnTo>
                    <a:pt x="65832" y="1201736"/>
                  </a:lnTo>
                  <a:lnTo>
                    <a:pt x="53574" y="1246301"/>
                  </a:lnTo>
                  <a:lnTo>
                    <a:pt x="42527" y="1291354"/>
                  </a:lnTo>
                  <a:lnTo>
                    <a:pt x="32711" y="1336878"/>
                  </a:lnTo>
                  <a:lnTo>
                    <a:pt x="24144" y="1382853"/>
                  </a:lnTo>
                  <a:lnTo>
                    <a:pt x="16844" y="1429262"/>
                  </a:lnTo>
                  <a:lnTo>
                    <a:pt x="10829" y="1476085"/>
                  </a:lnTo>
                  <a:lnTo>
                    <a:pt x="6119" y="1523304"/>
                  </a:lnTo>
                  <a:lnTo>
                    <a:pt x="2732" y="1570901"/>
                  </a:lnTo>
                  <a:lnTo>
                    <a:pt x="686" y="1618857"/>
                  </a:lnTo>
                  <a:lnTo>
                    <a:pt x="0" y="1667153"/>
                  </a:lnTo>
                  <a:lnTo>
                    <a:pt x="686" y="1715449"/>
                  </a:lnTo>
                  <a:lnTo>
                    <a:pt x="2732" y="1763405"/>
                  </a:lnTo>
                  <a:lnTo>
                    <a:pt x="6119" y="1811002"/>
                  </a:lnTo>
                  <a:lnTo>
                    <a:pt x="10829" y="1858221"/>
                  </a:lnTo>
                  <a:lnTo>
                    <a:pt x="16844" y="1905044"/>
                  </a:lnTo>
                  <a:lnTo>
                    <a:pt x="24144" y="1951453"/>
                  </a:lnTo>
                  <a:lnTo>
                    <a:pt x="32711" y="1997428"/>
                  </a:lnTo>
                  <a:lnTo>
                    <a:pt x="42527" y="2042952"/>
                  </a:lnTo>
                  <a:lnTo>
                    <a:pt x="53574" y="2088005"/>
                  </a:lnTo>
                  <a:lnTo>
                    <a:pt x="65832" y="2132570"/>
                  </a:lnTo>
                  <a:lnTo>
                    <a:pt x="79282" y="2176627"/>
                  </a:lnTo>
                  <a:lnTo>
                    <a:pt x="93908" y="2220158"/>
                  </a:lnTo>
                  <a:lnTo>
                    <a:pt x="109689" y="2263146"/>
                  </a:lnTo>
                  <a:lnTo>
                    <a:pt x="126608" y="2305570"/>
                  </a:lnTo>
                  <a:lnTo>
                    <a:pt x="144646" y="2347413"/>
                  </a:lnTo>
                  <a:lnTo>
                    <a:pt x="163785" y="2388655"/>
                  </a:lnTo>
                  <a:lnTo>
                    <a:pt x="184005" y="2429280"/>
                  </a:lnTo>
                  <a:lnTo>
                    <a:pt x="205288" y="2469267"/>
                  </a:lnTo>
                  <a:lnTo>
                    <a:pt x="227616" y="2508599"/>
                  </a:lnTo>
                  <a:lnTo>
                    <a:pt x="250971" y="2547256"/>
                  </a:lnTo>
                  <a:lnTo>
                    <a:pt x="275333" y="2585221"/>
                  </a:lnTo>
                  <a:lnTo>
                    <a:pt x="300685" y="2622475"/>
                  </a:lnTo>
                  <a:lnTo>
                    <a:pt x="327007" y="2658999"/>
                  </a:lnTo>
                  <a:lnTo>
                    <a:pt x="354281" y="2694775"/>
                  </a:lnTo>
                  <a:lnTo>
                    <a:pt x="382489" y="2729784"/>
                  </a:lnTo>
                  <a:lnTo>
                    <a:pt x="411611" y="2764008"/>
                  </a:lnTo>
                  <a:lnTo>
                    <a:pt x="441631" y="2797428"/>
                  </a:lnTo>
                  <a:lnTo>
                    <a:pt x="472528" y="2830025"/>
                  </a:lnTo>
                  <a:lnTo>
                    <a:pt x="504285" y="2861782"/>
                  </a:lnTo>
                  <a:lnTo>
                    <a:pt x="536882" y="2892679"/>
                  </a:lnTo>
                  <a:lnTo>
                    <a:pt x="570302" y="2922698"/>
                  </a:lnTo>
                  <a:lnTo>
                    <a:pt x="604526" y="2951821"/>
                  </a:lnTo>
                  <a:lnTo>
                    <a:pt x="639535" y="2980028"/>
                  </a:lnTo>
                  <a:lnTo>
                    <a:pt x="675311" y="3007302"/>
                  </a:lnTo>
                  <a:lnTo>
                    <a:pt x="711835" y="3033624"/>
                  </a:lnTo>
                  <a:lnTo>
                    <a:pt x="749089" y="3058975"/>
                  </a:lnTo>
                  <a:lnTo>
                    <a:pt x="787054" y="3083337"/>
                  </a:lnTo>
                  <a:lnTo>
                    <a:pt x="825712" y="3106692"/>
                  </a:lnTo>
                  <a:lnTo>
                    <a:pt x="865043" y="3129020"/>
                  </a:lnTo>
                  <a:lnTo>
                    <a:pt x="905031" y="3150303"/>
                  </a:lnTo>
                  <a:lnTo>
                    <a:pt x="945655" y="3170523"/>
                  </a:lnTo>
                  <a:lnTo>
                    <a:pt x="986898" y="3189661"/>
                  </a:lnTo>
                  <a:lnTo>
                    <a:pt x="1028740" y="3207699"/>
                  </a:lnTo>
                  <a:lnTo>
                    <a:pt x="1071165" y="3224618"/>
                  </a:lnTo>
                  <a:lnTo>
                    <a:pt x="1114152" y="3240399"/>
                  </a:lnTo>
                  <a:lnTo>
                    <a:pt x="1157683" y="3255024"/>
                  </a:lnTo>
                  <a:lnTo>
                    <a:pt x="1201740" y="3268475"/>
                  </a:lnTo>
                  <a:lnTo>
                    <a:pt x="1246304" y="3280733"/>
                  </a:lnTo>
                  <a:lnTo>
                    <a:pt x="1291358" y="3291779"/>
                  </a:lnTo>
                  <a:lnTo>
                    <a:pt x="1336881" y="3301595"/>
                  </a:lnTo>
                  <a:lnTo>
                    <a:pt x="1382856" y="3310162"/>
                  </a:lnTo>
                  <a:lnTo>
                    <a:pt x="1429264" y="3317462"/>
                  </a:lnTo>
                  <a:lnTo>
                    <a:pt x="1476087" y="3323477"/>
                  </a:lnTo>
                  <a:lnTo>
                    <a:pt x="1523306" y="3328187"/>
                  </a:lnTo>
                  <a:lnTo>
                    <a:pt x="1570902" y="3331574"/>
                  </a:lnTo>
                  <a:lnTo>
                    <a:pt x="1618857" y="3333620"/>
                  </a:lnTo>
                  <a:lnTo>
                    <a:pt x="1667153" y="3334306"/>
                  </a:lnTo>
                  <a:lnTo>
                    <a:pt x="1715449" y="3333620"/>
                  </a:lnTo>
                  <a:lnTo>
                    <a:pt x="1763405" y="3331574"/>
                  </a:lnTo>
                  <a:lnTo>
                    <a:pt x="1811002" y="3328187"/>
                  </a:lnTo>
                  <a:lnTo>
                    <a:pt x="1858221" y="3323477"/>
                  </a:lnTo>
                  <a:lnTo>
                    <a:pt x="1905044" y="3317462"/>
                  </a:lnTo>
                  <a:lnTo>
                    <a:pt x="1951453" y="3310162"/>
                  </a:lnTo>
                  <a:lnTo>
                    <a:pt x="1997428" y="3301595"/>
                  </a:lnTo>
                  <a:lnTo>
                    <a:pt x="2042952" y="3291779"/>
                  </a:lnTo>
                  <a:lnTo>
                    <a:pt x="2088005" y="3280733"/>
                  </a:lnTo>
                  <a:lnTo>
                    <a:pt x="2132570" y="3268475"/>
                  </a:lnTo>
                  <a:lnTo>
                    <a:pt x="2176627" y="3255024"/>
                  </a:lnTo>
                  <a:lnTo>
                    <a:pt x="2220158" y="3240399"/>
                  </a:lnTo>
                  <a:lnTo>
                    <a:pt x="2263146" y="3224618"/>
                  </a:lnTo>
                  <a:lnTo>
                    <a:pt x="2305570" y="3207699"/>
                  </a:lnTo>
                  <a:lnTo>
                    <a:pt x="2347413" y="3189661"/>
                  </a:lnTo>
                  <a:lnTo>
                    <a:pt x="2388655" y="3170523"/>
                  </a:lnTo>
                  <a:lnTo>
                    <a:pt x="2429280" y="3150303"/>
                  </a:lnTo>
                  <a:lnTo>
                    <a:pt x="2469267" y="3129020"/>
                  </a:lnTo>
                  <a:lnTo>
                    <a:pt x="2508599" y="3106692"/>
                  </a:lnTo>
                  <a:lnTo>
                    <a:pt x="2547256" y="3083337"/>
                  </a:lnTo>
                  <a:lnTo>
                    <a:pt x="2585221" y="3058975"/>
                  </a:lnTo>
                  <a:lnTo>
                    <a:pt x="2622475" y="3033624"/>
                  </a:lnTo>
                  <a:lnTo>
                    <a:pt x="2658999" y="3007302"/>
                  </a:lnTo>
                  <a:lnTo>
                    <a:pt x="2694775" y="2980028"/>
                  </a:lnTo>
                  <a:lnTo>
                    <a:pt x="2729784" y="2951821"/>
                  </a:lnTo>
                  <a:lnTo>
                    <a:pt x="2764008" y="2922698"/>
                  </a:lnTo>
                  <a:lnTo>
                    <a:pt x="2797428" y="2892679"/>
                  </a:lnTo>
                  <a:lnTo>
                    <a:pt x="2830025" y="2861782"/>
                  </a:lnTo>
                  <a:lnTo>
                    <a:pt x="2861782" y="2830025"/>
                  </a:lnTo>
                  <a:lnTo>
                    <a:pt x="2892679" y="2797428"/>
                  </a:lnTo>
                  <a:lnTo>
                    <a:pt x="2922698" y="2764008"/>
                  </a:lnTo>
                  <a:lnTo>
                    <a:pt x="2951821" y="2729784"/>
                  </a:lnTo>
                  <a:lnTo>
                    <a:pt x="2980028" y="2694775"/>
                  </a:lnTo>
                  <a:lnTo>
                    <a:pt x="3007302" y="2658999"/>
                  </a:lnTo>
                  <a:lnTo>
                    <a:pt x="3033624" y="2622475"/>
                  </a:lnTo>
                  <a:lnTo>
                    <a:pt x="3058975" y="2585221"/>
                  </a:lnTo>
                  <a:lnTo>
                    <a:pt x="3083337" y="2547256"/>
                  </a:lnTo>
                  <a:lnTo>
                    <a:pt x="3106692" y="2508599"/>
                  </a:lnTo>
                  <a:lnTo>
                    <a:pt x="3129020" y="2469267"/>
                  </a:lnTo>
                  <a:lnTo>
                    <a:pt x="3150303" y="2429280"/>
                  </a:lnTo>
                  <a:lnTo>
                    <a:pt x="3170523" y="2388655"/>
                  </a:lnTo>
                  <a:lnTo>
                    <a:pt x="3189661" y="2347413"/>
                  </a:lnTo>
                  <a:lnTo>
                    <a:pt x="3207699" y="2305570"/>
                  </a:lnTo>
                  <a:lnTo>
                    <a:pt x="3224618" y="2263146"/>
                  </a:lnTo>
                  <a:lnTo>
                    <a:pt x="3240399" y="2220158"/>
                  </a:lnTo>
                  <a:lnTo>
                    <a:pt x="3255024" y="2176627"/>
                  </a:lnTo>
                  <a:lnTo>
                    <a:pt x="3268475" y="2132570"/>
                  </a:lnTo>
                  <a:lnTo>
                    <a:pt x="3280733" y="2088005"/>
                  </a:lnTo>
                  <a:lnTo>
                    <a:pt x="3291779" y="2042952"/>
                  </a:lnTo>
                  <a:lnTo>
                    <a:pt x="3301595" y="1997428"/>
                  </a:lnTo>
                  <a:lnTo>
                    <a:pt x="3310162" y="1951453"/>
                  </a:lnTo>
                  <a:lnTo>
                    <a:pt x="3317462" y="1905044"/>
                  </a:lnTo>
                  <a:lnTo>
                    <a:pt x="3323477" y="1858221"/>
                  </a:lnTo>
                  <a:lnTo>
                    <a:pt x="3328187" y="1811002"/>
                  </a:lnTo>
                  <a:lnTo>
                    <a:pt x="3331574" y="1763405"/>
                  </a:lnTo>
                  <a:lnTo>
                    <a:pt x="3333620" y="1715449"/>
                  </a:lnTo>
                  <a:lnTo>
                    <a:pt x="3334306" y="1667153"/>
                  </a:lnTo>
                  <a:lnTo>
                    <a:pt x="3333620" y="1618857"/>
                  </a:lnTo>
                  <a:lnTo>
                    <a:pt x="3331574" y="1570901"/>
                  </a:lnTo>
                  <a:lnTo>
                    <a:pt x="3328187" y="1523304"/>
                  </a:lnTo>
                  <a:lnTo>
                    <a:pt x="3323477" y="1476085"/>
                  </a:lnTo>
                  <a:lnTo>
                    <a:pt x="3317462" y="1429262"/>
                  </a:lnTo>
                  <a:lnTo>
                    <a:pt x="3310162" y="1382853"/>
                  </a:lnTo>
                  <a:lnTo>
                    <a:pt x="3301595" y="1336878"/>
                  </a:lnTo>
                  <a:lnTo>
                    <a:pt x="3291779" y="1291354"/>
                  </a:lnTo>
                  <a:lnTo>
                    <a:pt x="3280733" y="1246301"/>
                  </a:lnTo>
                  <a:lnTo>
                    <a:pt x="3268475" y="1201736"/>
                  </a:lnTo>
                  <a:lnTo>
                    <a:pt x="3255024" y="1157679"/>
                  </a:lnTo>
                  <a:lnTo>
                    <a:pt x="3240399" y="1114147"/>
                  </a:lnTo>
                  <a:lnTo>
                    <a:pt x="3224618" y="1071160"/>
                  </a:lnTo>
                  <a:lnTo>
                    <a:pt x="3207699" y="1028736"/>
                  </a:lnTo>
                  <a:lnTo>
                    <a:pt x="3189661" y="986893"/>
                  </a:lnTo>
                  <a:lnTo>
                    <a:pt x="3170523" y="945650"/>
                  </a:lnTo>
                  <a:lnTo>
                    <a:pt x="3150303" y="905026"/>
                  </a:lnTo>
                  <a:lnTo>
                    <a:pt x="3129020" y="865039"/>
                  </a:lnTo>
                  <a:lnTo>
                    <a:pt x="3106692" y="825707"/>
                  </a:lnTo>
                  <a:lnTo>
                    <a:pt x="3083337" y="787050"/>
                  </a:lnTo>
                  <a:lnTo>
                    <a:pt x="3058975" y="749085"/>
                  </a:lnTo>
                  <a:lnTo>
                    <a:pt x="3033624" y="711831"/>
                  </a:lnTo>
                  <a:lnTo>
                    <a:pt x="3007302" y="675307"/>
                  </a:lnTo>
                  <a:lnTo>
                    <a:pt x="2980028" y="639531"/>
                  </a:lnTo>
                  <a:lnTo>
                    <a:pt x="2951821" y="604522"/>
                  </a:lnTo>
                  <a:lnTo>
                    <a:pt x="2922698" y="570298"/>
                  </a:lnTo>
                  <a:lnTo>
                    <a:pt x="2892679" y="536878"/>
                  </a:lnTo>
                  <a:lnTo>
                    <a:pt x="2861782" y="504281"/>
                  </a:lnTo>
                  <a:lnTo>
                    <a:pt x="2830025" y="472524"/>
                  </a:lnTo>
                  <a:lnTo>
                    <a:pt x="2797428" y="441627"/>
                  </a:lnTo>
                  <a:lnTo>
                    <a:pt x="2764008" y="411608"/>
                  </a:lnTo>
                  <a:lnTo>
                    <a:pt x="2729784" y="382485"/>
                  </a:lnTo>
                  <a:lnTo>
                    <a:pt x="2694775" y="354278"/>
                  </a:lnTo>
                  <a:lnTo>
                    <a:pt x="2658999" y="327004"/>
                  </a:lnTo>
                  <a:lnTo>
                    <a:pt x="2622475" y="300682"/>
                  </a:lnTo>
                  <a:lnTo>
                    <a:pt x="2585221" y="275330"/>
                  </a:lnTo>
                  <a:lnTo>
                    <a:pt x="2547256" y="250968"/>
                  </a:lnTo>
                  <a:lnTo>
                    <a:pt x="2508599" y="227614"/>
                  </a:lnTo>
                  <a:lnTo>
                    <a:pt x="2469267" y="205286"/>
                  </a:lnTo>
                  <a:lnTo>
                    <a:pt x="2429280" y="184003"/>
                  </a:lnTo>
                  <a:lnTo>
                    <a:pt x="2388655" y="163783"/>
                  </a:lnTo>
                  <a:lnTo>
                    <a:pt x="2347413" y="144645"/>
                  </a:lnTo>
                  <a:lnTo>
                    <a:pt x="2305570" y="126607"/>
                  </a:lnTo>
                  <a:lnTo>
                    <a:pt x="2263146" y="109688"/>
                  </a:lnTo>
                  <a:lnTo>
                    <a:pt x="2220158" y="93907"/>
                  </a:lnTo>
                  <a:lnTo>
                    <a:pt x="2176627" y="79282"/>
                  </a:lnTo>
                  <a:lnTo>
                    <a:pt x="2132570" y="65831"/>
                  </a:lnTo>
                  <a:lnTo>
                    <a:pt x="2088005" y="53573"/>
                  </a:lnTo>
                  <a:lnTo>
                    <a:pt x="2042952" y="42527"/>
                  </a:lnTo>
                  <a:lnTo>
                    <a:pt x="1997428" y="32711"/>
                  </a:lnTo>
                  <a:lnTo>
                    <a:pt x="1951453" y="24144"/>
                  </a:lnTo>
                  <a:lnTo>
                    <a:pt x="1905044" y="16843"/>
                  </a:lnTo>
                  <a:lnTo>
                    <a:pt x="1858221" y="10829"/>
                  </a:lnTo>
                  <a:lnTo>
                    <a:pt x="1811002" y="6119"/>
                  </a:lnTo>
                  <a:lnTo>
                    <a:pt x="1763405" y="2732"/>
                  </a:lnTo>
                  <a:lnTo>
                    <a:pt x="1715449" y="686"/>
                  </a:lnTo>
                  <a:lnTo>
                    <a:pt x="1667153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957743" y="5896993"/>
              <a:ext cx="2690495" cy="2690495"/>
            </a:xfrm>
            <a:custGeom>
              <a:avLst/>
              <a:gdLst/>
              <a:ahLst/>
              <a:cxnLst/>
              <a:rect l="l" t="t" r="r" b="b"/>
              <a:pathLst>
                <a:path w="2690495" h="2690495">
                  <a:moveTo>
                    <a:pt x="1345027" y="0"/>
                  </a:moveTo>
                  <a:lnTo>
                    <a:pt x="1296785" y="849"/>
                  </a:lnTo>
                  <a:lnTo>
                    <a:pt x="1248970" y="3377"/>
                  </a:lnTo>
                  <a:lnTo>
                    <a:pt x="1201612" y="7556"/>
                  </a:lnTo>
                  <a:lnTo>
                    <a:pt x="1154737" y="13357"/>
                  </a:lnTo>
                  <a:lnTo>
                    <a:pt x="1108375" y="20751"/>
                  </a:lnTo>
                  <a:lnTo>
                    <a:pt x="1062554" y="29711"/>
                  </a:lnTo>
                  <a:lnTo>
                    <a:pt x="1017303" y="40208"/>
                  </a:lnTo>
                  <a:lnTo>
                    <a:pt x="972650" y="52214"/>
                  </a:lnTo>
                  <a:lnTo>
                    <a:pt x="928622" y="65699"/>
                  </a:lnTo>
                  <a:lnTo>
                    <a:pt x="885250" y="80636"/>
                  </a:lnTo>
                  <a:lnTo>
                    <a:pt x="842561" y="96996"/>
                  </a:lnTo>
                  <a:lnTo>
                    <a:pt x="800584" y="114750"/>
                  </a:lnTo>
                  <a:lnTo>
                    <a:pt x="759347" y="133871"/>
                  </a:lnTo>
                  <a:lnTo>
                    <a:pt x="718879" y="154329"/>
                  </a:lnTo>
                  <a:lnTo>
                    <a:pt x="679208" y="176096"/>
                  </a:lnTo>
                  <a:lnTo>
                    <a:pt x="640363" y="199145"/>
                  </a:lnTo>
                  <a:lnTo>
                    <a:pt x="602371" y="223445"/>
                  </a:lnTo>
                  <a:lnTo>
                    <a:pt x="565262" y="248970"/>
                  </a:lnTo>
                  <a:lnTo>
                    <a:pt x="529064" y="275690"/>
                  </a:lnTo>
                  <a:lnTo>
                    <a:pt x="493805" y="303577"/>
                  </a:lnTo>
                  <a:lnTo>
                    <a:pt x="459514" y="332602"/>
                  </a:lnTo>
                  <a:lnTo>
                    <a:pt x="426220" y="362738"/>
                  </a:lnTo>
                  <a:lnTo>
                    <a:pt x="393950" y="393955"/>
                  </a:lnTo>
                  <a:lnTo>
                    <a:pt x="362733" y="426225"/>
                  </a:lnTo>
                  <a:lnTo>
                    <a:pt x="332598" y="459520"/>
                  </a:lnTo>
                  <a:lnTo>
                    <a:pt x="303572" y="493811"/>
                  </a:lnTo>
                  <a:lnTo>
                    <a:pt x="275686" y="529071"/>
                  </a:lnTo>
                  <a:lnTo>
                    <a:pt x="248966" y="565269"/>
                  </a:lnTo>
                  <a:lnTo>
                    <a:pt x="223442" y="602378"/>
                  </a:lnTo>
                  <a:lnTo>
                    <a:pt x="199142" y="640370"/>
                  </a:lnTo>
                  <a:lnTo>
                    <a:pt x="176094" y="679216"/>
                  </a:lnTo>
                  <a:lnTo>
                    <a:pt x="154327" y="718887"/>
                  </a:lnTo>
                  <a:lnTo>
                    <a:pt x="133869" y="759356"/>
                  </a:lnTo>
                  <a:lnTo>
                    <a:pt x="114748" y="800593"/>
                  </a:lnTo>
                  <a:lnTo>
                    <a:pt x="96994" y="842570"/>
                  </a:lnTo>
                  <a:lnTo>
                    <a:pt x="80635" y="885260"/>
                  </a:lnTo>
                  <a:lnTo>
                    <a:pt x="65698" y="928632"/>
                  </a:lnTo>
                  <a:lnTo>
                    <a:pt x="52213" y="972659"/>
                  </a:lnTo>
                  <a:lnTo>
                    <a:pt x="40208" y="1017313"/>
                  </a:lnTo>
                  <a:lnTo>
                    <a:pt x="29711" y="1062564"/>
                  </a:lnTo>
                  <a:lnTo>
                    <a:pt x="20751" y="1108385"/>
                  </a:lnTo>
                  <a:lnTo>
                    <a:pt x="13356" y="1154747"/>
                  </a:lnTo>
                  <a:lnTo>
                    <a:pt x="7555" y="1201622"/>
                  </a:lnTo>
                  <a:lnTo>
                    <a:pt x="3377" y="1248981"/>
                  </a:lnTo>
                  <a:lnTo>
                    <a:pt x="849" y="1296795"/>
                  </a:lnTo>
                  <a:lnTo>
                    <a:pt x="0" y="1345037"/>
                  </a:lnTo>
                  <a:lnTo>
                    <a:pt x="849" y="1393279"/>
                  </a:lnTo>
                  <a:lnTo>
                    <a:pt x="3377" y="1441093"/>
                  </a:lnTo>
                  <a:lnTo>
                    <a:pt x="7555" y="1488452"/>
                  </a:lnTo>
                  <a:lnTo>
                    <a:pt x="13356" y="1535327"/>
                  </a:lnTo>
                  <a:lnTo>
                    <a:pt x="20751" y="1581689"/>
                  </a:lnTo>
                  <a:lnTo>
                    <a:pt x="29711" y="1627510"/>
                  </a:lnTo>
                  <a:lnTo>
                    <a:pt x="40208" y="1672761"/>
                  </a:lnTo>
                  <a:lnTo>
                    <a:pt x="52213" y="1717415"/>
                  </a:lnTo>
                  <a:lnTo>
                    <a:pt x="65698" y="1761442"/>
                  </a:lnTo>
                  <a:lnTo>
                    <a:pt x="80635" y="1804815"/>
                  </a:lnTo>
                  <a:lnTo>
                    <a:pt x="96994" y="1847504"/>
                  </a:lnTo>
                  <a:lnTo>
                    <a:pt x="114748" y="1889481"/>
                  </a:lnTo>
                  <a:lnTo>
                    <a:pt x="133869" y="1930718"/>
                  </a:lnTo>
                  <a:lnTo>
                    <a:pt x="154327" y="1971187"/>
                  </a:lnTo>
                  <a:lnTo>
                    <a:pt x="176094" y="2010858"/>
                  </a:lnTo>
                  <a:lnTo>
                    <a:pt x="199142" y="2049704"/>
                  </a:lnTo>
                  <a:lnTo>
                    <a:pt x="223442" y="2087696"/>
                  </a:lnTo>
                  <a:lnTo>
                    <a:pt x="248966" y="2124805"/>
                  </a:lnTo>
                  <a:lnTo>
                    <a:pt x="275686" y="2161004"/>
                  </a:lnTo>
                  <a:lnTo>
                    <a:pt x="303572" y="2196263"/>
                  </a:lnTo>
                  <a:lnTo>
                    <a:pt x="332598" y="2230554"/>
                  </a:lnTo>
                  <a:lnTo>
                    <a:pt x="362733" y="2263849"/>
                  </a:lnTo>
                  <a:lnTo>
                    <a:pt x="393950" y="2296119"/>
                  </a:lnTo>
                  <a:lnTo>
                    <a:pt x="426220" y="2327337"/>
                  </a:lnTo>
                  <a:lnTo>
                    <a:pt x="459514" y="2357472"/>
                  </a:lnTo>
                  <a:lnTo>
                    <a:pt x="493805" y="2386497"/>
                  </a:lnTo>
                  <a:lnTo>
                    <a:pt x="529064" y="2414384"/>
                  </a:lnTo>
                  <a:lnTo>
                    <a:pt x="565262" y="2441104"/>
                  </a:lnTo>
                  <a:lnTo>
                    <a:pt x="602371" y="2466629"/>
                  </a:lnTo>
                  <a:lnTo>
                    <a:pt x="640363" y="2490929"/>
                  </a:lnTo>
                  <a:lnTo>
                    <a:pt x="679208" y="2513978"/>
                  </a:lnTo>
                  <a:lnTo>
                    <a:pt x="718879" y="2535745"/>
                  </a:lnTo>
                  <a:lnTo>
                    <a:pt x="759347" y="2556204"/>
                  </a:lnTo>
                  <a:lnTo>
                    <a:pt x="800584" y="2575324"/>
                  </a:lnTo>
                  <a:lnTo>
                    <a:pt x="842561" y="2593079"/>
                  </a:lnTo>
                  <a:lnTo>
                    <a:pt x="885250" y="2609438"/>
                  </a:lnTo>
                  <a:lnTo>
                    <a:pt x="928622" y="2624375"/>
                  </a:lnTo>
                  <a:lnTo>
                    <a:pt x="972650" y="2637860"/>
                  </a:lnTo>
                  <a:lnTo>
                    <a:pt x="1017303" y="2649866"/>
                  </a:lnTo>
                  <a:lnTo>
                    <a:pt x="1062554" y="2660363"/>
                  </a:lnTo>
                  <a:lnTo>
                    <a:pt x="1108375" y="2669323"/>
                  </a:lnTo>
                  <a:lnTo>
                    <a:pt x="1154737" y="2676718"/>
                  </a:lnTo>
                  <a:lnTo>
                    <a:pt x="1201612" y="2682519"/>
                  </a:lnTo>
                  <a:lnTo>
                    <a:pt x="1248970" y="2686697"/>
                  </a:lnTo>
                  <a:lnTo>
                    <a:pt x="1296785" y="2689226"/>
                  </a:lnTo>
                  <a:lnTo>
                    <a:pt x="1345027" y="2690075"/>
                  </a:lnTo>
                  <a:lnTo>
                    <a:pt x="1393269" y="2689226"/>
                  </a:lnTo>
                  <a:lnTo>
                    <a:pt x="1441084" y="2686697"/>
                  </a:lnTo>
                  <a:lnTo>
                    <a:pt x="1488443" y="2682519"/>
                  </a:lnTo>
                  <a:lnTo>
                    <a:pt x="1535319" y="2676718"/>
                  </a:lnTo>
                  <a:lnTo>
                    <a:pt x="1581681" y="2669323"/>
                  </a:lnTo>
                  <a:lnTo>
                    <a:pt x="1627502" y="2660363"/>
                  </a:lnTo>
                  <a:lnTo>
                    <a:pt x="1672754" y="2649866"/>
                  </a:lnTo>
                  <a:lnTo>
                    <a:pt x="1717408" y="2637860"/>
                  </a:lnTo>
                  <a:lnTo>
                    <a:pt x="1761436" y="2624375"/>
                  </a:lnTo>
                  <a:lnTo>
                    <a:pt x="1804808" y="2609438"/>
                  </a:lnTo>
                  <a:lnTo>
                    <a:pt x="1847498" y="2593079"/>
                  </a:lnTo>
                  <a:lnTo>
                    <a:pt x="1889475" y="2575324"/>
                  </a:lnTo>
                  <a:lnTo>
                    <a:pt x="1930712" y="2556204"/>
                  </a:lnTo>
                  <a:lnTo>
                    <a:pt x="1971181" y="2535745"/>
                  </a:lnTo>
                  <a:lnTo>
                    <a:pt x="2010852" y="2513978"/>
                  </a:lnTo>
                  <a:lnTo>
                    <a:pt x="2049698" y="2490929"/>
                  </a:lnTo>
                  <a:lnTo>
                    <a:pt x="2087690" y="2466629"/>
                  </a:lnTo>
                  <a:lnTo>
                    <a:pt x="2124799" y="2441104"/>
                  </a:lnTo>
                  <a:lnTo>
                    <a:pt x="2160998" y="2414384"/>
                  </a:lnTo>
                  <a:lnTo>
                    <a:pt x="2196257" y="2386497"/>
                  </a:lnTo>
                  <a:lnTo>
                    <a:pt x="2230548" y="2357472"/>
                  </a:lnTo>
                  <a:lnTo>
                    <a:pt x="2263843" y="2327337"/>
                  </a:lnTo>
                  <a:lnTo>
                    <a:pt x="2296113" y="2296119"/>
                  </a:lnTo>
                  <a:lnTo>
                    <a:pt x="2327330" y="2263849"/>
                  </a:lnTo>
                  <a:lnTo>
                    <a:pt x="2357465" y="2230554"/>
                  </a:lnTo>
                  <a:lnTo>
                    <a:pt x="2386490" y="2196263"/>
                  </a:lnTo>
                  <a:lnTo>
                    <a:pt x="2414377" y="2161004"/>
                  </a:lnTo>
                  <a:lnTo>
                    <a:pt x="2441097" y="2124805"/>
                  </a:lnTo>
                  <a:lnTo>
                    <a:pt x="2466621" y="2087696"/>
                  </a:lnTo>
                  <a:lnTo>
                    <a:pt x="2490921" y="2049704"/>
                  </a:lnTo>
                  <a:lnTo>
                    <a:pt x="2513970" y="2010858"/>
                  </a:lnTo>
                  <a:lnTo>
                    <a:pt x="2535737" y="1971187"/>
                  </a:lnTo>
                  <a:lnTo>
                    <a:pt x="2556195" y="1930718"/>
                  </a:lnTo>
                  <a:lnTo>
                    <a:pt x="2575315" y="1889481"/>
                  </a:lnTo>
                  <a:lnTo>
                    <a:pt x="2593069" y="1847504"/>
                  </a:lnTo>
                  <a:lnTo>
                    <a:pt x="2609429" y="1804815"/>
                  </a:lnTo>
                  <a:lnTo>
                    <a:pt x="2624366" y="1761442"/>
                  </a:lnTo>
                  <a:lnTo>
                    <a:pt x="2637851" y="1717415"/>
                  </a:lnTo>
                  <a:lnTo>
                    <a:pt x="2649856" y="1672761"/>
                  </a:lnTo>
                  <a:lnTo>
                    <a:pt x="2660353" y="1627510"/>
                  </a:lnTo>
                  <a:lnTo>
                    <a:pt x="2669313" y="1581689"/>
                  </a:lnTo>
                  <a:lnTo>
                    <a:pt x="2676707" y="1535327"/>
                  </a:lnTo>
                  <a:lnTo>
                    <a:pt x="2682508" y="1488452"/>
                  </a:lnTo>
                  <a:lnTo>
                    <a:pt x="2686687" y="1441093"/>
                  </a:lnTo>
                  <a:lnTo>
                    <a:pt x="2689215" y="1393279"/>
                  </a:lnTo>
                  <a:lnTo>
                    <a:pt x="2690064" y="1345037"/>
                  </a:lnTo>
                  <a:lnTo>
                    <a:pt x="2689215" y="1296795"/>
                  </a:lnTo>
                  <a:lnTo>
                    <a:pt x="2686687" y="1248981"/>
                  </a:lnTo>
                  <a:lnTo>
                    <a:pt x="2682508" y="1201622"/>
                  </a:lnTo>
                  <a:lnTo>
                    <a:pt x="2676707" y="1154747"/>
                  </a:lnTo>
                  <a:lnTo>
                    <a:pt x="2669313" y="1108385"/>
                  </a:lnTo>
                  <a:lnTo>
                    <a:pt x="2660353" y="1062564"/>
                  </a:lnTo>
                  <a:lnTo>
                    <a:pt x="2649856" y="1017313"/>
                  </a:lnTo>
                  <a:lnTo>
                    <a:pt x="2637851" y="972659"/>
                  </a:lnTo>
                  <a:lnTo>
                    <a:pt x="2624366" y="928632"/>
                  </a:lnTo>
                  <a:lnTo>
                    <a:pt x="2609429" y="885260"/>
                  </a:lnTo>
                  <a:lnTo>
                    <a:pt x="2593069" y="842570"/>
                  </a:lnTo>
                  <a:lnTo>
                    <a:pt x="2575315" y="800593"/>
                  </a:lnTo>
                  <a:lnTo>
                    <a:pt x="2556195" y="759356"/>
                  </a:lnTo>
                  <a:lnTo>
                    <a:pt x="2535737" y="718887"/>
                  </a:lnTo>
                  <a:lnTo>
                    <a:pt x="2513970" y="679216"/>
                  </a:lnTo>
                  <a:lnTo>
                    <a:pt x="2490921" y="640370"/>
                  </a:lnTo>
                  <a:lnTo>
                    <a:pt x="2466621" y="602378"/>
                  </a:lnTo>
                  <a:lnTo>
                    <a:pt x="2441097" y="565269"/>
                  </a:lnTo>
                  <a:lnTo>
                    <a:pt x="2414377" y="529071"/>
                  </a:lnTo>
                  <a:lnTo>
                    <a:pt x="2386490" y="493811"/>
                  </a:lnTo>
                  <a:lnTo>
                    <a:pt x="2357465" y="459520"/>
                  </a:lnTo>
                  <a:lnTo>
                    <a:pt x="2327330" y="426225"/>
                  </a:lnTo>
                  <a:lnTo>
                    <a:pt x="2296113" y="393955"/>
                  </a:lnTo>
                  <a:lnTo>
                    <a:pt x="2263843" y="362738"/>
                  </a:lnTo>
                  <a:lnTo>
                    <a:pt x="2230548" y="332602"/>
                  </a:lnTo>
                  <a:lnTo>
                    <a:pt x="2196257" y="303577"/>
                  </a:lnTo>
                  <a:lnTo>
                    <a:pt x="2160998" y="275690"/>
                  </a:lnTo>
                  <a:lnTo>
                    <a:pt x="2124799" y="248970"/>
                  </a:lnTo>
                  <a:lnTo>
                    <a:pt x="2087690" y="223445"/>
                  </a:lnTo>
                  <a:lnTo>
                    <a:pt x="2049698" y="199145"/>
                  </a:lnTo>
                  <a:lnTo>
                    <a:pt x="2010852" y="176096"/>
                  </a:lnTo>
                  <a:lnTo>
                    <a:pt x="1971181" y="154329"/>
                  </a:lnTo>
                  <a:lnTo>
                    <a:pt x="1930712" y="133871"/>
                  </a:lnTo>
                  <a:lnTo>
                    <a:pt x="1889475" y="114750"/>
                  </a:lnTo>
                  <a:lnTo>
                    <a:pt x="1847498" y="96996"/>
                  </a:lnTo>
                  <a:lnTo>
                    <a:pt x="1804808" y="80636"/>
                  </a:lnTo>
                  <a:lnTo>
                    <a:pt x="1761436" y="65699"/>
                  </a:lnTo>
                  <a:lnTo>
                    <a:pt x="1717408" y="52214"/>
                  </a:lnTo>
                  <a:lnTo>
                    <a:pt x="1672754" y="40208"/>
                  </a:lnTo>
                  <a:lnTo>
                    <a:pt x="1627502" y="29711"/>
                  </a:lnTo>
                  <a:lnTo>
                    <a:pt x="1581681" y="20751"/>
                  </a:lnTo>
                  <a:lnTo>
                    <a:pt x="1535319" y="13357"/>
                  </a:lnTo>
                  <a:lnTo>
                    <a:pt x="1488443" y="7556"/>
                  </a:lnTo>
                  <a:lnTo>
                    <a:pt x="1441084" y="3377"/>
                  </a:lnTo>
                  <a:lnTo>
                    <a:pt x="1393269" y="849"/>
                  </a:lnTo>
                  <a:lnTo>
                    <a:pt x="1345027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275545" y="6214795"/>
              <a:ext cx="2054860" cy="2054860"/>
            </a:xfrm>
            <a:custGeom>
              <a:avLst/>
              <a:gdLst/>
              <a:ahLst/>
              <a:cxnLst/>
              <a:rect l="l" t="t" r="r" b="b"/>
              <a:pathLst>
                <a:path w="2054860" h="2054859">
                  <a:moveTo>
                    <a:pt x="1027235" y="0"/>
                  </a:moveTo>
                  <a:lnTo>
                    <a:pt x="978879" y="1118"/>
                  </a:lnTo>
                  <a:lnTo>
                    <a:pt x="931098" y="4439"/>
                  </a:lnTo>
                  <a:lnTo>
                    <a:pt x="883942" y="9914"/>
                  </a:lnTo>
                  <a:lnTo>
                    <a:pt x="837459" y="17494"/>
                  </a:lnTo>
                  <a:lnTo>
                    <a:pt x="791701" y="27130"/>
                  </a:lnTo>
                  <a:lnTo>
                    <a:pt x="746715" y="38771"/>
                  </a:lnTo>
                  <a:lnTo>
                    <a:pt x="702551" y="52369"/>
                  </a:lnTo>
                  <a:lnTo>
                    <a:pt x="659258" y="67874"/>
                  </a:lnTo>
                  <a:lnTo>
                    <a:pt x="616886" y="85238"/>
                  </a:lnTo>
                  <a:lnTo>
                    <a:pt x="575485" y="104410"/>
                  </a:lnTo>
                  <a:lnTo>
                    <a:pt x="535102" y="125341"/>
                  </a:lnTo>
                  <a:lnTo>
                    <a:pt x="495789" y="147982"/>
                  </a:lnTo>
                  <a:lnTo>
                    <a:pt x="457593" y="172284"/>
                  </a:lnTo>
                  <a:lnTo>
                    <a:pt x="420565" y="198197"/>
                  </a:lnTo>
                  <a:lnTo>
                    <a:pt x="384753" y="225673"/>
                  </a:lnTo>
                  <a:lnTo>
                    <a:pt x="350208" y="254661"/>
                  </a:lnTo>
                  <a:lnTo>
                    <a:pt x="316978" y="285112"/>
                  </a:lnTo>
                  <a:lnTo>
                    <a:pt x="285112" y="316978"/>
                  </a:lnTo>
                  <a:lnTo>
                    <a:pt x="254661" y="350208"/>
                  </a:lnTo>
                  <a:lnTo>
                    <a:pt x="225673" y="384753"/>
                  </a:lnTo>
                  <a:lnTo>
                    <a:pt x="198197" y="420565"/>
                  </a:lnTo>
                  <a:lnTo>
                    <a:pt x="172284" y="457593"/>
                  </a:lnTo>
                  <a:lnTo>
                    <a:pt x="147982" y="495789"/>
                  </a:lnTo>
                  <a:lnTo>
                    <a:pt x="125341" y="535102"/>
                  </a:lnTo>
                  <a:lnTo>
                    <a:pt x="104410" y="575485"/>
                  </a:lnTo>
                  <a:lnTo>
                    <a:pt x="85238" y="616886"/>
                  </a:lnTo>
                  <a:lnTo>
                    <a:pt x="67874" y="659258"/>
                  </a:lnTo>
                  <a:lnTo>
                    <a:pt x="52369" y="702551"/>
                  </a:lnTo>
                  <a:lnTo>
                    <a:pt x="38771" y="746715"/>
                  </a:lnTo>
                  <a:lnTo>
                    <a:pt x="27130" y="791701"/>
                  </a:lnTo>
                  <a:lnTo>
                    <a:pt x="17494" y="837459"/>
                  </a:lnTo>
                  <a:lnTo>
                    <a:pt x="9914" y="883942"/>
                  </a:lnTo>
                  <a:lnTo>
                    <a:pt x="4439" y="931098"/>
                  </a:lnTo>
                  <a:lnTo>
                    <a:pt x="1118" y="978879"/>
                  </a:lnTo>
                  <a:lnTo>
                    <a:pt x="0" y="1027235"/>
                  </a:lnTo>
                  <a:lnTo>
                    <a:pt x="1118" y="1075592"/>
                  </a:lnTo>
                  <a:lnTo>
                    <a:pt x="4439" y="1123373"/>
                  </a:lnTo>
                  <a:lnTo>
                    <a:pt x="9914" y="1170529"/>
                  </a:lnTo>
                  <a:lnTo>
                    <a:pt x="17494" y="1217011"/>
                  </a:lnTo>
                  <a:lnTo>
                    <a:pt x="27130" y="1262770"/>
                  </a:lnTo>
                  <a:lnTo>
                    <a:pt x="38771" y="1307756"/>
                  </a:lnTo>
                  <a:lnTo>
                    <a:pt x="52369" y="1351920"/>
                  </a:lnTo>
                  <a:lnTo>
                    <a:pt x="67874" y="1395212"/>
                  </a:lnTo>
                  <a:lnTo>
                    <a:pt x="85238" y="1437584"/>
                  </a:lnTo>
                  <a:lnTo>
                    <a:pt x="104410" y="1478986"/>
                  </a:lnTo>
                  <a:lnTo>
                    <a:pt x="125341" y="1519368"/>
                  </a:lnTo>
                  <a:lnTo>
                    <a:pt x="147982" y="1558682"/>
                  </a:lnTo>
                  <a:lnTo>
                    <a:pt x="172284" y="1596878"/>
                  </a:lnTo>
                  <a:lnTo>
                    <a:pt x="198197" y="1633906"/>
                  </a:lnTo>
                  <a:lnTo>
                    <a:pt x="225673" y="1669717"/>
                  </a:lnTo>
                  <a:lnTo>
                    <a:pt x="254661" y="1704263"/>
                  </a:lnTo>
                  <a:lnTo>
                    <a:pt x="285112" y="1737493"/>
                  </a:lnTo>
                  <a:lnTo>
                    <a:pt x="316978" y="1769358"/>
                  </a:lnTo>
                  <a:lnTo>
                    <a:pt x="350208" y="1799810"/>
                  </a:lnTo>
                  <a:lnTo>
                    <a:pt x="384753" y="1828798"/>
                  </a:lnTo>
                  <a:lnTo>
                    <a:pt x="420565" y="1856273"/>
                  </a:lnTo>
                  <a:lnTo>
                    <a:pt x="457593" y="1882186"/>
                  </a:lnTo>
                  <a:lnTo>
                    <a:pt x="495789" y="1906488"/>
                  </a:lnTo>
                  <a:lnTo>
                    <a:pt x="535102" y="1929130"/>
                  </a:lnTo>
                  <a:lnTo>
                    <a:pt x="575485" y="1950061"/>
                  </a:lnTo>
                  <a:lnTo>
                    <a:pt x="616886" y="1969233"/>
                  </a:lnTo>
                  <a:lnTo>
                    <a:pt x="659258" y="1986596"/>
                  </a:lnTo>
                  <a:lnTo>
                    <a:pt x="702551" y="2002101"/>
                  </a:lnTo>
                  <a:lnTo>
                    <a:pt x="746715" y="2015699"/>
                  </a:lnTo>
                  <a:lnTo>
                    <a:pt x="791701" y="2027341"/>
                  </a:lnTo>
                  <a:lnTo>
                    <a:pt x="837459" y="2036976"/>
                  </a:lnTo>
                  <a:lnTo>
                    <a:pt x="883942" y="2044556"/>
                  </a:lnTo>
                  <a:lnTo>
                    <a:pt x="931098" y="2050031"/>
                  </a:lnTo>
                  <a:lnTo>
                    <a:pt x="978879" y="2053353"/>
                  </a:lnTo>
                  <a:lnTo>
                    <a:pt x="1027235" y="2054471"/>
                  </a:lnTo>
                  <a:lnTo>
                    <a:pt x="1075592" y="2053353"/>
                  </a:lnTo>
                  <a:lnTo>
                    <a:pt x="1123373" y="2050031"/>
                  </a:lnTo>
                  <a:lnTo>
                    <a:pt x="1170529" y="2044556"/>
                  </a:lnTo>
                  <a:lnTo>
                    <a:pt x="1217011" y="2036976"/>
                  </a:lnTo>
                  <a:lnTo>
                    <a:pt x="1262770" y="2027341"/>
                  </a:lnTo>
                  <a:lnTo>
                    <a:pt x="1307756" y="2015699"/>
                  </a:lnTo>
                  <a:lnTo>
                    <a:pt x="1351920" y="2002101"/>
                  </a:lnTo>
                  <a:lnTo>
                    <a:pt x="1395212" y="1986596"/>
                  </a:lnTo>
                  <a:lnTo>
                    <a:pt x="1437584" y="1969233"/>
                  </a:lnTo>
                  <a:lnTo>
                    <a:pt x="1478986" y="1950061"/>
                  </a:lnTo>
                  <a:lnTo>
                    <a:pt x="1519368" y="1929130"/>
                  </a:lnTo>
                  <a:lnTo>
                    <a:pt x="1558682" y="1906488"/>
                  </a:lnTo>
                  <a:lnTo>
                    <a:pt x="1596878" y="1882186"/>
                  </a:lnTo>
                  <a:lnTo>
                    <a:pt x="1633906" y="1856273"/>
                  </a:lnTo>
                  <a:lnTo>
                    <a:pt x="1669717" y="1828798"/>
                  </a:lnTo>
                  <a:lnTo>
                    <a:pt x="1704263" y="1799810"/>
                  </a:lnTo>
                  <a:lnTo>
                    <a:pt x="1737493" y="1769358"/>
                  </a:lnTo>
                  <a:lnTo>
                    <a:pt x="1769358" y="1737493"/>
                  </a:lnTo>
                  <a:lnTo>
                    <a:pt x="1799810" y="1704263"/>
                  </a:lnTo>
                  <a:lnTo>
                    <a:pt x="1828798" y="1669717"/>
                  </a:lnTo>
                  <a:lnTo>
                    <a:pt x="1856273" y="1633906"/>
                  </a:lnTo>
                  <a:lnTo>
                    <a:pt x="1882186" y="1596878"/>
                  </a:lnTo>
                  <a:lnTo>
                    <a:pt x="1906488" y="1558682"/>
                  </a:lnTo>
                  <a:lnTo>
                    <a:pt x="1929130" y="1519368"/>
                  </a:lnTo>
                  <a:lnTo>
                    <a:pt x="1950061" y="1478986"/>
                  </a:lnTo>
                  <a:lnTo>
                    <a:pt x="1969233" y="1437584"/>
                  </a:lnTo>
                  <a:lnTo>
                    <a:pt x="1986596" y="1395212"/>
                  </a:lnTo>
                  <a:lnTo>
                    <a:pt x="2002101" y="1351920"/>
                  </a:lnTo>
                  <a:lnTo>
                    <a:pt x="2015699" y="1307756"/>
                  </a:lnTo>
                  <a:lnTo>
                    <a:pt x="2027341" y="1262770"/>
                  </a:lnTo>
                  <a:lnTo>
                    <a:pt x="2036976" y="1217011"/>
                  </a:lnTo>
                  <a:lnTo>
                    <a:pt x="2044556" y="1170529"/>
                  </a:lnTo>
                  <a:lnTo>
                    <a:pt x="2050031" y="1123373"/>
                  </a:lnTo>
                  <a:lnTo>
                    <a:pt x="2053353" y="1075592"/>
                  </a:lnTo>
                  <a:lnTo>
                    <a:pt x="2054471" y="1027235"/>
                  </a:lnTo>
                  <a:lnTo>
                    <a:pt x="2053353" y="978879"/>
                  </a:lnTo>
                  <a:lnTo>
                    <a:pt x="2050031" y="931098"/>
                  </a:lnTo>
                  <a:lnTo>
                    <a:pt x="2044556" y="883942"/>
                  </a:lnTo>
                  <a:lnTo>
                    <a:pt x="2036976" y="837459"/>
                  </a:lnTo>
                  <a:lnTo>
                    <a:pt x="2027341" y="791701"/>
                  </a:lnTo>
                  <a:lnTo>
                    <a:pt x="2015699" y="746715"/>
                  </a:lnTo>
                  <a:lnTo>
                    <a:pt x="2002101" y="702551"/>
                  </a:lnTo>
                  <a:lnTo>
                    <a:pt x="1986596" y="659258"/>
                  </a:lnTo>
                  <a:lnTo>
                    <a:pt x="1969233" y="616886"/>
                  </a:lnTo>
                  <a:lnTo>
                    <a:pt x="1950061" y="575485"/>
                  </a:lnTo>
                  <a:lnTo>
                    <a:pt x="1929130" y="535102"/>
                  </a:lnTo>
                  <a:lnTo>
                    <a:pt x="1906488" y="495789"/>
                  </a:lnTo>
                  <a:lnTo>
                    <a:pt x="1882186" y="457593"/>
                  </a:lnTo>
                  <a:lnTo>
                    <a:pt x="1856273" y="420565"/>
                  </a:lnTo>
                  <a:lnTo>
                    <a:pt x="1828798" y="384753"/>
                  </a:lnTo>
                  <a:lnTo>
                    <a:pt x="1799810" y="350208"/>
                  </a:lnTo>
                  <a:lnTo>
                    <a:pt x="1769358" y="316978"/>
                  </a:lnTo>
                  <a:lnTo>
                    <a:pt x="1737493" y="285112"/>
                  </a:lnTo>
                  <a:lnTo>
                    <a:pt x="1704263" y="254661"/>
                  </a:lnTo>
                  <a:lnTo>
                    <a:pt x="1669717" y="225673"/>
                  </a:lnTo>
                  <a:lnTo>
                    <a:pt x="1633906" y="198197"/>
                  </a:lnTo>
                  <a:lnTo>
                    <a:pt x="1596878" y="172284"/>
                  </a:lnTo>
                  <a:lnTo>
                    <a:pt x="1558682" y="147982"/>
                  </a:lnTo>
                  <a:lnTo>
                    <a:pt x="1519368" y="125341"/>
                  </a:lnTo>
                  <a:lnTo>
                    <a:pt x="1478986" y="104410"/>
                  </a:lnTo>
                  <a:lnTo>
                    <a:pt x="1437584" y="85238"/>
                  </a:lnTo>
                  <a:lnTo>
                    <a:pt x="1395212" y="67874"/>
                  </a:lnTo>
                  <a:lnTo>
                    <a:pt x="1351920" y="52369"/>
                  </a:lnTo>
                  <a:lnTo>
                    <a:pt x="1307756" y="38771"/>
                  </a:lnTo>
                  <a:lnTo>
                    <a:pt x="1262770" y="27130"/>
                  </a:lnTo>
                  <a:lnTo>
                    <a:pt x="1217011" y="17494"/>
                  </a:lnTo>
                  <a:lnTo>
                    <a:pt x="1170529" y="9914"/>
                  </a:lnTo>
                  <a:lnTo>
                    <a:pt x="1123373" y="4439"/>
                  </a:lnTo>
                  <a:lnTo>
                    <a:pt x="1075592" y="1118"/>
                  </a:lnTo>
                  <a:lnTo>
                    <a:pt x="1027235" y="0"/>
                  </a:lnTo>
                  <a:close/>
                </a:path>
              </a:pathLst>
            </a:custGeom>
            <a:solidFill>
              <a:srgbClr val="EAE6E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17271485" y="512319"/>
            <a:ext cx="2052320" cy="2052320"/>
            <a:chOff x="17271485" y="512319"/>
            <a:chExt cx="2052320" cy="2052320"/>
          </a:xfrm>
        </p:grpSpPr>
        <p:sp>
          <p:nvSpPr>
            <p:cNvPr id="10" name="object 10"/>
            <p:cNvSpPr/>
            <p:nvPr/>
          </p:nvSpPr>
          <p:spPr>
            <a:xfrm>
              <a:off x="17271485" y="512319"/>
              <a:ext cx="2052320" cy="2052320"/>
            </a:xfrm>
            <a:custGeom>
              <a:avLst/>
              <a:gdLst/>
              <a:ahLst/>
              <a:cxnLst/>
              <a:rect l="l" t="t" r="r" b="b"/>
              <a:pathLst>
                <a:path w="2052319" h="2052320">
                  <a:moveTo>
                    <a:pt x="1025843" y="0"/>
                  </a:moveTo>
                  <a:lnTo>
                    <a:pt x="977551" y="1116"/>
                  </a:lnTo>
                  <a:lnTo>
                    <a:pt x="929835" y="4433"/>
                  </a:lnTo>
                  <a:lnTo>
                    <a:pt x="882742" y="9901"/>
                  </a:lnTo>
                  <a:lnTo>
                    <a:pt x="836323" y="17471"/>
                  </a:lnTo>
                  <a:lnTo>
                    <a:pt x="790626" y="27093"/>
                  </a:lnTo>
                  <a:lnTo>
                    <a:pt x="745701" y="38718"/>
                  </a:lnTo>
                  <a:lnTo>
                    <a:pt x="701596" y="52298"/>
                  </a:lnTo>
                  <a:lnTo>
                    <a:pt x="658362" y="67782"/>
                  </a:lnTo>
                  <a:lnTo>
                    <a:pt x="616048" y="85121"/>
                  </a:lnTo>
                  <a:lnTo>
                    <a:pt x="574702" y="104267"/>
                  </a:lnTo>
                  <a:lnTo>
                    <a:pt x="534375" y="125170"/>
                  </a:lnTo>
                  <a:lnTo>
                    <a:pt x="495114" y="147780"/>
                  </a:lnTo>
                  <a:lnTo>
                    <a:pt x="456970" y="172049"/>
                  </a:lnTo>
                  <a:lnTo>
                    <a:pt x="419992" y="197927"/>
                  </a:lnTo>
                  <a:lnTo>
                    <a:pt x="384230" y="225365"/>
                  </a:lnTo>
                  <a:lnTo>
                    <a:pt x="349731" y="254314"/>
                  </a:lnTo>
                  <a:lnTo>
                    <a:pt x="316546" y="284724"/>
                  </a:lnTo>
                  <a:lnTo>
                    <a:pt x="284724" y="316546"/>
                  </a:lnTo>
                  <a:lnTo>
                    <a:pt x="254314" y="349731"/>
                  </a:lnTo>
                  <a:lnTo>
                    <a:pt x="225365" y="384230"/>
                  </a:lnTo>
                  <a:lnTo>
                    <a:pt x="197927" y="419992"/>
                  </a:lnTo>
                  <a:lnTo>
                    <a:pt x="172049" y="456970"/>
                  </a:lnTo>
                  <a:lnTo>
                    <a:pt x="147780" y="495114"/>
                  </a:lnTo>
                  <a:lnTo>
                    <a:pt x="125170" y="534375"/>
                  </a:lnTo>
                  <a:lnTo>
                    <a:pt x="104267" y="574702"/>
                  </a:lnTo>
                  <a:lnTo>
                    <a:pt x="85121" y="616048"/>
                  </a:lnTo>
                  <a:lnTo>
                    <a:pt x="67782" y="658362"/>
                  </a:lnTo>
                  <a:lnTo>
                    <a:pt x="52298" y="701596"/>
                  </a:lnTo>
                  <a:lnTo>
                    <a:pt x="38718" y="745701"/>
                  </a:lnTo>
                  <a:lnTo>
                    <a:pt x="27093" y="790626"/>
                  </a:lnTo>
                  <a:lnTo>
                    <a:pt x="17471" y="836323"/>
                  </a:lnTo>
                  <a:lnTo>
                    <a:pt x="9901" y="882742"/>
                  </a:lnTo>
                  <a:lnTo>
                    <a:pt x="4433" y="929835"/>
                  </a:lnTo>
                  <a:lnTo>
                    <a:pt x="1116" y="977551"/>
                  </a:lnTo>
                  <a:lnTo>
                    <a:pt x="0" y="1025843"/>
                  </a:lnTo>
                  <a:lnTo>
                    <a:pt x="1116" y="1074134"/>
                  </a:lnTo>
                  <a:lnTo>
                    <a:pt x="4433" y="1121851"/>
                  </a:lnTo>
                  <a:lnTo>
                    <a:pt x="9901" y="1168943"/>
                  </a:lnTo>
                  <a:lnTo>
                    <a:pt x="17471" y="1215363"/>
                  </a:lnTo>
                  <a:lnTo>
                    <a:pt x="27093" y="1261060"/>
                  </a:lnTo>
                  <a:lnTo>
                    <a:pt x="38718" y="1305985"/>
                  </a:lnTo>
                  <a:lnTo>
                    <a:pt x="52298" y="1350090"/>
                  </a:lnTo>
                  <a:lnTo>
                    <a:pt x="67782" y="1393324"/>
                  </a:lnTo>
                  <a:lnTo>
                    <a:pt x="85121" y="1435639"/>
                  </a:lnTo>
                  <a:lnTo>
                    <a:pt x="104267" y="1476985"/>
                  </a:lnTo>
                  <a:lnTo>
                    <a:pt x="125170" y="1517313"/>
                  </a:lnTo>
                  <a:lnTo>
                    <a:pt x="147780" y="1556574"/>
                  </a:lnTo>
                  <a:lnTo>
                    <a:pt x="172049" y="1594718"/>
                  </a:lnTo>
                  <a:lnTo>
                    <a:pt x="197927" y="1631696"/>
                  </a:lnTo>
                  <a:lnTo>
                    <a:pt x="225365" y="1667460"/>
                  </a:lnTo>
                  <a:lnTo>
                    <a:pt x="254314" y="1701959"/>
                  </a:lnTo>
                  <a:lnTo>
                    <a:pt x="284724" y="1735144"/>
                  </a:lnTo>
                  <a:lnTo>
                    <a:pt x="316546" y="1766967"/>
                  </a:lnTo>
                  <a:lnTo>
                    <a:pt x="349731" y="1797377"/>
                  </a:lnTo>
                  <a:lnTo>
                    <a:pt x="384230" y="1826326"/>
                  </a:lnTo>
                  <a:lnTo>
                    <a:pt x="419992" y="1853765"/>
                  </a:lnTo>
                  <a:lnTo>
                    <a:pt x="456970" y="1879643"/>
                  </a:lnTo>
                  <a:lnTo>
                    <a:pt x="495114" y="1903912"/>
                  </a:lnTo>
                  <a:lnTo>
                    <a:pt x="534375" y="1926523"/>
                  </a:lnTo>
                  <a:lnTo>
                    <a:pt x="574702" y="1947426"/>
                  </a:lnTo>
                  <a:lnTo>
                    <a:pt x="616048" y="1966573"/>
                  </a:lnTo>
                  <a:lnTo>
                    <a:pt x="658362" y="1983913"/>
                  </a:lnTo>
                  <a:lnTo>
                    <a:pt x="701596" y="1999397"/>
                  </a:lnTo>
                  <a:lnTo>
                    <a:pt x="745701" y="2012977"/>
                  </a:lnTo>
                  <a:lnTo>
                    <a:pt x="790626" y="2024602"/>
                  </a:lnTo>
                  <a:lnTo>
                    <a:pt x="836323" y="2034225"/>
                  </a:lnTo>
                  <a:lnTo>
                    <a:pt x="882742" y="2041795"/>
                  </a:lnTo>
                  <a:lnTo>
                    <a:pt x="929835" y="2047263"/>
                  </a:lnTo>
                  <a:lnTo>
                    <a:pt x="977551" y="2050580"/>
                  </a:lnTo>
                  <a:lnTo>
                    <a:pt x="1025843" y="2051696"/>
                  </a:lnTo>
                  <a:lnTo>
                    <a:pt x="1074135" y="2050580"/>
                  </a:lnTo>
                  <a:lnTo>
                    <a:pt x="1121852" y="2047263"/>
                  </a:lnTo>
                  <a:lnTo>
                    <a:pt x="1168946" y="2041795"/>
                  </a:lnTo>
                  <a:lnTo>
                    <a:pt x="1215366" y="2034225"/>
                  </a:lnTo>
                  <a:lnTo>
                    <a:pt x="1261063" y="2024602"/>
                  </a:lnTo>
                  <a:lnTo>
                    <a:pt x="1305989" y="2012977"/>
                  </a:lnTo>
                  <a:lnTo>
                    <a:pt x="1350094" y="1999397"/>
                  </a:lnTo>
                  <a:lnTo>
                    <a:pt x="1393328" y="1983913"/>
                  </a:lnTo>
                  <a:lnTo>
                    <a:pt x="1435643" y="1966573"/>
                  </a:lnTo>
                  <a:lnTo>
                    <a:pt x="1476990" y="1947426"/>
                  </a:lnTo>
                  <a:lnTo>
                    <a:pt x="1517318" y="1926523"/>
                  </a:lnTo>
                  <a:lnTo>
                    <a:pt x="1556578" y="1903912"/>
                  </a:lnTo>
                  <a:lnTo>
                    <a:pt x="1594723" y="1879643"/>
                  </a:lnTo>
                  <a:lnTo>
                    <a:pt x="1631701" y="1853765"/>
                  </a:lnTo>
                  <a:lnTo>
                    <a:pt x="1667464" y="1826326"/>
                  </a:lnTo>
                  <a:lnTo>
                    <a:pt x="1701963" y="1797377"/>
                  </a:lnTo>
                  <a:lnTo>
                    <a:pt x="1735148" y="1766967"/>
                  </a:lnTo>
                  <a:lnTo>
                    <a:pt x="1766971" y="1735144"/>
                  </a:lnTo>
                  <a:lnTo>
                    <a:pt x="1797381" y="1701959"/>
                  </a:lnTo>
                  <a:lnTo>
                    <a:pt x="1826330" y="1667460"/>
                  </a:lnTo>
                  <a:lnTo>
                    <a:pt x="1853768" y="1631696"/>
                  </a:lnTo>
                  <a:lnTo>
                    <a:pt x="1879646" y="1594718"/>
                  </a:lnTo>
                  <a:lnTo>
                    <a:pt x="1903915" y="1556574"/>
                  </a:lnTo>
                  <a:lnTo>
                    <a:pt x="1926525" y="1517313"/>
                  </a:lnTo>
                  <a:lnTo>
                    <a:pt x="1947428" y="1476985"/>
                  </a:lnTo>
                  <a:lnTo>
                    <a:pt x="1966574" y="1435639"/>
                  </a:lnTo>
                  <a:lnTo>
                    <a:pt x="1983914" y="1393324"/>
                  </a:lnTo>
                  <a:lnTo>
                    <a:pt x="1999398" y="1350090"/>
                  </a:lnTo>
                  <a:lnTo>
                    <a:pt x="2012978" y="1305985"/>
                  </a:lnTo>
                  <a:lnTo>
                    <a:pt x="2024603" y="1261060"/>
                  </a:lnTo>
                  <a:lnTo>
                    <a:pt x="2034225" y="1215363"/>
                  </a:lnTo>
                  <a:lnTo>
                    <a:pt x="2041795" y="1168943"/>
                  </a:lnTo>
                  <a:lnTo>
                    <a:pt x="2047263" y="1121851"/>
                  </a:lnTo>
                  <a:lnTo>
                    <a:pt x="2050580" y="1074134"/>
                  </a:lnTo>
                  <a:lnTo>
                    <a:pt x="2051696" y="1025843"/>
                  </a:lnTo>
                  <a:lnTo>
                    <a:pt x="2050580" y="977551"/>
                  </a:lnTo>
                  <a:lnTo>
                    <a:pt x="2047263" y="929835"/>
                  </a:lnTo>
                  <a:lnTo>
                    <a:pt x="2041795" y="882742"/>
                  </a:lnTo>
                  <a:lnTo>
                    <a:pt x="2034225" y="836323"/>
                  </a:lnTo>
                  <a:lnTo>
                    <a:pt x="2024603" y="790626"/>
                  </a:lnTo>
                  <a:lnTo>
                    <a:pt x="2012978" y="745701"/>
                  </a:lnTo>
                  <a:lnTo>
                    <a:pt x="1999398" y="701596"/>
                  </a:lnTo>
                  <a:lnTo>
                    <a:pt x="1983914" y="658362"/>
                  </a:lnTo>
                  <a:lnTo>
                    <a:pt x="1966574" y="616048"/>
                  </a:lnTo>
                  <a:lnTo>
                    <a:pt x="1947428" y="574702"/>
                  </a:lnTo>
                  <a:lnTo>
                    <a:pt x="1926525" y="534375"/>
                  </a:lnTo>
                  <a:lnTo>
                    <a:pt x="1903915" y="495114"/>
                  </a:lnTo>
                  <a:lnTo>
                    <a:pt x="1879646" y="456970"/>
                  </a:lnTo>
                  <a:lnTo>
                    <a:pt x="1853768" y="419992"/>
                  </a:lnTo>
                  <a:lnTo>
                    <a:pt x="1826330" y="384230"/>
                  </a:lnTo>
                  <a:lnTo>
                    <a:pt x="1797381" y="349731"/>
                  </a:lnTo>
                  <a:lnTo>
                    <a:pt x="1766971" y="316546"/>
                  </a:lnTo>
                  <a:lnTo>
                    <a:pt x="1735148" y="284724"/>
                  </a:lnTo>
                  <a:lnTo>
                    <a:pt x="1701963" y="254314"/>
                  </a:lnTo>
                  <a:lnTo>
                    <a:pt x="1667464" y="225365"/>
                  </a:lnTo>
                  <a:lnTo>
                    <a:pt x="1631701" y="197927"/>
                  </a:lnTo>
                  <a:lnTo>
                    <a:pt x="1594723" y="172049"/>
                  </a:lnTo>
                  <a:lnTo>
                    <a:pt x="1556578" y="147780"/>
                  </a:lnTo>
                  <a:lnTo>
                    <a:pt x="1517318" y="125170"/>
                  </a:lnTo>
                  <a:lnTo>
                    <a:pt x="1476990" y="104267"/>
                  </a:lnTo>
                  <a:lnTo>
                    <a:pt x="1435643" y="85121"/>
                  </a:lnTo>
                  <a:lnTo>
                    <a:pt x="1393328" y="67782"/>
                  </a:lnTo>
                  <a:lnTo>
                    <a:pt x="1350094" y="52298"/>
                  </a:lnTo>
                  <a:lnTo>
                    <a:pt x="1305989" y="38718"/>
                  </a:lnTo>
                  <a:lnTo>
                    <a:pt x="1261063" y="27093"/>
                  </a:lnTo>
                  <a:lnTo>
                    <a:pt x="1215366" y="17471"/>
                  </a:lnTo>
                  <a:lnTo>
                    <a:pt x="1168946" y="9901"/>
                  </a:lnTo>
                  <a:lnTo>
                    <a:pt x="1121852" y="4433"/>
                  </a:lnTo>
                  <a:lnTo>
                    <a:pt x="1074135" y="1116"/>
                  </a:lnTo>
                  <a:lnTo>
                    <a:pt x="1025843" y="0"/>
                  </a:lnTo>
                  <a:close/>
                </a:path>
              </a:pathLst>
            </a:custGeom>
            <a:solidFill>
              <a:srgbClr val="9691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7469699" y="710522"/>
              <a:ext cx="1655445" cy="1655445"/>
            </a:xfrm>
            <a:custGeom>
              <a:avLst/>
              <a:gdLst/>
              <a:ahLst/>
              <a:cxnLst/>
              <a:rect l="l" t="t" r="r" b="b"/>
              <a:pathLst>
                <a:path w="1655444" h="1655445">
                  <a:moveTo>
                    <a:pt x="827629" y="0"/>
                  </a:moveTo>
                  <a:lnTo>
                    <a:pt x="778999" y="1404"/>
                  </a:lnTo>
                  <a:lnTo>
                    <a:pt x="731110" y="5568"/>
                  </a:lnTo>
                  <a:lnTo>
                    <a:pt x="684038" y="12412"/>
                  </a:lnTo>
                  <a:lnTo>
                    <a:pt x="637861" y="21858"/>
                  </a:lnTo>
                  <a:lnTo>
                    <a:pt x="592658" y="33831"/>
                  </a:lnTo>
                  <a:lnTo>
                    <a:pt x="548504" y="48251"/>
                  </a:lnTo>
                  <a:lnTo>
                    <a:pt x="505479" y="65041"/>
                  </a:lnTo>
                  <a:lnTo>
                    <a:pt x="463659" y="84123"/>
                  </a:lnTo>
                  <a:lnTo>
                    <a:pt x="423123" y="105420"/>
                  </a:lnTo>
                  <a:lnTo>
                    <a:pt x="383947" y="128855"/>
                  </a:lnTo>
                  <a:lnTo>
                    <a:pt x="346210" y="154349"/>
                  </a:lnTo>
                  <a:lnTo>
                    <a:pt x="309989" y="181825"/>
                  </a:lnTo>
                  <a:lnTo>
                    <a:pt x="275363" y="211205"/>
                  </a:lnTo>
                  <a:lnTo>
                    <a:pt x="242407" y="242412"/>
                  </a:lnTo>
                  <a:lnTo>
                    <a:pt x="211201" y="275368"/>
                  </a:lnTo>
                  <a:lnTo>
                    <a:pt x="181821" y="309996"/>
                  </a:lnTo>
                  <a:lnTo>
                    <a:pt x="154345" y="346217"/>
                  </a:lnTo>
                  <a:lnTo>
                    <a:pt x="128852" y="383955"/>
                  </a:lnTo>
                  <a:lnTo>
                    <a:pt x="105418" y="423131"/>
                  </a:lnTo>
                  <a:lnTo>
                    <a:pt x="84121" y="463667"/>
                  </a:lnTo>
                  <a:lnTo>
                    <a:pt x="65039" y="505488"/>
                  </a:lnTo>
                  <a:lnTo>
                    <a:pt x="48249" y="548513"/>
                  </a:lnTo>
                  <a:lnTo>
                    <a:pt x="33830" y="592667"/>
                  </a:lnTo>
                  <a:lnTo>
                    <a:pt x="21858" y="637871"/>
                  </a:lnTo>
                  <a:lnTo>
                    <a:pt x="12411" y="684048"/>
                  </a:lnTo>
                  <a:lnTo>
                    <a:pt x="5568" y="731120"/>
                  </a:lnTo>
                  <a:lnTo>
                    <a:pt x="1404" y="779010"/>
                  </a:lnTo>
                  <a:lnTo>
                    <a:pt x="0" y="827639"/>
                  </a:lnTo>
                  <a:lnTo>
                    <a:pt x="1404" y="876270"/>
                  </a:lnTo>
                  <a:lnTo>
                    <a:pt x="5568" y="924160"/>
                  </a:lnTo>
                  <a:lnTo>
                    <a:pt x="12411" y="971233"/>
                  </a:lnTo>
                  <a:lnTo>
                    <a:pt x="21858" y="1017410"/>
                  </a:lnTo>
                  <a:lnTo>
                    <a:pt x="33830" y="1062615"/>
                  </a:lnTo>
                  <a:lnTo>
                    <a:pt x="48249" y="1106769"/>
                  </a:lnTo>
                  <a:lnTo>
                    <a:pt x="65039" y="1149795"/>
                  </a:lnTo>
                  <a:lnTo>
                    <a:pt x="84121" y="1191616"/>
                  </a:lnTo>
                  <a:lnTo>
                    <a:pt x="105418" y="1232153"/>
                  </a:lnTo>
                  <a:lnTo>
                    <a:pt x="128852" y="1271329"/>
                  </a:lnTo>
                  <a:lnTo>
                    <a:pt x="154345" y="1309066"/>
                  </a:lnTo>
                  <a:lnTo>
                    <a:pt x="181821" y="1345287"/>
                  </a:lnTo>
                  <a:lnTo>
                    <a:pt x="211201" y="1379914"/>
                  </a:lnTo>
                  <a:lnTo>
                    <a:pt x="242407" y="1412870"/>
                  </a:lnTo>
                  <a:lnTo>
                    <a:pt x="275363" y="1444077"/>
                  </a:lnTo>
                  <a:lnTo>
                    <a:pt x="309989" y="1473457"/>
                  </a:lnTo>
                  <a:lnTo>
                    <a:pt x="346210" y="1500932"/>
                  </a:lnTo>
                  <a:lnTo>
                    <a:pt x="383947" y="1526426"/>
                  </a:lnTo>
                  <a:lnTo>
                    <a:pt x="423123" y="1549860"/>
                  </a:lnTo>
                  <a:lnTo>
                    <a:pt x="463659" y="1571157"/>
                  </a:lnTo>
                  <a:lnTo>
                    <a:pt x="505479" y="1590239"/>
                  </a:lnTo>
                  <a:lnTo>
                    <a:pt x="548504" y="1607029"/>
                  </a:lnTo>
                  <a:lnTo>
                    <a:pt x="592658" y="1621449"/>
                  </a:lnTo>
                  <a:lnTo>
                    <a:pt x="637861" y="1633421"/>
                  </a:lnTo>
                  <a:lnTo>
                    <a:pt x="684038" y="1642867"/>
                  </a:lnTo>
                  <a:lnTo>
                    <a:pt x="731110" y="1649711"/>
                  </a:lnTo>
                  <a:lnTo>
                    <a:pt x="778999" y="1653874"/>
                  </a:lnTo>
                  <a:lnTo>
                    <a:pt x="827629" y="1655279"/>
                  </a:lnTo>
                  <a:lnTo>
                    <a:pt x="876259" y="1653874"/>
                  </a:lnTo>
                  <a:lnTo>
                    <a:pt x="924150" y="1649711"/>
                  </a:lnTo>
                  <a:lnTo>
                    <a:pt x="971222" y="1642867"/>
                  </a:lnTo>
                  <a:lnTo>
                    <a:pt x="1017400" y="1633421"/>
                  </a:lnTo>
                  <a:lnTo>
                    <a:pt x="1062605" y="1621449"/>
                  </a:lnTo>
                  <a:lnTo>
                    <a:pt x="1106759" y="1607029"/>
                  </a:lnTo>
                  <a:lnTo>
                    <a:pt x="1149785" y="1590239"/>
                  </a:lnTo>
                  <a:lnTo>
                    <a:pt x="1191605" y="1571157"/>
                  </a:lnTo>
                  <a:lnTo>
                    <a:pt x="1232142" y="1549860"/>
                  </a:lnTo>
                  <a:lnTo>
                    <a:pt x="1271318" y="1526426"/>
                  </a:lnTo>
                  <a:lnTo>
                    <a:pt x="1309055" y="1500932"/>
                  </a:lnTo>
                  <a:lnTo>
                    <a:pt x="1345277" y="1473457"/>
                  </a:lnTo>
                  <a:lnTo>
                    <a:pt x="1379904" y="1444077"/>
                  </a:lnTo>
                  <a:lnTo>
                    <a:pt x="1412860" y="1412870"/>
                  </a:lnTo>
                  <a:lnTo>
                    <a:pt x="1444066" y="1379914"/>
                  </a:lnTo>
                  <a:lnTo>
                    <a:pt x="1473446" y="1345287"/>
                  </a:lnTo>
                  <a:lnTo>
                    <a:pt x="1500922" y="1309066"/>
                  </a:lnTo>
                  <a:lnTo>
                    <a:pt x="1526416" y="1271329"/>
                  </a:lnTo>
                  <a:lnTo>
                    <a:pt x="1549850" y="1232153"/>
                  </a:lnTo>
                  <a:lnTo>
                    <a:pt x="1571147" y="1191616"/>
                  </a:lnTo>
                  <a:lnTo>
                    <a:pt x="1590229" y="1149795"/>
                  </a:lnTo>
                  <a:lnTo>
                    <a:pt x="1607019" y="1106769"/>
                  </a:lnTo>
                  <a:lnTo>
                    <a:pt x="1621438" y="1062615"/>
                  </a:lnTo>
                  <a:lnTo>
                    <a:pt x="1633410" y="1017410"/>
                  </a:lnTo>
                  <a:lnTo>
                    <a:pt x="1642857" y="971233"/>
                  </a:lnTo>
                  <a:lnTo>
                    <a:pt x="1649700" y="924160"/>
                  </a:lnTo>
                  <a:lnTo>
                    <a:pt x="1653864" y="876270"/>
                  </a:lnTo>
                  <a:lnTo>
                    <a:pt x="1655268" y="827639"/>
                  </a:lnTo>
                  <a:lnTo>
                    <a:pt x="1653864" y="779010"/>
                  </a:lnTo>
                  <a:lnTo>
                    <a:pt x="1649700" y="731120"/>
                  </a:lnTo>
                  <a:lnTo>
                    <a:pt x="1642857" y="684048"/>
                  </a:lnTo>
                  <a:lnTo>
                    <a:pt x="1633410" y="637871"/>
                  </a:lnTo>
                  <a:lnTo>
                    <a:pt x="1621438" y="592667"/>
                  </a:lnTo>
                  <a:lnTo>
                    <a:pt x="1607019" y="548513"/>
                  </a:lnTo>
                  <a:lnTo>
                    <a:pt x="1590229" y="505488"/>
                  </a:lnTo>
                  <a:lnTo>
                    <a:pt x="1571147" y="463667"/>
                  </a:lnTo>
                  <a:lnTo>
                    <a:pt x="1549850" y="423131"/>
                  </a:lnTo>
                  <a:lnTo>
                    <a:pt x="1526416" y="383955"/>
                  </a:lnTo>
                  <a:lnTo>
                    <a:pt x="1500922" y="346217"/>
                  </a:lnTo>
                  <a:lnTo>
                    <a:pt x="1473446" y="309996"/>
                  </a:lnTo>
                  <a:lnTo>
                    <a:pt x="1444066" y="275368"/>
                  </a:lnTo>
                  <a:lnTo>
                    <a:pt x="1412860" y="242412"/>
                  </a:lnTo>
                  <a:lnTo>
                    <a:pt x="1379904" y="211205"/>
                  </a:lnTo>
                  <a:lnTo>
                    <a:pt x="1345277" y="181825"/>
                  </a:lnTo>
                  <a:lnTo>
                    <a:pt x="1309055" y="154349"/>
                  </a:lnTo>
                  <a:lnTo>
                    <a:pt x="1271318" y="128855"/>
                  </a:lnTo>
                  <a:lnTo>
                    <a:pt x="1232142" y="105420"/>
                  </a:lnTo>
                  <a:lnTo>
                    <a:pt x="1191605" y="84123"/>
                  </a:lnTo>
                  <a:lnTo>
                    <a:pt x="1149785" y="65041"/>
                  </a:lnTo>
                  <a:lnTo>
                    <a:pt x="1106759" y="48251"/>
                  </a:lnTo>
                  <a:lnTo>
                    <a:pt x="1062605" y="33831"/>
                  </a:lnTo>
                  <a:lnTo>
                    <a:pt x="1017400" y="21858"/>
                  </a:lnTo>
                  <a:lnTo>
                    <a:pt x="971222" y="12412"/>
                  </a:lnTo>
                  <a:lnTo>
                    <a:pt x="924150" y="5568"/>
                  </a:lnTo>
                  <a:lnTo>
                    <a:pt x="876259" y="1404"/>
                  </a:lnTo>
                  <a:lnTo>
                    <a:pt x="827629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7665305" y="906077"/>
              <a:ext cx="1264285" cy="1264285"/>
            </a:xfrm>
            <a:custGeom>
              <a:avLst/>
              <a:gdLst/>
              <a:ahLst/>
              <a:cxnLst/>
              <a:rect l="l" t="t" r="r" b="b"/>
              <a:pathLst>
                <a:path w="1264284" h="1264285">
                  <a:moveTo>
                    <a:pt x="632085" y="0"/>
                  </a:moveTo>
                  <a:lnTo>
                    <a:pt x="584911" y="1733"/>
                  </a:lnTo>
                  <a:lnTo>
                    <a:pt x="538678" y="6853"/>
                  </a:lnTo>
                  <a:lnTo>
                    <a:pt x="493510" y="15236"/>
                  </a:lnTo>
                  <a:lnTo>
                    <a:pt x="449527" y="26762"/>
                  </a:lnTo>
                  <a:lnTo>
                    <a:pt x="406853" y="41306"/>
                  </a:lnTo>
                  <a:lnTo>
                    <a:pt x="365610" y="58747"/>
                  </a:lnTo>
                  <a:lnTo>
                    <a:pt x="325920" y="78964"/>
                  </a:lnTo>
                  <a:lnTo>
                    <a:pt x="287904" y="101833"/>
                  </a:lnTo>
                  <a:lnTo>
                    <a:pt x="251686" y="127232"/>
                  </a:lnTo>
                  <a:lnTo>
                    <a:pt x="217387" y="155040"/>
                  </a:lnTo>
                  <a:lnTo>
                    <a:pt x="185130" y="185134"/>
                  </a:lnTo>
                  <a:lnTo>
                    <a:pt x="155037" y="217391"/>
                  </a:lnTo>
                  <a:lnTo>
                    <a:pt x="127229" y="251690"/>
                  </a:lnTo>
                  <a:lnTo>
                    <a:pt x="101830" y="287909"/>
                  </a:lnTo>
                  <a:lnTo>
                    <a:pt x="78962" y="325924"/>
                  </a:lnTo>
                  <a:lnTo>
                    <a:pt x="58746" y="365615"/>
                  </a:lnTo>
                  <a:lnTo>
                    <a:pt x="41305" y="406858"/>
                  </a:lnTo>
                  <a:lnTo>
                    <a:pt x="26761" y="449531"/>
                  </a:lnTo>
                  <a:lnTo>
                    <a:pt x="15236" y="493513"/>
                  </a:lnTo>
                  <a:lnTo>
                    <a:pt x="6853" y="538681"/>
                  </a:lnTo>
                  <a:lnTo>
                    <a:pt x="1733" y="584912"/>
                  </a:lnTo>
                  <a:lnTo>
                    <a:pt x="0" y="632085"/>
                  </a:lnTo>
                  <a:lnTo>
                    <a:pt x="1733" y="679258"/>
                  </a:lnTo>
                  <a:lnTo>
                    <a:pt x="6853" y="725489"/>
                  </a:lnTo>
                  <a:lnTo>
                    <a:pt x="15236" y="770657"/>
                  </a:lnTo>
                  <a:lnTo>
                    <a:pt x="26761" y="814639"/>
                  </a:lnTo>
                  <a:lnTo>
                    <a:pt x="41305" y="857312"/>
                  </a:lnTo>
                  <a:lnTo>
                    <a:pt x="58746" y="898555"/>
                  </a:lnTo>
                  <a:lnTo>
                    <a:pt x="78962" y="938246"/>
                  </a:lnTo>
                  <a:lnTo>
                    <a:pt x="101830" y="976261"/>
                  </a:lnTo>
                  <a:lnTo>
                    <a:pt x="127229" y="1012479"/>
                  </a:lnTo>
                  <a:lnTo>
                    <a:pt x="155037" y="1046779"/>
                  </a:lnTo>
                  <a:lnTo>
                    <a:pt x="185130" y="1079036"/>
                  </a:lnTo>
                  <a:lnTo>
                    <a:pt x="217387" y="1109130"/>
                  </a:lnTo>
                  <a:lnTo>
                    <a:pt x="251686" y="1136937"/>
                  </a:lnTo>
                  <a:lnTo>
                    <a:pt x="287904" y="1162337"/>
                  </a:lnTo>
                  <a:lnTo>
                    <a:pt x="325920" y="1185206"/>
                  </a:lnTo>
                  <a:lnTo>
                    <a:pt x="365610" y="1205422"/>
                  </a:lnTo>
                  <a:lnTo>
                    <a:pt x="406853" y="1222864"/>
                  </a:lnTo>
                  <a:lnTo>
                    <a:pt x="449527" y="1237408"/>
                  </a:lnTo>
                  <a:lnTo>
                    <a:pt x="493510" y="1248933"/>
                  </a:lnTo>
                  <a:lnTo>
                    <a:pt x="538678" y="1257317"/>
                  </a:lnTo>
                  <a:lnTo>
                    <a:pt x="584911" y="1262437"/>
                  </a:lnTo>
                  <a:lnTo>
                    <a:pt x="632085" y="1264170"/>
                  </a:lnTo>
                  <a:lnTo>
                    <a:pt x="679258" y="1262437"/>
                  </a:lnTo>
                  <a:lnTo>
                    <a:pt x="725489" y="1257317"/>
                  </a:lnTo>
                  <a:lnTo>
                    <a:pt x="770657" y="1248933"/>
                  </a:lnTo>
                  <a:lnTo>
                    <a:pt x="814639" y="1237408"/>
                  </a:lnTo>
                  <a:lnTo>
                    <a:pt x="857312" y="1222864"/>
                  </a:lnTo>
                  <a:lnTo>
                    <a:pt x="898555" y="1205422"/>
                  </a:lnTo>
                  <a:lnTo>
                    <a:pt x="938246" y="1185206"/>
                  </a:lnTo>
                  <a:lnTo>
                    <a:pt x="976261" y="1162337"/>
                  </a:lnTo>
                  <a:lnTo>
                    <a:pt x="1012479" y="1136937"/>
                  </a:lnTo>
                  <a:lnTo>
                    <a:pt x="1046779" y="1109130"/>
                  </a:lnTo>
                  <a:lnTo>
                    <a:pt x="1079036" y="1079036"/>
                  </a:lnTo>
                  <a:lnTo>
                    <a:pt x="1109130" y="1046779"/>
                  </a:lnTo>
                  <a:lnTo>
                    <a:pt x="1136937" y="1012479"/>
                  </a:lnTo>
                  <a:lnTo>
                    <a:pt x="1162337" y="976261"/>
                  </a:lnTo>
                  <a:lnTo>
                    <a:pt x="1185206" y="938246"/>
                  </a:lnTo>
                  <a:lnTo>
                    <a:pt x="1205422" y="898555"/>
                  </a:lnTo>
                  <a:lnTo>
                    <a:pt x="1222864" y="857312"/>
                  </a:lnTo>
                  <a:lnTo>
                    <a:pt x="1237408" y="814639"/>
                  </a:lnTo>
                  <a:lnTo>
                    <a:pt x="1248933" y="770657"/>
                  </a:lnTo>
                  <a:lnTo>
                    <a:pt x="1257317" y="725489"/>
                  </a:lnTo>
                  <a:lnTo>
                    <a:pt x="1262437" y="679258"/>
                  </a:lnTo>
                  <a:lnTo>
                    <a:pt x="1264170" y="632085"/>
                  </a:lnTo>
                  <a:lnTo>
                    <a:pt x="1262437" y="584912"/>
                  </a:lnTo>
                  <a:lnTo>
                    <a:pt x="1257317" y="538681"/>
                  </a:lnTo>
                  <a:lnTo>
                    <a:pt x="1248933" y="493513"/>
                  </a:lnTo>
                  <a:lnTo>
                    <a:pt x="1237408" y="449531"/>
                  </a:lnTo>
                  <a:lnTo>
                    <a:pt x="1222864" y="406858"/>
                  </a:lnTo>
                  <a:lnTo>
                    <a:pt x="1205422" y="365615"/>
                  </a:lnTo>
                  <a:lnTo>
                    <a:pt x="1185206" y="325924"/>
                  </a:lnTo>
                  <a:lnTo>
                    <a:pt x="1162337" y="287909"/>
                  </a:lnTo>
                  <a:lnTo>
                    <a:pt x="1136937" y="251690"/>
                  </a:lnTo>
                  <a:lnTo>
                    <a:pt x="1109130" y="217391"/>
                  </a:lnTo>
                  <a:lnTo>
                    <a:pt x="1079036" y="185134"/>
                  </a:lnTo>
                  <a:lnTo>
                    <a:pt x="1046779" y="155040"/>
                  </a:lnTo>
                  <a:lnTo>
                    <a:pt x="1012479" y="127232"/>
                  </a:lnTo>
                  <a:lnTo>
                    <a:pt x="976261" y="101833"/>
                  </a:lnTo>
                  <a:lnTo>
                    <a:pt x="938246" y="78964"/>
                  </a:lnTo>
                  <a:lnTo>
                    <a:pt x="898555" y="58747"/>
                  </a:lnTo>
                  <a:lnTo>
                    <a:pt x="857312" y="41306"/>
                  </a:lnTo>
                  <a:lnTo>
                    <a:pt x="814639" y="26762"/>
                  </a:lnTo>
                  <a:lnTo>
                    <a:pt x="770657" y="15236"/>
                  </a:lnTo>
                  <a:lnTo>
                    <a:pt x="725489" y="6853"/>
                  </a:lnTo>
                  <a:lnTo>
                    <a:pt x="679258" y="1733"/>
                  </a:lnTo>
                  <a:lnTo>
                    <a:pt x="632085" y="0"/>
                  </a:lnTo>
                  <a:close/>
                </a:path>
              </a:pathLst>
            </a:custGeom>
            <a:solidFill>
              <a:srgbClr val="EAE6E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4939767" y="6545241"/>
            <a:ext cx="12001500" cy="1511935"/>
          </a:xfrm>
          <a:prstGeom prst="rect">
            <a:avLst/>
          </a:prstGeom>
        </p:spPr>
        <p:txBody>
          <a:bodyPr wrap="square" lIns="0" tIns="106045" rIns="0" bIns="0" rtlCol="0" vert="horz">
            <a:spAutoFit/>
          </a:bodyPr>
          <a:lstStyle/>
          <a:p>
            <a:pPr marL="12700" marR="5080">
              <a:lnSpc>
                <a:spcPts val="5520"/>
              </a:lnSpc>
              <a:spcBef>
                <a:spcPts val="835"/>
              </a:spcBef>
            </a:pPr>
            <a:r>
              <a:rPr dirty="0" sz="5150" spc="315">
                <a:solidFill>
                  <a:srgbClr val="626160"/>
                </a:solidFill>
                <a:latin typeface="Arial"/>
                <a:cs typeface="Arial"/>
              </a:rPr>
              <a:t>Змеи, </a:t>
            </a:r>
            <a:r>
              <a:rPr dirty="0" sz="5150" spc="490">
                <a:solidFill>
                  <a:srgbClr val="626160"/>
                </a:solidFill>
                <a:latin typeface="Arial"/>
                <a:cs typeface="Arial"/>
              </a:rPr>
              <a:t>жабы </a:t>
            </a:r>
            <a:r>
              <a:rPr dirty="0" sz="5150" spc="695">
                <a:solidFill>
                  <a:srgbClr val="626160"/>
                </a:solidFill>
                <a:latin typeface="Arial"/>
                <a:cs typeface="Arial"/>
              </a:rPr>
              <a:t>и </a:t>
            </a:r>
            <a:r>
              <a:rPr dirty="0" sz="5150" spc="555">
                <a:solidFill>
                  <a:srgbClr val="626160"/>
                </a:solidFill>
                <a:latin typeface="Arial"/>
                <a:cs typeface="Arial"/>
              </a:rPr>
              <a:t>прочие </a:t>
            </a:r>
            <a:r>
              <a:rPr dirty="0" sz="5150" spc="415">
                <a:solidFill>
                  <a:srgbClr val="626160"/>
                </a:solidFill>
                <a:latin typeface="Arial"/>
                <a:cs typeface="Arial"/>
              </a:rPr>
              <a:t>гады  </a:t>
            </a:r>
            <a:r>
              <a:rPr dirty="0" sz="5150" spc="450">
                <a:solidFill>
                  <a:srgbClr val="626160"/>
                </a:solidFill>
                <a:latin typeface="Arial"/>
                <a:cs typeface="Arial"/>
              </a:rPr>
              <a:t>Земноводные </a:t>
            </a:r>
            <a:r>
              <a:rPr dirty="0" sz="5150" spc="695">
                <a:solidFill>
                  <a:srgbClr val="626160"/>
                </a:solidFill>
                <a:latin typeface="Arial"/>
                <a:cs typeface="Arial"/>
              </a:rPr>
              <a:t>и</a:t>
            </a:r>
            <a:r>
              <a:rPr dirty="0" sz="5150" spc="-545">
                <a:solidFill>
                  <a:srgbClr val="626160"/>
                </a:solidFill>
                <a:latin typeface="Arial"/>
                <a:cs typeface="Arial"/>
              </a:rPr>
              <a:t> </a:t>
            </a:r>
            <a:r>
              <a:rPr dirty="0" sz="5150" spc="500">
                <a:solidFill>
                  <a:srgbClr val="626160"/>
                </a:solidFill>
                <a:latin typeface="Arial"/>
                <a:cs typeface="Arial"/>
              </a:rPr>
              <a:t>пресмыкающиеся</a:t>
            </a:r>
            <a:endParaRPr sz="51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012835" y="142138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158665" y="0"/>
                </a:moveTo>
                <a:lnTo>
                  <a:pt x="108513" y="8088"/>
                </a:lnTo>
                <a:lnTo>
                  <a:pt x="64958" y="30612"/>
                </a:lnTo>
                <a:lnTo>
                  <a:pt x="30612" y="64958"/>
                </a:lnTo>
                <a:lnTo>
                  <a:pt x="8088" y="108513"/>
                </a:lnTo>
                <a:lnTo>
                  <a:pt x="0" y="158665"/>
                </a:lnTo>
                <a:lnTo>
                  <a:pt x="8088" y="208816"/>
                </a:lnTo>
                <a:lnTo>
                  <a:pt x="30612" y="252372"/>
                </a:lnTo>
                <a:lnTo>
                  <a:pt x="64958" y="286718"/>
                </a:lnTo>
                <a:lnTo>
                  <a:pt x="108513" y="309242"/>
                </a:lnTo>
                <a:lnTo>
                  <a:pt x="158665" y="317330"/>
                </a:lnTo>
                <a:lnTo>
                  <a:pt x="208816" y="309242"/>
                </a:lnTo>
                <a:lnTo>
                  <a:pt x="252372" y="286718"/>
                </a:lnTo>
                <a:lnTo>
                  <a:pt x="286718" y="252372"/>
                </a:lnTo>
                <a:lnTo>
                  <a:pt x="309242" y="208816"/>
                </a:lnTo>
                <a:lnTo>
                  <a:pt x="317330" y="158665"/>
                </a:lnTo>
                <a:lnTo>
                  <a:pt x="309242" y="108513"/>
                </a:lnTo>
                <a:lnTo>
                  <a:pt x="286718" y="64958"/>
                </a:lnTo>
                <a:lnTo>
                  <a:pt x="252372" y="30612"/>
                </a:lnTo>
                <a:lnTo>
                  <a:pt x="208816" y="8088"/>
                </a:lnTo>
                <a:lnTo>
                  <a:pt x="158665" y="0"/>
                </a:lnTo>
                <a:close/>
              </a:path>
            </a:pathLst>
          </a:custGeom>
          <a:solidFill>
            <a:srgbClr val="E2B0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7683798" y="741325"/>
            <a:ext cx="2382520" cy="1121410"/>
          </a:xfrm>
          <a:prstGeom prst="rect">
            <a:avLst/>
          </a:prstGeom>
        </p:spPr>
        <p:txBody>
          <a:bodyPr wrap="square" lIns="0" tIns="138430" rIns="0" bIns="0" rtlCol="0" vert="horz">
            <a:spAutoFit/>
          </a:bodyPr>
          <a:lstStyle/>
          <a:p>
            <a:pPr marL="12700" marR="5080">
              <a:lnSpc>
                <a:spcPct val="79500"/>
              </a:lnSpc>
              <a:spcBef>
                <a:spcPts val="1090"/>
              </a:spcBef>
            </a:pPr>
            <a:r>
              <a:rPr dirty="0" sz="4000" spc="-80">
                <a:solidFill>
                  <a:srgbClr val="125132"/>
                </a:solidFill>
                <a:latin typeface="Arial"/>
                <a:cs typeface="Arial"/>
              </a:rPr>
              <a:t>ШАГ </a:t>
            </a:r>
            <a:r>
              <a:rPr dirty="0" sz="4000" spc="-415">
                <a:solidFill>
                  <a:srgbClr val="125132"/>
                </a:solidFill>
                <a:latin typeface="Arial"/>
                <a:cs typeface="Arial"/>
              </a:rPr>
              <a:t>В  </a:t>
            </a:r>
            <a:r>
              <a:rPr dirty="0" sz="4000" spc="-130">
                <a:solidFill>
                  <a:srgbClr val="125132"/>
                </a:solidFill>
                <a:latin typeface="Arial"/>
                <a:cs typeface="Arial"/>
              </a:rPr>
              <a:t>ПРИРОДУ</a:t>
            </a:r>
            <a:endParaRPr sz="40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833471" y="628071"/>
            <a:ext cx="600075" cy="1386205"/>
          </a:xfrm>
          <a:custGeom>
            <a:avLst/>
            <a:gdLst/>
            <a:ahLst/>
            <a:cxnLst/>
            <a:rect l="l" t="t" r="r" b="b"/>
            <a:pathLst>
              <a:path w="600075" h="1386205">
                <a:moveTo>
                  <a:pt x="183159" y="167411"/>
                </a:moveTo>
                <a:lnTo>
                  <a:pt x="174066" y="101739"/>
                </a:lnTo>
                <a:lnTo>
                  <a:pt x="162534" y="65214"/>
                </a:lnTo>
                <a:lnTo>
                  <a:pt x="138912" y="32588"/>
                </a:lnTo>
                <a:lnTo>
                  <a:pt x="98196" y="2590"/>
                </a:lnTo>
                <a:lnTo>
                  <a:pt x="68491" y="0"/>
                </a:lnTo>
                <a:lnTo>
                  <a:pt x="41465" y="12204"/>
                </a:lnTo>
                <a:lnTo>
                  <a:pt x="20307" y="38735"/>
                </a:lnTo>
                <a:lnTo>
                  <a:pt x="4203" y="82486"/>
                </a:lnTo>
                <a:lnTo>
                  <a:pt x="0" y="126365"/>
                </a:lnTo>
                <a:lnTo>
                  <a:pt x="6972" y="170040"/>
                </a:lnTo>
                <a:lnTo>
                  <a:pt x="24371" y="213169"/>
                </a:lnTo>
                <a:lnTo>
                  <a:pt x="57556" y="248780"/>
                </a:lnTo>
                <a:lnTo>
                  <a:pt x="97358" y="265772"/>
                </a:lnTo>
                <a:lnTo>
                  <a:pt x="133883" y="261874"/>
                </a:lnTo>
                <a:lnTo>
                  <a:pt x="162788" y="238937"/>
                </a:lnTo>
                <a:lnTo>
                  <a:pt x="179768" y="198818"/>
                </a:lnTo>
                <a:lnTo>
                  <a:pt x="183159" y="167411"/>
                </a:lnTo>
                <a:close/>
              </a:path>
              <a:path w="600075" h="1386205">
                <a:moveTo>
                  <a:pt x="599541" y="530072"/>
                </a:moveTo>
                <a:lnTo>
                  <a:pt x="596976" y="483730"/>
                </a:lnTo>
                <a:lnTo>
                  <a:pt x="587717" y="438658"/>
                </a:lnTo>
                <a:lnTo>
                  <a:pt x="571715" y="395224"/>
                </a:lnTo>
                <a:lnTo>
                  <a:pt x="548944" y="353822"/>
                </a:lnTo>
                <a:lnTo>
                  <a:pt x="518350" y="316191"/>
                </a:lnTo>
                <a:lnTo>
                  <a:pt x="481418" y="285851"/>
                </a:lnTo>
                <a:lnTo>
                  <a:pt x="439801" y="262483"/>
                </a:lnTo>
                <a:lnTo>
                  <a:pt x="395147" y="245745"/>
                </a:lnTo>
                <a:lnTo>
                  <a:pt x="349072" y="235318"/>
                </a:lnTo>
                <a:lnTo>
                  <a:pt x="303250" y="230873"/>
                </a:lnTo>
                <a:lnTo>
                  <a:pt x="259308" y="232092"/>
                </a:lnTo>
                <a:lnTo>
                  <a:pt x="218897" y="238633"/>
                </a:lnTo>
                <a:lnTo>
                  <a:pt x="143941" y="271780"/>
                </a:lnTo>
                <a:lnTo>
                  <a:pt x="110274" y="301294"/>
                </a:lnTo>
                <a:lnTo>
                  <a:pt x="83616" y="337629"/>
                </a:lnTo>
                <a:lnTo>
                  <a:pt x="64871" y="379755"/>
                </a:lnTo>
                <a:lnTo>
                  <a:pt x="55003" y="426567"/>
                </a:lnTo>
                <a:lnTo>
                  <a:pt x="54127" y="472617"/>
                </a:lnTo>
                <a:lnTo>
                  <a:pt x="61696" y="515239"/>
                </a:lnTo>
                <a:lnTo>
                  <a:pt x="78079" y="554113"/>
                </a:lnTo>
                <a:lnTo>
                  <a:pt x="103644" y="588924"/>
                </a:lnTo>
                <a:lnTo>
                  <a:pt x="138734" y="619340"/>
                </a:lnTo>
                <a:lnTo>
                  <a:pt x="208127" y="662089"/>
                </a:lnTo>
                <a:lnTo>
                  <a:pt x="231127" y="676579"/>
                </a:lnTo>
                <a:lnTo>
                  <a:pt x="271284" y="703719"/>
                </a:lnTo>
                <a:lnTo>
                  <a:pt x="308483" y="734199"/>
                </a:lnTo>
                <a:lnTo>
                  <a:pt x="335495" y="771702"/>
                </a:lnTo>
                <a:lnTo>
                  <a:pt x="347027" y="814247"/>
                </a:lnTo>
                <a:lnTo>
                  <a:pt x="343103" y="858405"/>
                </a:lnTo>
                <a:lnTo>
                  <a:pt x="323748" y="900772"/>
                </a:lnTo>
                <a:lnTo>
                  <a:pt x="314375" y="913460"/>
                </a:lnTo>
                <a:lnTo>
                  <a:pt x="294347" y="937996"/>
                </a:lnTo>
                <a:lnTo>
                  <a:pt x="285254" y="950836"/>
                </a:lnTo>
                <a:lnTo>
                  <a:pt x="258914" y="992568"/>
                </a:lnTo>
                <a:lnTo>
                  <a:pt x="237070" y="1036243"/>
                </a:lnTo>
                <a:lnTo>
                  <a:pt x="223202" y="1080973"/>
                </a:lnTo>
                <a:lnTo>
                  <a:pt x="215303" y="1126197"/>
                </a:lnTo>
                <a:lnTo>
                  <a:pt x="213347" y="1171803"/>
                </a:lnTo>
                <a:lnTo>
                  <a:pt x="217309" y="1217612"/>
                </a:lnTo>
                <a:lnTo>
                  <a:pt x="227152" y="1263497"/>
                </a:lnTo>
                <a:lnTo>
                  <a:pt x="244055" y="1308506"/>
                </a:lnTo>
                <a:lnTo>
                  <a:pt x="269303" y="1345653"/>
                </a:lnTo>
                <a:lnTo>
                  <a:pt x="304622" y="1371955"/>
                </a:lnTo>
                <a:lnTo>
                  <a:pt x="351790" y="1384401"/>
                </a:lnTo>
                <a:lnTo>
                  <a:pt x="383527" y="1385722"/>
                </a:lnTo>
                <a:lnTo>
                  <a:pt x="415556" y="1384515"/>
                </a:lnTo>
                <a:lnTo>
                  <a:pt x="478790" y="1375270"/>
                </a:lnTo>
                <a:lnTo>
                  <a:pt x="514896" y="1361554"/>
                </a:lnTo>
                <a:lnTo>
                  <a:pt x="558253" y="1307719"/>
                </a:lnTo>
                <a:lnTo>
                  <a:pt x="565848" y="1269187"/>
                </a:lnTo>
                <a:lnTo>
                  <a:pt x="568604" y="1215885"/>
                </a:lnTo>
                <a:lnTo>
                  <a:pt x="568769" y="1189202"/>
                </a:lnTo>
                <a:lnTo>
                  <a:pt x="567715" y="1162621"/>
                </a:lnTo>
                <a:lnTo>
                  <a:pt x="565226" y="1108608"/>
                </a:lnTo>
                <a:lnTo>
                  <a:pt x="564743" y="1054709"/>
                </a:lnTo>
                <a:lnTo>
                  <a:pt x="565988" y="1000887"/>
                </a:lnTo>
                <a:lnTo>
                  <a:pt x="568706" y="947140"/>
                </a:lnTo>
                <a:lnTo>
                  <a:pt x="572643" y="893432"/>
                </a:lnTo>
                <a:lnTo>
                  <a:pt x="577519" y="839749"/>
                </a:lnTo>
                <a:lnTo>
                  <a:pt x="588200" y="734999"/>
                </a:lnTo>
                <a:lnTo>
                  <a:pt x="592442" y="683844"/>
                </a:lnTo>
                <a:lnTo>
                  <a:pt x="595782" y="632599"/>
                </a:lnTo>
                <a:lnTo>
                  <a:pt x="598157" y="581329"/>
                </a:lnTo>
                <a:lnTo>
                  <a:pt x="599541" y="530072"/>
                </a:lnTo>
                <a:close/>
              </a:path>
            </a:pathLst>
          </a:custGeom>
          <a:solidFill>
            <a:srgbClr val="12513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020237" y="664796"/>
            <a:ext cx="422535" cy="293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238441" y="1021958"/>
            <a:ext cx="111556" cy="111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399577" y="1021958"/>
            <a:ext cx="111567" cy="111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558253" y="1021958"/>
            <a:ext cx="111567" cy="111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063420" y="1490823"/>
            <a:ext cx="209805" cy="1952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2362259" y="3463195"/>
            <a:ext cx="4621799" cy="3175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3" name="object 23"/>
          <p:cNvGrpSpPr/>
          <p:nvPr/>
        </p:nvGrpSpPr>
        <p:grpSpPr>
          <a:xfrm>
            <a:off x="443710" y="610651"/>
            <a:ext cx="4592955" cy="10548620"/>
            <a:chOff x="443710" y="610651"/>
            <a:chExt cx="4592955" cy="10548620"/>
          </a:xfrm>
        </p:grpSpPr>
        <p:sp>
          <p:nvSpPr>
            <p:cNvPr id="24" name="object 24"/>
            <p:cNvSpPr/>
            <p:nvPr/>
          </p:nvSpPr>
          <p:spPr>
            <a:xfrm>
              <a:off x="3348986" y="610724"/>
              <a:ext cx="93421" cy="2108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486731" y="610651"/>
              <a:ext cx="88049" cy="21050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3607471" y="613478"/>
              <a:ext cx="93986" cy="20684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3724179" y="613541"/>
              <a:ext cx="117064" cy="25054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3883860" y="613499"/>
              <a:ext cx="94614" cy="20530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4019228" y="613447"/>
              <a:ext cx="84468" cy="20530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4141318" y="610651"/>
              <a:ext cx="88143" cy="21050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4379416" y="613510"/>
              <a:ext cx="82060" cy="20530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4506365" y="613531"/>
              <a:ext cx="72793" cy="20529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4909546" y="613489"/>
              <a:ext cx="126551" cy="20533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443710" y="8923838"/>
              <a:ext cx="2710132" cy="223520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/>
          <p:nvPr/>
        </p:nvSpPr>
        <p:spPr>
          <a:xfrm>
            <a:off x="17213864" y="8887700"/>
            <a:ext cx="2492237" cy="20574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5081070" y="9873990"/>
            <a:ext cx="1798814" cy="13335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/>
          <p:cNvGrpSpPr/>
          <p:nvPr/>
        </p:nvGrpSpPr>
        <p:grpSpPr>
          <a:xfrm>
            <a:off x="1173702" y="401516"/>
            <a:ext cx="6048375" cy="3307079"/>
            <a:chOff x="1173702" y="401516"/>
            <a:chExt cx="6048375" cy="3307079"/>
          </a:xfrm>
        </p:grpSpPr>
        <p:sp>
          <p:nvSpPr>
            <p:cNvPr id="38" name="object 38"/>
            <p:cNvSpPr/>
            <p:nvPr/>
          </p:nvSpPr>
          <p:spPr>
            <a:xfrm>
              <a:off x="3131489" y="512133"/>
              <a:ext cx="4077335" cy="1466850"/>
            </a:xfrm>
            <a:custGeom>
              <a:avLst/>
              <a:gdLst/>
              <a:ahLst/>
              <a:cxnLst/>
              <a:rect l="l" t="t" r="r" b="b"/>
              <a:pathLst>
                <a:path w="4077334" h="1466850">
                  <a:moveTo>
                    <a:pt x="2155977" y="1245730"/>
                  </a:moveTo>
                  <a:lnTo>
                    <a:pt x="760095" y="1245730"/>
                  </a:lnTo>
                  <a:lnTo>
                    <a:pt x="760095" y="1466392"/>
                  </a:lnTo>
                  <a:lnTo>
                    <a:pt x="2155977" y="1466392"/>
                  </a:lnTo>
                  <a:lnTo>
                    <a:pt x="2155977" y="1245730"/>
                  </a:lnTo>
                  <a:close/>
                </a:path>
                <a:path w="4077334" h="1466850">
                  <a:moveTo>
                    <a:pt x="4076814" y="406552"/>
                  </a:moveTo>
                  <a:lnTo>
                    <a:pt x="2158504" y="406552"/>
                  </a:lnTo>
                  <a:lnTo>
                    <a:pt x="2158504" y="0"/>
                  </a:lnTo>
                  <a:lnTo>
                    <a:pt x="0" y="0"/>
                  </a:lnTo>
                  <a:lnTo>
                    <a:pt x="0" y="415251"/>
                  </a:lnTo>
                  <a:lnTo>
                    <a:pt x="2155990" y="415251"/>
                  </a:lnTo>
                  <a:lnTo>
                    <a:pt x="2155990" y="827011"/>
                  </a:lnTo>
                  <a:lnTo>
                    <a:pt x="2155977" y="1245730"/>
                  </a:lnTo>
                  <a:lnTo>
                    <a:pt x="3003092" y="1245730"/>
                  </a:lnTo>
                  <a:lnTo>
                    <a:pt x="3003092" y="827011"/>
                  </a:lnTo>
                  <a:lnTo>
                    <a:pt x="4076814" y="827011"/>
                  </a:lnTo>
                  <a:lnTo>
                    <a:pt x="4076814" y="4065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3117519" y="491965"/>
              <a:ext cx="4104640" cy="864869"/>
            </a:xfrm>
            <a:custGeom>
              <a:avLst/>
              <a:gdLst/>
              <a:ahLst/>
              <a:cxnLst/>
              <a:rect l="l" t="t" r="r" b="b"/>
              <a:pathLst>
                <a:path w="4104640" h="864869">
                  <a:moveTo>
                    <a:pt x="194271" y="121526"/>
                  </a:moveTo>
                  <a:lnTo>
                    <a:pt x="120319" y="121526"/>
                  </a:lnTo>
                  <a:lnTo>
                    <a:pt x="120319" y="149466"/>
                  </a:lnTo>
                  <a:lnTo>
                    <a:pt x="120319" y="327266"/>
                  </a:lnTo>
                  <a:lnTo>
                    <a:pt x="150964" y="327266"/>
                  </a:lnTo>
                  <a:lnTo>
                    <a:pt x="150964" y="149466"/>
                  </a:lnTo>
                  <a:lnTo>
                    <a:pt x="194271" y="149466"/>
                  </a:lnTo>
                  <a:lnTo>
                    <a:pt x="194271" y="121526"/>
                  </a:lnTo>
                  <a:close/>
                </a:path>
                <a:path w="4104640" h="864869">
                  <a:moveTo>
                    <a:pt x="1222349" y="121119"/>
                  </a:moveTo>
                  <a:lnTo>
                    <a:pt x="1141590" y="121119"/>
                  </a:lnTo>
                  <a:lnTo>
                    <a:pt x="1141590" y="152869"/>
                  </a:lnTo>
                  <a:lnTo>
                    <a:pt x="1166355" y="152869"/>
                  </a:lnTo>
                  <a:lnTo>
                    <a:pt x="1166355" y="326859"/>
                  </a:lnTo>
                  <a:lnTo>
                    <a:pt x="1196886" y="326859"/>
                  </a:lnTo>
                  <a:lnTo>
                    <a:pt x="1196886" y="152869"/>
                  </a:lnTo>
                  <a:lnTo>
                    <a:pt x="1222349" y="152869"/>
                  </a:lnTo>
                  <a:lnTo>
                    <a:pt x="1222349" y="121119"/>
                  </a:lnTo>
                  <a:close/>
                </a:path>
                <a:path w="4104640" h="864869">
                  <a:moveTo>
                    <a:pt x="1594294" y="121119"/>
                  </a:moveTo>
                  <a:lnTo>
                    <a:pt x="1563497" y="121119"/>
                  </a:lnTo>
                  <a:lnTo>
                    <a:pt x="1563497" y="207479"/>
                  </a:lnTo>
                  <a:lnTo>
                    <a:pt x="1536471" y="207479"/>
                  </a:lnTo>
                  <a:lnTo>
                    <a:pt x="1536471" y="121119"/>
                  </a:lnTo>
                  <a:lnTo>
                    <a:pt x="1505712" y="121119"/>
                  </a:lnTo>
                  <a:lnTo>
                    <a:pt x="1505712" y="207479"/>
                  </a:lnTo>
                  <a:lnTo>
                    <a:pt x="1505712" y="235419"/>
                  </a:lnTo>
                  <a:lnTo>
                    <a:pt x="1505712" y="326859"/>
                  </a:lnTo>
                  <a:lnTo>
                    <a:pt x="1536471" y="326859"/>
                  </a:lnTo>
                  <a:lnTo>
                    <a:pt x="1536471" y="235419"/>
                  </a:lnTo>
                  <a:lnTo>
                    <a:pt x="1563497" y="235419"/>
                  </a:lnTo>
                  <a:lnTo>
                    <a:pt x="1563497" y="326859"/>
                  </a:lnTo>
                  <a:lnTo>
                    <a:pt x="1594294" y="326859"/>
                  </a:lnTo>
                  <a:lnTo>
                    <a:pt x="1594294" y="235419"/>
                  </a:lnTo>
                  <a:lnTo>
                    <a:pt x="1594294" y="207479"/>
                  </a:lnTo>
                  <a:lnTo>
                    <a:pt x="1594294" y="121119"/>
                  </a:lnTo>
                  <a:close/>
                </a:path>
                <a:path w="4104640" h="864869">
                  <a:moveTo>
                    <a:pt x="1737487" y="121119"/>
                  </a:moveTo>
                  <a:lnTo>
                    <a:pt x="1706651" y="121119"/>
                  </a:lnTo>
                  <a:lnTo>
                    <a:pt x="1706651" y="207479"/>
                  </a:lnTo>
                  <a:lnTo>
                    <a:pt x="1679587" y="207479"/>
                  </a:lnTo>
                  <a:lnTo>
                    <a:pt x="1679587" y="121119"/>
                  </a:lnTo>
                  <a:lnTo>
                    <a:pt x="1648790" y="121119"/>
                  </a:lnTo>
                  <a:lnTo>
                    <a:pt x="1648790" y="207479"/>
                  </a:lnTo>
                  <a:lnTo>
                    <a:pt x="1648790" y="235419"/>
                  </a:lnTo>
                  <a:lnTo>
                    <a:pt x="1648790" y="326859"/>
                  </a:lnTo>
                  <a:lnTo>
                    <a:pt x="1679587" y="326859"/>
                  </a:lnTo>
                  <a:lnTo>
                    <a:pt x="1679587" y="235419"/>
                  </a:lnTo>
                  <a:lnTo>
                    <a:pt x="1706651" y="235419"/>
                  </a:lnTo>
                  <a:lnTo>
                    <a:pt x="1706651" y="326859"/>
                  </a:lnTo>
                  <a:lnTo>
                    <a:pt x="1737487" y="326859"/>
                  </a:lnTo>
                  <a:lnTo>
                    <a:pt x="1737487" y="235419"/>
                  </a:lnTo>
                  <a:lnTo>
                    <a:pt x="1737487" y="207479"/>
                  </a:lnTo>
                  <a:lnTo>
                    <a:pt x="1737487" y="121119"/>
                  </a:lnTo>
                  <a:close/>
                </a:path>
                <a:path w="4104640" h="864869">
                  <a:moveTo>
                    <a:pt x="2053323" y="63944"/>
                  </a:moveTo>
                  <a:lnTo>
                    <a:pt x="2028837" y="63944"/>
                  </a:lnTo>
                  <a:lnTo>
                    <a:pt x="2028837" y="65773"/>
                  </a:lnTo>
                  <a:lnTo>
                    <a:pt x="2028520" y="73583"/>
                  </a:lnTo>
                  <a:lnTo>
                    <a:pt x="2027936" y="76200"/>
                  </a:lnTo>
                  <a:lnTo>
                    <a:pt x="2026627" y="81673"/>
                  </a:lnTo>
                  <a:lnTo>
                    <a:pt x="2022170" y="84607"/>
                  </a:lnTo>
                  <a:lnTo>
                    <a:pt x="2013305" y="84607"/>
                  </a:lnTo>
                  <a:lnTo>
                    <a:pt x="2008771" y="81673"/>
                  </a:lnTo>
                  <a:lnTo>
                    <a:pt x="2007590" y="76200"/>
                  </a:lnTo>
                  <a:lnTo>
                    <a:pt x="2006955" y="73583"/>
                  </a:lnTo>
                  <a:lnTo>
                    <a:pt x="2006625" y="65773"/>
                  </a:lnTo>
                  <a:lnTo>
                    <a:pt x="2006625" y="63944"/>
                  </a:lnTo>
                  <a:lnTo>
                    <a:pt x="1982139" y="63944"/>
                  </a:lnTo>
                  <a:lnTo>
                    <a:pt x="1997278" y="100253"/>
                  </a:lnTo>
                  <a:lnTo>
                    <a:pt x="2018055" y="106375"/>
                  </a:lnTo>
                  <a:lnTo>
                    <a:pt x="2026221" y="105664"/>
                  </a:lnTo>
                  <a:lnTo>
                    <a:pt x="2049106" y="84607"/>
                  </a:lnTo>
                  <a:lnTo>
                    <a:pt x="2050872" y="80111"/>
                  </a:lnTo>
                  <a:lnTo>
                    <a:pt x="2052701" y="71996"/>
                  </a:lnTo>
                  <a:lnTo>
                    <a:pt x="2053323" y="63944"/>
                  </a:lnTo>
                  <a:close/>
                </a:path>
                <a:path w="4104640" h="864869">
                  <a:moveTo>
                    <a:pt x="2063267" y="121500"/>
                  </a:moveTo>
                  <a:lnTo>
                    <a:pt x="2036876" y="121500"/>
                  </a:lnTo>
                  <a:lnTo>
                    <a:pt x="2036876" y="132854"/>
                  </a:lnTo>
                  <a:lnTo>
                    <a:pt x="2003818" y="227063"/>
                  </a:lnTo>
                  <a:lnTo>
                    <a:pt x="2002599" y="230746"/>
                  </a:lnTo>
                  <a:lnTo>
                    <a:pt x="2000148" y="237909"/>
                  </a:lnTo>
                  <a:lnTo>
                    <a:pt x="1996440" y="248932"/>
                  </a:lnTo>
                  <a:lnTo>
                    <a:pt x="1995893" y="248932"/>
                  </a:lnTo>
                  <a:lnTo>
                    <a:pt x="1997621" y="237705"/>
                  </a:lnTo>
                  <a:lnTo>
                    <a:pt x="1998751" y="226783"/>
                  </a:lnTo>
                  <a:lnTo>
                    <a:pt x="1999322" y="218097"/>
                  </a:lnTo>
                  <a:lnTo>
                    <a:pt x="1999386" y="215722"/>
                  </a:lnTo>
                  <a:lnTo>
                    <a:pt x="1999488" y="121500"/>
                  </a:lnTo>
                  <a:lnTo>
                    <a:pt x="1973110" y="121500"/>
                  </a:lnTo>
                  <a:lnTo>
                    <a:pt x="1973110" y="326796"/>
                  </a:lnTo>
                  <a:lnTo>
                    <a:pt x="1999488" y="326796"/>
                  </a:lnTo>
                  <a:lnTo>
                    <a:pt x="1999488" y="310451"/>
                  </a:lnTo>
                  <a:lnTo>
                    <a:pt x="2020900" y="248932"/>
                  </a:lnTo>
                  <a:lnTo>
                    <a:pt x="2032469" y="215722"/>
                  </a:lnTo>
                  <a:lnTo>
                    <a:pt x="2034692" y="208978"/>
                  </a:lnTo>
                  <a:lnTo>
                    <a:pt x="2037118" y="200177"/>
                  </a:lnTo>
                  <a:lnTo>
                    <a:pt x="2039569" y="192430"/>
                  </a:lnTo>
                  <a:lnTo>
                    <a:pt x="2039797" y="192430"/>
                  </a:lnTo>
                  <a:lnTo>
                    <a:pt x="2038604" y="201904"/>
                  </a:lnTo>
                  <a:lnTo>
                    <a:pt x="2037676" y="211899"/>
                  </a:lnTo>
                  <a:lnTo>
                    <a:pt x="2037080" y="221246"/>
                  </a:lnTo>
                  <a:lnTo>
                    <a:pt x="2036940" y="226783"/>
                  </a:lnTo>
                  <a:lnTo>
                    <a:pt x="2036876" y="326796"/>
                  </a:lnTo>
                  <a:lnTo>
                    <a:pt x="2063267" y="326796"/>
                  </a:lnTo>
                  <a:lnTo>
                    <a:pt x="2063267" y="192430"/>
                  </a:lnTo>
                  <a:lnTo>
                    <a:pt x="2063267" y="121500"/>
                  </a:lnTo>
                  <a:close/>
                </a:path>
                <a:path w="4104640" h="864869">
                  <a:moveTo>
                    <a:pt x="4104424" y="417830"/>
                  </a:moveTo>
                  <a:lnTo>
                    <a:pt x="2185174" y="417830"/>
                  </a:lnTo>
                  <a:lnTo>
                    <a:pt x="2185174" y="416623"/>
                  </a:lnTo>
                  <a:lnTo>
                    <a:pt x="2185174" y="30949"/>
                  </a:lnTo>
                  <a:lnTo>
                    <a:pt x="2154618" y="30949"/>
                  </a:lnTo>
                  <a:lnTo>
                    <a:pt x="2154618" y="416560"/>
                  </a:lnTo>
                  <a:lnTo>
                    <a:pt x="30454" y="416560"/>
                  </a:lnTo>
                  <a:lnTo>
                    <a:pt x="30454" y="30480"/>
                  </a:lnTo>
                  <a:lnTo>
                    <a:pt x="2185174" y="30480"/>
                  </a:lnTo>
                  <a:lnTo>
                    <a:pt x="2185174" y="0"/>
                  </a:lnTo>
                  <a:lnTo>
                    <a:pt x="0" y="0"/>
                  </a:lnTo>
                  <a:lnTo>
                    <a:pt x="0" y="30480"/>
                  </a:lnTo>
                  <a:lnTo>
                    <a:pt x="0" y="416560"/>
                  </a:lnTo>
                  <a:lnTo>
                    <a:pt x="0" y="447040"/>
                  </a:lnTo>
                  <a:lnTo>
                    <a:pt x="2154720" y="447040"/>
                  </a:lnTo>
                  <a:lnTo>
                    <a:pt x="2154720" y="448310"/>
                  </a:lnTo>
                  <a:lnTo>
                    <a:pt x="2154720" y="834390"/>
                  </a:lnTo>
                  <a:lnTo>
                    <a:pt x="2154720" y="864870"/>
                  </a:lnTo>
                  <a:lnTo>
                    <a:pt x="4104424" y="864870"/>
                  </a:lnTo>
                  <a:lnTo>
                    <a:pt x="4104424" y="834390"/>
                  </a:lnTo>
                  <a:lnTo>
                    <a:pt x="2185251" y="834390"/>
                  </a:lnTo>
                  <a:lnTo>
                    <a:pt x="2185251" y="448310"/>
                  </a:lnTo>
                  <a:lnTo>
                    <a:pt x="4073969" y="448310"/>
                  </a:lnTo>
                  <a:lnTo>
                    <a:pt x="4073969" y="833996"/>
                  </a:lnTo>
                  <a:lnTo>
                    <a:pt x="4104424" y="833996"/>
                  </a:lnTo>
                  <a:lnTo>
                    <a:pt x="4104424" y="448310"/>
                  </a:lnTo>
                  <a:lnTo>
                    <a:pt x="4104424" y="448005"/>
                  </a:lnTo>
                  <a:lnTo>
                    <a:pt x="4104424" y="417830"/>
                  </a:lnTo>
                  <a:close/>
                </a:path>
              </a:pathLst>
            </a:custGeom>
            <a:solidFill>
              <a:srgbClr val="108C5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173702" y="401516"/>
              <a:ext cx="5926248" cy="330686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1701" y="0"/>
            <a:ext cx="19467195" cy="10967085"/>
            <a:chOff x="481701" y="0"/>
            <a:chExt cx="19467195" cy="10967085"/>
          </a:xfrm>
        </p:grpSpPr>
        <p:sp>
          <p:nvSpPr>
            <p:cNvPr id="3" name="object 3"/>
            <p:cNvSpPr/>
            <p:nvPr/>
          </p:nvSpPr>
          <p:spPr>
            <a:xfrm>
              <a:off x="481701" y="341507"/>
              <a:ext cx="13496647" cy="1062553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9318878" y="0"/>
              <a:ext cx="10629900" cy="4518660"/>
            </a:xfrm>
            <a:custGeom>
              <a:avLst/>
              <a:gdLst/>
              <a:ahLst/>
              <a:cxnLst/>
              <a:rect l="l" t="t" r="r" b="b"/>
              <a:pathLst>
                <a:path w="10629900" h="4518660">
                  <a:moveTo>
                    <a:pt x="10629414" y="0"/>
                  </a:moveTo>
                  <a:lnTo>
                    <a:pt x="0" y="0"/>
                  </a:lnTo>
                  <a:lnTo>
                    <a:pt x="8151" y="47046"/>
                  </a:lnTo>
                  <a:lnTo>
                    <a:pt x="16710" y="93960"/>
                  </a:lnTo>
                  <a:lnTo>
                    <a:pt x="25675" y="140740"/>
                  </a:lnTo>
                  <a:lnTo>
                    <a:pt x="35043" y="187383"/>
                  </a:lnTo>
                  <a:lnTo>
                    <a:pt x="44812" y="233889"/>
                  </a:lnTo>
                  <a:lnTo>
                    <a:pt x="54982" y="280254"/>
                  </a:lnTo>
                  <a:lnTo>
                    <a:pt x="65550" y="326477"/>
                  </a:lnTo>
                  <a:lnTo>
                    <a:pt x="76513" y="372557"/>
                  </a:lnTo>
                  <a:lnTo>
                    <a:pt x="87871" y="418490"/>
                  </a:lnTo>
                  <a:lnTo>
                    <a:pt x="99621" y="464275"/>
                  </a:lnTo>
                  <a:lnTo>
                    <a:pt x="111762" y="509910"/>
                  </a:lnTo>
                  <a:lnTo>
                    <a:pt x="124291" y="555393"/>
                  </a:lnTo>
                  <a:lnTo>
                    <a:pt x="137206" y="600722"/>
                  </a:lnTo>
                  <a:lnTo>
                    <a:pt x="150506" y="645895"/>
                  </a:lnTo>
                  <a:lnTo>
                    <a:pt x="164189" y="690910"/>
                  </a:lnTo>
                  <a:lnTo>
                    <a:pt x="178253" y="735766"/>
                  </a:lnTo>
                  <a:lnTo>
                    <a:pt x="192695" y="780459"/>
                  </a:lnTo>
                  <a:lnTo>
                    <a:pt x="207515" y="824988"/>
                  </a:lnTo>
                  <a:lnTo>
                    <a:pt x="222710" y="869352"/>
                  </a:lnTo>
                  <a:lnTo>
                    <a:pt x="238278" y="913547"/>
                  </a:lnTo>
                  <a:lnTo>
                    <a:pt x="254218" y="957573"/>
                  </a:lnTo>
                  <a:lnTo>
                    <a:pt x="270527" y="1001427"/>
                  </a:lnTo>
                  <a:lnTo>
                    <a:pt x="287204" y="1045107"/>
                  </a:lnTo>
                  <a:lnTo>
                    <a:pt x="304246" y="1088611"/>
                  </a:lnTo>
                  <a:lnTo>
                    <a:pt x="321652" y="1131938"/>
                  </a:lnTo>
                  <a:lnTo>
                    <a:pt x="339420" y="1175084"/>
                  </a:lnTo>
                  <a:lnTo>
                    <a:pt x="357548" y="1218049"/>
                  </a:lnTo>
                  <a:lnTo>
                    <a:pt x="376035" y="1260830"/>
                  </a:lnTo>
                  <a:lnTo>
                    <a:pt x="394877" y="1303426"/>
                  </a:lnTo>
                  <a:lnTo>
                    <a:pt x="414074" y="1345834"/>
                  </a:lnTo>
                  <a:lnTo>
                    <a:pt x="433623" y="1388052"/>
                  </a:lnTo>
                  <a:lnTo>
                    <a:pt x="453523" y="1430078"/>
                  </a:lnTo>
                  <a:lnTo>
                    <a:pt x="473771" y="1471911"/>
                  </a:lnTo>
                  <a:lnTo>
                    <a:pt x="494366" y="1513548"/>
                  </a:lnTo>
                  <a:lnTo>
                    <a:pt x="515306" y="1554987"/>
                  </a:lnTo>
                  <a:lnTo>
                    <a:pt x="536589" y="1596227"/>
                  </a:lnTo>
                  <a:lnTo>
                    <a:pt x="558213" y="1637265"/>
                  </a:lnTo>
                  <a:lnTo>
                    <a:pt x="580176" y="1678100"/>
                  </a:lnTo>
                  <a:lnTo>
                    <a:pt x="602476" y="1718729"/>
                  </a:lnTo>
                  <a:lnTo>
                    <a:pt x="625112" y="1759151"/>
                  </a:lnTo>
                  <a:lnTo>
                    <a:pt x="648081" y="1799363"/>
                  </a:lnTo>
                  <a:lnTo>
                    <a:pt x="671381" y="1839364"/>
                  </a:lnTo>
                  <a:lnTo>
                    <a:pt x="695012" y="1879151"/>
                  </a:lnTo>
                  <a:lnTo>
                    <a:pt x="718970" y="1918723"/>
                  </a:lnTo>
                  <a:lnTo>
                    <a:pt x="743254" y="1958077"/>
                  </a:lnTo>
                  <a:lnTo>
                    <a:pt x="767862" y="1997212"/>
                  </a:lnTo>
                  <a:lnTo>
                    <a:pt x="792792" y="2036125"/>
                  </a:lnTo>
                  <a:lnTo>
                    <a:pt x="818042" y="2074815"/>
                  </a:lnTo>
                  <a:lnTo>
                    <a:pt x="843610" y="2113279"/>
                  </a:lnTo>
                  <a:lnTo>
                    <a:pt x="869495" y="2151517"/>
                  </a:lnTo>
                  <a:lnTo>
                    <a:pt x="895695" y="2189525"/>
                  </a:lnTo>
                  <a:lnTo>
                    <a:pt x="922207" y="2227301"/>
                  </a:lnTo>
                  <a:lnTo>
                    <a:pt x="949029" y="2264844"/>
                  </a:lnTo>
                  <a:lnTo>
                    <a:pt x="976161" y="2302152"/>
                  </a:lnTo>
                  <a:lnTo>
                    <a:pt x="1003599" y="2339223"/>
                  </a:lnTo>
                  <a:lnTo>
                    <a:pt x="1031343" y="2376055"/>
                  </a:lnTo>
                  <a:lnTo>
                    <a:pt x="1059389" y="2412645"/>
                  </a:lnTo>
                  <a:lnTo>
                    <a:pt x="1087737" y="2448992"/>
                  </a:lnTo>
                  <a:lnTo>
                    <a:pt x="1116384" y="2485093"/>
                  </a:lnTo>
                  <a:lnTo>
                    <a:pt x="1145329" y="2520948"/>
                  </a:lnTo>
                  <a:lnTo>
                    <a:pt x="1174569" y="2556553"/>
                  </a:lnTo>
                  <a:lnTo>
                    <a:pt x="1204102" y="2591908"/>
                  </a:lnTo>
                  <a:lnTo>
                    <a:pt x="1233928" y="2627009"/>
                  </a:lnTo>
                  <a:lnTo>
                    <a:pt x="1264043" y="2661855"/>
                  </a:lnTo>
                  <a:lnTo>
                    <a:pt x="1294446" y="2696444"/>
                  </a:lnTo>
                  <a:lnTo>
                    <a:pt x="1325136" y="2730773"/>
                  </a:lnTo>
                  <a:lnTo>
                    <a:pt x="1356109" y="2764842"/>
                  </a:lnTo>
                  <a:lnTo>
                    <a:pt x="1387365" y="2798648"/>
                  </a:lnTo>
                  <a:lnTo>
                    <a:pt x="1418901" y="2832188"/>
                  </a:lnTo>
                  <a:lnTo>
                    <a:pt x="1450715" y="2865462"/>
                  </a:lnTo>
                  <a:lnTo>
                    <a:pt x="1482806" y="2898467"/>
                  </a:lnTo>
                  <a:lnTo>
                    <a:pt x="1515172" y="2931200"/>
                  </a:lnTo>
                  <a:lnTo>
                    <a:pt x="1547811" y="2963661"/>
                  </a:lnTo>
                  <a:lnTo>
                    <a:pt x="1580720" y="2995846"/>
                  </a:lnTo>
                  <a:lnTo>
                    <a:pt x="1613898" y="3027755"/>
                  </a:lnTo>
                  <a:lnTo>
                    <a:pt x="1647344" y="3059385"/>
                  </a:lnTo>
                  <a:lnTo>
                    <a:pt x="1681054" y="3090734"/>
                  </a:lnTo>
                  <a:lnTo>
                    <a:pt x="1715028" y="3121800"/>
                  </a:lnTo>
                  <a:lnTo>
                    <a:pt x="1749264" y="3152581"/>
                  </a:lnTo>
                  <a:lnTo>
                    <a:pt x="1783758" y="3183076"/>
                  </a:lnTo>
                  <a:lnTo>
                    <a:pt x="1818511" y="3213281"/>
                  </a:lnTo>
                  <a:lnTo>
                    <a:pt x="1853519" y="3243196"/>
                  </a:lnTo>
                  <a:lnTo>
                    <a:pt x="1888781" y="3272818"/>
                  </a:lnTo>
                  <a:lnTo>
                    <a:pt x="1924295" y="3302145"/>
                  </a:lnTo>
                  <a:lnTo>
                    <a:pt x="1960059" y="3331175"/>
                  </a:lnTo>
                  <a:lnTo>
                    <a:pt x="1996071" y="3359907"/>
                  </a:lnTo>
                  <a:lnTo>
                    <a:pt x="2032329" y="3388338"/>
                  </a:lnTo>
                  <a:lnTo>
                    <a:pt x="2068832" y="3416466"/>
                  </a:lnTo>
                  <a:lnTo>
                    <a:pt x="2105577" y="3444290"/>
                  </a:lnTo>
                  <a:lnTo>
                    <a:pt x="2142562" y="3471807"/>
                  </a:lnTo>
                  <a:lnTo>
                    <a:pt x="2179786" y="3499015"/>
                  </a:lnTo>
                  <a:lnTo>
                    <a:pt x="2217247" y="3525912"/>
                  </a:lnTo>
                  <a:lnTo>
                    <a:pt x="2254943" y="3552497"/>
                  </a:lnTo>
                  <a:lnTo>
                    <a:pt x="2292872" y="3578767"/>
                  </a:lnTo>
                  <a:lnTo>
                    <a:pt x="2331031" y="3604721"/>
                  </a:lnTo>
                  <a:lnTo>
                    <a:pt x="2369420" y="3630356"/>
                  </a:lnTo>
                  <a:lnTo>
                    <a:pt x="2408036" y="3655671"/>
                  </a:lnTo>
                  <a:lnTo>
                    <a:pt x="2446878" y="3680663"/>
                  </a:lnTo>
                  <a:lnTo>
                    <a:pt x="2485943" y="3705331"/>
                  </a:lnTo>
                  <a:lnTo>
                    <a:pt x="2525230" y="3729672"/>
                  </a:lnTo>
                  <a:lnTo>
                    <a:pt x="2564736" y="3753684"/>
                  </a:lnTo>
                  <a:lnTo>
                    <a:pt x="2604460" y="3777366"/>
                  </a:lnTo>
                  <a:lnTo>
                    <a:pt x="2644400" y="3800716"/>
                  </a:lnTo>
                  <a:lnTo>
                    <a:pt x="2684554" y="3823731"/>
                  </a:lnTo>
                  <a:lnTo>
                    <a:pt x="2724920" y="3846410"/>
                  </a:lnTo>
                  <a:lnTo>
                    <a:pt x="2765496" y="3868750"/>
                  </a:lnTo>
                  <a:lnTo>
                    <a:pt x="2806280" y="3890750"/>
                  </a:lnTo>
                  <a:lnTo>
                    <a:pt x="2847271" y="3912408"/>
                  </a:lnTo>
                  <a:lnTo>
                    <a:pt x="2888467" y="3933721"/>
                  </a:lnTo>
                  <a:lnTo>
                    <a:pt x="2929865" y="3954688"/>
                  </a:lnTo>
                  <a:lnTo>
                    <a:pt x="2971463" y="3975307"/>
                  </a:lnTo>
                  <a:lnTo>
                    <a:pt x="3013261" y="3995575"/>
                  </a:lnTo>
                  <a:lnTo>
                    <a:pt x="3055255" y="4015491"/>
                  </a:lnTo>
                  <a:lnTo>
                    <a:pt x="3097445" y="4035053"/>
                  </a:lnTo>
                  <a:lnTo>
                    <a:pt x="3139828" y="4054258"/>
                  </a:lnTo>
                  <a:lnTo>
                    <a:pt x="3182401" y="4073106"/>
                  </a:lnTo>
                  <a:lnTo>
                    <a:pt x="3225165" y="4091593"/>
                  </a:lnTo>
                  <a:lnTo>
                    <a:pt x="3268115" y="4109718"/>
                  </a:lnTo>
                  <a:lnTo>
                    <a:pt x="3311251" y="4127478"/>
                  </a:lnTo>
                  <a:lnTo>
                    <a:pt x="3354571" y="4144873"/>
                  </a:lnTo>
                  <a:lnTo>
                    <a:pt x="3398073" y="4161899"/>
                  </a:lnTo>
                  <a:lnTo>
                    <a:pt x="3441754" y="4178556"/>
                  </a:lnTo>
                  <a:lnTo>
                    <a:pt x="3485613" y="4194840"/>
                  </a:lnTo>
                  <a:lnTo>
                    <a:pt x="3529649" y="4210750"/>
                  </a:lnTo>
                  <a:lnTo>
                    <a:pt x="3573858" y="4226284"/>
                  </a:lnTo>
                  <a:lnTo>
                    <a:pt x="3618240" y="4241440"/>
                  </a:lnTo>
                  <a:lnTo>
                    <a:pt x="3662792" y="4256216"/>
                  </a:lnTo>
                  <a:lnTo>
                    <a:pt x="3707513" y="4270610"/>
                  </a:lnTo>
                  <a:lnTo>
                    <a:pt x="3752400" y="4284620"/>
                  </a:lnTo>
                  <a:lnTo>
                    <a:pt x="3797452" y="4298244"/>
                  </a:lnTo>
                  <a:lnTo>
                    <a:pt x="3842667" y="4311480"/>
                  </a:lnTo>
                  <a:lnTo>
                    <a:pt x="3888043" y="4324326"/>
                  </a:lnTo>
                  <a:lnTo>
                    <a:pt x="3933577" y="4336780"/>
                  </a:lnTo>
                  <a:lnTo>
                    <a:pt x="3979269" y="4348840"/>
                  </a:lnTo>
                  <a:lnTo>
                    <a:pt x="4025116" y="4360504"/>
                  </a:lnTo>
                  <a:lnTo>
                    <a:pt x="4071116" y="4371771"/>
                  </a:lnTo>
                  <a:lnTo>
                    <a:pt x="4117267" y="4382637"/>
                  </a:lnTo>
                  <a:lnTo>
                    <a:pt x="4163569" y="4393102"/>
                  </a:lnTo>
                  <a:lnTo>
                    <a:pt x="4210017" y="4403163"/>
                  </a:lnTo>
                  <a:lnTo>
                    <a:pt x="4256612" y="4412817"/>
                  </a:lnTo>
                  <a:lnTo>
                    <a:pt x="4303350" y="4422065"/>
                  </a:lnTo>
                  <a:lnTo>
                    <a:pt x="4350230" y="4430902"/>
                  </a:lnTo>
                  <a:lnTo>
                    <a:pt x="4397250" y="4439328"/>
                  </a:lnTo>
                  <a:lnTo>
                    <a:pt x="4444409" y="4447340"/>
                  </a:lnTo>
                  <a:lnTo>
                    <a:pt x="4491703" y="4454936"/>
                  </a:lnTo>
                  <a:lnTo>
                    <a:pt x="4539132" y="4462114"/>
                  </a:lnTo>
                  <a:lnTo>
                    <a:pt x="4586694" y="4468873"/>
                  </a:lnTo>
                  <a:lnTo>
                    <a:pt x="4634385" y="4475210"/>
                  </a:lnTo>
                  <a:lnTo>
                    <a:pt x="4682206" y="4481124"/>
                  </a:lnTo>
                  <a:lnTo>
                    <a:pt x="4730153" y="4486611"/>
                  </a:lnTo>
                  <a:lnTo>
                    <a:pt x="4778225" y="4491671"/>
                  </a:lnTo>
                  <a:lnTo>
                    <a:pt x="4826421" y="4496302"/>
                  </a:lnTo>
                  <a:lnTo>
                    <a:pt x="4874737" y="4500501"/>
                  </a:lnTo>
                  <a:lnTo>
                    <a:pt x="4923172" y="4504266"/>
                  </a:lnTo>
                  <a:lnTo>
                    <a:pt x="4971725" y="4507596"/>
                  </a:lnTo>
                  <a:lnTo>
                    <a:pt x="5020393" y="4510488"/>
                  </a:lnTo>
                  <a:lnTo>
                    <a:pt x="5069174" y="4512941"/>
                  </a:lnTo>
                  <a:lnTo>
                    <a:pt x="5118067" y="4514952"/>
                  </a:lnTo>
                  <a:lnTo>
                    <a:pt x="5167070" y="4516520"/>
                  </a:lnTo>
                  <a:lnTo>
                    <a:pt x="5216180" y="4517642"/>
                  </a:lnTo>
                  <a:lnTo>
                    <a:pt x="5265397" y="4518317"/>
                  </a:lnTo>
                  <a:lnTo>
                    <a:pt x="5314717" y="4518543"/>
                  </a:lnTo>
                  <a:lnTo>
                    <a:pt x="5364273" y="4518319"/>
                  </a:lnTo>
                  <a:lnTo>
                    <a:pt x="5413723" y="4517650"/>
                  </a:lnTo>
                  <a:lnTo>
                    <a:pt x="5463064" y="4516538"/>
                  </a:lnTo>
                  <a:lnTo>
                    <a:pt x="5512295" y="4514984"/>
                  </a:lnTo>
                  <a:lnTo>
                    <a:pt x="5561414" y="4512991"/>
                  </a:lnTo>
                  <a:lnTo>
                    <a:pt x="5610419" y="4510560"/>
                  </a:lnTo>
                  <a:lnTo>
                    <a:pt x="5659308" y="4507693"/>
                  </a:lnTo>
                  <a:lnTo>
                    <a:pt x="5708080" y="4504391"/>
                  </a:lnTo>
                  <a:lnTo>
                    <a:pt x="5756731" y="4500658"/>
                  </a:lnTo>
                  <a:lnTo>
                    <a:pt x="5805261" y="4496495"/>
                  </a:lnTo>
                  <a:lnTo>
                    <a:pt x="5853667" y="4491903"/>
                  </a:lnTo>
                  <a:lnTo>
                    <a:pt x="5901948" y="4486886"/>
                  </a:lnTo>
                  <a:lnTo>
                    <a:pt x="5950102" y="4481443"/>
                  </a:lnTo>
                  <a:lnTo>
                    <a:pt x="5998126" y="4475579"/>
                  </a:lnTo>
                  <a:lnTo>
                    <a:pt x="6046019" y="4469293"/>
                  </a:lnTo>
                  <a:lnTo>
                    <a:pt x="6093780" y="4462589"/>
                  </a:lnTo>
                  <a:lnTo>
                    <a:pt x="6141405" y="4455468"/>
                  </a:lnTo>
                  <a:lnTo>
                    <a:pt x="6188893" y="4447932"/>
                  </a:lnTo>
                  <a:lnTo>
                    <a:pt x="6236242" y="4439983"/>
                  </a:lnTo>
                  <a:lnTo>
                    <a:pt x="6283451" y="4431624"/>
                  </a:lnTo>
                  <a:lnTo>
                    <a:pt x="6330517" y="4422854"/>
                  </a:lnTo>
                  <a:lnTo>
                    <a:pt x="6377439" y="4413678"/>
                  </a:lnTo>
                  <a:lnTo>
                    <a:pt x="6424214" y="4404096"/>
                  </a:lnTo>
                  <a:lnTo>
                    <a:pt x="6470841" y="4394111"/>
                  </a:lnTo>
                  <a:lnTo>
                    <a:pt x="6517317" y="4383725"/>
                  </a:lnTo>
                  <a:lnTo>
                    <a:pt x="6563642" y="4372938"/>
                  </a:lnTo>
                  <a:lnTo>
                    <a:pt x="6609812" y="4361754"/>
                  </a:lnTo>
                  <a:lnTo>
                    <a:pt x="6655827" y="4350174"/>
                  </a:lnTo>
                  <a:lnTo>
                    <a:pt x="6701683" y="4338200"/>
                  </a:lnTo>
                  <a:lnTo>
                    <a:pt x="6747380" y="4325835"/>
                  </a:lnTo>
                  <a:lnTo>
                    <a:pt x="6792915" y="4313079"/>
                  </a:lnTo>
                  <a:lnTo>
                    <a:pt x="6838287" y="4299935"/>
                  </a:lnTo>
                  <a:lnTo>
                    <a:pt x="6883493" y="4286404"/>
                  </a:lnTo>
                  <a:lnTo>
                    <a:pt x="6928532" y="4272489"/>
                  </a:lnTo>
                  <a:lnTo>
                    <a:pt x="6973401" y="4258192"/>
                  </a:lnTo>
                  <a:lnTo>
                    <a:pt x="7018100" y="4243514"/>
                  </a:lnTo>
                  <a:lnTo>
                    <a:pt x="7062625" y="4228458"/>
                  </a:lnTo>
                  <a:lnTo>
                    <a:pt x="7106975" y="4213024"/>
                  </a:lnTo>
                  <a:lnTo>
                    <a:pt x="7151148" y="4197216"/>
                  </a:lnTo>
                  <a:lnTo>
                    <a:pt x="7195142" y="4181035"/>
                  </a:lnTo>
                  <a:lnTo>
                    <a:pt x="7238956" y="4164483"/>
                  </a:lnTo>
                  <a:lnTo>
                    <a:pt x="7282587" y="4147562"/>
                  </a:lnTo>
                  <a:lnTo>
                    <a:pt x="7326033" y="4130273"/>
                  </a:lnTo>
                  <a:lnTo>
                    <a:pt x="7369293" y="4112619"/>
                  </a:lnTo>
                  <a:lnTo>
                    <a:pt x="7412365" y="4094602"/>
                  </a:lnTo>
                  <a:lnTo>
                    <a:pt x="7455246" y="4076223"/>
                  </a:lnTo>
                  <a:lnTo>
                    <a:pt x="7497936" y="4057485"/>
                  </a:lnTo>
                  <a:lnTo>
                    <a:pt x="7540431" y="4038389"/>
                  </a:lnTo>
                  <a:lnTo>
                    <a:pt x="7582730" y="4018937"/>
                  </a:lnTo>
                  <a:lnTo>
                    <a:pt x="7624831" y="3999131"/>
                  </a:lnTo>
                  <a:lnTo>
                    <a:pt x="7666732" y="3978974"/>
                  </a:lnTo>
                  <a:lnTo>
                    <a:pt x="7708432" y="3958466"/>
                  </a:lnTo>
                  <a:lnTo>
                    <a:pt x="7749928" y="3937610"/>
                  </a:lnTo>
                  <a:lnTo>
                    <a:pt x="7791219" y="3916408"/>
                  </a:lnTo>
                  <a:lnTo>
                    <a:pt x="7832302" y="3894861"/>
                  </a:lnTo>
                  <a:lnTo>
                    <a:pt x="7873175" y="3872972"/>
                  </a:lnTo>
                  <a:lnTo>
                    <a:pt x="7913838" y="3850743"/>
                  </a:lnTo>
                  <a:lnTo>
                    <a:pt x="7954287" y="3828175"/>
                  </a:lnTo>
                  <a:lnTo>
                    <a:pt x="7994522" y="3805270"/>
                  </a:lnTo>
                  <a:lnTo>
                    <a:pt x="8034539" y="3782030"/>
                  </a:lnTo>
                  <a:lnTo>
                    <a:pt x="8074338" y="3758457"/>
                  </a:lnTo>
                  <a:lnTo>
                    <a:pt x="8113915" y="3734554"/>
                  </a:lnTo>
                  <a:lnTo>
                    <a:pt x="8153270" y="3710321"/>
                  </a:lnTo>
                  <a:lnTo>
                    <a:pt x="8192401" y="3685761"/>
                  </a:lnTo>
                  <a:lnTo>
                    <a:pt x="8231305" y="3660876"/>
                  </a:lnTo>
                  <a:lnTo>
                    <a:pt x="8269980" y="3635668"/>
                  </a:lnTo>
                  <a:lnTo>
                    <a:pt x="8308425" y="3610138"/>
                  </a:lnTo>
                  <a:lnTo>
                    <a:pt x="8346639" y="3584288"/>
                  </a:lnTo>
                  <a:lnTo>
                    <a:pt x="8384617" y="3558121"/>
                  </a:lnTo>
                  <a:lnTo>
                    <a:pt x="8422360" y="3531638"/>
                  </a:lnTo>
                  <a:lnTo>
                    <a:pt x="8459865" y="3504841"/>
                  </a:lnTo>
                  <a:lnTo>
                    <a:pt x="8497130" y="3477732"/>
                  </a:lnTo>
                  <a:lnTo>
                    <a:pt x="8534154" y="3450314"/>
                  </a:lnTo>
                  <a:lnTo>
                    <a:pt x="8570933" y="3422587"/>
                  </a:lnTo>
                  <a:lnTo>
                    <a:pt x="8607468" y="3394553"/>
                  </a:lnTo>
                  <a:lnTo>
                    <a:pt x="8643754" y="3366216"/>
                  </a:lnTo>
                  <a:lnTo>
                    <a:pt x="8679792" y="3337576"/>
                  </a:lnTo>
                  <a:lnTo>
                    <a:pt x="8715578" y="3308636"/>
                  </a:lnTo>
                  <a:lnTo>
                    <a:pt x="8751110" y="3279397"/>
                  </a:lnTo>
                  <a:lnTo>
                    <a:pt x="8786388" y="3249861"/>
                  </a:lnTo>
                  <a:lnTo>
                    <a:pt x="8821409" y="3220031"/>
                  </a:lnTo>
                  <a:lnTo>
                    <a:pt x="8856171" y="3189908"/>
                  </a:lnTo>
                  <a:lnTo>
                    <a:pt x="8890672" y="3159494"/>
                  </a:lnTo>
                  <a:lnTo>
                    <a:pt x="8924910" y="3128790"/>
                  </a:lnTo>
                  <a:lnTo>
                    <a:pt x="8958884" y="3097800"/>
                  </a:lnTo>
                  <a:lnTo>
                    <a:pt x="8992591" y="3066524"/>
                  </a:lnTo>
                  <a:lnTo>
                    <a:pt x="9026030" y="3034965"/>
                  </a:lnTo>
                  <a:lnTo>
                    <a:pt x="9059198" y="3003125"/>
                  </a:lnTo>
                  <a:lnTo>
                    <a:pt x="9092094" y="2971005"/>
                  </a:lnTo>
                  <a:lnTo>
                    <a:pt x="9124716" y="2938607"/>
                  </a:lnTo>
                  <a:lnTo>
                    <a:pt x="9157062" y="2905934"/>
                  </a:lnTo>
                  <a:lnTo>
                    <a:pt x="9189130" y="2872987"/>
                  </a:lnTo>
                  <a:lnTo>
                    <a:pt x="9220918" y="2839768"/>
                  </a:lnTo>
                  <a:lnTo>
                    <a:pt x="9252424" y="2806279"/>
                  </a:lnTo>
                  <a:lnTo>
                    <a:pt x="9283647" y="2772522"/>
                  </a:lnTo>
                  <a:lnTo>
                    <a:pt x="9314584" y="2738499"/>
                  </a:lnTo>
                  <a:lnTo>
                    <a:pt x="9345233" y="2704211"/>
                  </a:lnTo>
                  <a:lnTo>
                    <a:pt x="9375593" y="2669661"/>
                  </a:lnTo>
                  <a:lnTo>
                    <a:pt x="9405662" y="2634851"/>
                  </a:lnTo>
                  <a:lnTo>
                    <a:pt x="9435437" y="2599782"/>
                  </a:lnTo>
                  <a:lnTo>
                    <a:pt x="9464918" y="2564457"/>
                  </a:lnTo>
                  <a:lnTo>
                    <a:pt x="9494101" y="2528876"/>
                  </a:lnTo>
                  <a:lnTo>
                    <a:pt x="9522985" y="2493043"/>
                  </a:lnTo>
                  <a:lnTo>
                    <a:pt x="9551569" y="2456959"/>
                  </a:lnTo>
                  <a:lnTo>
                    <a:pt x="9579850" y="2420626"/>
                  </a:lnTo>
                  <a:lnTo>
                    <a:pt x="9607826" y="2384046"/>
                  </a:lnTo>
                  <a:lnTo>
                    <a:pt x="9635495" y="2347221"/>
                  </a:lnTo>
                  <a:lnTo>
                    <a:pt x="9662856" y="2310152"/>
                  </a:lnTo>
                  <a:lnTo>
                    <a:pt x="9689907" y="2272842"/>
                  </a:lnTo>
                  <a:lnTo>
                    <a:pt x="9716645" y="2235293"/>
                  </a:lnTo>
                  <a:lnTo>
                    <a:pt x="9743070" y="2197506"/>
                  </a:lnTo>
                  <a:lnTo>
                    <a:pt x="9769178" y="2159483"/>
                  </a:lnTo>
                  <a:lnTo>
                    <a:pt x="9794968" y="2121226"/>
                  </a:lnTo>
                  <a:lnTo>
                    <a:pt x="9820438" y="2082738"/>
                  </a:lnTo>
                  <a:lnTo>
                    <a:pt x="9845586" y="2044019"/>
                  </a:lnTo>
                  <a:lnTo>
                    <a:pt x="9870411" y="2005073"/>
                  </a:lnTo>
                  <a:lnTo>
                    <a:pt x="9894910" y="1965901"/>
                  </a:lnTo>
                  <a:lnTo>
                    <a:pt x="9919081" y="1926504"/>
                  </a:lnTo>
                  <a:lnTo>
                    <a:pt x="9942923" y="1886885"/>
                  </a:lnTo>
                  <a:lnTo>
                    <a:pt x="9966434" y="1847045"/>
                  </a:lnTo>
                  <a:lnTo>
                    <a:pt x="9989611" y="1806987"/>
                  </a:lnTo>
                  <a:lnTo>
                    <a:pt x="10012453" y="1766713"/>
                  </a:lnTo>
                  <a:lnTo>
                    <a:pt x="10034958" y="1726223"/>
                  </a:lnTo>
                  <a:lnTo>
                    <a:pt x="10057125" y="1685521"/>
                  </a:lnTo>
                  <a:lnTo>
                    <a:pt x="10078950" y="1644608"/>
                  </a:lnTo>
                  <a:lnTo>
                    <a:pt x="10100432" y="1603486"/>
                  </a:lnTo>
                  <a:lnTo>
                    <a:pt x="10121570" y="1562157"/>
                  </a:lnTo>
                  <a:lnTo>
                    <a:pt x="10142361" y="1520623"/>
                  </a:lnTo>
                  <a:lnTo>
                    <a:pt x="10162804" y="1478885"/>
                  </a:lnTo>
                  <a:lnTo>
                    <a:pt x="10182896" y="1436947"/>
                  </a:lnTo>
                  <a:lnTo>
                    <a:pt x="10202636" y="1394808"/>
                  </a:lnTo>
                  <a:lnTo>
                    <a:pt x="10222021" y="1352473"/>
                  </a:lnTo>
                  <a:lnTo>
                    <a:pt x="10241051" y="1309941"/>
                  </a:lnTo>
                  <a:lnTo>
                    <a:pt x="10259722" y="1267216"/>
                  </a:lnTo>
                  <a:lnTo>
                    <a:pt x="10278034" y="1224299"/>
                  </a:lnTo>
                  <a:lnTo>
                    <a:pt x="10295983" y="1181192"/>
                  </a:lnTo>
                  <a:lnTo>
                    <a:pt x="10313569" y="1137897"/>
                  </a:lnTo>
                  <a:lnTo>
                    <a:pt x="10330789" y="1094416"/>
                  </a:lnTo>
                  <a:lnTo>
                    <a:pt x="10347642" y="1050751"/>
                  </a:lnTo>
                  <a:lnTo>
                    <a:pt x="10364125" y="1006904"/>
                  </a:lnTo>
                  <a:lnTo>
                    <a:pt x="10380237" y="962876"/>
                  </a:lnTo>
                  <a:lnTo>
                    <a:pt x="10395975" y="918669"/>
                  </a:lnTo>
                  <a:lnTo>
                    <a:pt x="10411338" y="874286"/>
                  </a:lnTo>
                  <a:lnTo>
                    <a:pt x="10426324" y="829729"/>
                  </a:lnTo>
                  <a:lnTo>
                    <a:pt x="10440932" y="784999"/>
                  </a:lnTo>
                  <a:lnTo>
                    <a:pt x="10455158" y="740097"/>
                  </a:lnTo>
                  <a:lnTo>
                    <a:pt x="10469001" y="695027"/>
                  </a:lnTo>
                  <a:lnTo>
                    <a:pt x="10482460" y="649790"/>
                  </a:lnTo>
                  <a:lnTo>
                    <a:pt x="10495531" y="604388"/>
                  </a:lnTo>
                  <a:lnTo>
                    <a:pt x="10508215" y="558822"/>
                  </a:lnTo>
                  <a:lnTo>
                    <a:pt x="10520508" y="513096"/>
                  </a:lnTo>
                  <a:lnTo>
                    <a:pt x="10532408" y="467209"/>
                  </a:lnTo>
                  <a:lnTo>
                    <a:pt x="10543915" y="421166"/>
                  </a:lnTo>
                  <a:lnTo>
                    <a:pt x="10555025" y="374966"/>
                  </a:lnTo>
                  <a:lnTo>
                    <a:pt x="10565737" y="328613"/>
                  </a:lnTo>
                  <a:lnTo>
                    <a:pt x="10576049" y="282109"/>
                  </a:lnTo>
                  <a:lnTo>
                    <a:pt x="10585959" y="235454"/>
                  </a:lnTo>
                  <a:lnTo>
                    <a:pt x="10595465" y="188651"/>
                  </a:lnTo>
                  <a:lnTo>
                    <a:pt x="10604566" y="141703"/>
                  </a:lnTo>
                  <a:lnTo>
                    <a:pt x="10613259" y="94610"/>
                  </a:lnTo>
                  <a:lnTo>
                    <a:pt x="10621542" y="47375"/>
                  </a:lnTo>
                  <a:lnTo>
                    <a:pt x="10629414" y="0"/>
                  </a:lnTo>
                  <a:close/>
                </a:path>
              </a:pathLst>
            </a:custGeom>
            <a:solidFill>
              <a:srgbClr val="ADA3A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049686" y="399769"/>
            <a:ext cx="7167880" cy="2109470"/>
          </a:xfrm>
          <a:prstGeom prst="rect"/>
        </p:spPr>
        <p:txBody>
          <a:bodyPr wrap="square" lIns="0" tIns="193040" rIns="0" bIns="0" rtlCol="0" vert="horz">
            <a:spAutoFit/>
          </a:bodyPr>
          <a:lstStyle/>
          <a:p>
            <a:pPr marL="174625" marR="5080" indent="-162560">
              <a:lnSpc>
                <a:spcPts val="7500"/>
              </a:lnSpc>
              <a:spcBef>
                <a:spcPts val="1520"/>
              </a:spcBef>
            </a:pPr>
            <a:r>
              <a:rPr dirty="0" sz="7400" spc="790">
                <a:solidFill>
                  <a:srgbClr val="EBE6E3"/>
                </a:solidFill>
              </a:rPr>
              <a:t>Прев</a:t>
            </a:r>
            <a:r>
              <a:rPr dirty="0" sz="7400" spc="705">
                <a:solidFill>
                  <a:srgbClr val="EBE6E3"/>
                </a:solidFill>
              </a:rPr>
              <a:t>р</a:t>
            </a:r>
            <a:r>
              <a:rPr dirty="0" sz="7400" spc="605">
                <a:solidFill>
                  <a:srgbClr val="EBE6E3"/>
                </a:solidFill>
              </a:rPr>
              <a:t>ащения  </a:t>
            </a:r>
            <a:r>
              <a:rPr dirty="0" sz="7400" spc="675">
                <a:solidFill>
                  <a:srgbClr val="EBE6E3"/>
                </a:solidFill>
              </a:rPr>
              <a:t>земноводных</a:t>
            </a:r>
            <a:endParaRPr sz="7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264160"/>
          </a:xfrm>
          <a:custGeom>
            <a:avLst/>
            <a:gdLst/>
            <a:ahLst/>
            <a:cxnLst/>
            <a:rect l="l" t="t" r="r" b="b"/>
            <a:pathLst>
              <a:path w="20104100" h="264160">
                <a:moveTo>
                  <a:pt x="0" y="264002"/>
                </a:moveTo>
                <a:lnTo>
                  <a:pt x="20104099" y="264002"/>
                </a:lnTo>
                <a:lnTo>
                  <a:pt x="20104099" y="0"/>
                </a:lnTo>
                <a:lnTo>
                  <a:pt x="0" y="0"/>
                </a:lnTo>
                <a:lnTo>
                  <a:pt x="0" y="264002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3362002"/>
            <a:ext cx="20104100" cy="7947025"/>
          </a:xfrm>
          <a:custGeom>
            <a:avLst/>
            <a:gdLst/>
            <a:ahLst/>
            <a:cxnLst/>
            <a:rect l="l" t="t" r="r" b="b"/>
            <a:pathLst>
              <a:path w="20104100" h="7947025">
                <a:moveTo>
                  <a:pt x="0" y="7946553"/>
                </a:moveTo>
                <a:lnTo>
                  <a:pt x="20104099" y="7946553"/>
                </a:lnTo>
                <a:lnTo>
                  <a:pt x="20104099" y="0"/>
                </a:lnTo>
                <a:lnTo>
                  <a:pt x="0" y="0"/>
                </a:lnTo>
                <a:lnTo>
                  <a:pt x="0" y="7946553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264002"/>
            <a:ext cx="20104100" cy="3098165"/>
          </a:xfrm>
          <a:custGeom>
            <a:avLst/>
            <a:gdLst/>
            <a:ahLst/>
            <a:cxnLst/>
            <a:rect l="l" t="t" r="r" b="b"/>
            <a:pathLst>
              <a:path w="20104100" h="3098165">
                <a:moveTo>
                  <a:pt x="20104099" y="0"/>
                </a:moveTo>
                <a:lnTo>
                  <a:pt x="0" y="0"/>
                </a:lnTo>
                <a:lnTo>
                  <a:pt x="0" y="3097999"/>
                </a:lnTo>
                <a:lnTo>
                  <a:pt x="20104099" y="3097999"/>
                </a:lnTo>
                <a:lnTo>
                  <a:pt x="20104099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88160" y="318766"/>
            <a:ext cx="7167880" cy="2109470"/>
          </a:xfrm>
          <a:prstGeom prst="rect"/>
        </p:spPr>
        <p:txBody>
          <a:bodyPr wrap="square" lIns="0" tIns="193040" rIns="0" bIns="0" rtlCol="0" vert="horz">
            <a:spAutoFit/>
          </a:bodyPr>
          <a:lstStyle/>
          <a:p>
            <a:pPr marL="174625" marR="5080" indent="-162560">
              <a:lnSpc>
                <a:spcPts val="7500"/>
              </a:lnSpc>
              <a:spcBef>
                <a:spcPts val="1520"/>
              </a:spcBef>
            </a:pPr>
            <a:r>
              <a:rPr dirty="0" sz="7400" spc="790">
                <a:solidFill>
                  <a:srgbClr val="EBE6E3"/>
                </a:solidFill>
              </a:rPr>
              <a:t>Прев</a:t>
            </a:r>
            <a:r>
              <a:rPr dirty="0" sz="7400" spc="705">
                <a:solidFill>
                  <a:srgbClr val="EBE6E3"/>
                </a:solidFill>
              </a:rPr>
              <a:t>р</a:t>
            </a:r>
            <a:r>
              <a:rPr dirty="0" sz="7400" spc="605">
                <a:solidFill>
                  <a:srgbClr val="EBE6E3"/>
                </a:solidFill>
              </a:rPr>
              <a:t>ащения  </a:t>
            </a:r>
            <a:r>
              <a:rPr dirty="0" sz="7400" spc="675">
                <a:solidFill>
                  <a:srgbClr val="EBE6E3"/>
                </a:solidFill>
              </a:rPr>
              <a:t>земноводных</a:t>
            </a:r>
            <a:endParaRPr sz="7400"/>
          </a:p>
        </p:txBody>
      </p:sp>
      <p:sp>
        <p:nvSpPr>
          <p:cNvPr id="6" name="object 6"/>
          <p:cNvSpPr/>
          <p:nvPr/>
        </p:nvSpPr>
        <p:spPr>
          <a:xfrm>
            <a:off x="9710772" y="6006713"/>
            <a:ext cx="9757325" cy="4898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357403" y="403684"/>
            <a:ext cx="18134965" cy="10558780"/>
            <a:chOff x="1357403" y="403684"/>
            <a:chExt cx="18134965" cy="10558780"/>
          </a:xfrm>
        </p:grpSpPr>
        <p:sp>
          <p:nvSpPr>
            <p:cNvPr id="8" name="object 8"/>
            <p:cNvSpPr/>
            <p:nvPr/>
          </p:nvSpPr>
          <p:spPr>
            <a:xfrm>
              <a:off x="1357403" y="2728714"/>
              <a:ext cx="7029157" cy="823324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710772" y="403684"/>
              <a:ext cx="9781576" cy="518945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1158" y="963290"/>
            <a:ext cx="8749691" cy="5161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655863" y="264031"/>
            <a:ext cx="10063400" cy="104936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4584" y="6747145"/>
            <a:ext cx="9123045" cy="4561840"/>
          </a:xfrm>
          <a:custGeom>
            <a:avLst/>
            <a:gdLst/>
            <a:ahLst/>
            <a:cxnLst/>
            <a:rect l="l" t="t" r="r" b="b"/>
            <a:pathLst>
              <a:path w="9123045" h="4561840">
                <a:moveTo>
                  <a:pt x="4561421" y="0"/>
                </a:moveTo>
                <a:lnTo>
                  <a:pt x="4513034" y="251"/>
                </a:lnTo>
                <a:lnTo>
                  <a:pt x="4464767" y="1003"/>
                </a:lnTo>
                <a:lnTo>
                  <a:pt x="4416623" y="2254"/>
                </a:lnTo>
                <a:lnTo>
                  <a:pt x="4368603" y="4001"/>
                </a:lnTo>
                <a:lnTo>
                  <a:pt x="4320711" y="6242"/>
                </a:lnTo>
                <a:lnTo>
                  <a:pt x="4272950" y="8974"/>
                </a:lnTo>
                <a:lnTo>
                  <a:pt x="4225320" y="12194"/>
                </a:lnTo>
                <a:lnTo>
                  <a:pt x="4177826" y="15901"/>
                </a:lnTo>
                <a:lnTo>
                  <a:pt x="4130469" y="20091"/>
                </a:lnTo>
                <a:lnTo>
                  <a:pt x="4083251" y="24762"/>
                </a:lnTo>
                <a:lnTo>
                  <a:pt x="4036176" y="29913"/>
                </a:lnTo>
                <a:lnTo>
                  <a:pt x="3989246" y="35539"/>
                </a:lnTo>
                <a:lnTo>
                  <a:pt x="3942464" y="41640"/>
                </a:lnTo>
                <a:lnTo>
                  <a:pt x="3895830" y="48212"/>
                </a:lnTo>
                <a:lnTo>
                  <a:pt x="3849350" y="55252"/>
                </a:lnTo>
                <a:lnTo>
                  <a:pt x="3803024" y="62759"/>
                </a:lnTo>
                <a:lnTo>
                  <a:pt x="3756855" y="70730"/>
                </a:lnTo>
                <a:lnTo>
                  <a:pt x="3710845" y="79163"/>
                </a:lnTo>
                <a:lnTo>
                  <a:pt x="3664998" y="88054"/>
                </a:lnTo>
                <a:lnTo>
                  <a:pt x="3619316" y="97402"/>
                </a:lnTo>
                <a:lnTo>
                  <a:pt x="3573800" y="107204"/>
                </a:lnTo>
                <a:lnTo>
                  <a:pt x="3528454" y="117457"/>
                </a:lnTo>
                <a:lnTo>
                  <a:pt x="3483280" y="128160"/>
                </a:lnTo>
                <a:lnTo>
                  <a:pt x="3438281" y="139309"/>
                </a:lnTo>
                <a:lnTo>
                  <a:pt x="3393458" y="150902"/>
                </a:lnTo>
                <a:lnTo>
                  <a:pt x="3348815" y="162937"/>
                </a:lnTo>
                <a:lnTo>
                  <a:pt x="3304354" y="175411"/>
                </a:lnTo>
                <a:lnTo>
                  <a:pt x="3260077" y="188322"/>
                </a:lnTo>
                <a:lnTo>
                  <a:pt x="3215988" y="201667"/>
                </a:lnTo>
                <a:lnTo>
                  <a:pt x="3172087" y="215444"/>
                </a:lnTo>
                <a:lnTo>
                  <a:pt x="3128378" y="229650"/>
                </a:lnTo>
                <a:lnTo>
                  <a:pt x="3084864" y="244283"/>
                </a:lnTo>
                <a:lnTo>
                  <a:pt x="3041546" y="259341"/>
                </a:lnTo>
                <a:lnTo>
                  <a:pt x="2998428" y="274820"/>
                </a:lnTo>
                <a:lnTo>
                  <a:pt x="2955511" y="290718"/>
                </a:lnTo>
                <a:lnTo>
                  <a:pt x="2912799" y="307034"/>
                </a:lnTo>
                <a:lnTo>
                  <a:pt x="2870293" y="323764"/>
                </a:lnTo>
                <a:lnTo>
                  <a:pt x="2827996" y="340906"/>
                </a:lnTo>
                <a:lnTo>
                  <a:pt x="2785911" y="358457"/>
                </a:lnTo>
                <a:lnTo>
                  <a:pt x="2744040" y="376416"/>
                </a:lnTo>
                <a:lnTo>
                  <a:pt x="2702385" y="394779"/>
                </a:lnTo>
                <a:lnTo>
                  <a:pt x="2660950" y="413544"/>
                </a:lnTo>
                <a:lnTo>
                  <a:pt x="2619736" y="432709"/>
                </a:lnTo>
                <a:lnTo>
                  <a:pt x="2578746" y="452270"/>
                </a:lnTo>
                <a:lnTo>
                  <a:pt x="2537982" y="472227"/>
                </a:lnTo>
                <a:lnTo>
                  <a:pt x="2497448" y="492576"/>
                </a:lnTo>
                <a:lnTo>
                  <a:pt x="2457144" y="513314"/>
                </a:lnTo>
                <a:lnTo>
                  <a:pt x="2417075" y="534440"/>
                </a:lnTo>
                <a:lnTo>
                  <a:pt x="2377242" y="555950"/>
                </a:lnTo>
                <a:lnTo>
                  <a:pt x="2337648" y="577843"/>
                </a:lnTo>
                <a:lnTo>
                  <a:pt x="2298295" y="600115"/>
                </a:lnTo>
                <a:lnTo>
                  <a:pt x="2259185" y="622765"/>
                </a:lnTo>
                <a:lnTo>
                  <a:pt x="2220322" y="645790"/>
                </a:lnTo>
                <a:lnTo>
                  <a:pt x="2181708" y="669187"/>
                </a:lnTo>
                <a:lnTo>
                  <a:pt x="2143345" y="692954"/>
                </a:lnTo>
                <a:lnTo>
                  <a:pt x="2105236" y="717088"/>
                </a:lnTo>
                <a:lnTo>
                  <a:pt x="2067382" y="741588"/>
                </a:lnTo>
                <a:lnTo>
                  <a:pt x="2029788" y="766450"/>
                </a:lnTo>
                <a:lnTo>
                  <a:pt x="1992454" y="791672"/>
                </a:lnTo>
                <a:lnTo>
                  <a:pt x="1955384" y="817251"/>
                </a:lnTo>
                <a:lnTo>
                  <a:pt x="1918580" y="843186"/>
                </a:lnTo>
                <a:lnTo>
                  <a:pt x="1882044" y="869473"/>
                </a:lnTo>
                <a:lnTo>
                  <a:pt x="1845780" y="896111"/>
                </a:lnTo>
                <a:lnTo>
                  <a:pt x="1809789" y="923096"/>
                </a:lnTo>
                <a:lnTo>
                  <a:pt x="1774073" y="950426"/>
                </a:lnTo>
                <a:lnTo>
                  <a:pt x="1738637" y="978099"/>
                </a:lnTo>
                <a:lnTo>
                  <a:pt x="1703481" y="1006112"/>
                </a:lnTo>
                <a:lnTo>
                  <a:pt x="1668608" y="1034463"/>
                </a:lnTo>
                <a:lnTo>
                  <a:pt x="1634021" y="1063149"/>
                </a:lnTo>
                <a:lnTo>
                  <a:pt x="1599723" y="1092168"/>
                </a:lnTo>
                <a:lnTo>
                  <a:pt x="1565715" y="1121517"/>
                </a:lnTo>
                <a:lnTo>
                  <a:pt x="1532000" y="1151195"/>
                </a:lnTo>
                <a:lnTo>
                  <a:pt x="1498582" y="1181197"/>
                </a:lnTo>
                <a:lnTo>
                  <a:pt x="1465461" y="1211523"/>
                </a:lnTo>
                <a:lnTo>
                  <a:pt x="1432641" y="1242169"/>
                </a:lnTo>
                <a:lnTo>
                  <a:pt x="1400124" y="1273133"/>
                </a:lnTo>
                <a:lnTo>
                  <a:pt x="1367913" y="1304412"/>
                </a:lnTo>
                <a:lnTo>
                  <a:pt x="1336010" y="1336005"/>
                </a:lnTo>
                <a:lnTo>
                  <a:pt x="1304417" y="1367908"/>
                </a:lnTo>
                <a:lnTo>
                  <a:pt x="1273138" y="1400119"/>
                </a:lnTo>
                <a:lnTo>
                  <a:pt x="1242174" y="1432636"/>
                </a:lnTo>
                <a:lnTo>
                  <a:pt x="1211528" y="1465455"/>
                </a:lnTo>
                <a:lnTo>
                  <a:pt x="1181202" y="1498576"/>
                </a:lnTo>
                <a:lnTo>
                  <a:pt x="1151199" y="1531995"/>
                </a:lnTo>
                <a:lnTo>
                  <a:pt x="1121522" y="1565709"/>
                </a:lnTo>
                <a:lnTo>
                  <a:pt x="1092172" y="1599717"/>
                </a:lnTo>
                <a:lnTo>
                  <a:pt x="1063153" y="1634015"/>
                </a:lnTo>
                <a:lnTo>
                  <a:pt x="1034467" y="1668602"/>
                </a:lnTo>
                <a:lnTo>
                  <a:pt x="1006116" y="1703474"/>
                </a:lnTo>
                <a:lnTo>
                  <a:pt x="978103" y="1738630"/>
                </a:lnTo>
                <a:lnTo>
                  <a:pt x="950430" y="1774067"/>
                </a:lnTo>
                <a:lnTo>
                  <a:pt x="923099" y="1809782"/>
                </a:lnTo>
                <a:lnTo>
                  <a:pt x="896114" y="1845773"/>
                </a:lnTo>
                <a:lnTo>
                  <a:pt x="869477" y="1882037"/>
                </a:lnTo>
                <a:lnTo>
                  <a:pt x="843190" y="1918573"/>
                </a:lnTo>
                <a:lnTo>
                  <a:pt x="817255" y="1955377"/>
                </a:lnTo>
                <a:lnTo>
                  <a:pt x="791675" y="1992447"/>
                </a:lnTo>
                <a:lnTo>
                  <a:pt x="766453" y="2029780"/>
                </a:lnTo>
                <a:lnTo>
                  <a:pt x="741591" y="2067375"/>
                </a:lnTo>
                <a:lnTo>
                  <a:pt x="717092" y="2105228"/>
                </a:lnTo>
                <a:lnTo>
                  <a:pt x="692957" y="2143337"/>
                </a:lnTo>
                <a:lnTo>
                  <a:pt x="669190" y="2181700"/>
                </a:lnTo>
                <a:lnTo>
                  <a:pt x="645793" y="2220315"/>
                </a:lnTo>
                <a:lnTo>
                  <a:pt x="622768" y="2259178"/>
                </a:lnTo>
                <a:lnTo>
                  <a:pt x="600118" y="2298287"/>
                </a:lnTo>
                <a:lnTo>
                  <a:pt x="577845" y="2337640"/>
                </a:lnTo>
                <a:lnTo>
                  <a:pt x="555953" y="2377234"/>
                </a:lnTo>
                <a:lnTo>
                  <a:pt x="534442" y="2417067"/>
                </a:lnTo>
                <a:lnTo>
                  <a:pt x="513316" y="2457136"/>
                </a:lnTo>
                <a:lnTo>
                  <a:pt x="492578" y="2497439"/>
                </a:lnTo>
                <a:lnTo>
                  <a:pt x="472229" y="2537974"/>
                </a:lnTo>
                <a:lnTo>
                  <a:pt x="452272" y="2578737"/>
                </a:lnTo>
                <a:lnTo>
                  <a:pt x="432711" y="2619727"/>
                </a:lnTo>
                <a:lnTo>
                  <a:pt x="413546" y="2660941"/>
                </a:lnTo>
                <a:lnTo>
                  <a:pt x="394781" y="2702377"/>
                </a:lnTo>
                <a:lnTo>
                  <a:pt x="376418" y="2744031"/>
                </a:lnTo>
                <a:lnTo>
                  <a:pt x="358459" y="2785902"/>
                </a:lnTo>
                <a:lnTo>
                  <a:pt x="340907" y="2827987"/>
                </a:lnTo>
                <a:lnTo>
                  <a:pt x="323765" y="2870284"/>
                </a:lnTo>
                <a:lnTo>
                  <a:pt x="307035" y="2912790"/>
                </a:lnTo>
                <a:lnTo>
                  <a:pt x="290720" y="2955502"/>
                </a:lnTo>
                <a:lnTo>
                  <a:pt x="274821" y="2998419"/>
                </a:lnTo>
                <a:lnTo>
                  <a:pt x="259342" y="3041537"/>
                </a:lnTo>
                <a:lnTo>
                  <a:pt x="244285" y="3084855"/>
                </a:lnTo>
                <a:lnTo>
                  <a:pt x="229652" y="3128369"/>
                </a:lnTo>
                <a:lnTo>
                  <a:pt x="215445" y="3172078"/>
                </a:lnTo>
                <a:lnTo>
                  <a:pt x="201668" y="3215978"/>
                </a:lnTo>
                <a:lnTo>
                  <a:pt x="188323" y="3260068"/>
                </a:lnTo>
                <a:lnTo>
                  <a:pt x="175412" y="3304345"/>
                </a:lnTo>
                <a:lnTo>
                  <a:pt x="162938" y="3348806"/>
                </a:lnTo>
                <a:lnTo>
                  <a:pt x="150903" y="3393449"/>
                </a:lnTo>
                <a:lnTo>
                  <a:pt x="139310" y="3438271"/>
                </a:lnTo>
                <a:lnTo>
                  <a:pt x="128160" y="3483270"/>
                </a:lnTo>
                <a:lnTo>
                  <a:pt x="117458" y="3528444"/>
                </a:lnTo>
                <a:lnTo>
                  <a:pt x="107204" y="3573790"/>
                </a:lnTo>
                <a:lnTo>
                  <a:pt x="97402" y="3619306"/>
                </a:lnTo>
                <a:lnTo>
                  <a:pt x="88054" y="3664988"/>
                </a:lnTo>
                <a:lnTo>
                  <a:pt x="79163" y="3710835"/>
                </a:lnTo>
                <a:lnTo>
                  <a:pt x="70731" y="3756844"/>
                </a:lnTo>
                <a:lnTo>
                  <a:pt x="62760" y="3803013"/>
                </a:lnTo>
                <a:lnTo>
                  <a:pt x="55252" y="3849339"/>
                </a:lnTo>
                <a:lnTo>
                  <a:pt x="48212" y="3895820"/>
                </a:lnTo>
                <a:lnTo>
                  <a:pt x="41640" y="3942453"/>
                </a:lnTo>
                <a:lnTo>
                  <a:pt x="35539" y="3989236"/>
                </a:lnTo>
                <a:lnTo>
                  <a:pt x="29913" y="4036166"/>
                </a:lnTo>
                <a:lnTo>
                  <a:pt x="24763" y="4083241"/>
                </a:lnTo>
                <a:lnTo>
                  <a:pt x="20091" y="4130458"/>
                </a:lnTo>
                <a:lnTo>
                  <a:pt x="15901" y="4177815"/>
                </a:lnTo>
                <a:lnTo>
                  <a:pt x="12194" y="4225310"/>
                </a:lnTo>
                <a:lnTo>
                  <a:pt x="8974" y="4272939"/>
                </a:lnTo>
                <a:lnTo>
                  <a:pt x="6242" y="4320701"/>
                </a:lnTo>
                <a:lnTo>
                  <a:pt x="4001" y="4368593"/>
                </a:lnTo>
                <a:lnTo>
                  <a:pt x="2254" y="4416612"/>
                </a:lnTo>
                <a:lnTo>
                  <a:pt x="1003" y="4464757"/>
                </a:lnTo>
                <a:lnTo>
                  <a:pt x="251" y="4513023"/>
                </a:lnTo>
                <a:lnTo>
                  <a:pt x="0" y="4561410"/>
                </a:lnTo>
                <a:lnTo>
                  <a:pt x="9122832" y="4561410"/>
                </a:lnTo>
                <a:lnTo>
                  <a:pt x="9122580" y="4513023"/>
                </a:lnTo>
                <a:lnTo>
                  <a:pt x="9121828" y="4464757"/>
                </a:lnTo>
                <a:lnTo>
                  <a:pt x="9120577" y="4416612"/>
                </a:lnTo>
                <a:lnTo>
                  <a:pt x="9118830" y="4368593"/>
                </a:lnTo>
                <a:lnTo>
                  <a:pt x="9116589" y="4320701"/>
                </a:lnTo>
                <a:lnTo>
                  <a:pt x="9113858" y="4272939"/>
                </a:lnTo>
                <a:lnTo>
                  <a:pt x="9110637" y="4225310"/>
                </a:lnTo>
                <a:lnTo>
                  <a:pt x="9106931" y="4177815"/>
                </a:lnTo>
                <a:lnTo>
                  <a:pt x="9102740" y="4130458"/>
                </a:lnTo>
                <a:lnTo>
                  <a:pt x="9098069" y="4083241"/>
                </a:lnTo>
                <a:lnTo>
                  <a:pt x="9092918" y="4036166"/>
                </a:lnTo>
                <a:lnTo>
                  <a:pt x="9087292" y="3989236"/>
                </a:lnTo>
                <a:lnTo>
                  <a:pt x="9081191" y="3942453"/>
                </a:lnTo>
                <a:lnTo>
                  <a:pt x="9074620" y="3895820"/>
                </a:lnTo>
                <a:lnTo>
                  <a:pt x="9067579" y="3849339"/>
                </a:lnTo>
                <a:lnTo>
                  <a:pt x="9060072" y="3803013"/>
                </a:lnTo>
                <a:lnTo>
                  <a:pt x="9052101" y="3756844"/>
                </a:lnTo>
                <a:lnTo>
                  <a:pt x="9043669" y="3710835"/>
                </a:lnTo>
                <a:lnTo>
                  <a:pt x="9034777" y="3664988"/>
                </a:lnTo>
                <a:lnTo>
                  <a:pt x="9025429" y="3619306"/>
                </a:lnTo>
                <a:lnTo>
                  <a:pt x="9015627" y="3573790"/>
                </a:lnTo>
                <a:lnTo>
                  <a:pt x="9005374" y="3528444"/>
                </a:lnTo>
                <a:lnTo>
                  <a:pt x="8994671" y="3483270"/>
                </a:lnTo>
                <a:lnTo>
                  <a:pt x="8983522" y="3438271"/>
                </a:lnTo>
                <a:lnTo>
                  <a:pt x="8971929" y="3393449"/>
                </a:lnTo>
                <a:lnTo>
                  <a:pt x="8959894" y="3348806"/>
                </a:lnTo>
                <a:lnTo>
                  <a:pt x="8947420" y="3304345"/>
                </a:lnTo>
                <a:lnTo>
                  <a:pt x="8934509" y="3260068"/>
                </a:lnTo>
                <a:lnTo>
                  <a:pt x="8921164" y="3215978"/>
                </a:lnTo>
                <a:lnTo>
                  <a:pt x="8907387" y="3172078"/>
                </a:lnTo>
                <a:lnTo>
                  <a:pt x="8893181" y="3128369"/>
                </a:lnTo>
                <a:lnTo>
                  <a:pt x="8878548" y="3084855"/>
                </a:lnTo>
                <a:lnTo>
                  <a:pt x="8863490" y="3041537"/>
                </a:lnTo>
                <a:lnTo>
                  <a:pt x="8848011" y="2998419"/>
                </a:lnTo>
                <a:lnTo>
                  <a:pt x="8832113" y="2955502"/>
                </a:lnTo>
                <a:lnTo>
                  <a:pt x="8815797" y="2912790"/>
                </a:lnTo>
                <a:lnTo>
                  <a:pt x="8799067" y="2870284"/>
                </a:lnTo>
                <a:lnTo>
                  <a:pt x="8781925" y="2827987"/>
                </a:lnTo>
                <a:lnTo>
                  <a:pt x="8764374" y="2785902"/>
                </a:lnTo>
                <a:lnTo>
                  <a:pt x="8746415" y="2744031"/>
                </a:lnTo>
                <a:lnTo>
                  <a:pt x="8728052" y="2702377"/>
                </a:lnTo>
                <a:lnTo>
                  <a:pt x="8709287" y="2660941"/>
                </a:lnTo>
                <a:lnTo>
                  <a:pt x="8690123" y="2619727"/>
                </a:lnTo>
                <a:lnTo>
                  <a:pt x="8670561" y="2578737"/>
                </a:lnTo>
                <a:lnTo>
                  <a:pt x="8650604" y="2537974"/>
                </a:lnTo>
                <a:lnTo>
                  <a:pt x="8630256" y="2497439"/>
                </a:lnTo>
                <a:lnTo>
                  <a:pt x="8609517" y="2457136"/>
                </a:lnTo>
                <a:lnTo>
                  <a:pt x="8588392" y="2417067"/>
                </a:lnTo>
                <a:lnTo>
                  <a:pt x="8566881" y="2377234"/>
                </a:lnTo>
                <a:lnTo>
                  <a:pt x="8544988" y="2337640"/>
                </a:lnTo>
                <a:lnTo>
                  <a:pt x="8522716" y="2298287"/>
                </a:lnTo>
                <a:lnTo>
                  <a:pt x="8500066" y="2259178"/>
                </a:lnTo>
                <a:lnTo>
                  <a:pt x="8477041" y="2220315"/>
                </a:lnTo>
                <a:lnTo>
                  <a:pt x="8453644" y="2181700"/>
                </a:lnTo>
                <a:lnTo>
                  <a:pt x="8429877" y="2143337"/>
                </a:lnTo>
                <a:lnTo>
                  <a:pt x="8405743" y="2105228"/>
                </a:lnTo>
                <a:lnTo>
                  <a:pt x="8381243" y="2067375"/>
                </a:lnTo>
                <a:lnTo>
                  <a:pt x="8356381" y="2029780"/>
                </a:lnTo>
                <a:lnTo>
                  <a:pt x="8331159" y="1992447"/>
                </a:lnTo>
                <a:lnTo>
                  <a:pt x="8305580" y="1955377"/>
                </a:lnTo>
                <a:lnTo>
                  <a:pt x="8279645" y="1918573"/>
                </a:lnTo>
                <a:lnTo>
                  <a:pt x="8253358" y="1882037"/>
                </a:lnTo>
                <a:lnTo>
                  <a:pt x="8226721" y="1845773"/>
                </a:lnTo>
                <a:lnTo>
                  <a:pt x="8199736" y="1809782"/>
                </a:lnTo>
                <a:lnTo>
                  <a:pt x="8172405" y="1774067"/>
                </a:lnTo>
                <a:lnTo>
                  <a:pt x="8144732" y="1738630"/>
                </a:lnTo>
                <a:lnTo>
                  <a:pt x="8116719" y="1703474"/>
                </a:lnTo>
                <a:lnTo>
                  <a:pt x="8088368" y="1668602"/>
                </a:lnTo>
                <a:lnTo>
                  <a:pt x="8059682" y="1634015"/>
                </a:lnTo>
                <a:lnTo>
                  <a:pt x="8030663" y="1599717"/>
                </a:lnTo>
                <a:lnTo>
                  <a:pt x="8001314" y="1565709"/>
                </a:lnTo>
                <a:lnTo>
                  <a:pt x="7971637" y="1531995"/>
                </a:lnTo>
                <a:lnTo>
                  <a:pt x="7941634" y="1498576"/>
                </a:lnTo>
                <a:lnTo>
                  <a:pt x="7911308" y="1465455"/>
                </a:lnTo>
                <a:lnTo>
                  <a:pt x="7880662" y="1432636"/>
                </a:lnTo>
                <a:lnTo>
                  <a:pt x="7849698" y="1400119"/>
                </a:lnTo>
                <a:lnTo>
                  <a:pt x="7818419" y="1367908"/>
                </a:lnTo>
                <a:lnTo>
                  <a:pt x="7786827" y="1336005"/>
                </a:lnTo>
                <a:lnTo>
                  <a:pt x="7754923" y="1304412"/>
                </a:lnTo>
                <a:lnTo>
                  <a:pt x="7722712" y="1273133"/>
                </a:lnTo>
                <a:lnTo>
                  <a:pt x="7690196" y="1242169"/>
                </a:lnTo>
                <a:lnTo>
                  <a:pt x="7657376" y="1211523"/>
                </a:lnTo>
                <a:lnTo>
                  <a:pt x="7624255" y="1181197"/>
                </a:lnTo>
                <a:lnTo>
                  <a:pt x="7590837" y="1151195"/>
                </a:lnTo>
                <a:lnTo>
                  <a:pt x="7557122" y="1121517"/>
                </a:lnTo>
                <a:lnTo>
                  <a:pt x="7523115" y="1092168"/>
                </a:lnTo>
                <a:lnTo>
                  <a:pt x="7488816" y="1063149"/>
                </a:lnTo>
                <a:lnTo>
                  <a:pt x="7454229" y="1034463"/>
                </a:lnTo>
                <a:lnTo>
                  <a:pt x="7419357" y="1006112"/>
                </a:lnTo>
                <a:lnTo>
                  <a:pt x="7384201" y="978099"/>
                </a:lnTo>
                <a:lnTo>
                  <a:pt x="7348764" y="950426"/>
                </a:lnTo>
                <a:lnTo>
                  <a:pt x="7313049" y="923096"/>
                </a:lnTo>
                <a:lnTo>
                  <a:pt x="7277058" y="896111"/>
                </a:lnTo>
                <a:lnTo>
                  <a:pt x="7240794" y="869473"/>
                </a:lnTo>
                <a:lnTo>
                  <a:pt x="7204258" y="843186"/>
                </a:lnTo>
                <a:lnTo>
                  <a:pt x="7167454" y="817251"/>
                </a:lnTo>
                <a:lnTo>
                  <a:pt x="7130384" y="791672"/>
                </a:lnTo>
                <a:lnTo>
                  <a:pt x="7093051" y="766450"/>
                </a:lnTo>
                <a:lnTo>
                  <a:pt x="7055456" y="741588"/>
                </a:lnTo>
                <a:lnTo>
                  <a:pt x="7017603" y="717088"/>
                </a:lnTo>
                <a:lnTo>
                  <a:pt x="6979494" y="692954"/>
                </a:lnTo>
                <a:lnTo>
                  <a:pt x="6941131" y="669187"/>
                </a:lnTo>
                <a:lnTo>
                  <a:pt x="6902516" y="645790"/>
                </a:lnTo>
                <a:lnTo>
                  <a:pt x="6863654" y="622765"/>
                </a:lnTo>
                <a:lnTo>
                  <a:pt x="6824544" y="600115"/>
                </a:lnTo>
                <a:lnTo>
                  <a:pt x="6785192" y="577843"/>
                </a:lnTo>
                <a:lnTo>
                  <a:pt x="6745597" y="555950"/>
                </a:lnTo>
                <a:lnTo>
                  <a:pt x="6705764" y="534440"/>
                </a:lnTo>
                <a:lnTo>
                  <a:pt x="6665695" y="513314"/>
                </a:lnTo>
                <a:lnTo>
                  <a:pt x="6625392" y="492576"/>
                </a:lnTo>
                <a:lnTo>
                  <a:pt x="6584857" y="472227"/>
                </a:lnTo>
                <a:lnTo>
                  <a:pt x="6544094" y="452270"/>
                </a:lnTo>
                <a:lnTo>
                  <a:pt x="6503104" y="432709"/>
                </a:lnTo>
                <a:lnTo>
                  <a:pt x="6461890" y="413544"/>
                </a:lnTo>
                <a:lnTo>
                  <a:pt x="6420455" y="394779"/>
                </a:lnTo>
                <a:lnTo>
                  <a:pt x="6378800" y="376416"/>
                </a:lnTo>
                <a:lnTo>
                  <a:pt x="6336929" y="358457"/>
                </a:lnTo>
                <a:lnTo>
                  <a:pt x="6294844" y="340906"/>
                </a:lnTo>
                <a:lnTo>
                  <a:pt x="6252547" y="323764"/>
                </a:lnTo>
                <a:lnTo>
                  <a:pt x="6210042" y="307034"/>
                </a:lnTo>
                <a:lnTo>
                  <a:pt x="6167329" y="290718"/>
                </a:lnTo>
                <a:lnTo>
                  <a:pt x="6124412" y="274820"/>
                </a:lnTo>
                <a:lnTo>
                  <a:pt x="6081294" y="259341"/>
                </a:lnTo>
                <a:lnTo>
                  <a:pt x="6037977" y="244283"/>
                </a:lnTo>
                <a:lnTo>
                  <a:pt x="5994462" y="229650"/>
                </a:lnTo>
                <a:lnTo>
                  <a:pt x="5950754" y="215444"/>
                </a:lnTo>
                <a:lnTo>
                  <a:pt x="5906853" y="201667"/>
                </a:lnTo>
                <a:lnTo>
                  <a:pt x="5862763" y="188322"/>
                </a:lnTo>
                <a:lnTo>
                  <a:pt x="5818487" y="175411"/>
                </a:lnTo>
                <a:lnTo>
                  <a:pt x="5774026" y="162937"/>
                </a:lnTo>
                <a:lnTo>
                  <a:pt x="5729383" y="150902"/>
                </a:lnTo>
                <a:lnTo>
                  <a:pt x="5684560" y="139309"/>
                </a:lnTo>
                <a:lnTo>
                  <a:pt x="5639561" y="128160"/>
                </a:lnTo>
                <a:lnTo>
                  <a:pt x="5594387" y="117457"/>
                </a:lnTo>
                <a:lnTo>
                  <a:pt x="5549041" y="107204"/>
                </a:lnTo>
                <a:lnTo>
                  <a:pt x="5503526" y="97402"/>
                </a:lnTo>
                <a:lnTo>
                  <a:pt x="5457843" y="88054"/>
                </a:lnTo>
                <a:lnTo>
                  <a:pt x="5411996" y="79163"/>
                </a:lnTo>
                <a:lnTo>
                  <a:pt x="5365987" y="70730"/>
                </a:lnTo>
                <a:lnTo>
                  <a:pt x="5319818" y="62759"/>
                </a:lnTo>
                <a:lnTo>
                  <a:pt x="5273492" y="55252"/>
                </a:lnTo>
                <a:lnTo>
                  <a:pt x="5227011" y="48212"/>
                </a:lnTo>
                <a:lnTo>
                  <a:pt x="5180378" y="41640"/>
                </a:lnTo>
                <a:lnTo>
                  <a:pt x="5133595" y="35539"/>
                </a:lnTo>
                <a:lnTo>
                  <a:pt x="5086665" y="29913"/>
                </a:lnTo>
                <a:lnTo>
                  <a:pt x="5039590" y="24762"/>
                </a:lnTo>
                <a:lnTo>
                  <a:pt x="4992373" y="20091"/>
                </a:lnTo>
                <a:lnTo>
                  <a:pt x="4945016" y="15901"/>
                </a:lnTo>
                <a:lnTo>
                  <a:pt x="4897521" y="12194"/>
                </a:lnTo>
                <a:lnTo>
                  <a:pt x="4849892" y="8974"/>
                </a:lnTo>
                <a:lnTo>
                  <a:pt x="4802130" y="6242"/>
                </a:lnTo>
                <a:lnTo>
                  <a:pt x="4754238" y="4001"/>
                </a:lnTo>
                <a:lnTo>
                  <a:pt x="4706219" y="2254"/>
                </a:lnTo>
                <a:lnTo>
                  <a:pt x="4658075" y="1003"/>
                </a:lnTo>
                <a:lnTo>
                  <a:pt x="4609808" y="251"/>
                </a:lnTo>
                <a:lnTo>
                  <a:pt x="4561421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91794" y="8973770"/>
            <a:ext cx="7167880" cy="2109470"/>
          </a:xfrm>
          <a:prstGeom prst="rect"/>
        </p:spPr>
        <p:txBody>
          <a:bodyPr wrap="square" lIns="0" tIns="193040" rIns="0" bIns="0" rtlCol="0" vert="horz">
            <a:spAutoFit/>
          </a:bodyPr>
          <a:lstStyle/>
          <a:p>
            <a:pPr marL="174625" marR="5080" indent="-162560">
              <a:lnSpc>
                <a:spcPts val="7500"/>
              </a:lnSpc>
              <a:spcBef>
                <a:spcPts val="1520"/>
              </a:spcBef>
            </a:pPr>
            <a:r>
              <a:rPr dirty="0" sz="7400" spc="790">
                <a:solidFill>
                  <a:srgbClr val="EBE6E3"/>
                </a:solidFill>
              </a:rPr>
              <a:t>Прев</a:t>
            </a:r>
            <a:r>
              <a:rPr dirty="0" sz="7400" spc="705">
                <a:solidFill>
                  <a:srgbClr val="EBE6E3"/>
                </a:solidFill>
              </a:rPr>
              <a:t>р</a:t>
            </a:r>
            <a:r>
              <a:rPr dirty="0" sz="7400" spc="605">
                <a:solidFill>
                  <a:srgbClr val="EBE6E3"/>
                </a:solidFill>
              </a:rPr>
              <a:t>ащения  </a:t>
            </a:r>
            <a:r>
              <a:rPr dirty="0" sz="7400" spc="675">
                <a:solidFill>
                  <a:srgbClr val="EBE6E3"/>
                </a:solidFill>
              </a:rPr>
              <a:t>земноводных</a:t>
            </a:r>
            <a:endParaRPr sz="7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39544" y="270410"/>
            <a:ext cx="10768330" cy="10768330"/>
          </a:xfrm>
          <a:custGeom>
            <a:avLst/>
            <a:gdLst/>
            <a:ahLst/>
            <a:cxnLst/>
            <a:rect l="l" t="t" r="r" b="b"/>
            <a:pathLst>
              <a:path w="10768330" h="10768330">
                <a:moveTo>
                  <a:pt x="5383867" y="0"/>
                </a:moveTo>
                <a:lnTo>
                  <a:pt x="5335437" y="213"/>
                </a:lnTo>
                <a:lnTo>
                  <a:pt x="5287109" y="851"/>
                </a:lnTo>
                <a:lnTo>
                  <a:pt x="5238885" y="1914"/>
                </a:lnTo>
                <a:lnTo>
                  <a:pt x="5190765" y="3398"/>
                </a:lnTo>
                <a:lnTo>
                  <a:pt x="5142752" y="5302"/>
                </a:lnTo>
                <a:lnTo>
                  <a:pt x="5094848" y="7625"/>
                </a:lnTo>
                <a:lnTo>
                  <a:pt x="5047055" y="10364"/>
                </a:lnTo>
                <a:lnTo>
                  <a:pt x="4999373" y="13517"/>
                </a:lnTo>
                <a:lnTo>
                  <a:pt x="4951806" y="17084"/>
                </a:lnTo>
                <a:lnTo>
                  <a:pt x="4904354" y="21062"/>
                </a:lnTo>
                <a:lnTo>
                  <a:pt x="4857020" y="25449"/>
                </a:lnTo>
                <a:lnTo>
                  <a:pt x="4809806" y="30244"/>
                </a:lnTo>
                <a:lnTo>
                  <a:pt x="4762712" y="35445"/>
                </a:lnTo>
                <a:lnTo>
                  <a:pt x="4715741" y="41049"/>
                </a:lnTo>
                <a:lnTo>
                  <a:pt x="4668895" y="47056"/>
                </a:lnTo>
                <a:lnTo>
                  <a:pt x="4622176" y="53464"/>
                </a:lnTo>
                <a:lnTo>
                  <a:pt x="4575585" y="60270"/>
                </a:lnTo>
                <a:lnTo>
                  <a:pt x="4529123" y="67473"/>
                </a:lnTo>
                <a:lnTo>
                  <a:pt x="4482794" y="75072"/>
                </a:lnTo>
                <a:lnTo>
                  <a:pt x="4436598" y="83063"/>
                </a:lnTo>
                <a:lnTo>
                  <a:pt x="4390538" y="91446"/>
                </a:lnTo>
                <a:lnTo>
                  <a:pt x="4344614" y="100219"/>
                </a:lnTo>
                <a:lnTo>
                  <a:pt x="4298830" y="109381"/>
                </a:lnTo>
                <a:lnTo>
                  <a:pt x="4253186" y="118928"/>
                </a:lnTo>
                <a:lnTo>
                  <a:pt x="4207685" y="128860"/>
                </a:lnTo>
                <a:lnTo>
                  <a:pt x="4162328" y="139174"/>
                </a:lnTo>
                <a:lnTo>
                  <a:pt x="4117117" y="149870"/>
                </a:lnTo>
                <a:lnTo>
                  <a:pt x="4072054" y="160944"/>
                </a:lnTo>
                <a:lnTo>
                  <a:pt x="4027140" y="172396"/>
                </a:lnTo>
                <a:lnTo>
                  <a:pt x="3982378" y="184224"/>
                </a:lnTo>
                <a:lnTo>
                  <a:pt x="3937769" y="196425"/>
                </a:lnTo>
                <a:lnTo>
                  <a:pt x="3893315" y="208998"/>
                </a:lnTo>
                <a:lnTo>
                  <a:pt x="3849018" y="221942"/>
                </a:lnTo>
                <a:lnTo>
                  <a:pt x="3804879" y="235254"/>
                </a:lnTo>
                <a:lnTo>
                  <a:pt x="3760900" y="248933"/>
                </a:lnTo>
                <a:lnTo>
                  <a:pt x="3717084" y="262976"/>
                </a:lnTo>
                <a:lnTo>
                  <a:pt x="3673431" y="277383"/>
                </a:lnTo>
                <a:lnTo>
                  <a:pt x="3629944" y="292151"/>
                </a:lnTo>
                <a:lnTo>
                  <a:pt x="3586624" y="307279"/>
                </a:lnTo>
                <a:lnTo>
                  <a:pt x="3543474" y="322764"/>
                </a:lnTo>
                <a:lnTo>
                  <a:pt x="3500494" y="338606"/>
                </a:lnTo>
                <a:lnTo>
                  <a:pt x="3457687" y="354801"/>
                </a:lnTo>
                <a:lnTo>
                  <a:pt x="3415055" y="371349"/>
                </a:lnTo>
                <a:lnTo>
                  <a:pt x="3372599" y="388248"/>
                </a:lnTo>
                <a:lnTo>
                  <a:pt x="3330321" y="405496"/>
                </a:lnTo>
                <a:lnTo>
                  <a:pt x="3288223" y="423091"/>
                </a:lnTo>
                <a:lnTo>
                  <a:pt x="3246306" y="441031"/>
                </a:lnTo>
                <a:lnTo>
                  <a:pt x="3204573" y="459314"/>
                </a:lnTo>
                <a:lnTo>
                  <a:pt x="3163025" y="477940"/>
                </a:lnTo>
                <a:lnTo>
                  <a:pt x="3121664" y="496905"/>
                </a:lnTo>
                <a:lnTo>
                  <a:pt x="3080492" y="516209"/>
                </a:lnTo>
                <a:lnTo>
                  <a:pt x="3039510" y="535849"/>
                </a:lnTo>
                <a:lnTo>
                  <a:pt x="2998721" y="555823"/>
                </a:lnTo>
                <a:lnTo>
                  <a:pt x="2958126" y="576131"/>
                </a:lnTo>
                <a:lnTo>
                  <a:pt x="2917726" y="596770"/>
                </a:lnTo>
                <a:lnTo>
                  <a:pt x="2877524" y="617738"/>
                </a:lnTo>
                <a:lnTo>
                  <a:pt x="2837522" y="639033"/>
                </a:lnTo>
                <a:lnTo>
                  <a:pt x="2797721" y="660655"/>
                </a:lnTo>
                <a:lnTo>
                  <a:pt x="2758123" y="682600"/>
                </a:lnTo>
                <a:lnTo>
                  <a:pt x="2718729" y="704867"/>
                </a:lnTo>
                <a:lnTo>
                  <a:pt x="2679542" y="727455"/>
                </a:lnTo>
                <a:lnTo>
                  <a:pt x="2640564" y="750362"/>
                </a:lnTo>
                <a:lnTo>
                  <a:pt x="2601795" y="773585"/>
                </a:lnTo>
                <a:lnTo>
                  <a:pt x="2563238" y="797123"/>
                </a:lnTo>
                <a:lnTo>
                  <a:pt x="2524895" y="820975"/>
                </a:lnTo>
                <a:lnTo>
                  <a:pt x="2486768" y="845138"/>
                </a:lnTo>
                <a:lnTo>
                  <a:pt x="2448857" y="869611"/>
                </a:lnTo>
                <a:lnTo>
                  <a:pt x="2411166" y="894392"/>
                </a:lnTo>
                <a:lnTo>
                  <a:pt x="2373696" y="919480"/>
                </a:lnTo>
                <a:lnTo>
                  <a:pt x="2336448" y="944871"/>
                </a:lnTo>
                <a:lnTo>
                  <a:pt x="2299424" y="970565"/>
                </a:lnTo>
                <a:lnTo>
                  <a:pt x="2262626" y="996560"/>
                </a:lnTo>
                <a:lnTo>
                  <a:pt x="2226057" y="1022854"/>
                </a:lnTo>
                <a:lnTo>
                  <a:pt x="2189716" y="1049446"/>
                </a:lnTo>
                <a:lnTo>
                  <a:pt x="2153608" y="1076333"/>
                </a:lnTo>
                <a:lnTo>
                  <a:pt x="2117733" y="1103513"/>
                </a:lnTo>
                <a:lnTo>
                  <a:pt x="2082092" y="1130986"/>
                </a:lnTo>
                <a:lnTo>
                  <a:pt x="2046689" y="1158749"/>
                </a:lnTo>
                <a:lnTo>
                  <a:pt x="2011524" y="1186800"/>
                </a:lnTo>
                <a:lnTo>
                  <a:pt x="1976599" y="1215137"/>
                </a:lnTo>
                <a:lnTo>
                  <a:pt x="1941916" y="1243760"/>
                </a:lnTo>
                <a:lnTo>
                  <a:pt x="1907478" y="1272666"/>
                </a:lnTo>
                <a:lnTo>
                  <a:pt x="1873285" y="1301852"/>
                </a:lnTo>
                <a:lnTo>
                  <a:pt x="1839339" y="1331319"/>
                </a:lnTo>
                <a:lnTo>
                  <a:pt x="1805643" y="1361063"/>
                </a:lnTo>
                <a:lnTo>
                  <a:pt x="1772198" y="1391083"/>
                </a:lnTo>
                <a:lnTo>
                  <a:pt x="1739006" y="1421377"/>
                </a:lnTo>
                <a:lnTo>
                  <a:pt x="1706068" y="1451944"/>
                </a:lnTo>
                <a:lnTo>
                  <a:pt x="1673386" y="1482781"/>
                </a:lnTo>
                <a:lnTo>
                  <a:pt x="1640963" y="1513887"/>
                </a:lnTo>
                <a:lnTo>
                  <a:pt x="1608800" y="1545260"/>
                </a:lnTo>
                <a:lnTo>
                  <a:pt x="1576898" y="1576898"/>
                </a:lnTo>
                <a:lnTo>
                  <a:pt x="1545260" y="1608800"/>
                </a:lnTo>
                <a:lnTo>
                  <a:pt x="1513887" y="1640963"/>
                </a:lnTo>
                <a:lnTo>
                  <a:pt x="1482781" y="1673386"/>
                </a:lnTo>
                <a:lnTo>
                  <a:pt x="1451944" y="1706068"/>
                </a:lnTo>
                <a:lnTo>
                  <a:pt x="1421377" y="1739006"/>
                </a:lnTo>
                <a:lnTo>
                  <a:pt x="1391083" y="1772198"/>
                </a:lnTo>
                <a:lnTo>
                  <a:pt x="1361063" y="1805643"/>
                </a:lnTo>
                <a:lnTo>
                  <a:pt x="1331319" y="1839339"/>
                </a:lnTo>
                <a:lnTo>
                  <a:pt x="1301852" y="1873285"/>
                </a:lnTo>
                <a:lnTo>
                  <a:pt x="1272666" y="1907478"/>
                </a:lnTo>
                <a:lnTo>
                  <a:pt x="1243760" y="1941916"/>
                </a:lnTo>
                <a:lnTo>
                  <a:pt x="1215137" y="1976599"/>
                </a:lnTo>
                <a:lnTo>
                  <a:pt x="1186800" y="2011524"/>
                </a:lnTo>
                <a:lnTo>
                  <a:pt x="1158749" y="2046689"/>
                </a:lnTo>
                <a:lnTo>
                  <a:pt x="1130986" y="2082092"/>
                </a:lnTo>
                <a:lnTo>
                  <a:pt x="1103513" y="2117733"/>
                </a:lnTo>
                <a:lnTo>
                  <a:pt x="1076333" y="2153608"/>
                </a:lnTo>
                <a:lnTo>
                  <a:pt x="1049446" y="2189716"/>
                </a:lnTo>
                <a:lnTo>
                  <a:pt x="1022854" y="2226057"/>
                </a:lnTo>
                <a:lnTo>
                  <a:pt x="996560" y="2262626"/>
                </a:lnTo>
                <a:lnTo>
                  <a:pt x="970565" y="2299424"/>
                </a:lnTo>
                <a:lnTo>
                  <a:pt x="944871" y="2336448"/>
                </a:lnTo>
                <a:lnTo>
                  <a:pt x="919480" y="2373696"/>
                </a:lnTo>
                <a:lnTo>
                  <a:pt x="894392" y="2411166"/>
                </a:lnTo>
                <a:lnTo>
                  <a:pt x="869611" y="2448857"/>
                </a:lnTo>
                <a:lnTo>
                  <a:pt x="845138" y="2486768"/>
                </a:lnTo>
                <a:lnTo>
                  <a:pt x="820975" y="2524895"/>
                </a:lnTo>
                <a:lnTo>
                  <a:pt x="797123" y="2563238"/>
                </a:lnTo>
                <a:lnTo>
                  <a:pt x="773585" y="2601795"/>
                </a:lnTo>
                <a:lnTo>
                  <a:pt x="750362" y="2640564"/>
                </a:lnTo>
                <a:lnTo>
                  <a:pt x="727455" y="2679542"/>
                </a:lnTo>
                <a:lnTo>
                  <a:pt x="704867" y="2718729"/>
                </a:lnTo>
                <a:lnTo>
                  <a:pt x="682600" y="2758123"/>
                </a:lnTo>
                <a:lnTo>
                  <a:pt x="660655" y="2797721"/>
                </a:lnTo>
                <a:lnTo>
                  <a:pt x="639033" y="2837522"/>
                </a:lnTo>
                <a:lnTo>
                  <a:pt x="617738" y="2877524"/>
                </a:lnTo>
                <a:lnTo>
                  <a:pt x="596770" y="2917726"/>
                </a:lnTo>
                <a:lnTo>
                  <a:pt x="576131" y="2958126"/>
                </a:lnTo>
                <a:lnTo>
                  <a:pt x="555823" y="2998721"/>
                </a:lnTo>
                <a:lnTo>
                  <a:pt x="535849" y="3039510"/>
                </a:lnTo>
                <a:lnTo>
                  <a:pt x="516209" y="3080492"/>
                </a:lnTo>
                <a:lnTo>
                  <a:pt x="496905" y="3121664"/>
                </a:lnTo>
                <a:lnTo>
                  <a:pt x="477940" y="3163025"/>
                </a:lnTo>
                <a:lnTo>
                  <a:pt x="459314" y="3204573"/>
                </a:lnTo>
                <a:lnTo>
                  <a:pt x="441031" y="3246306"/>
                </a:lnTo>
                <a:lnTo>
                  <a:pt x="423091" y="3288223"/>
                </a:lnTo>
                <a:lnTo>
                  <a:pt x="405496" y="3330321"/>
                </a:lnTo>
                <a:lnTo>
                  <a:pt x="388248" y="3372599"/>
                </a:lnTo>
                <a:lnTo>
                  <a:pt x="371349" y="3415055"/>
                </a:lnTo>
                <a:lnTo>
                  <a:pt x="354801" y="3457687"/>
                </a:lnTo>
                <a:lnTo>
                  <a:pt x="338606" y="3500494"/>
                </a:lnTo>
                <a:lnTo>
                  <a:pt x="322764" y="3543474"/>
                </a:lnTo>
                <a:lnTo>
                  <a:pt x="307279" y="3586624"/>
                </a:lnTo>
                <a:lnTo>
                  <a:pt x="292151" y="3629944"/>
                </a:lnTo>
                <a:lnTo>
                  <a:pt x="277383" y="3673431"/>
                </a:lnTo>
                <a:lnTo>
                  <a:pt x="262976" y="3717084"/>
                </a:lnTo>
                <a:lnTo>
                  <a:pt x="248933" y="3760900"/>
                </a:lnTo>
                <a:lnTo>
                  <a:pt x="235254" y="3804879"/>
                </a:lnTo>
                <a:lnTo>
                  <a:pt x="221942" y="3849018"/>
                </a:lnTo>
                <a:lnTo>
                  <a:pt x="208998" y="3893315"/>
                </a:lnTo>
                <a:lnTo>
                  <a:pt x="196425" y="3937769"/>
                </a:lnTo>
                <a:lnTo>
                  <a:pt x="184224" y="3982378"/>
                </a:lnTo>
                <a:lnTo>
                  <a:pt x="172396" y="4027140"/>
                </a:lnTo>
                <a:lnTo>
                  <a:pt x="160944" y="4072054"/>
                </a:lnTo>
                <a:lnTo>
                  <a:pt x="149870" y="4117117"/>
                </a:lnTo>
                <a:lnTo>
                  <a:pt x="139174" y="4162328"/>
                </a:lnTo>
                <a:lnTo>
                  <a:pt x="128860" y="4207685"/>
                </a:lnTo>
                <a:lnTo>
                  <a:pt x="118928" y="4253186"/>
                </a:lnTo>
                <a:lnTo>
                  <a:pt x="109381" y="4298830"/>
                </a:lnTo>
                <a:lnTo>
                  <a:pt x="100219" y="4344614"/>
                </a:lnTo>
                <a:lnTo>
                  <a:pt x="91446" y="4390538"/>
                </a:lnTo>
                <a:lnTo>
                  <a:pt x="83063" y="4436598"/>
                </a:lnTo>
                <a:lnTo>
                  <a:pt x="75072" y="4482794"/>
                </a:lnTo>
                <a:lnTo>
                  <a:pt x="67473" y="4529123"/>
                </a:lnTo>
                <a:lnTo>
                  <a:pt x="60270" y="4575585"/>
                </a:lnTo>
                <a:lnTo>
                  <a:pt x="53464" y="4622176"/>
                </a:lnTo>
                <a:lnTo>
                  <a:pt x="47056" y="4668895"/>
                </a:lnTo>
                <a:lnTo>
                  <a:pt x="41049" y="4715741"/>
                </a:lnTo>
                <a:lnTo>
                  <a:pt x="35445" y="4762712"/>
                </a:lnTo>
                <a:lnTo>
                  <a:pt x="30244" y="4809806"/>
                </a:lnTo>
                <a:lnTo>
                  <a:pt x="25449" y="4857020"/>
                </a:lnTo>
                <a:lnTo>
                  <a:pt x="21062" y="4904354"/>
                </a:lnTo>
                <a:lnTo>
                  <a:pt x="17084" y="4951806"/>
                </a:lnTo>
                <a:lnTo>
                  <a:pt x="13517" y="4999373"/>
                </a:lnTo>
                <a:lnTo>
                  <a:pt x="10364" y="5047055"/>
                </a:lnTo>
                <a:lnTo>
                  <a:pt x="7625" y="5094848"/>
                </a:lnTo>
                <a:lnTo>
                  <a:pt x="5302" y="5142752"/>
                </a:lnTo>
                <a:lnTo>
                  <a:pt x="3398" y="5190765"/>
                </a:lnTo>
                <a:lnTo>
                  <a:pt x="1914" y="5238885"/>
                </a:lnTo>
                <a:lnTo>
                  <a:pt x="851" y="5287109"/>
                </a:lnTo>
                <a:lnTo>
                  <a:pt x="213" y="5335437"/>
                </a:lnTo>
                <a:lnTo>
                  <a:pt x="0" y="5383867"/>
                </a:lnTo>
                <a:lnTo>
                  <a:pt x="213" y="5432297"/>
                </a:lnTo>
                <a:lnTo>
                  <a:pt x="851" y="5480625"/>
                </a:lnTo>
                <a:lnTo>
                  <a:pt x="1914" y="5528849"/>
                </a:lnTo>
                <a:lnTo>
                  <a:pt x="3398" y="5576969"/>
                </a:lnTo>
                <a:lnTo>
                  <a:pt x="5302" y="5624982"/>
                </a:lnTo>
                <a:lnTo>
                  <a:pt x="7625" y="5672886"/>
                </a:lnTo>
                <a:lnTo>
                  <a:pt x="10364" y="5720679"/>
                </a:lnTo>
                <a:lnTo>
                  <a:pt x="13517" y="5768361"/>
                </a:lnTo>
                <a:lnTo>
                  <a:pt x="17084" y="5815928"/>
                </a:lnTo>
                <a:lnTo>
                  <a:pt x="21062" y="5863380"/>
                </a:lnTo>
                <a:lnTo>
                  <a:pt x="25449" y="5910714"/>
                </a:lnTo>
                <a:lnTo>
                  <a:pt x="30244" y="5957928"/>
                </a:lnTo>
                <a:lnTo>
                  <a:pt x="35445" y="6005022"/>
                </a:lnTo>
                <a:lnTo>
                  <a:pt x="41049" y="6051993"/>
                </a:lnTo>
                <a:lnTo>
                  <a:pt x="47056" y="6098839"/>
                </a:lnTo>
                <a:lnTo>
                  <a:pt x="53464" y="6145558"/>
                </a:lnTo>
                <a:lnTo>
                  <a:pt x="60270" y="6192149"/>
                </a:lnTo>
                <a:lnTo>
                  <a:pt x="67473" y="6238611"/>
                </a:lnTo>
                <a:lnTo>
                  <a:pt x="75072" y="6284940"/>
                </a:lnTo>
                <a:lnTo>
                  <a:pt x="83063" y="6331136"/>
                </a:lnTo>
                <a:lnTo>
                  <a:pt x="91446" y="6377196"/>
                </a:lnTo>
                <a:lnTo>
                  <a:pt x="100219" y="6423120"/>
                </a:lnTo>
                <a:lnTo>
                  <a:pt x="109381" y="6468904"/>
                </a:lnTo>
                <a:lnTo>
                  <a:pt x="118928" y="6514548"/>
                </a:lnTo>
                <a:lnTo>
                  <a:pt x="128860" y="6560049"/>
                </a:lnTo>
                <a:lnTo>
                  <a:pt x="139174" y="6605406"/>
                </a:lnTo>
                <a:lnTo>
                  <a:pt x="149870" y="6650617"/>
                </a:lnTo>
                <a:lnTo>
                  <a:pt x="160944" y="6695680"/>
                </a:lnTo>
                <a:lnTo>
                  <a:pt x="172396" y="6740594"/>
                </a:lnTo>
                <a:lnTo>
                  <a:pt x="184224" y="6785356"/>
                </a:lnTo>
                <a:lnTo>
                  <a:pt x="196425" y="6829965"/>
                </a:lnTo>
                <a:lnTo>
                  <a:pt x="208998" y="6874419"/>
                </a:lnTo>
                <a:lnTo>
                  <a:pt x="221942" y="6918716"/>
                </a:lnTo>
                <a:lnTo>
                  <a:pt x="235254" y="6962855"/>
                </a:lnTo>
                <a:lnTo>
                  <a:pt x="248933" y="7006834"/>
                </a:lnTo>
                <a:lnTo>
                  <a:pt x="262976" y="7050650"/>
                </a:lnTo>
                <a:lnTo>
                  <a:pt x="277383" y="7094303"/>
                </a:lnTo>
                <a:lnTo>
                  <a:pt x="292151" y="7137790"/>
                </a:lnTo>
                <a:lnTo>
                  <a:pt x="307279" y="7181110"/>
                </a:lnTo>
                <a:lnTo>
                  <a:pt x="322764" y="7224260"/>
                </a:lnTo>
                <a:lnTo>
                  <a:pt x="338606" y="7267240"/>
                </a:lnTo>
                <a:lnTo>
                  <a:pt x="354801" y="7310047"/>
                </a:lnTo>
                <a:lnTo>
                  <a:pt x="371349" y="7352679"/>
                </a:lnTo>
                <a:lnTo>
                  <a:pt x="388248" y="7395135"/>
                </a:lnTo>
                <a:lnTo>
                  <a:pt x="405496" y="7437413"/>
                </a:lnTo>
                <a:lnTo>
                  <a:pt x="423091" y="7479511"/>
                </a:lnTo>
                <a:lnTo>
                  <a:pt x="441031" y="7521428"/>
                </a:lnTo>
                <a:lnTo>
                  <a:pt x="459314" y="7563161"/>
                </a:lnTo>
                <a:lnTo>
                  <a:pt x="477940" y="7604709"/>
                </a:lnTo>
                <a:lnTo>
                  <a:pt x="496905" y="7646070"/>
                </a:lnTo>
                <a:lnTo>
                  <a:pt x="516209" y="7687242"/>
                </a:lnTo>
                <a:lnTo>
                  <a:pt x="535849" y="7728224"/>
                </a:lnTo>
                <a:lnTo>
                  <a:pt x="555823" y="7769013"/>
                </a:lnTo>
                <a:lnTo>
                  <a:pt x="576131" y="7809608"/>
                </a:lnTo>
                <a:lnTo>
                  <a:pt x="596770" y="7850008"/>
                </a:lnTo>
                <a:lnTo>
                  <a:pt x="617738" y="7890210"/>
                </a:lnTo>
                <a:lnTo>
                  <a:pt x="639033" y="7930212"/>
                </a:lnTo>
                <a:lnTo>
                  <a:pt x="660655" y="7970013"/>
                </a:lnTo>
                <a:lnTo>
                  <a:pt x="682600" y="8009611"/>
                </a:lnTo>
                <a:lnTo>
                  <a:pt x="704867" y="8049005"/>
                </a:lnTo>
                <a:lnTo>
                  <a:pt x="727455" y="8088192"/>
                </a:lnTo>
                <a:lnTo>
                  <a:pt x="750362" y="8127170"/>
                </a:lnTo>
                <a:lnTo>
                  <a:pt x="773585" y="8165939"/>
                </a:lnTo>
                <a:lnTo>
                  <a:pt x="797123" y="8204496"/>
                </a:lnTo>
                <a:lnTo>
                  <a:pt x="820975" y="8242839"/>
                </a:lnTo>
                <a:lnTo>
                  <a:pt x="845138" y="8280966"/>
                </a:lnTo>
                <a:lnTo>
                  <a:pt x="869611" y="8318877"/>
                </a:lnTo>
                <a:lnTo>
                  <a:pt x="894392" y="8356568"/>
                </a:lnTo>
                <a:lnTo>
                  <a:pt x="919480" y="8394038"/>
                </a:lnTo>
                <a:lnTo>
                  <a:pt x="944871" y="8431286"/>
                </a:lnTo>
                <a:lnTo>
                  <a:pt x="970565" y="8468310"/>
                </a:lnTo>
                <a:lnTo>
                  <a:pt x="996560" y="8505108"/>
                </a:lnTo>
                <a:lnTo>
                  <a:pt x="1022854" y="8541677"/>
                </a:lnTo>
                <a:lnTo>
                  <a:pt x="1049446" y="8578017"/>
                </a:lnTo>
                <a:lnTo>
                  <a:pt x="1076333" y="8614126"/>
                </a:lnTo>
                <a:lnTo>
                  <a:pt x="1103513" y="8650001"/>
                </a:lnTo>
                <a:lnTo>
                  <a:pt x="1130986" y="8685642"/>
                </a:lnTo>
                <a:lnTo>
                  <a:pt x="1158749" y="8721045"/>
                </a:lnTo>
                <a:lnTo>
                  <a:pt x="1186800" y="8756210"/>
                </a:lnTo>
                <a:lnTo>
                  <a:pt x="1215137" y="8791135"/>
                </a:lnTo>
                <a:lnTo>
                  <a:pt x="1243760" y="8825817"/>
                </a:lnTo>
                <a:lnTo>
                  <a:pt x="1272666" y="8860256"/>
                </a:lnTo>
                <a:lnTo>
                  <a:pt x="1301852" y="8894449"/>
                </a:lnTo>
                <a:lnTo>
                  <a:pt x="1331319" y="8928395"/>
                </a:lnTo>
                <a:lnTo>
                  <a:pt x="1361063" y="8962091"/>
                </a:lnTo>
                <a:lnTo>
                  <a:pt x="1391083" y="8995536"/>
                </a:lnTo>
                <a:lnTo>
                  <a:pt x="1421377" y="9028728"/>
                </a:lnTo>
                <a:lnTo>
                  <a:pt x="1451944" y="9061666"/>
                </a:lnTo>
                <a:lnTo>
                  <a:pt x="1482781" y="9094348"/>
                </a:lnTo>
                <a:lnTo>
                  <a:pt x="1513887" y="9126771"/>
                </a:lnTo>
                <a:lnTo>
                  <a:pt x="1545260" y="9158934"/>
                </a:lnTo>
                <a:lnTo>
                  <a:pt x="1576898" y="9190836"/>
                </a:lnTo>
                <a:lnTo>
                  <a:pt x="1608800" y="9222474"/>
                </a:lnTo>
                <a:lnTo>
                  <a:pt x="1640963" y="9253847"/>
                </a:lnTo>
                <a:lnTo>
                  <a:pt x="1673386" y="9284953"/>
                </a:lnTo>
                <a:lnTo>
                  <a:pt x="1706068" y="9315790"/>
                </a:lnTo>
                <a:lnTo>
                  <a:pt x="1739006" y="9346357"/>
                </a:lnTo>
                <a:lnTo>
                  <a:pt x="1772198" y="9376651"/>
                </a:lnTo>
                <a:lnTo>
                  <a:pt x="1805643" y="9406671"/>
                </a:lnTo>
                <a:lnTo>
                  <a:pt x="1839339" y="9436415"/>
                </a:lnTo>
                <a:lnTo>
                  <a:pt x="1873285" y="9465882"/>
                </a:lnTo>
                <a:lnTo>
                  <a:pt x="1907478" y="9495068"/>
                </a:lnTo>
                <a:lnTo>
                  <a:pt x="1941916" y="9523974"/>
                </a:lnTo>
                <a:lnTo>
                  <a:pt x="1976599" y="9552597"/>
                </a:lnTo>
                <a:lnTo>
                  <a:pt x="2011524" y="9580934"/>
                </a:lnTo>
                <a:lnTo>
                  <a:pt x="2046689" y="9608985"/>
                </a:lnTo>
                <a:lnTo>
                  <a:pt x="2082092" y="9636748"/>
                </a:lnTo>
                <a:lnTo>
                  <a:pt x="2117733" y="9664221"/>
                </a:lnTo>
                <a:lnTo>
                  <a:pt x="2153608" y="9691401"/>
                </a:lnTo>
                <a:lnTo>
                  <a:pt x="2189716" y="9718288"/>
                </a:lnTo>
                <a:lnTo>
                  <a:pt x="2226057" y="9744880"/>
                </a:lnTo>
                <a:lnTo>
                  <a:pt x="2262626" y="9771174"/>
                </a:lnTo>
                <a:lnTo>
                  <a:pt x="2299424" y="9797169"/>
                </a:lnTo>
                <a:lnTo>
                  <a:pt x="2336448" y="9822863"/>
                </a:lnTo>
                <a:lnTo>
                  <a:pt x="2373696" y="9848254"/>
                </a:lnTo>
                <a:lnTo>
                  <a:pt x="2411166" y="9873342"/>
                </a:lnTo>
                <a:lnTo>
                  <a:pt x="2448857" y="9898123"/>
                </a:lnTo>
                <a:lnTo>
                  <a:pt x="2486768" y="9922596"/>
                </a:lnTo>
                <a:lnTo>
                  <a:pt x="2524895" y="9946759"/>
                </a:lnTo>
                <a:lnTo>
                  <a:pt x="2563238" y="9970611"/>
                </a:lnTo>
                <a:lnTo>
                  <a:pt x="2601795" y="9994149"/>
                </a:lnTo>
                <a:lnTo>
                  <a:pt x="2640564" y="10017372"/>
                </a:lnTo>
                <a:lnTo>
                  <a:pt x="2679542" y="10040279"/>
                </a:lnTo>
                <a:lnTo>
                  <a:pt x="2718729" y="10062867"/>
                </a:lnTo>
                <a:lnTo>
                  <a:pt x="2758123" y="10085134"/>
                </a:lnTo>
                <a:lnTo>
                  <a:pt x="2797721" y="10107079"/>
                </a:lnTo>
                <a:lnTo>
                  <a:pt x="2837522" y="10128701"/>
                </a:lnTo>
                <a:lnTo>
                  <a:pt x="2877524" y="10149996"/>
                </a:lnTo>
                <a:lnTo>
                  <a:pt x="2917726" y="10170964"/>
                </a:lnTo>
                <a:lnTo>
                  <a:pt x="2958126" y="10191603"/>
                </a:lnTo>
                <a:lnTo>
                  <a:pt x="2998721" y="10211911"/>
                </a:lnTo>
                <a:lnTo>
                  <a:pt x="3039510" y="10231885"/>
                </a:lnTo>
                <a:lnTo>
                  <a:pt x="3080492" y="10251525"/>
                </a:lnTo>
                <a:lnTo>
                  <a:pt x="3121664" y="10270829"/>
                </a:lnTo>
                <a:lnTo>
                  <a:pt x="3163025" y="10289794"/>
                </a:lnTo>
                <a:lnTo>
                  <a:pt x="3204573" y="10308420"/>
                </a:lnTo>
                <a:lnTo>
                  <a:pt x="3246306" y="10326703"/>
                </a:lnTo>
                <a:lnTo>
                  <a:pt x="3288223" y="10344643"/>
                </a:lnTo>
                <a:lnTo>
                  <a:pt x="3330321" y="10362238"/>
                </a:lnTo>
                <a:lnTo>
                  <a:pt x="3372599" y="10379486"/>
                </a:lnTo>
                <a:lnTo>
                  <a:pt x="3415055" y="10396385"/>
                </a:lnTo>
                <a:lnTo>
                  <a:pt x="3457687" y="10412933"/>
                </a:lnTo>
                <a:lnTo>
                  <a:pt x="3500494" y="10429128"/>
                </a:lnTo>
                <a:lnTo>
                  <a:pt x="3543474" y="10444970"/>
                </a:lnTo>
                <a:lnTo>
                  <a:pt x="3586624" y="10460455"/>
                </a:lnTo>
                <a:lnTo>
                  <a:pt x="3629944" y="10475583"/>
                </a:lnTo>
                <a:lnTo>
                  <a:pt x="3673431" y="10490351"/>
                </a:lnTo>
                <a:lnTo>
                  <a:pt x="3717084" y="10504758"/>
                </a:lnTo>
                <a:lnTo>
                  <a:pt x="3760900" y="10518801"/>
                </a:lnTo>
                <a:lnTo>
                  <a:pt x="3804879" y="10532480"/>
                </a:lnTo>
                <a:lnTo>
                  <a:pt x="3849018" y="10545792"/>
                </a:lnTo>
                <a:lnTo>
                  <a:pt x="3893315" y="10558736"/>
                </a:lnTo>
                <a:lnTo>
                  <a:pt x="3937769" y="10571309"/>
                </a:lnTo>
                <a:lnTo>
                  <a:pt x="3982378" y="10583510"/>
                </a:lnTo>
                <a:lnTo>
                  <a:pt x="4027140" y="10595338"/>
                </a:lnTo>
                <a:lnTo>
                  <a:pt x="4072054" y="10606790"/>
                </a:lnTo>
                <a:lnTo>
                  <a:pt x="4117117" y="10617864"/>
                </a:lnTo>
                <a:lnTo>
                  <a:pt x="4162328" y="10628560"/>
                </a:lnTo>
                <a:lnTo>
                  <a:pt x="4207685" y="10638874"/>
                </a:lnTo>
                <a:lnTo>
                  <a:pt x="4253186" y="10648806"/>
                </a:lnTo>
                <a:lnTo>
                  <a:pt x="4298830" y="10658353"/>
                </a:lnTo>
                <a:lnTo>
                  <a:pt x="4344614" y="10667514"/>
                </a:lnTo>
                <a:lnTo>
                  <a:pt x="4390538" y="10676288"/>
                </a:lnTo>
                <a:lnTo>
                  <a:pt x="4436598" y="10684671"/>
                </a:lnTo>
                <a:lnTo>
                  <a:pt x="4482794" y="10692662"/>
                </a:lnTo>
                <a:lnTo>
                  <a:pt x="4529123" y="10700261"/>
                </a:lnTo>
                <a:lnTo>
                  <a:pt x="4575585" y="10707464"/>
                </a:lnTo>
                <a:lnTo>
                  <a:pt x="4622176" y="10714270"/>
                </a:lnTo>
                <a:lnTo>
                  <a:pt x="4668895" y="10720678"/>
                </a:lnTo>
                <a:lnTo>
                  <a:pt x="4715741" y="10726685"/>
                </a:lnTo>
                <a:lnTo>
                  <a:pt x="4762712" y="10732289"/>
                </a:lnTo>
                <a:lnTo>
                  <a:pt x="4809806" y="10737490"/>
                </a:lnTo>
                <a:lnTo>
                  <a:pt x="4857020" y="10742285"/>
                </a:lnTo>
                <a:lnTo>
                  <a:pt x="4904354" y="10746672"/>
                </a:lnTo>
                <a:lnTo>
                  <a:pt x="4951806" y="10750650"/>
                </a:lnTo>
                <a:lnTo>
                  <a:pt x="4999373" y="10754217"/>
                </a:lnTo>
                <a:lnTo>
                  <a:pt x="5047055" y="10757370"/>
                </a:lnTo>
                <a:lnTo>
                  <a:pt x="5094848" y="10760109"/>
                </a:lnTo>
                <a:lnTo>
                  <a:pt x="5142752" y="10762432"/>
                </a:lnTo>
                <a:lnTo>
                  <a:pt x="5190765" y="10764336"/>
                </a:lnTo>
                <a:lnTo>
                  <a:pt x="5238885" y="10765820"/>
                </a:lnTo>
                <a:lnTo>
                  <a:pt x="5287109" y="10766882"/>
                </a:lnTo>
                <a:lnTo>
                  <a:pt x="5335437" y="10767521"/>
                </a:lnTo>
                <a:lnTo>
                  <a:pt x="5383867" y="10767734"/>
                </a:lnTo>
                <a:lnTo>
                  <a:pt x="5432297" y="10767521"/>
                </a:lnTo>
                <a:lnTo>
                  <a:pt x="5480625" y="10766882"/>
                </a:lnTo>
                <a:lnTo>
                  <a:pt x="5528849" y="10765820"/>
                </a:lnTo>
                <a:lnTo>
                  <a:pt x="5576969" y="10764336"/>
                </a:lnTo>
                <a:lnTo>
                  <a:pt x="5624982" y="10762432"/>
                </a:lnTo>
                <a:lnTo>
                  <a:pt x="5672886" y="10760109"/>
                </a:lnTo>
                <a:lnTo>
                  <a:pt x="5720679" y="10757370"/>
                </a:lnTo>
                <a:lnTo>
                  <a:pt x="5768361" y="10754217"/>
                </a:lnTo>
                <a:lnTo>
                  <a:pt x="5815928" y="10750650"/>
                </a:lnTo>
                <a:lnTo>
                  <a:pt x="5863380" y="10746672"/>
                </a:lnTo>
                <a:lnTo>
                  <a:pt x="5910714" y="10742285"/>
                </a:lnTo>
                <a:lnTo>
                  <a:pt x="5957928" y="10737490"/>
                </a:lnTo>
                <a:lnTo>
                  <a:pt x="6005022" y="10732289"/>
                </a:lnTo>
                <a:lnTo>
                  <a:pt x="6051993" y="10726685"/>
                </a:lnTo>
                <a:lnTo>
                  <a:pt x="6098839" y="10720678"/>
                </a:lnTo>
                <a:lnTo>
                  <a:pt x="6145558" y="10714270"/>
                </a:lnTo>
                <a:lnTo>
                  <a:pt x="6192149" y="10707464"/>
                </a:lnTo>
                <a:lnTo>
                  <a:pt x="6238611" y="10700261"/>
                </a:lnTo>
                <a:lnTo>
                  <a:pt x="6284940" y="10692662"/>
                </a:lnTo>
                <a:lnTo>
                  <a:pt x="6331136" y="10684671"/>
                </a:lnTo>
                <a:lnTo>
                  <a:pt x="6377196" y="10676288"/>
                </a:lnTo>
                <a:lnTo>
                  <a:pt x="6423120" y="10667514"/>
                </a:lnTo>
                <a:lnTo>
                  <a:pt x="6468904" y="10658353"/>
                </a:lnTo>
                <a:lnTo>
                  <a:pt x="6514548" y="10648806"/>
                </a:lnTo>
                <a:lnTo>
                  <a:pt x="6560049" y="10638874"/>
                </a:lnTo>
                <a:lnTo>
                  <a:pt x="6605406" y="10628560"/>
                </a:lnTo>
                <a:lnTo>
                  <a:pt x="6650617" y="10617864"/>
                </a:lnTo>
                <a:lnTo>
                  <a:pt x="6695680" y="10606790"/>
                </a:lnTo>
                <a:lnTo>
                  <a:pt x="6740594" y="10595338"/>
                </a:lnTo>
                <a:lnTo>
                  <a:pt x="6785356" y="10583510"/>
                </a:lnTo>
                <a:lnTo>
                  <a:pt x="6829965" y="10571309"/>
                </a:lnTo>
                <a:lnTo>
                  <a:pt x="6874419" y="10558736"/>
                </a:lnTo>
                <a:lnTo>
                  <a:pt x="6918716" y="10545792"/>
                </a:lnTo>
                <a:lnTo>
                  <a:pt x="6962855" y="10532480"/>
                </a:lnTo>
                <a:lnTo>
                  <a:pt x="7006834" y="10518801"/>
                </a:lnTo>
                <a:lnTo>
                  <a:pt x="7050650" y="10504758"/>
                </a:lnTo>
                <a:lnTo>
                  <a:pt x="7094303" y="10490351"/>
                </a:lnTo>
                <a:lnTo>
                  <a:pt x="7137790" y="10475583"/>
                </a:lnTo>
                <a:lnTo>
                  <a:pt x="7181110" y="10460455"/>
                </a:lnTo>
                <a:lnTo>
                  <a:pt x="7224260" y="10444970"/>
                </a:lnTo>
                <a:lnTo>
                  <a:pt x="7267240" y="10429128"/>
                </a:lnTo>
                <a:lnTo>
                  <a:pt x="7310047" y="10412933"/>
                </a:lnTo>
                <a:lnTo>
                  <a:pt x="7352679" y="10396385"/>
                </a:lnTo>
                <a:lnTo>
                  <a:pt x="7395135" y="10379486"/>
                </a:lnTo>
                <a:lnTo>
                  <a:pt x="7437413" y="10362238"/>
                </a:lnTo>
                <a:lnTo>
                  <a:pt x="7479511" y="10344643"/>
                </a:lnTo>
                <a:lnTo>
                  <a:pt x="7521428" y="10326703"/>
                </a:lnTo>
                <a:lnTo>
                  <a:pt x="7563161" y="10308420"/>
                </a:lnTo>
                <a:lnTo>
                  <a:pt x="7604709" y="10289794"/>
                </a:lnTo>
                <a:lnTo>
                  <a:pt x="7646070" y="10270829"/>
                </a:lnTo>
                <a:lnTo>
                  <a:pt x="7687242" y="10251525"/>
                </a:lnTo>
                <a:lnTo>
                  <a:pt x="7728224" y="10231885"/>
                </a:lnTo>
                <a:lnTo>
                  <a:pt x="7769013" y="10211911"/>
                </a:lnTo>
                <a:lnTo>
                  <a:pt x="7809608" y="10191603"/>
                </a:lnTo>
                <a:lnTo>
                  <a:pt x="7850008" y="10170964"/>
                </a:lnTo>
                <a:lnTo>
                  <a:pt x="7890210" y="10149996"/>
                </a:lnTo>
                <a:lnTo>
                  <a:pt x="7930212" y="10128701"/>
                </a:lnTo>
                <a:lnTo>
                  <a:pt x="7970013" y="10107079"/>
                </a:lnTo>
                <a:lnTo>
                  <a:pt x="8009611" y="10085134"/>
                </a:lnTo>
                <a:lnTo>
                  <a:pt x="8049005" y="10062867"/>
                </a:lnTo>
                <a:lnTo>
                  <a:pt x="8088192" y="10040279"/>
                </a:lnTo>
                <a:lnTo>
                  <a:pt x="8127170" y="10017372"/>
                </a:lnTo>
                <a:lnTo>
                  <a:pt x="8165939" y="9994149"/>
                </a:lnTo>
                <a:lnTo>
                  <a:pt x="8204496" y="9970611"/>
                </a:lnTo>
                <a:lnTo>
                  <a:pt x="8242839" y="9946759"/>
                </a:lnTo>
                <a:lnTo>
                  <a:pt x="8280966" y="9922596"/>
                </a:lnTo>
                <a:lnTo>
                  <a:pt x="8318877" y="9898123"/>
                </a:lnTo>
                <a:lnTo>
                  <a:pt x="8356568" y="9873342"/>
                </a:lnTo>
                <a:lnTo>
                  <a:pt x="8394038" y="9848254"/>
                </a:lnTo>
                <a:lnTo>
                  <a:pt x="8431286" y="9822863"/>
                </a:lnTo>
                <a:lnTo>
                  <a:pt x="8468310" y="9797169"/>
                </a:lnTo>
                <a:lnTo>
                  <a:pt x="8505108" y="9771174"/>
                </a:lnTo>
                <a:lnTo>
                  <a:pt x="8541677" y="9744880"/>
                </a:lnTo>
                <a:lnTo>
                  <a:pt x="8578017" y="9718288"/>
                </a:lnTo>
                <a:lnTo>
                  <a:pt x="8614126" y="9691401"/>
                </a:lnTo>
                <a:lnTo>
                  <a:pt x="8650001" y="9664221"/>
                </a:lnTo>
                <a:lnTo>
                  <a:pt x="8685642" y="9636748"/>
                </a:lnTo>
                <a:lnTo>
                  <a:pt x="8721045" y="9608985"/>
                </a:lnTo>
                <a:lnTo>
                  <a:pt x="8756210" y="9580934"/>
                </a:lnTo>
                <a:lnTo>
                  <a:pt x="8791135" y="9552597"/>
                </a:lnTo>
                <a:lnTo>
                  <a:pt x="8825817" y="9523974"/>
                </a:lnTo>
                <a:lnTo>
                  <a:pt x="8860256" y="9495068"/>
                </a:lnTo>
                <a:lnTo>
                  <a:pt x="8894449" y="9465882"/>
                </a:lnTo>
                <a:lnTo>
                  <a:pt x="8928395" y="9436415"/>
                </a:lnTo>
                <a:lnTo>
                  <a:pt x="8962091" y="9406671"/>
                </a:lnTo>
                <a:lnTo>
                  <a:pt x="8995536" y="9376651"/>
                </a:lnTo>
                <a:lnTo>
                  <a:pt x="9028728" y="9346357"/>
                </a:lnTo>
                <a:lnTo>
                  <a:pt x="9061666" y="9315790"/>
                </a:lnTo>
                <a:lnTo>
                  <a:pt x="9094348" y="9284953"/>
                </a:lnTo>
                <a:lnTo>
                  <a:pt x="9126771" y="9253847"/>
                </a:lnTo>
                <a:lnTo>
                  <a:pt x="9158934" y="9222474"/>
                </a:lnTo>
                <a:lnTo>
                  <a:pt x="9190836" y="9190836"/>
                </a:lnTo>
                <a:lnTo>
                  <a:pt x="9222474" y="9158934"/>
                </a:lnTo>
                <a:lnTo>
                  <a:pt x="9253847" y="9126771"/>
                </a:lnTo>
                <a:lnTo>
                  <a:pt x="9284953" y="9094348"/>
                </a:lnTo>
                <a:lnTo>
                  <a:pt x="9315790" y="9061666"/>
                </a:lnTo>
                <a:lnTo>
                  <a:pt x="9346357" y="9028728"/>
                </a:lnTo>
                <a:lnTo>
                  <a:pt x="9376651" y="8995536"/>
                </a:lnTo>
                <a:lnTo>
                  <a:pt x="9406671" y="8962091"/>
                </a:lnTo>
                <a:lnTo>
                  <a:pt x="9436415" y="8928395"/>
                </a:lnTo>
                <a:lnTo>
                  <a:pt x="9465882" y="8894449"/>
                </a:lnTo>
                <a:lnTo>
                  <a:pt x="9495068" y="8860256"/>
                </a:lnTo>
                <a:lnTo>
                  <a:pt x="9523974" y="8825817"/>
                </a:lnTo>
                <a:lnTo>
                  <a:pt x="9552597" y="8791135"/>
                </a:lnTo>
                <a:lnTo>
                  <a:pt x="9580934" y="8756210"/>
                </a:lnTo>
                <a:lnTo>
                  <a:pt x="9608985" y="8721045"/>
                </a:lnTo>
                <a:lnTo>
                  <a:pt x="9636748" y="8685642"/>
                </a:lnTo>
                <a:lnTo>
                  <a:pt x="9664221" y="8650001"/>
                </a:lnTo>
                <a:lnTo>
                  <a:pt x="9691401" y="8614126"/>
                </a:lnTo>
                <a:lnTo>
                  <a:pt x="9718288" y="8578017"/>
                </a:lnTo>
                <a:lnTo>
                  <a:pt x="9744880" y="8541677"/>
                </a:lnTo>
                <a:lnTo>
                  <a:pt x="9771174" y="8505108"/>
                </a:lnTo>
                <a:lnTo>
                  <a:pt x="9797169" y="8468310"/>
                </a:lnTo>
                <a:lnTo>
                  <a:pt x="9822863" y="8431286"/>
                </a:lnTo>
                <a:lnTo>
                  <a:pt x="9848254" y="8394038"/>
                </a:lnTo>
                <a:lnTo>
                  <a:pt x="9873342" y="8356568"/>
                </a:lnTo>
                <a:lnTo>
                  <a:pt x="9898123" y="8318877"/>
                </a:lnTo>
                <a:lnTo>
                  <a:pt x="9922596" y="8280966"/>
                </a:lnTo>
                <a:lnTo>
                  <a:pt x="9946759" y="8242839"/>
                </a:lnTo>
                <a:lnTo>
                  <a:pt x="9970611" y="8204496"/>
                </a:lnTo>
                <a:lnTo>
                  <a:pt x="9994149" y="8165939"/>
                </a:lnTo>
                <a:lnTo>
                  <a:pt x="10017372" y="8127170"/>
                </a:lnTo>
                <a:lnTo>
                  <a:pt x="10040279" y="8088192"/>
                </a:lnTo>
                <a:lnTo>
                  <a:pt x="10062867" y="8049005"/>
                </a:lnTo>
                <a:lnTo>
                  <a:pt x="10085134" y="8009611"/>
                </a:lnTo>
                <a:lnTo>
                  <a:pt x="10107079" y="7970013"/>
                </a:lnTo>
                <a:lnTo>
                  <a:pt x="10128701" y="7930212"/>
                </a:lnTo>
                <a:lnTo>
                  <a:pt x="10149996" y="7890210"/>
                </a:lnTo>
                <a:lnTo>
                  <a:pt x="10170964" y="7850008"/>
                </a:lnTo>
                <a:lnTo>
                  <a:pt x="10191603" y="7809608"/>
                </a:lnTo>
                <a:lnTo>
                  <a:pt x="10211911" y="7769013"/>
                </a:lnTo>
                <a:lnTo>
                  <a:pt x="10231885" y="7728224"/>
                </a:lnTo>
                <a:lnTo>
                  <a:pt x="10251525" y="7687242"/>
                </a:lnTo>
                <a:lnTo>
                  <a:pt x="10270829" y="7646070"/>
                </a:lnTo>
                <a:lnTo>
                  <a:pt x="10289794" y="7604709"/>
                </a:lnTo>
                <a:lnTo>
                  <a:pt x="10308420" y="7563161"/>
                </a:lnTo>
                <a:lnTo>
                  <a:pt x="10326703" y="7521428"/>
                </a:lnTo>
                <a:lnTo>
                  <a:pt x="10344643" y="7479511"/>
                </a:lnTo>
                <a:lnTo>
                  <a:pt x="10362238" y="7437413"/>
                </a:lnTo>
                <a:lnTo>
                  <a:pt x="10379486" y="7395135"/>
                </a:lnTo>
                <a:lnTo>
                  <a:pt x="10396385" y="7352679"/>
                </a:lnTo>
                <a:lnTo>
                  <a:pt x="10412933" y="7310047"/>
                </a:lnTo>
                <a:lnTo>
                  <a:pt x="10429128" y="7267240"/>
                </a:lnTo>
                <a:lnTo>
                  <a:pt x="10444970" y="7224260"/>
                </a:lnTo>
                <a:lnTo>
                  <a:pt x="10460455" y="7181110"/>
                </a:lnTo>
                <a:lnTo>
                  <a:pt x="10475583" y="7137790"/>
                </a:lnTo>
                <a:lnTo>
                  <a:pt x="10490351" y="7094303"/>
                </a:lnTo>
                <a:lnTo>
                  <a:pt x="10504758" y="7050650"/>
                </a:lnTo>
                <a:lnTo>
                  <a:pt x="10518801" y="7006834"/>
                </a:lnTo>
                <a:lnTo>
                  <a:pt x="10532480" y="6962855"/>
                </a:lnTo>
                <a:lnTo>
                  <a:pt x="10545792" y="6918716"/>
                </a:lnTo>
                <a:lnTo>
                  <a:pt x="10558736" y="6874419"/>
                </a:lnTo>
                <a:lnTo>
                  <a:pt x="10571309" y="6829965"/>
                </a:lnTo>
                <a:lnTo>
                  <a:pt x="10583510" y="6785356"/>
                </a:lnTo>
                <a:lnTo>
                  <a:pt x="10595338" y="6740594"/>
                </a:lnTo>
                <a:lnTo>
                  <a:pt x="10606790" y="6695680"/>
                </a:lnTo>
                <a:lnTo>
                  <a:pt x="10617864" y="6650617"/>
                </a:lnTo>
                <a:lnTo>
                  <a:pt x="10628560" y="6605406"/>
                </a:lnTo>
                <a:lnTo>
                  <a:pt x="10638874" y="6560049"/>
                </a:lnTo>
                <a:lnTo>
                  <a:pt x="10648806" y="6514548"/>
                </a:lnTo>
                <a:lnTo>
                  <a:pt x="10658353" y="6468904"/>
                </a:lnTo>
                <a:lnTo>
                  <a:pt x="10667514" y="6423120"/>
                </a:lnTo>
                <a:lnTo>
                  <a:pt x="10676288" y="6377196"/>
                </a:lnTo>
                <a:lnTo>
                  <a:pt x="10684671" y="6331136"/>
                </a:lnTo>
                <a:lnTo>
                  <a:pt x="10692662" y="6284940"/>
                </a:lnTo>
                <a:lnTo>
                  <a:pt x="10700261" y="6238611"/>
                </a:lnTo>
                <a:lnTo>
                  <a:pt x="10707464" y="6192149"/>
                </a:lnTo>
                <a:lnTo>
                  <a:pt x="10714270" y="6145558"/>
                </a:lnTo>
                <a:lnTo>
                  <a:pt x="10720678" y="6098839"/>
                </a:lnTo>
                <a:lnTo>
                  <a:pt x="10726685" y="6051993"/>
                </a:lnTo>
                <a:lnTo>
                  <a:pt x="10732289" y="6005022"/>
                </a:lnTo>
                <a:lnTo>
                  <a:pt x="10737490" y="5957928"/>
                </a:lnTo>
                <a:lnTo>
                  <a:pt x="10742285" y="5910714"/>
                </a:lnTo>
                <a:lnTo>
                  <a:pt x="10746672" y="5863380"/>
                </a:lnTo>
                <a:lnTo>
                  <a:pt x="10750650" y="5815928"/>
                </a:lnTo>
                <a:lnTo>
                  <a:pt x="10754217" y="5768361"/>
                </a:lnTo>
                <a:lnTo>
                  <a:pt x="10757370" y="5720679"/>
                </a:lnTo>
                <a:lnTo>
                  <a:pt x="10760109" y="5672886"/>
                </a:lnTo>
                <a:lnTo>
                  <a:pt x="10762432" y="5624982"/>
                </a:lnTo>
                <a:lnTo>
                  <a:pt x="10764336" y="5576969"/>
                </a:lnTo>
                <a:lnTo>
                  <a:pt x="10765820" y="5528849"/>
                </a:lnTo>
                <a:lnTo>
                  <a:pt x="10766882" y="5480625"/>
                </a:lnTo>
                <a:lnTo>
                  <a:pt x="10767521" y="5432297"/>
                </a:lnTo>
                <a:lnTo>
                  <a:pt x="10767734" y="5383867"/>
                </a:lnTo>
                <a:lnTo>
                  <a:pt x="10767521" y="5335437"/>
                </a:lnTo>
                <a:lnTo>
                  <a:pt x="10766882" y="5287109"/>
                </a:lnTo>
                <a:lnTo>
                  <a:pt x="10765820" y="5238885"/>
                </a:lnTo>
                <a:lnTo>
                  <a:pt x="10764336" y="5190765"/>
                </a:lnTo>
                <a:lnTo>
                  <a:pt x="10762432" y="5142752"/>
                </a:lnTo>
                <a:lnTo>
                  <a:pt x="10760109" y="5094848"/>
                </a:lnTo>
                <a:lnTo>
                  <a:pt x="10757370" y="5047055"/>
                </a:lnTo>
                <a:lnTo>
                  <a:pt x="10754217" y="4999373"/>
                </a:lnTo>
                <a:lnTo>
                  <a:pt x="10750650" y="4951806"/>
                </a:lnTo>
                <a:lnTo>
                  <a:pt x="10746672" y="4904354"/>
                </a:lnTo>
                <a:lnTo>
                  <a:pt x="10742285" y="4857020"/>
                </a:lnTo>
                <a:lnTo>
                  <a:pt x="10737490" y="4809806"/>
                </a:lnTo>
                <a:lnTo>
                  <a:pt x="10732289" y="4762712"/>
                </a:lnTo>
                <a:lnTo>
                  <a:pt x="10726685" y="4715741"/>
                </a:lnTo>
                <a:lnTo>
                  <a:pt x="10720678" y="4668895"/>
                </a:lnTo>
                <a:lnTo>
                  <a:pt x="10714270" y="4622176"/>
                </a:lnTo>
                <a:lnTo>
                  <a:pt x="10707464" y="4575585"/>
                </a:lnTo>
                <a:lnTo>
                  <a:pt x="10700261" y="4529123"/>
                </a:lnTo>
                <a:lnTo>
                  <a:pt x="10692662" y="4482794"/>
                </a:lnTo>
                <a:lnTo>
                  <a:pt x="10684671" y="4436598"/>
                </a:lnTo>
                <a:lnTo>
                  <a:pt x="10676288" y="4390538"/>
                </a:lnTo>
                <a:lnTo>
                  <a:pt x="10667514" y="4344614"/>
                </a:lnTo>
                <a:lnTo>
                  <a:pt x="10658353" y="4298830"/>
                </a:lnTo>
                <a:lnTo>
                  <a:pt x="10648806" y="4253186"/>
                </a:lnTo>
                <a:lnTo>
                  <a:pt x="10638874" y="4207685"/>
                </a:lnTo>
                <a:lnTo>
                  <a:pt x="10628560" y="4162328"/>
                </a:lnTo>
                <a:lnTo>
                  <a:pt x="10617864" y="4117117"/>
                </a:lnTo>
                <a:lnTo>
                  <a:pt x="10606790" y="4072054"/>
                </a:lnTo>
                <a:lnTo>
                  <a:pt x="10595338" y="4027140"/>
                </a:lnTo>
                <a:lnTo>
                  <a:pt x="10583510" y="3982378"/>
                </a:lnTo>
                <a:lnTo>
                  <a:pt x="10571309" y="3937769"/>
                </a:lnTo>
                <a:lnTo>
                  <a:pt x="10558736" y="3893315"/>
                </a:lnTo>
                <a:lnTo>
                  <a:pt x="10545792" y="3849018"/>
                </a:lnTo>
                <a:lnTo>
                  <a:pt x="10532480" y="3804879"/>
                </a:lnTo>
                <a:lnTo>
                  <a:pt x="10518801" y="3760900"/>
                </a:lnTo>
                <a:lnTo>
                  <a:pt x="10504758" y="3717084"/>
                </a:lnTo>
                <a:lnTo>
                  <a:pt x="10490351" y="3673431"/>
                </a:lnTo>
                <a:lnTo>
                  <a:pt x="10475583" y="3629944"/>
                </a:lnTo>
                <a:lnTo>
                  <a:pt x="10460455" y="3586624"/>
                </a:lnTo>
                <a:lnTo>
                  <a:pt x="10444970" y="3543474"/>
                </a:lnTo>
                <a:lnTo>
                  <a:pt x="10429128" y="3500494"/>
                </a:lnTo>
                <a:lnTo>
                  <a:pt x="10412933" y="3457687"/>
                </a:lnTo>
                <a:lnTo>
                  <a:pt x="10396385" y="3415055"/>
                </a:lnTo>
                <a:lnTo>
                  <a:pt x="10379486" y="3372599"/>
                </a:lnTo>
                <a:lnTo>
                  <a:pt x="10362238" y="3330321"/>
                </a:lnTo>
                <a:lnTo>
                  <a:pt x="10344643" y="3288223"/>
                </a:lnTo>
                <a:lnTo>
                  <a:pt x="10326703" y="3246306"/>
                </a:lnTo>
                <a:lnTo>
                  <a:pt x="10308420" y="3204573"/>
                </a:lnTo>
                <a:lnTo>
                  <a:pt x="10289794" y="3163025"/>
                </a:lnTo>
                <a:lnTo>
                  <a:pt x="10270829" y="3121664"/>
                </a:lnTo>
                <a:lnTo>
                  <a:pt x="10251525" y="3080492"/>
                </a:lnTo>
                <a:lnTo>
                  <a:pt x="10231885" y="3039510"/>
                </a:lnTo>
                <a:lnTo>
                  <a:pt x="10211911" y="2998721"/>
                </a:lnTo>
                <a:lnTo>
                  <a:pt x="10191603" y="2958126"/>
                </a:lnTo>
                <a:lnTo>
                  <a:pt x="10170964" y="2917726"/>
                </a:lnTo>
                <a:lnTo>
                  <a:pt x="10149996" y="2877524"/>
                </a:lnTo>
                <a:lnTo>
                  <a:pt x="10128701" y="2837522"/>
                </a:lnTo>
                <a:lnTo>
                  <a:pt x="10107079" y="2797721"/>
                </a:lnTo>
                <a:lnTo>
                  <a:pt x="10085134" y="2758123"/>
                </a:lnTo>
                <a:lnTo>
                  <a:pt x="10062867" y="2718729"/>
                </a:lnTo>
                <a:lnTo>
                  <a:pt x="10040279" y="2679542"/>
                </a:lnTo>
                <a:lnTo>
                  <a:pt x="10017372" y="2640564"/>
                </a:lnTo>
                <a:lnTo>
                  <a:pt x="9994149" y="2601795"/>
                </a:lnTo>
                <a:lnTo>
                  <a:pt x="9970611" y="2563238"/>
                </a:lnTo>
                <a:lnTo>
                  <a:pt x="9946759" y="2524895"/>
                </a:lnTo>
                <a:lnTo>
                  <a:pt x="9922596" y="2486768"/>
                </a:lnTo>
                <a:lnTo>
                  <a:pt x="9898123" y="2448857"/>
                </a:lnTo>
                <a:lnTo>
                  <a:pt x="9873342" y="2411166"/>
                </a:lnTo>
                <a:lnTo>
                  <a:pt x="9848254" y="2373696"/>
                </a:lnTo>
                <a:lnTo>
                  <a:pt x="9822863" y="2336448"/>
                </a:lnTo>
                <a:lnTo>
                  <a:pt x="9797169" y="2299424"/>
                </a:lnTo>
                <a:lnTo>
                  <a:pt x="9771174" y="2262626"/>
                </a:lnTo>
                <a:lnTo>
                  <a:pt x="9744880" y="2226057"/>
                </a:lnTo>
                <a:lnTo>
                  <a:pt x="9718288" y="2189716"/>
                </a:lnTo>
                <a:lnTo>
                  <a:pt x="9691401" y="2153608"/>
                </a:lnTo>
                <a:lnTo>
                  <a:pt x="9664221" y="2117733"/>
                </a:lnTo>
                <a:lnTo>
                  <a:pt x="9636748" y="2082092"/>
                </a:lnTo>
                <a:lnTo>
                  <a:pt x="9608985" y="2046689"/>
                </a:lnTo>
                <a:lnTo>
                  <a:pt x="9580934" y="2011524"/>
                </a:lnTo>
                <a:lnTo>
                  <a:pt x="9552597" y="1976599"/>
                </a:lnTo>
                <a:lnTo>
                  <a:pt x="9523974" y="1941916"/>
                </a:lnTo>
                <a:lnTo>
                  <a:pt x="9495068" y="1907478"/>
                </a:lnTo>
                <a:lnTo>
                  <a:pt x="9465882" y="1873285"/>
                </a:lnTo>
                <a:lnTo>
                  <a:pt x="9436415" y="1839339"/>
                </a:lnTo>
                <a:lnTo>
                  <a:pt x="9406671" y="1805643"/>
                </a:lnTo>
                <a:lnTo>
                  <a:pt x="9376651" y="1772198"/>
                </a:lnTo>
                <a:lnTo>
                  <a:pt x="9346357" y="1739006"/>
                </a:lnTo>
                <a:lnTo>
                  <a:pt x="9315790" y="1706068"/>
                </a:lnTo>
                <a:lnTo>
                  <a:pt x="9284953" y="1673386"/>
                </a:lnTo>
                <a:lnTo>
                  <a:pt x="9253847" y="1640963"/>
                </a:lnTo>
                <a:lnTo>
                  <a:pt x="9222474" y="1608800"/>
                </a:lnTo>
                <a:lnTo>
                  <a:pt x="9190836" y="1576898"/>
                </a:lnTo>
                <a:lnTo>
                  <a:pt x="9158934" y="1545260"/>
                </a:lnTo>
                <a:lnTo>
                  <a:pt x="9126771" y="1513887"/>
                </a:lnTo>
                <a:lnTo>
                  <a:pt x="9094348" y="1482781"/>
                </a:lnTo>
                <a:lnTo>
                  <a:pt x="9061666" y="1451944"/>
                </a:lnTo>
                <a:lnTo>
                  <a:pt x="9028728" y="1421377"/>
                </a:lnTo>
                <a:lnTo>
                  <a:pt x="8995536" y="1391083"/>
                </a:lnTo>
                <a:lnTo>
                  <a:pt x="8962091" y="1361063"/>
                </a:lnTo>
                <a:lnTo>
                  <a:pt x="8928395" y="1331319"/>
                </a:lnTo>
                <a:lnTo>
                  <a:pt x="8894449" y="1301852"/>
                </a:lnTo>
                <a:lnTo>
                  <a:pt x="8860256" y="1272666"/>
                </a:lnTo>
                <a:lnTo>
                  <a:pt x="8825817" y="1243760"/>
                </a:lnTo>
                <a:lnTo>
                  <a:pt x="8791135" y="1215137"/>
                </a:lnTo>
                <a:lnTo>
                  <a:pt x="8756210" y="1186800"/>
                </a:lnTo>
                <a:lnTo>
                  <a:pt x="8721045" y="1158749"/>
                </a:lnTo>
                <a:lnTo>
                  <a:pt x="8685642" y="1130986"/>
                </a:lnTo>
                <a:lnTo>
                  <a:pt x="8650001" y="1103513"/>
                </a:lnTo>
                <a:lnTo>
                  <a:pt x="8614126" y="1076333"/>
                </a:lnTo>
                <a:lnTo>
                  <a:pt x="8578017" y="1049446"/>
                </a:lnTo>
                <a:lnTo>
                  <a:pt x="8541677" y="1022854"/>
                </a:lnTo>
                <a:lnTo>
                  <a:pt x="8505108" y="996560"/>
                </a:lnTo>
                <a:lnTo>
                  <a:pt x="8468310" y="970565"/>
                </a:lnTo>
                <a:lnTo>
                  <a:pt x="8431286" y="944871"/>
                </a:lnTo>
                <a:lnTo>
                  <a:pt x="8394038" y="919480"/>
                </a:lnTo>
                <a:lnTo>
                  <a:pt x="8356568" y="894392"/>
                </a:lnTo>
                <a:lnTo>
                  <a:pt x="8318877" y="869611"/>
                </a:lnTo>
                <a:lnTo>
                  <a:pt x="8280966" y="845138"/>
                </a:lnTo>
                <a:lnTo>
                  <a:pt x="8242839" y="820975"/>
                </a:lnTo>
                <a:lnTo>
                  <a:pt x="8204496" y="797123"/>
                </a:lnTo>
                <a:lnTo>
                  <a:pt x="8165939" y="773585"/>
                </a:lnTo>
                <a:lnTo>
                  <a:pt x="8127170" y="750362"/>
                </a:lnTo>
                <a:lnTo>
                  <a:pt x="8088192" y="727455"/>
                </a:lnTo>
                <a:lnTo>
                  <a:pt x="8049005" y="704867"/>
                </a:lnTo>
                <a:lnTo>
                  <a:pt x="8009611" y="682600"/>
                </a:lnTo>
                <a:lnTo>
                  <a:pt x="7970013" y="660655"/>
                </a:lnTo>
                <a:lnTo>
                  <a:pt x="7930212" y="639033"/>
                </a:lnTo>
                <a:lnTo>
                  <a:pt x="7890210" y="617738"/>
                </a:lnTo>
                <a:lnTo>
                  <a:pt x="7850008" y="596770"/>
                </a:lnTo>
                <a:lnTo>
                  <a:pt x="7809608" y="576131"/>
                </a:lnTo>
                <a:lnTo>
                  <a:pt x="7769013" y="555823"/>
                </a:lnTo>
                <a:lnTo>
                  <a:pt x="7728224" y="535849"/>
                </a:lnTo>
                <a:lnTo>
                  <a:pt x="7687242" y="516209"/>
                </a:lnTo>
                <a:lnTo>
                  <a:pt x="7646070" y="496905"/>
                </a:lnTo>
                <a:lnTo>
                  <a:pt x="7604709" y="477940"/>
                </a:lnTo>
                <a:lnTo>
                  <a:pt x="7563161" y="459314"/>
                </a:lnTo>
                <a:lnTo>
                  <a:pt x="7521428" y="441031"/>
                </a:lnTo>
                <a:lnTo>
                  <a:pt x="7479511" y="423091"/>
                </a:lnTo>
                <a:lnTo>
                  <a:pt x="7437413" y="405496"/>
                </a:lnTo>
                <a:lnTo>
                  <a:pt x="7395135" y="388248"/>
                </a:lnTo>
                <a:lnTo>
                  <a:pt x="7352679" y="371349"/>
                </a:lnTo>
                <a:lnTo>
                  <a:pt x="7310047" y="354801"/>
                </a:lnTo>
                <a:lnTo>
                  <a:pt x="7267240" y="338606"/>
                </a:lnTo>
                <a:lnTo>
                  <a:pt x="7224260" y="322764"/>
                </a:lnTo>
                <a:lnTo>
                  <a:pt x="7181110" y="307279"/>
                </a:lnTo>
                <a:lnTo>
                  <a:pt x="7137790" y="292151"/>
                </a:lnTo>
                <a:lnTo>
                  <a:pt x="7094303" y="277383"/>
                </a:lnTo>
                <a:lnTo>
                  <a:pt x="7050650" y="262976"/>
                </a:lnTo>
                <a:lnTo>
                  <a:pt x="7006834" y="248933"/>
                </a:lnTo>
                <a:lnTo>
                  <a:pt x="6962855" y="235254"/>
                </a:lnTo>
                <a:lnTo>
                  <a:pt x="6918716" y="221942"/>
                </a:lnTo>
                <a:lnTo>
                  <a:pt x="6874419" y="208998"/>
                </a:lnTo>
                <a:lnTo>
                  <a:pt x="6829965" y="196425"/>
                </a:lnTo>
                <a:lnTo>
                  <a:pt x="6785356" y="184224"/>
                </a:lnTo>
                <a:lnTo>
                  <a:pt x="6740594" y="172396"/>
                </a:lnTo>
                <a:lnTo>
                  <a:pt x="6695680" y="160944"/>
                </a:lnTo>
                <a:lnTo>
                  <a:pt x="6650617" y="149870"/>
                </a:lnTo>
                <a:lnTo>
                  <a:pt x="6605406" y="139174"/>
                </a:lnTo>
                <a:lnTo>
                  <a:pt x="6560049" y="128860"/>
                </a:lnTo>
                <a:lnTo>
                  <a:pt x="6514548" y="118928"/>
                </a:lnTo>
                <a:lnTo>
                  <a:pt x="6468904" y="109381"/>
                </a:lnTo>
                <a:lnTo>
                  <a:pt x="6423120" y="100219"/>
                </a:lnTo>
                <a:lnTo>
                  <a:pt x="6377196" y="91446"/>
                </a:lnTo>
                <a:lnTo>
                  <a:pt x="6331136" y="83063"/>
                </a:lnTo>
                <a:lnTo>
                  <a:pt x="6284940" y="75072"/>
                </a:lnTo>
                <a:lnTo>
                  <a:pt x="6238611" y="67473"/>
                </a:lnTo>
                <a:lnTo>
                  <a:pt x="6192149" y="60270"/>
                </a:lnTo>
                <a:lnTo>
                  <a:pt x="6145558" y="53464"/>
                </a:lnTo>
                <a:lnTo>
                  <a:pt x="6098839" y="47056"/>
                </a:lnTo>
                <a:lnTo>
                  <a:pt x="6051993" y="41049"/>
                </a:lnTo>
                <a:lnTo>
                  <a:pt x="6005022" y="35445"/>
                </a:lnTo>
                <a:lnTo>
                  <a:pt x="5957928" y="30244"/>
                </a:lnTo>
                <a:lnTo>
                  <a:pt x="5910714" y="25449"/>
                </a:lnTo>
                <a:lnTo>
                  <a:pt x="5863380" y="21062"/>
                </a:lnTo>
                <a:lnTo>
                  <a:pt x="5815928" y="17084"/>
                </a:lnTo>
                <a:lnTo>
                  <a:pt x="5768361" y="13517"/>
                </a:lnTo>
                <a:lnTo>
                  <a:pt x="5720679" y="10364"/>
                </a:lnTo>
                <a:lnTo>
                  <a:pt x="5672886" y="7625"/>
                </a:lnTo>
                <a:lnTo>
                  <a:pt x="5624982" y="5302"/>
                </a:lnTo>
                <a:lnTo>
                  <a:pt x="5576969" y="3398"/>
                </a:lnTo>
                <a:lnTo>
                  <a:pt x="5528849" y="1914"/>
                </a:lnTo>
                <a:lnTo>
                  <a:pt x="5480625" y="851"/>
                </a:lnTo>
                <a:lnTo>
                  <a:pt x="5432297" y="213"/>
                </a:lnTo>
                <a:lnTo>
                  <a:pt x="5383867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38896" y="458165"/>
            <a:ext cx="4641850" cy="179514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6970"/>
              </a:lnSpc>
              <a:spcBef>
                <a:spcPts val="95"/>
              </a:spcBef>
            </a:pPr>
            <a:r>
              <a:rPr dirty="0" spc="484"/>
              <a:t>Жабы</a:t>
            </a:r>
          </a:p>
          <a:p>
            <a:pPr algn="ctr">
              <a:lnSpc>
                <a:spcPts val="6970"/>
              </a:lnSpc>
            </a:pPr>
            <a:r>
              <a:rPr dirty="0" spc="890"/>
              <a:t>и</a:t>
            </a:r>
            <a:r>
              <a:rPr dirty="0" spc="-135"/>
              <a:t> </a:t>
            </a:r>
            <a:r>
              <a:rPr dirty="0" spc="710"/>
              <a:t>лягушки</a:t>
            </a:r>
          </a:p>
        </p:txBody>
      </p:sp>
      <p:sp>
        <p:nvSpPr>
          <p:cNvPr id="4" name="object 4"/>
          <p:cNvSpPr/>
          <p:nvPr/>
        </p:nvSpPr>
        <p:spPr>
          <a:xfrm>
            <a:off x="12361508" y="10079651"/>
            <a:ext cx="7741284" cy="958850"/>
          </a:xfrm>
          <a:custGeom>
            <a:avLst/>
            <a:gdLst/>
            <a:ahLst/>
            <a:cxnLst/>
            <a:rect l="l" t="t" r="r" b="b"/>
            <a:pathLst>
              <a:path w="7741284" h="958850">
                <a:moveTo>
                  <a:pt x="7741062" y="0"/>
                </a:moveTo>
                <a:lnTo>
                  <a:pt x="0" y="0"/>
                </a:lnTo>
                <a:lnTo>
                  <a:pt x="0" y="958494"/>
                </a:lnTo>
                <a:lnTo>
                  <a:pt x="7741062" y="958494"/>
                </a:lnTo>
                <a:lnTo>
                  <a:pt x="7741062" y="0"/>
                </a:lnTo>
                <a:close/>
              </a:path>
            </a:pathLst>
          </a:custGeom>
          <a:solidFill>
            <a:srgbClr val="E2B0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4437540" y="10050546"/>
            <a:ext cx="3607435" cy="867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550">
                <a:solidFill>
                  <a:srgbClr val="EBE6E3"/>
                </a:solidFill>
                <a:latin typeface="Arial"/>
                <a:cs typeface="Arial"/>
              </a:rPr>
              <a:t>Амфибии</a:t>
            </a:r>
            <a:endParaRPr sz="55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8919" y="2452742"/>
            <a:ext cx="19618960" cy="6998970"/>
            <a:chOff x="268919" y="2452742"/>
            <a:chExt cx="19618960" cy="6998970"/>
          </a:xfrm>
        </p:grpSpPr>
        <p:sp>
          <p:nvSpPr>
            <p:cNvPr id="7" name="object 7"/>
            <p:cNvSpPr/>
            <p:nvPr/>
          </p:nvSpPr>
          <p:spPr>
            <a:xfrm>
              <a:off x="268919" y="2452763"/>
              <a:ext cx="9144322" cy="69989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817010" y="2452742"/>
              <a:ext cx="10070384" cy="69989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134098" y="4787855"/>
            <a:ext cx="3835400" cy="1795145"/>
          </a:xfrm>
          <a:prstGeom prst="rect">
            <a:avLst/>
          </a:prstGeom>
        </p:spPr>
        <p:txBody>
          <a:bodyPr wrap="square" lIns="0" tIns="253365" rIns="0" bIns="0" rtlCol="0" vert="horz">
            <a:spAutoFit/>
          </a:bodyPr>
          <a:lstStyle/>
          <a:p>
            <a:pPr marL="12700" marR="5080" indent="215900">
              <a:lnSpc>
                <a:spcPct val="76000"/>
              </a:lnSpc>
              <a:spcBef>
                <a:spcPts val="1995"/>
              </a:spcBef>
            </a:pPr>
            <a:r>
              <a:rPr dirty="0" sz="6600" spc="484">
                <a:solidFill>
                  <a:srgbClr val="3C3835"/>
                </a:solidFill>
                <a:latin typeface="Arial"/>
                <a:cs typeface="Arial"/>
              </a:rPr>
              <a:t>Жабы </a:t>
            </a:r>
            <a:r>
              <a:rPr dirty="0" sz="6600" spc="890">
                <a:solidFill>
                  <a:srgbClr val="3C3835"/>
                </a:solidFill>
                <a:latin typeface="Arial"/>
                <a:cs typeface="Arial"/>
              </a:rPr>
              <a:t>и  </a:t>
            </a:r>
            <a:r>
              <a:rPr dirty="0" sz="6600" spc="620">
                <a:solidFill>
                  <a:srgbClr val="3C3835"/>
                </a:solidFill>
                <a:latin typeface="Arial"/>
                <a:cs typeface="Arial"/>
              </a:rPr>
              <a:t>ля</a:t>
            </a:r>
            <a:r>
              <a:rPr dirty="0" sz="6600" spc="415">
                <a:solidFill>
                  <a:srgbClr val="3C3835"/>
                </a:solidFill>
                <a:latin typeface="Arial"/>
                <a:cs typeface="Arial"/>
              </a:rPr>
              <a:t>г</a:t>
            </a:r>
            <a:r>
              <a:rPr dirty="0" sz="6600" spc="830">
                <a:solidFill>
                  <a:srgbClr val="3C3835"/>
                </a:solidFill>
                <a:latin typeface="Arial"/>
                <a:cs typeface="Arial"/>
              </a:rPr>
              <a:t>ушки</a:t>
            </a:r>
            <a:endParaRPr sz="66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96542" y="250275"/>
            <a:ext cx="18305145" cy="10701020"/>
            <a:chOff x="1096542" y="250275"/>
            <a:chExt cx="18305145" cy="10701020"/>
          </a:xfrm>
        </p:grpSpPr>
        <p:sp>
          <p:nvSpPr>
            <p:cNvPr id="5" name="object 5"/>
            <p:cNvSpPr/>
            <p:nvPr/>
          </p:nvSpPr>
          <p:spPr>
            <a:xfrm>
              <a:off x="12748931" y="5961601"/>
              <a:ext cx="6652446" cy="49893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96542" y="6123512"/>
              <a:ext cx="6436557" cy="482742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96542" y="357622"/>
              <a:ext cx="6436557" cy="53891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2748931" y="372920"/>
              <a:ext cx="6648111" cy="52653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189759" y="250275"/>
              <a:ext cx="7741284" cy="958850"/>
            </a:xfrm>
            <a:custGeom>
              <a:avLst/>
              <a:gdLst/>
              <a:ahLst/>
              <a:cxnLst/>
              <a:rect l="l" t="t" r="r" b="b"/>
              <a:pathLst>
                <a:path w="7741284" h="958850">
                  <a:moveTo>
                    <a:pt x="7741062" y="0"/>
                  </a:moveTo>
                  <a:lnTo>
                    <a:pt x="0" y="0"/>
                  </a:lnTo>
                  <a:lnTo>
                    <a:pt x="0" y="958494"/>
                  </a:lnTo>
                  <a:lnTo>
                    <a:pt x="7741062" y="958494"/>
                  </a:lnTo>
                  <a:lnTo>
                    <a:pt x="7741062" y="0"/>
                  </a:lnTo>
                  <a:close/>
                </a:path>
              </a:pathLst>
            </a:custGeom>
            <a:solidFill>
              <a:srgbClr val="E2B0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29845">
              <a:lnSpc>
                <a:spcPct val="100000"/>
              </a:lnSpc>
              <a:spcBef>
                <a:spcPts val="125"/>
              </a:spcBef>
            </a:pPr>
            <a:r>
              <a:rPr dirty="0" spc="550"/>
              <a:t>Амфибии</a:t>
            </a:r>
          </a:p>
        </p:txBody>
      </p:sp>
      <p:sp>
        <p:nvSpPr>
          <p:cNvPr id="11" name="object 11"/>
          <p:cNvSpPr/>
          <p:nvPr/>
        </p:nvSpPr>
        <p:spPr>
          <a:xfrm>
            <a:off x="714962" y="156675"/>
            <a:ext cx="18995390" cy="11031220"/>
          </a:xfrm>
          <a:custGeom>
            <a:avLst/>
            <a:gdLst/>
            <a:ahLst/>
            <a:cxnLst/>
            <a:rect l="l" t="t" r="r" b="b"/>
            <a:pathLst>
              <a:path w="18995390" h="11031220">
                <a:moveTo>
                  <a:pt x="7165896" y="11030973"/>
                </a:moveTo>
                <a:lnTo>
                  <a:pt x="0" y="11030973"/>
                </a:lnTo>
                <a:lnTo>
                  <a:pt x="0" y="0"/>
                </a:lnTo>
                <a:lnTo>
                  <a:pt x="7165896" y="0"/>
                </a:lnTo>
                <a:lnTo>
                  <a:pt x="7165896" y="11030973"/>
                </a:lnTo>
                <a:close/>
              </a:path>
              <a:path w="18995390" h="11031220">
                <a:moveTo>
                  <a:pt x="18995117" y="11030973"/>
                </a:moveTo>
                <a:lnTo>
                  <a:pt x="11720815" y="11030973"/>
                </a:lnTo>
                <a:lnTo>
                  <a:pt x="11720815" y="0"/>
                </a:lnTo>
                <a:lnTo>
                  <a:pt x="18995117" y="0"/>
                </a:lnTo>
                <a:lnTo>
                  <a:pt x="18995117" y="11030973"/>
                </a:lnTo>
                <a:close/>
              </a:path>
            </a:pathLst>
          </a:custGeom>
          <a:ln w="20941">
            <a:solidFill>
              <a:srgbClr val="3C3835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880"/>
            <a:ext cx="20104735" cy="11304905"/>
            <a:chOff x="0" y="3880"/>
            <a:chExt cx="20104735" cy="11304905"/>
          </a:xfrm>
        </p:grpSpPr>
        <p:sp>
          <p:nvSpPr>
            <p:cNvPr id="3" name="object 3"/>
            <p:cNvSpPr/>
            <p:nvPr/>
          </p:nvSpPr>
          <p:spPr>
            <a:xfrm>
              <a:off x="0" y="3880"/>
              <a:ext cx="20104099" cy="113046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363078" y="139932"/>
              <a:ext cx="7741284" cy="958850"/>
            </a:xfrm>
            <a:custGeom>
              <a:avLst/>
              <a:gdLst/>
              <a:ahLst/>
              <a:cxnLst/>
              <a:rect l="l" t="t" r="r" b="b"/>
              <a:pathLst>
                <a:path w="7741284" h="958850">
                  <a:moveTo>
                    <a:pt x="7741052" y="0"/>
                  </a:moveTo>
                  <a:lnTo>
                    <a:pt x="0" y="0"/>
                  </a:lnTo>
                  <a:lnTo>
                    <a:pt x="0" y="958494"/>
                  </a:lnTo>
                  <a:lnTo>
                    <a:pt x="7741052" y="958494"/>
                  </a:lnTo>
                  <a:lnTo>
                    <a:pt x="7741052" y="0"/>
                  </a:lnTo>
                  <a:close/>
                </a:path>
              </a:pathLst>
            </a:custGeom>
            <a:solidFill>
              <a:srgbClr val="E2B0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4430210" y="110856"/>
            <a:ext cx="3607435" cy="867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550">
                <a:solidFill>
                  <a:srgbClr val="EBE6E3"/>
                </a:solidFill>
                <a:latin typeface="Arial"/>
                <a:cs typeface="Arial"/>
              </a:rPr>
              <a:t>Амфибии</a:t>
            </a:r>
            <a:endParaRPr sz="5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9718845"/>
            <a:ext cx="8558530" cy="1232535"/>
          </a:xfrm>
          <a:custGeom>
            <a:avLst/>
            <a:gdLst/>
            <a:ahLst/>
            <a:cxnLst/>
            <a:rect l="l" t="t" r="r" b="b"/>
            <a:pathLst>
              <a:path w="8558530" h="1232534">
                <a:moveTo>
                  <a:pt x="8558315" y="0"/>
                </a:moveTo>
                <a:lnTo>
                  <a:pt x="0" y="0"/>
                </a:lnTo>
                <a:lnTo>
                  <a:pt x="0" y="1232098"/>
                </a:lnTo>
                <a:lnTo>
                  <a:pt x="8558315" y="1232098"/>
                </a:lnTo>
                <a:lnTo>
                  <a:pt x="8558315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77729" y="9699439"/>
            <a:ext cx="7218680" cy="11563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7400" spc="894">
                <a:solidFill>
                  <a:srgbClr val="3C3835"/>
                </a:solidFill>
                <a:latin typeface="Arial"/>
                <a:cs typeface="Arial"/>
              </a:rPr>
              <a:t>Лягушки</a:t>
            </a:r>
            <a:r>
              <a:rPr dirty="0" sz="7400" spc="-135">
                <a:solidFill>
                  <a:srgbClr val="3C3835"/>
                </a:solidFill>
                <a:latin typeface="Arial"/>
                <a:cs typeface="Arial"/>
              </a:rPr>
              <a:t> </a:t>
            </a:r>
            <a:r>
              <a:rPr dirty="0" sz="7400" spc="680">
                <a:solidFill>
                  <a:srgbClr val="3C3835"/>
                </a:solidFill>
                <a:latin typeface="Arial"/>
                <a:cs typeface="Arial"/>
              </a:rPr>
              <a:t>поют</a:t>
            </a:r>
            <a:endParaRPr sz="7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"/>
            <a:ext cx="20104100" cy="11306175"/>
          </a:xfrm>
          <a:custGeom>
            <a:avLst/>
            <a:gdLst/>
            <a:ahLst/>
            <a:cxnLst/>
            <a:rect l="l" t="t" r="r" b="b"/>
            <a:pathLst>
              <a:path w="20104100" h="11306175">
                <a:moveTo>
                  <a:pt x="20104099" y="0"/>
                </a:moveTo>
                <a:lnTo>
                  <a:pt x="0" y="0"/>
                </a:lnTo>
                <a:lnTo>
                  <a:pt x="0" y="11305729"/>
                </a:lnTo>
                <a:lnTo>
                  <a:pt x="20104099" y="11305729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2700" y="0"/>
            <a:ext cx="19615150" cy="115633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7152005" algn="l"/>
              </a:tabLst>
            </a:pPr>
            <a:r>
              <a:rPr dirty="0" u="heavy" sz="7400" spc="5">
                <a:uFill>
                  <a:solidFill>
                    <a:srgbClr val="3C3835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7400" spc="5">
                <a:uFill>
                  <a:solidFill>
                    <a:srgbClr val="3C3835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heavy" sz="7400" spc="894">
                <a:uFill>
                  <a:solidFill>
                    <a:srgbClr val="3C3835"/>
                  </a:solidFill>
                </a:uFill>
              </a:rPr>
              <a:t>Лягушки</a:t>
            </a:r>
            <a:r>
              <a:rPr dirty="0" u="heavy" sz="7400" spc="-110">
                <a:uFill>
                  <a:solidFill>
                    <a:srgbClr val="3C3835"/>
                  </a:solidFill>
                </a:uFill>
              </a:rPr>
              <a:t> </a:t>
            </a:r>
            <a:r>
              <a:rPr dirty="0" u="heavy" sz="7400" spc="580">
                <a:uFill>
                  <a:solidFill>
                    <a:srgbClr val="3C3835"/>
                  </a:solidFill>
                </a:uFill>
              </a:rPr>
              <a:t>переодеваются</a:t>
            </a:r>
            <a:endParaRPr sz="74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1470974"/>
            <a:ext cx="17493615" cy="9834880"/>
            <a:chOff x="0" y="1470974"/>
            <a:chExt cx="17493615" cy="9834880"/>
          </a:xfrm>
        </p:grpSpPr>
        <p:sp>
          <p:nvSpPr>
            <p:cNvPr id="5" name="object 5"/>
            <p:cNvSpPr/>
            <p:nvPr/>
          </p:nvSpPr>
          <p:spPr>
            <a:xfrm>
              <a:off x="2610831" y="1470974"/>
              <a:ext cx="14882468" cy="98348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9905646"/>
              <a:ext cx="7741284" cy="958850"/>
            </a:xfrm>
            <a:custGeom>
              <a:avLst/>
              <a:gdLst/>
              <a:ahLst/>
              <a:cxnLst/>
              <a:rect l="l" t="t" r="r" b="b"/>
              <a:pathLst>
                <a:path w="7741284" h="958850">
                  <a:moveTo>
                    <a:pt x="7741052" y="0"/>
                  </a:moveTo>
                  <a:lnTo>
                    <a:pt x="0" y="0"/>
                  </a:lnTo>
                  <a:lnTo>
                    <a:pt x="0" y="958494"/>
                  </a:lnTo>
                  <a:lnTo>
                    <a:pt x="7741052" y="958494"/>
                  </a:lnTo>
                  <a:lnTo>
                    <a:pt x="7741052" y="0"/>
                  </a:lnTo>
                  <a:close/>
                </a:path>
              </a:pathLst>
            </a:custGeom>
            <a:solidFill>
              <a:srgbClr val="E2B0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2067152" y="9876549"/>
            <a:ext cx="3607435" cy="867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550">
                <a:solidFill>
                  <a:srgbClr val="EBE6E3"/>
                </a:solidFill>
                <a:latin typeface="Arial"/>
                <a:cs typeface="Arial"/>
              </a:rPr>
              <a:t>Амфибии</a:t>
            </a:r>
            <a:endParaRPr sz="5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19" y="0"/>
            <a:ext cx="20097115" cy="11308715"/>
          </a:xfrm>
          <a:custGeom>
            <a:avLst/>
            <a:gdLst/>
            <a:ahLst/>
            <a:cxnLst/>
            <a:rect l="l" t="t" r="r" b="b"/>
            <a:pathLst>
              <a:path w="20097115" h="11308715">
                <a:moveTo>
                  <a:pt x="20096770" y="0"/>
                </a:moveTo>
                <a:lnTo>
                  <a:pt x="0" y="0"/>
                </a:lnTo>
                <a:lnTo>
                  <a:pt x="0" y="11308556"/>
                </a:lnTo>
                <a:lnTo>
                  <a:pt x="20096770" y="11308556"/>
                </a:lnTo>
                <a:lnTo>
                  <a:pt x="20096770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733569" y="371280"/>
            <a:ext cx="7835834" cy="10489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0432" y="2290987"/>
            <a:ext cx="10479361" cy="8570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361508" y="10246620"/>
            <a:ext cx="7741284" cy="958850"/>
          </a:xfrm>
          <a:custGeom>
            <a:avLst/>
            <a:gdLst/>
            <a:ahLst/>
            <a:cxnLst/>
            <a:rect l="l" t="t" r="r" b="b"/>
            <a:pathLst>
              <a:path w="7741284" h="958850">
                <a:moveTo>
                  <a:pt x="7741062" y="0"/>
                </a:moveTo>
                <a:lnTo>
                  <a:pt x="0" y="0"/>
                </a:lnTo>
                <a:lnTo>
                  <a:pt x="0" y="958494"/>
                </a:lnTo>
                <a:lnTo>
                  <a:pt x="7741062" y="958494"/>
                </a:lnTo>
                <a:lnTo>
                  <a:pt x="7741062" y="0"/>
                </a:lnTo>
                <a:close/>
              </a:path>
            </a:pathLst>
          </a:custGeom>
          <a:solidFill>
            <a:srgbClr val="E2B0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4428640" y="10217513"/>
            <a:ext cx="3607435" cy="867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550">
                <a:solidFill>
                  <a:srgbClr val="EBE6E3"/>
                </a:solidFill>
                <a:latin typeface="Arial"/>
                <a:cs typeface="Arial"/>
              </a:rPr>
              <a:t>Амфибии</a:t>
            </a:r>
            <a:endParaRPr sz="55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37089" y="0"/>
            <a:ext cx="6146165" cy="3073400"/>
          </a:xfrm>
          <a:custGeom>
            <a:avLst/>
            <a:gdLst/>
            <a:ahLst/>
            <a:cxnLst/>
            <a:rect l="l" t="t" r="r" b="b"/>
            <a:pathLst>
              <a:path w="6146165" h="3073400">
                <a:moveTo>
                  <a:pt x="6146095" y="0"/>
                </a:moveTo>
                <a:lnTo>
                  <a:pt x="0" y="0"/>
                </a:lnTo>
                <a:lnTo>
                  <a:pt x="373" y="48402"/>
                </a:lnTo>
                <a:lnTo>
                  <a:pt x="1490" y="96625"/>
                </a:lnTo>
                <a:lnTo>
                  <a:pt x="3344" y="144662"/>
                </a:lnTo>
                <a:lnTo>
                  <a:pt x="5931" y="192507"/>
                </a:lnTo>
                <a:lnTo>
                  <a:pt x="9245" y="240156"/>
                </a:lnTo>
                <a:lnTo>
                  <a:pt x="13280" y="287603"/>
                </a:lnTo>
                <a:lnTo>
                  <a:pt x="18032" y="334841"/>
                </a:lnTo>
                <a:lnTo>
                  <a:pt x="23494" y="381867"/>
                </a:lnTo>
                <a:lnTo>
                  <a:pt x="29660" y="428674"/>
                </a:lnTo>
                <a:lnTo>
                  <a:pt x="36527" y="475257"/>
                </a:lnTo>
                <a:lnTo>
                  <a:pt x="44087" y="521611"/>
                </a:lnTo>
                <a:lnTo>
                  <a:pt x="52336" y="567729"/>
                </a:lnTo>
                <a:lnTo>
                  <a:pt x="61269" y="613607"/>
                </a:lnTo>
                <a:lnTo>
                  <a:pt x="70879" y="659239"/>
                </a:lnTo>
                <a:lnTo>
                  <a:pt x="81161" y="704620"/>
                </a:lnTo>
                <a:lnTo>
                  <a:pt x="92110" y="749744"/>
                </a:lnTo>
                <a:lnTo>
                  <a:pt x="103720" y="794606"/>
                </a:lnTo>
                <a:lnTo>
                  <a:pt x="115987" y="839199"/>
                </a:lnTo>
                <a:lnTo>
                  <a:pt x="128903" y="883520"/>
                </a:lnTo>
                <a:lnTo>
                  <a:pt x="142465" y="927562"/>
                </a:lnTo>
                <a:lnTo>
                  <a:pt x="156666" y="971319"/>
                </a:lnTo>
                <a:lnTo>
                  <a:pt x="171501" y="1014787"/>
                </a:lnTo>
                <a:lnTo>
                  <a:pt x="186964" y="1057960"/>
                </a:lnTo>
                <a:lnTo>
                  <a:pt x="203051" y="1100832"/>
                </a:lnTo>
                <a:lnTo>
                  <a:pt x="219755" y="1143398"/>
                </a:lnTo>
                <a:lnTo>
                  <a:pt x="237071" y="1185653"/>
                </a:lnTo>
                <a:lnTo>
                  <a:pt x="254994" y="1227590"/>
                </a:lnTo>
                <a:lnTo>
                  <a:pt x="273518" y="1269206"/>
                </a:lnTo>
                <a:lnTo>
                  <a:pt x="292638" y="1310493"/>
                </a:lnTo>
                <a:lnTo>
                  <a:pt x="312348" y="1351447"/>
                </a:lnTo>
                <a:lnTo>
                  <a:pt x="332643" y="1392062"/>
                </a:lnTo>
                <a:lnTo>
                  <a:pt x="353517" y="1432333"/>
                </a:lnTo>
                <a:lnTo>
                  <a:pt x="374965" y="1472253"/>
                </a:lnTo>
                <a:lnTo>
                  <a:pt x="396982" y="1511819"/>
                </a:lnTo>
                <a:lnTo>
                  <a:pt x="419561" y="1551024"/>
                </a:lnTo>
                <a:lnTo>
                  <a:pt x="442698" y="1589863"/>
                </a:lnTo>
                <a:lnTo>
                  <a:pt x="466387" y="1628330"/>
                </a:lnTo>
                <a:lnTo>
                  <a:pt x="490623" y="1666420"/>
                </a:lnTo>
                <a:lnTo>
                  <a:pt x="515399" y="1704128"/>
                </a:lnTo>
                <a:lnTo>
                  <a:pt x="540711" y="1741447"/>
                </a:lnTo>
                <a:lnTo>
                  <a:pt x="566553" y="1778373"/>
                </a:lnTo>
                <a:lnTo>
                  <a:pt x="592920" y="1814900"/>
                </a:lnTo>
                <a:lnTo>
                  <a:pt x="619806" y="1851023"/>
                </a:lnTo>
                <a:lnTo>
                  <a:pt x="647206" y="1886736"/>
                </a:lnTo>
                <a:lnTo>
                  <a:pt x="675115" y="1922033"/>
                </a:lnTo>
                <a:lnTo>
                  <a:pt x="703526" y="1956909"/>
                </a:lnTo>
                <a:lnTo>
                  <a:pt x="732434" y="1991360"/>
                </a:lnTo>
                <a:lnTo>
                  <a:pt x="761834" y="2025378"/>
                </a:lnTo>
                <a:lnTo>
                  <a:pt x="791721" y="2058959"/>
                </a:lnTo>
                <a:lnTo>
                  <a:pt x="822088" y="2092098"/>
                </a:lnTo>
                <a:lnTo>
                  <a:pt x="852931" y="2124788"/>
                </a:lnTo>
                <a:lnTo>
                  <a:pt x="884244" y="2157025"/>
                </a:lnTo>
                <a:lnTo>
                  <a:pt x="916022" y="2188802"/>
                </a:lnTo>
                <a:lnTo>
                  <a:pt x="948259" y="2220115"/>
                </a:lnTo>
                <a:lnTo>
                  <a:pt x="980949" y="2250959"/>
                </a:lnTo>
                <a:lnTo>
                  <a:pt x="1014088" y="2281326"/>
                </a:lnTo>
                <a:lnTo>
                  <a:pt x="1047669" y="2311213"/>
                </a:lnTo>
                <a:lnTo>
                  <a:pt x="1081687" y="2340613"/>
                </a:lnTo>
                <a:lnTo>
                  <a:pt x="1116137" y="2369521"/>
                </a:lnTo>
                <a:lnTo>
                  <a:pt x="1151014" y="2397932"/>
                </a:lnTo>
                <a:lnTo>
                  <a:pt x="1186311" y="2425840"/>
                </a:lnTo>
                <a:lnTo>
                  <a:pt x="1222024" y="2453240"/>
                </a:lnTo>
                <a:lnTo>
                  <a:pt x="1258146" y="2480126"/>
                </a:lnTo>
                <a:lnTo>
                  <a:pt x="1294673" y="2506493"/>
                </a:lnTo>
                <a:lnTo>
                  <a:pt x="1331599" y="2532336"/>
                </a:lnTo>
                <a:lnTo>
                  <a:pt x="1368919" y="2557648"/>
                </a:lnTo>
                <a:lnTo>
                  <a:pt x="1406626" y="2582424"/>
                </a:lnTo>
                <a:lnTo>
                  <a:pt x="1444717" y="2606660"/>
                </a:lnTo>
                <a:lnTo>
                  <a:pt x="1483184" y="2630349"/>
                </a:lnTo>
                <a:lnTo>
                  <a:pt x="1522023" y="2653486"/>
                </a:lnTo>
                <a:lnTo>
                  <a:pt x="1561228" y="2676065"/>
                </a:lnTo>
                <a:lnTo>
                  <a:pt x="1600793" y="2698081"/>
                </a:lnTo>
                <a:lnTo>
                  <a:pt x="1640714" y="2719530"/>
                </a:lnTo>
                <a:lnTo>
                  <a:pt x="1680985" y="2740404"/>
                </a:lnTo>
                <a:lnTo>
                  <a:pt x="1721600" y="2760699"/>
                </a:lnTo>
                <a:lnTo>
                  <a:pt x="1762554" y="2780409"/>
                </a:lnTo>
                <a:lnTo>
                  <a:pt x="1803841" y="2799529"/>
                </a:lnTo>
                <a:lnTo>
                  <a:pt x="1845456" y="2818053"/>
                </a:lnTo>
                <a:lnTo>
                  <a:pt x="1887394" y="2835976"/>
                </a:lnTo>
                <a:lnTo>
                  <a:pt x="1929649" y="2853292"/>
                </a:lnTo>
                <a:lnTo>
                  <a:pt x="1972215" y="2869996"/>
                </a:lnTo>
                <a:lnTo>
                  <a:pt x="2015087" y="2886083"/>
                </a:lnTo>
                <a:lnTo>
                  <a:pt x="2058260" y="2901546"/>
                </a:lnTo>
                <a:lnTo>
                  <a:pt x="2101728" y="2916381"/>
                </a:lnTo>
                <a:lnTo>
                  <a:pt x="2145485" y="2930582"/>
                </a:lnTo>
                <a:lnTo>
                  <a:pt x="2189527" y="2944143"/>
                </a:lnTo>
                <a:lnTo>
                  <a:pt x="2233847" y="2957060"/>
                </a:lnTo>
                <a:lnTo>
                  <a:pt x="2278441" y="2969326"/>
                </a:lnTo>
                <a:lnTo>
                  <a:pt x="2323303" y="2980937"/>
                </a:lnTo>
                <a:lnTo>
                  <a:pt x="2368427" y="2991886"/>
                </a:lnTo>
                <a:lnTo>
                  <a:pt x="2413807" y="3002168"/>
                </a:lnTo>
                <a:lnTo>
                  <a:pt x="2459439" y="3011778"/>
                </a:lnTo>
                <a:lnTo>
                  <a:pt x="2505317" y="3020710"/>
                </a:lnTo>
                <a:lnTo>
                  <a:pt x="2551436" y="3028960"/>
                </a:lnTo>
                <a:lnTo>
                  <a:pt x="2597790" y="3036520"/>
                </a:lnTo>
                <a:lnTo>
                  <a:pt x="2644373" y="3043386"/>
                </a:lnTo>
                <a:lnTo>
                  <a:pt x="2691180" y="3049553"/>
                </a:lnTo>
                <a:lnTo>
                  <a:pt x="2738205" y="3055015"/>
                </a:lnTo>
                <a:lnTo>
                  <a:pt x="2785444" y="3059766"/>
                </a:lnTo>
                <a:lnTo>
                  <a:pt x="2832891" y="3063802"/>
                </a:lnTo>
                <a:lnTo>
                  <a:pt x="2880540" y="3067115"/>
                </a:lnTo>
                <a:lnTo>
                  <a:pt x="2928385" y="3069702"/>
                </a:lnTo>
                <a:lnTo>
                  <a:pt x="2976422" y="3071557"/>
                </a:lnTo>
                <a:lnTo>
                  <a:pt x="3024644" y="3072674"/>
                </a:lnTo>
                <a:lnTo>
                  <a:pt x="3073047" y="3073047"/>
                </a:lnTo>
                <a:lnTo>
                  <a:pt x="3121451" y="3072674"/>
                </a:lnTo>
                <a:lnTo>
                  <a:pt x="3169673" y="3071557"/>
                </a:lnTo>
                <a:lnTo>
                  <a:pt x="3217710" y="3069702"/>
                </a:lnTo>
                <a:lnTo>
                  <a:pt x="3265556" y="3067115"/>
                </a:lnTo>
                <a:lnTo>
                  <a:pt x="3313205" y="3063802"/>
                </a:lnTo>
                <a:lnTo>
                  <a:pt x="3360652" y="3059766"/>
                </a:lnTo>
                <a:lnTo>
                  <a:pt x="3407891" y="3055015"/>
                </a:lnTo>
                <a:lnTo>
                  <a:pt x="3454917" y="3049553"/>
                </a:lnTo>
                <a:lnTo>
                  <a:pt x="3501724" y="3043386"/>
                </a:lnTo>
                <a:lnTo>
                  <a:pt x="3548308" y="3036520"/>
                </a:lnTo>
                <a:lnTo>
                  <a:pt x="3594661" y="3028960"/>
                </a:lnTo>
                <a:lnTo>
                  <a:pt x="3640780" y="3020710"/>
                </a:lnTo>
                <a:lnTo>
                  <a:pt x="3686658" y="3011778"/>
                </a:lnTo>
                <a:lnTo>
                  <a:pt x="3732290" y="3002168"/>
                </a:lnTo>
                <a:lnTo>
                  <a:pt x="3777671" y="2991886"/>
                </a:lnTo>
                <a:lnTo>
                  <a:pt x="3822795" y="2980937"/>
                </a:lnTo>
                <a:lnTo>
                  <a:pt x="3867657" y="2969326"/>
                </a:lnTo>
                <a:lnTo>
                  <a:pt x="3912251" y="2957060"/>
                </a:lnTo>
                <a:lnTo>
                  <a:pt x="3956571" y="2944143"/>
                </a:lnTo>
                <a:lnTo>
                  <a:pt x="4000613" y="2930582"/>
                </a:lnTo>
                <a:lnTo>
                  <a:pt x="4044371" y="2916381"/>
                </a:lnTo>
                <a:lnTo>
                  <a:pt x="4087839" y="2901546"/>
                </a:lnTo>
                <a:lnTo>
                  <a:pt x="4131012" y="2886083"/>
                </a:lnTo>
                <a:lnTo>
                  <a:pt x="4173884" y="2869996"/>
                </a:lnTo>
                <a:lnTo>
                  <a:pt x="4216450" y="2853292"/>
                </a:lnTo>
                <a:lnTo>
                  <a:pt x="4258705" y="2835976"/>
                </a:lnTo>
                <a:lnTo>
                  <a:pt x="4300643" y="2818053"/>
                </a:lnTo>
                <a:lnTo>
                  <a:pt x="4342258" y="2799529"/>
                </a:lnTo>
                <a:lnTo>
                  <a:pt x="4383545" y="2780409"/>
                </a:lnTo>
                <a:lnTo>
                  <a:pt x="4424499" y="2760699"/>
                </a:lnTo>
                <a:lnTo>
                  <a:pt x="4465114" y="2740404"/>
                </a:lnTo>
                <a:lnTo>
                  <a:pt x="4505385" y="2719530"/>
                </a:lnTo>
                <a:lnTo>
                  <a:pt x="4545306" y="2698081"/>
                </a:lnTo>
                <a:lnTo>
                  <a:pt x="4584872" y="2676065"/>
                </a:lnTo>
                <a:lnTo>
                  <a:pt x="4624077" y="2653486"/>
                </a:lnTo>
                <a:lnTo>
                  <a:pt x="4662915" y="2630349"/>
                </a:lnTo>
                <a:lnTo>
                  <a:pt x="4701383" y="2606660"/>
                </a:lnTo>
                <a:lnTo>
                  <a:pt x="4739473" y="2582424"/>
                </a:lnTo>
                <a:lnTo>
                  <a:pt x="4777180" y="2557648"/>
                </a:lnTo>
                <a:lnTo>
                  <a:pt x="4814500" y="2532336"/>
                </a:lnTo>
                <a:lnTo>
                  <a:pt x="4851426" y="2506493"/>
                </a:lnTo>
                <a:lnTo>
                  <a:pt x="4887953" y="2480126"/>
                </a:lnTo>
                <a:lnTo>
                  <a:pt x="4924075" y="2453240"/>
                </a:lnTo>
                <a:lnTo>
                  <a:pt x="4959788" y="2425840"/>
                </a:lnTo>
                <a:lnTo>
                  <a:pt x="4995085" y="2397932"/>
                </a:lnTo>
                <a:lnTo>
                  <a:pt x="5029961" y="2369521"/>
                </a:lnTo>
                <a:lnTo>
                  <a:pt x="5064412" y="2340613"/>
                </a:lnTo>
                <a:lnTo>
                  <a:pt x="5098430" y="2311213"/>
                </a:lnTo>
                <a:lnTo>
                  <a:pt x="5132011" y="2281326"/>
                </a:lnTo>
                <a:lnTo>
                  <a:pt x="5165150" y="2250959"/>
                </a:lnTo>
                <a:lnTo>
                  <a:pt x="5197840" y="2220115"/>
                </a:lnTo>
                <a:lnTo>
                  <a:pt x="5230077" y="2188802"/>
                </a:lnTo>
                <a:lnTo>
                  <a:pt x="5261854" y="2157025"/>
                </a:lnTo>
                <a:lnTo>
                  <a:pt x="5293167" y="2124788"/>
                </a:lnTo>
                <a:lnTo>
                  <a:pt x="5324010" y="2092098"/>
                </a:lnTo>
                <a:lnTo>
                  <a:pt x="5354378" y="2058959"/>
                </a:lnTo>
                <a:lnTo>
                  <a:pt x="5384264" y="2025378"/>
                </a:lnTo>
                <a:lnTo>
                  <a:pt x="5413664" y="1991360"/>
                </a:lnTo>
                <a:lnTo>
                  <a:pt x="5442572" y="1956909"/>
                </a:lnTo>
                <a:lnTo>
                  <a:pt x="5470983" y="1922033"/>
                </a:lnTo>
                <a:lnTo>
                  <a:pt x="5498891" y="1886736"/>
                </a:lnTo>
                <a:lnTo>
                  <a:pt x="5526291" y="1851023"/>
                </a:lnTo>
                <a:lnTo>
                  <a:pt x="5553177" y="1814900"/>
                </a:lnTo>
                <a:lnTo>
                  <a:pt x="5579544" y="1778373"/>
                </a:lnTo>
                <a:lnTo>
                  <a:pt x="5605386" y="1741447"/>
                </a:lnTo>
                <a:lnTo>
                  <a:pt x="5630698" y="1704128"/>
                </a:lnTo>
                <a:lnTo>
                  <a:pt x="5655475" y="1666420"/>
                </a:lnTo>
                <a:lnTo>
                  <a:pt x="5679710" y="1628330"/>
                </a:lnTo>
                <a:lnTo>
                  <a:pt x="5703399" y="1589863"/>
                </a:lnTo>
                <a:lnTo>
                  <a:pt x="5726536" y="1551024"/>
                </a:lnTo>
                <a:lnTo>
                  <a:pt x="5749115" y="1511819"/>
                </a:lnTo>
                <a:lnTo>
                  <a:pt x="5771131" y="1472253"/>
                </a:lnTo>
                <a:lnTo>
                  <a:pt x="5792579" y="1432333"/>
                </a:lnTo>
                <a:lnTo>
                  <a:pt x="5813453" y="1392062"/>
                </a:lnTo>
                <a:lnTo>
                  <a:pt x="5833748" y="1351447"/>
                </a:lnTo>
                <a:lnTo>
                  <a:pt x="5853458" y="1310493"/>
                </a:lnTo>
                <a:lnTo>
                  <a:pt x="5872578" y="1269206"/>
                </a:lnTo>
                <a:lnTo>
                  <a:pt x="5891102" y="1227590"/>
                </a:lnTo>
                <a:lnTo>
                  <a:pt x="5909025" y="1185653"/>
                </a:lnTo>
                <a:lnTo>
                  <a:pt x="5926341" y="1143398"/>
                </a:lnTo>
                <a:lnTo>
                  <a:pt x="5943045" y="1100832"/>
                </a:lnTo>
                <a:lnTo>
                  <a:pt x="5959132" y="1057960"/>
                </a:lnTo>
                <a:lnTo>
                  <a:pt x="5974595" y="1014787"/>
                </a:lnTo>
                <a:lnTo>
                  <a:pt x="5989430" y="971319"/>
                </a:lnTo>
                <a:lnTo>
                  <a:pt x="6003631" y="927562"/>
                </a:lnTo>
                <a:lnTo>
                  <a:pt x="6017192" y="883520"/>
                </a:lnTo>
                <a:lnTo>
                  <a:pt x="6030109" y="839199"/>
                </a:lnTo>
                <a:lnTo>
                  <a:pt x="6042375" y="794606"/>
                </a:lnTo>
                <a:lnTo>
                  <a:pt x="6053985" y="749744"/>
                </a:lnTo>
                <a:lnTo>
                  <a:pt x="6064934" y="704620"/>
                </a:lnTo>
                <a:lnTo>
                  <a:pt x="6075216" y="659239"/>
                </a:lnTo>
                <a:lnTo>
                  <a:pt x="6084826" y="613607"/>
                </a:lnTo>
                <a:lnTo>
                  <a:pt x="6093759" y="567729"/>
                </a:lnTo>
                <a:lnTo>
                  <a:pt x="6102008" y="521611"/>
                </a:lnTo>
                <a:lnTo>
                  <a:pt x="6109568" y="475257"/>
                </a:lnTo>
                <a:lnTo>
                  <a:pt x="6116434" y="428674"/>
                </a:lnTo>
                <a:lnTo>
                  <a:pt x="6122601" y="381867"/>
                </a:lnTo>
                <a:lnTo>
                  <a:pt x="6128063" y="334841"/>
                </a:lnTo>
                <a:lnTo>
                  <a:pt x="6132814" y="287603"/>
                </a:lnTo>
                <a:lnTo>
                  <a:pt x="6136849" y="240156"/>
                </a:lnTo>
                <a:lnTo>
                  <a:pt x="6140163" y="192507"/>
                </a:lnTo>
                <a:lnTo>
                  <a:pt x="6142750" y="144662"/>
                </a:lnTo>
                <a:lnTo>
                  <a:pt x="6144605" y="96625"/>
                </a:lnTo>
                <a:lnTo>
                  <a:pt x="6145722" y="48402"/>
                </a:lnTo>
                <a:lnTo>
                  <a:pt x="6146095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108703" y="582014"/>
            <a:ext cx="3402965" cy="103060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775"/>
              <a:t>К</a:t>
            </a:r>
            <a:r>
              <a:rPr dirty="0" spc="585"/>
              <a:t>вакша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52482" y="1659175"/>
            <a:ext cx="6770370" cy="2109470"/>
          </a:xfrm>
          <a:prstGeom prst="rect"/>
        </p:spPr>
        <p:txBody>
          <a:bodyPr wrap="square" lIns="0" tIns="193040" rIns="0" bIns="0" rtlCol="0" vert="horz">
            <a:spAutoFit/>
          </a:bodyPr>
          <a:lstStyle/>
          <a:p>
            <a:pPr marL="12700" marR="5080" indent="875030">
              <a:lnSpc>
                <a:spcPts val="7500"/>
              </a:lnSpc>
              <a:spcBef>
                <a:spcPts val="1520"/>
              </a:spcBef>
            </a:pPr>
            <a:r>
              <a:rPr dirty="0" sz="7400" spc="385"/>
              <a:t>Хвостатое  </a:t>
            </a:r>
            <a:r>
              <a:rPr dirty="0" sz="7400" spc="695"/>
              <a:t>земнов</a:t>
            </a:r>
            <a:r>
              <a:rPr dirty="0" sz="7400" spc="665"/>
              <a:t>о</a:t>
            </a:r>
            <a:r>
              <a:rPr dirty="0" sz="7400" spc="690"/>
              <a:t>дное</a:t>
            </a:r>
            <a:endParaRPr sz="7400"/>
          </a:p>
        </p:txBody>
      </p:sp>
      <p:sp>
        <p:nvSpPr>
          <p:cNvPr id="4" name="object 4"/>
          <p:cNvSpPr txBox="1"/>
          <p:nvPr/>
        </p:nvSpPr>
        <p:spPr>
          <a:xfrm>
            <a:off x="2861798" y="8917499"/>
            <a:ext cx="317881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-145">
                <a:solidFill>
                  <a:srgbClr val="3C3835"/>
                </a:solidFill>
                <a:latin typeface="Arial"/>
                <a:cs typeface="Arial"/>
              </a:rPr>
              <a:t>Т</a:t>
            </a:r>
            <a:r>
              <a:rPr dirty="0" sz="6600" spc="875">
                <a:solidFill>
                  <a:srgbClr val="3C3835"/>
                </a:solidFill>
                <a:latin typeface="Arial"/>
                <a:cs typeface="Arial"/>
              </a:rPr>
              <a:t>ри</a:t>
            </a:r>
            <a:r>
              <a:rPr dirty="0" sz="6600" spc="70">
                <a:solidFill>
                  <a:srgbClr val="3C3835"/>
                </a:solidFill>
                <a:latin typeface="Arial"/>
                <a:cs typeface="Arial"/>
              </a:rPr>
              <a:t>т</a:t>
            </a:r>
            <a:r>
              <a:rPr dirty="0" sz="6600" spc="700">
                <a:solidFill>
                  <a:srgbClr val="3C3835"/>
                </a:solidFill>
                <a:latin typeface="Arial"/>
                <a:cs typeface="Arial"/>
              </a:rPr>
              <a:t>он</a:t>
            </a:r>
            <a:endParaRPr sz="6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16315" y="473880"/>
            <a:ext cx="19405600" cy="10732770"/>
            <a:chOff x="416315" y="473880"/>
            <a:chExt cx="19405600" cy="10732770"/>
          </a:xfrm>
        </p:grpSpPr>
        <p:sp>
          <p:nvSpPr>
            <p:cNvPr id="6" name="object 6"/>
            <p:cNvSpPr/>
            <p:nvPr/>
          </p:nvSpPr>
          <p:spPr>
            <a:xfrm>
              <a:off x="416315" y="473880"/>
              <a:ext cx="10998719" cy="58547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104057" y="5651042"/>
              <a:ext cx="10717265" cy="52807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958055" y="5910322"/>
              <a:ext cx="5186680" cy="5186680"/>
            </a:xfrm>
            <a:custGeom>
              <a:avLst/>
              <a:gdLst/>
              <a:ahLst/>
              <a:cxnLst/>
              <a:rect l="l" t="t" r="r" b="b"/>
              <a:pathLst>
                <a:path w="5186680" h="5186680">
                  <a:moveTo>
                    <a:pt x="5186145" y="2593072"/>
                  </a:moveTo>
                  <a:lnTo>
                    <a:pt x="5185707" y="2641242"/>
                  </a:lnTo>
                  <a:lnTo>
                    <a:pt x="5184397" y="2689198"/>
                  </a:lnTo>
                  <a:lnTo>
                    <a:pt x="5182222" y="2736934"/>
                  </a:lnTo>
                  <a:lnTo>
                    <a:pt x="5179191" y="2784442"/>
                  </a:lnTo>
                  <a:lnTo>
                    <a:pt x="5175310" y="2831715"/>
                  </a:lnTo>
                  <a:lnTo>
                    <a:pt x="5170589" y="2878744"/>
                  </a:lnTo>
                  <a:lnTo>
                    <a:pt x="5165033" y="2925522"/>
                  </a:lnTo>
                  <a:lnTo>
                    <a:pt x="5158651" y="2972041"/>
                  </a:lnTo>
                  <a:lnTo>
                    <a:pt x="5151450" y="3018295"/>
                  </a:lnTo>
                  <a:lnTo>
                    <a:pt x="5143437" y="3064275"/>
                  </a:lnTo>
                  <a:lnTo>
                    <a:pt x="5134621" y="3109974"/>
                  </a:lnTo>
                  <a:lnTo>
                    <a:pt x="5125009" y="3155385"/>
                  </a:lnTo>
                  <a:lnTo>
                    <a:pt x="5114609" y="3200499"/>
                  </a:lnTo>
                  <a:lnTo>
                    <a:pt x="5103427" y="3245309"/>
                  </a:lnTo>
                  <a:lnTo>
                    <a:pt x="5091472" y="3289808"/>
                  </a:lnTo>
                  <a:lnTo>
                    <a:pt x="5078752" y="3333988"/>
                  </a:lnTo>
                  <a:lnTo>
                    <a:pt x="5065273" y="3377841"/>
                  </a:lnTo>
                  <a:lnTo>
                    <a:pt x="5051043" y="3421360"/>
                  </a:lnTo>
                  <a:lnTo>
                    <a:pt x="5036070" y="3464538"/>
                  </a:lnTo>
                  <a:lnTo>
                    <a:pt x="5020362" y="3507366"/>
                  </a:lnTo>
                  <a:lnTo>
                    <a:pt x="5003926" y="3549837"/>
                  </a:lnTo>
                  <a:lnTo>
                    <a:pt x="4986769" y="3591944"/>
                  </a:lnTo>
                  <a:lnTo>
                    <a:pt x="4968900" y="3633679"/>
                  </a:lnTo>
                  <a:lnTo>
                    <a:pt x="4950326" y="3675034"/>
                  </a:lnTo>
                  <a:lnTo>
                    <a:pt x="4931053" y="3716002"/>
                  </a:lnTo>
                  <a:lnTo>
                    <a:pt x="4911091" y="3756576"/>
                  </a:lnTo>
                  <a:lnTo>
                    <a:pt x="4890446" y="3796747"/>
                  </a:lnTo>
                  <a:lnTo>
                    <a:pt x="4869127" y="3836508"/>
                  </a:lnTo>
                  <a:lnTo>
                    <a:pt x="4847140" y="3875852"/>
                  </a:lnTo>
                  <a:lnTo>
                    <a:pt x="4824493" y="3914771"/>
                  </a:lnTo>
                  <a:lnTo>
                    <a:pt x="4801194" y="3953257"/>
                  </a:lnTo>
                  <a:lnTo>
                    <a:pt x="4777250" y="3991303"/>
                  </a:lnTo>
                  <a:lnTo>
                    <a:pt x="4752669" y="4028901"/>
                  </a:lnTo>
                  <a:lnTo>
                    <a:pt x="4727459" y="4066044"/>
                  </a:lnTo>
                  <a:lnTo>
                    <a:pt x="4701627" y="4102724"/>
                  </a:lnTo>
                  <a:lnTo>
                    <a:pt x="4675180" y="4138934"/>
                  </a:lnTo>
                  <a:lnTo>
                    <a:pt x="4648127" y="4174666"/>
                  </a:lnTo>
                  <a:lnTo>
                    <a:pt x="4620475" y="4209912"/>
                  </a:lnTo>
                  <a:lnTo>
                    <a:pt x="4592231" y="4244665"/>
                  </a:lnTo>
                  <a:lnTo>
                    <a:pt x="4563403" y="4278917"/>
                  </a:lnTo>
                  <a:lnTo>
                    <a:pt x="4533998" y="4312660"/>
                  </a:lnTo>
                  <a:lnTo>
                    <a:pt x="4504024" y="4345888"/>
                  </a:lnTo>
                  <a:lnTo>
                    <a:pt x="4473490" y="4378593"/>
                  </a:lnTo>
                  <a:lnTo>
                    <a:pt x="4442401" y="4410766"/>
                  </a:lnTo>
                  <a:lnTo>
                    <a:pt x="4410766" y="4442401"/>
                  </a:lnTo>
                  <a:lnTo>
                    <a:pt x="4378593" y="4473490"/>
                  </a:lnTo>
                  <a:lnTo>
                    <a:pt x="4345888" y="4504024"/>
                  </a:lnTo>
                  <a:lnTo>
                    <a:pt x="4312660" y="4533998"/>
                  </a:lnTo>
                  <a:lnTo>
                    <a:pt x="4278917" y="4563403"/>
                  </a:lnTo>
                  <a:lnTo>
                    <a:pt x="4244665" y="4592231"/>
                  </a:lnTo>
                  <a:lnTo>
                    <a:pt x="4209912" y="4620475"/>
                  </a:lnTo>
                  <a:lnTo>
                    <a:pt x="4174666" y="4648127"/>
                  </a:lnTo>
                  <a:lnTo>
                    <a:pt x="4138934" y="4675180"/>
                  </a:lnTo>
                  <a:lnTo>
                    <a:pt x="4102724" y="4701627"/>
                  </a:lnTo>
                  <a:lnTo>
                    <a:pt x="4066044" y="4727459"/>
                  </a:lnTo>
                  <a:lnTo>
                    <a:pt x="4028901" y="4752669"/>
                  </a:lnTo>
                  <a:lnTo>
                    <a:pt x="3991303" y="4777250"/>
                  </a:lnTo>
                  <a:lnTo>
                    <a:pt x="3953257" y="4801194"/>
                  </a:lnTo>
                  <a:lnTo>
                    <a:pt x="3914771" y="4824493"/>
                  </a:lnTo>
                  <a:lnTo>
                    <a:pt x="3875852" y="4847140"/>
                  </a:lnTo>
                  <a:lnTo>
                    <a:pt x="3836508" y="4869127"/>
                  </a:lnTo>
                  <a:lnTo>
                    <a:pt x="3796747" y="4890446"/>
                  </a:lnTo>
                  <a:lnTo>
                    <a:pt x="3756576" y="4911091"/>
                  </a:lnTo>
                  <a:lnTo>
                    <a:pt x="3716002" y="4931053"/>
                  </a:lnTo>
                  <a:lnTo>
                    <a:pt x="3675034" y="4950326"/>
                  </a:lnTo>
                  <a:lnTo>
                    <a:pt x="3633679" y="4968900"/>
                  </a:lnTo>
                  <a:lnTo>
                    <a:pt x="3591944" y="4986769"/>
                  </a:lnTo>
                  <a:lnTo>
                    <a:pt x="3549837" y="5003926"/>
                  </a:lnTo>
                  <a:lnTo>
                    <a:pt x="3507366" y="5020362"/>
                  </a:lnTo>
                  <a:lnTo>
                    <a:pt x="3464538" y="5036070"/>
                  </a:lnTo>
                  <a:lnTo>
                    <a:pt x="3421360" y="5051043"/>
                  </a:lnTo>
                  <a:lnTo>
                    <a:pt x="3377841" y="5065273"/>
                  </a:lnTo>
                  <a:lnTo>
                    <a:pt x="3333988" y="5078752"/>
                  </a:lnTo>
                  <a:lnTo>
                    <a:pt x="3289808" y="5091472"/>
                  </a:lnTo>
                  <a:lnTo>
                    <a:pt x="3245309" y="5103427"/>
                  </a:lnTo>
                  <a:lnTo>
                    <a:pt x="3200499" y="5114609"/>
                  </a:lnTo>
                  <a:lnTo>
                    <a:pt x="3155385" y="5125009"/>
                  </a:lnTo>
                  <a:lnTo>
                    <a:pt x="3109974" y="5134621"/>
                  </a:lnTo>
                  <a:lnTo>
                    <a:pt x="3064275" y="5143437"/>
                  </a:lnTo>
                  <a:lnTo>
                    <a:pt x="3018295" y="5151450"/>
                  </a:lnTo>
                  <a:lnTo>
                    <a:pt x="2972041" y="5158651"/>
                  </a:lnTo>
                  <a:lnTo>
                    <a:pt x="2925522" y="5165033"/>
                  </a:lnTo>
                  <a:lnTo>
                    <a:pt x="2878744" y="5170589"/>
                  </a:lnTo>
                  <a:lnTo>
                    <a:pt x="2831715" y="5175310"/>
                  </a:lnTo>
                  <a:lnTo>
                    <a:pt x="2784442" y="5179191"/>
                  </a:lnTo>
                  <a:lnTo>
                    <a:pt x="2736934" y="5182222"/>
                  </a:lnTo>
                  <a:lnTo>
                    <a:pt x="2689198" y="5184397"/>
                  </a:lnTo>
                  <a:lnTo>
                    <a:pt x="2641242" y="5185707"/>
                  </a:lnTo>
                  <a:lnTo>
                    <a:pt x="2593072" y="5186145"/>
                  </a:lnTo>
                  <a:lnTo>
                    <a:pt x="2544903" y="5185707"/>
                  </a:lnTo>
                  <a:lnTo>
                    <a:pt x="2496946" y="5184397"/>
                  </a:lnTo>
                  <a:lnTo>
                    <a:pt x="2449210" y="5182222"/>
                  </a:lnTo>
                  <a:lnTo>
                    <a:pt x="2401702" y="5179191"/>
                  </a:lnTo>
                  <a:lnTo>
                    <a:pt x="2354430" y="5175310"/>
                  </a:lnTo>
                  <a:lnTo>
                    <a:pt x="2307401" y="5170589"/>
                  </a:lnTo>
                  <a:lnTo>
                    <a:pt x="2260623" y="5165033"/>
                  </a:lnTo>
                  <a:lnTo>
                    <a:pt x="2214103" y="5158651"/>
                  </a:lnTo>
                  <a:lnTo>
                    <a:pt x="2167850" y="5151450"/>
                  </a:lnTo>
                  <a:lnTo>
                    <a:pt x="2121869" y="5143437"/>
                  </a:lnTo>
                  <a:lnTo>
                    <a:pt x="2076170" y="5134621"/>
                  </a:lnTo>
                  <a:lnTo>
                    <a:pt x="2030760" y="5125009"/>
                  </a:lnTo>
                  <a:lnTo>
                    <a:pt x="1985646" y="5114609"/>
                  </a:lnTo>
                  <a:lnTo>
                    <a:pt x="1940836" y="5103427"/>
                  </a:lnTo>
                  <a:lnTo>
                    <a:pt x="1896337" y="5091472"/>
                  </a:lnTo>
                  <a:lnTo>
                    <a:pt x="1852157" y="5078752"/>
                  </a:lnTo>
                  <a:lnTo>
                    <a:pt x="1808304" y="5065273"/>
                  </a:lnTo>
                  <a:lnTo>
                    <a:pt x="1764784" y="5051043"/>
                  </a:lnTo>
                  <a:lnTo>
                    <a:pt x="1721607" y="5036070"/>
                  </a:lnTo>
                  <a:lnTo>
                    <a:pt x="1678779" y="5020362"/>
                  </a:lnTo>
                  <a:lnTo>
                    <a:pt x="1636308" y="5003926"/>
                  </a:lnTo>
                  <a:lnTo>
                    <a:pt x="1594201" y="4986769"/>
                  </a:lnTo>
                  <a:lnTo>
                    <a:pt x="1552466" y="4968900"/>
                  </a:lnTo>
                  <a:lnTo>
                    <a:pt x="1511111" y="4950326"/>
                  </a:lnTo>
                  <a:lnTo>
                    <a:pt x="1470142" y="4931053"/>
                  </a:lnTo>
                  <a:lnTo>
                    <a:pt x="1429569" y="4911091"/>
                  </a:lnTo>
                  <a:lnTo>
                    <a:pt x="1389398" y="4890446"/>
                  </a:lnTo>
                  <a:lnTo>
                    <a:pt x="1349637" y="4869127"/>
                  </a:lnTo>
                  <a:lnTo>
                    <a:pt x="1310293" y="4847140"/>
                  </a:lnTo>
                  <a:lnTo>
                    <a:pt x="1271374" y="4824493"/>
                  </a:lnTo>
                  <a:lnTo>
                    <a:pt x="1232888" y="4801194"/>
                  </a:lnTo>
                  <a:lnTo>
                    <a:pt x="1194842" y="4777250"/>
                  </a:lnTo>
                  <a:lnTo>
                    <a:pt x="1157244" y="4752669"/>
                  </a:lnTo>
                  <a:lnTo>
                    <a:pt x="1120101" y="4727459"/>
                  </a:lnTo>
                  <a:lnTo>
                    <a:pt x="1083420" y="4701627"/>
                  </a:lnTo>
                  <a:lnTo>
                    <a:pt x="1047211" y="4675180"/>
                  </a:lnTo>
                  <a:lnTo>
                    <a:pt x="1011479" y="4648127"/>
                  </a:lnTo>
                  <a:lnTo>
                    <a:pt x="976233" y="4620475"/>
                  </a:lnTo>
                  <a:lnTo>
                    <a:pt x="941480" y="4592231"/>
                  </a:lnTo>
                  <a:lnTo>
                    <a:pt x="907228" y="4563403"/>
                  </a:lnTo>
                  <a:lnTo>
                    <a:pt x="873484" y="4533998"/>
                  </a:lnTo>
                  <a:lnTo>
                    <a:pt x="840256" y="4504024"/>
                  </a:lnTo>
                  <a:lnTo>
                    <a:pt x="807552" y="4473490"/>
                  </a:lnTo>
                  <a:lnTo>
                    <a:pt x="775379" y="4442401"/>
                  </a:lnTo>
                  <a:lnTo>
                    <a:pt x="743744" y="4410766"/>
                  </a:lnTo>
                  <a:lnTo>
                    <a:pt x="712655" y="4378593"/>
                  </a:lnTo>
                  <a:lnTo>
                    <a:pt x="682120" y="4345888"/>
                  </a:lnTo>
                  <a:lnTo>
                    <a:pt x="652147" y="4312660"/>
                  </a:lnTo>
                  <a:lnTo>
                    <a:pt x="622742" y="4278917"/>
                  </a:lnTo>
                  <a:lnTo>
                    <a:pt x="593914" y="4244665"/>
                  </a:lnTo>
                  <a:lnTo>
                    <a:pt x="565670" y="4209912"/>
                  </a:lnTo>
                  <a:lnTo>
                    <a:pt x="538018" y="4174666"/>
                  </a:lnTo>
                  <a:lnTo>
                    <a:pt x="510964" y="4138934"/>
                  </a:lnTo>
                  <a:lnTo>
                    <a:pt x="484518" y="4102724"/>
                  </a:lnTo>
                  <a:lnTo>
                    <a:pt x="458686" y="4066044"/>
                  </a:lnTo>
                  <a:lnTo>
                    <a:pt x="433475" y="4028901"/>
                  </a:lnTo>
                  <a:lnTo>
                    <a:pt x="408895" y="3991303"/>
                  </a:lnTo>
                  <a:lnTo>
                    <a:pt x="384951" y="3953257"/>
                  </a:lnTo>
                  <a:lnTo>
                    <a:pt x="361652" y="3914771"/>
                  </a:lnTo>
                  <a:lnTo>
                    <a:pt x="339005" y="3875852"/>
                  </a:lnTo>
                  <a:lnTo>
                    <a:pt x="317018" y="3836508"/>
                  </a:lnTo>
                  <a:lnTo>
                    <a:pt x="295698" y="3796747"/>
                  </a:lnTo>
                  <a:lnTo>
                    <a:pt x="275054" y="3756576"/>
                  </a:lnTo>
                  <a:lnTo>
                    <a:pt x="255091" y="3716002"/>
                  </a:lnTo>
                  <a:lnTo>
                    <a:pt x="235819" y="3675034"/>
                  </a:lnTo>
                  <a:lnTo>
                    <a:pt x="217245" y="3633679"/>
                  </a:lnTo>
                  <a:lnTo>
                    <a:pt x="199375" y="3591944"/>
                  </a:lnTo>
                  <a:lnTo>
                    <a:pt x="182219" y="3549837"/>
                  </a:lnTo>
                  <a:lnTo>
                    <a:pt x="165783" y="3507366"/>
                  </a:lnTo>
                  <a:lnTo>
                    <a:pt x="150074" y="3464538"/>
                  </a:lnTo>
                  <a:lnTo>
                    <a:pt x="135102" y="3421360"/>
                  </a:lnTo>
                  <a:lnTo>
                    <a:pt x="120872" y="3377841"/>
                  </a:lnTo>
                  <a:lnTo>
                    <a:pt x="107393" y="3333988"/>
                  </a:lnTo>
                  <a:lnTo>
                    <a:pt x="94673" y="3289808"/>
                  </a:lnTo>
                  <a:lnTo>
                    <a:pt x="82718" y="3245309"/>
                  </a:lnTo>
                  <a:lnTo>
                    <a:pt x="71536" y="3200499"/>
                  </a:lnTo>
                  <a:lnTo>
                    <a:pt x="61135" y="3155385"/>
                  </a:lnTo>
                  <a:lnTo>
                    <a:pt x="51523" y="3109974"/>
                  </a:lnTo>
                  <a:lnTo>
                    <a:pt x="42707" y="3064275"/>
                  </a:lnTo>
                  <a:lnTo>
                    <a:pt x="34695" y="3018295"/>
                  </a:lnTo>
                  <a:lnTo>
                    <a:pt x="27494" y="2972041"/>
                  </a:lnTo>
                  <a:lnTo>
                    <a:pt x="21112" y="2925522"/>
                  </a:lnTo>
                  <a:lnTo>
                    <a:pt x="15556" y="2878744"/>
                  </a:lnTo>
                  <a:lnTo>
                    <a:pt x="10834" y="2831715"/>
                  </a:lnTo>
                  <a:lnTo>
                    <a:pt x="6954" y="2784442"/>
                  </a:lnTo>
                  <a:lnTo>
                    <a:pt x="3923" y="2736934"/>
                  </a:lnTo>
                  <a:lnTo>
                    <a:pt x="1748" y="2689198"/>
                  </a:lnTo>
                  <a:lnTo>
                    <a:pt x="438" y="2641242"/>
                  </a:lnTo>
                  <a:lnTo>
                    <a:pt x="0" y="2593072"/>
                  </a:lnTo>
                  <a:lnTo>
                    <a:pt x="438" y="2544903"/>
                  </a:lnTo>
                  <a:lnTo>
                    <a:pt x="1748" y="2496946"/>
                  </a:lnTo>
                  <a:lnTo>
                    <a:pt x="3923" y="2449210"/>
                  </a:lnTo>
                  <a:lnTo>
                    <a:pt x="6954" y="2401702"/>
                  </a:lnTo>
                  <a:lnTo>
                    <a:pt x="10834" y="2354430"/>
                  </a:lnTo>
                  <a:lnTo>
                    <a:pt x="15556" y="2307401"/>
                  </a:lnTo>
                  <a:lnTo>
                    <a:pt x="21112" y="2260623"/>
                  </a:lnTo>
                  <a:lnTo>
                    <a:pt x="27494" y="2214103"/>
                  </a:lnTo>
                  <a:lnTo>
                    <a:pt x="34695" y="2167850"/>
                  </a:lnTo>
                  <a:lnTo>
                    <a:pt x="42707" y="2121869"/>
                  </a:lnTo>
                  <a:lnTo>
                    <a:pt x="51523" y="2076170"/>
                  </a:lnTo>
                  <a:lnTo>
                    <a:pt x="61135" y="2030760"/>
                  </a:lnTo>
                  <a:lnTo>
                    <a:pt x="71536" y="1985646"/>
                  </a:lnTo>
                  <a:lnTo>
                    <a:pt x="82718" y="1940836"/>
                  </a:lnTo>
                  <a:lnTo>
                    <a:pt x="94673" y="1896337"/>
                  </a:lnTo>
                  <a:lnTo>
                    <a:pt x="107393" y="1852157"/>
                  </a:lnTo>
                  <a:lnTo>
                    <a:pt x="120872" y="1808304"/>
                  </a:lnTo>
                  <a:lnTo>
                    <a:pt x="135102" y="1764784"/>
                  </a:lnTo>
                  <a:lnTo>
                    <a:pt x="150074" y="1721607"/>
                  </a:lnTo>
                  <a:lnTo>
                    <a:pt x="165783" y="1678779"/>
                  </a:lnTo>
                  <a:lnTo>
                    <a:pt x="182219" y="1636308"/>
                  </a:lnTo>
                  <a:lnTo>
                    <a:pt x="199375" y="1594201"/>
                  </a:lnTo>
                  <a:lnTo>
                    <a:pt x="217245" y="1552466"/>
                  </a:lnTo>
                  <a:lnTo>
                    <a:pt x="235819" y="1511111"/>
                  </a:lnTo>
                  <a:lnTo>
                    <a:pt x="255091" y="1470142"/>
                  </a:lnTo>
                  <a:lnTo>
                    <a:pt x="275054" y="1429569"/>
                  </a:lnTo>
                  <a:lnTo>
                    <a:pt x="295698" y="1389398"/>
                  </a:lnTo>
                  <a:lnTo>
                    <a:pt x="317018" y="1349637"/>
                  </a:lnTo>
                  <a:lnTo>
                    <a:pt x="339005" y="1310293"/>
                  </a:lnTo>
                  <a:lnTo>
                    <a:pt x="361652" y="1271374"/>
                  </a:lnTo>
                  <a:lnTo>
                    <a:pt x="384951" y="1232888"/>
                  </a:lnTo>
                  <a:lnTo>
                    <a:pt x="408895" y="1194842"/>
                  </a:lnTo>
                  <a:lnTo>
                    <a:pt x="433475" y="1157244"/>
                  </a:lnTo>
                  <a:lnTo>
                    <a:pt x="458686" y="1120101"/>
                  </a:lnTo>
                  <a:lnTo>
                    <a:pt x="484518" y="1083420"/>
                  </a:lnTo>
                  <a:lnTo>
                    <a:pt x="510964" y="1047211"/>
                  </a:lnTo>
                  <a:lnTo>
                    <a:pt x="538018" y="1011479"/>
                  </a:lnTo>
                  <a:lnTo>
                    <a:pt x="565670" y="976233"/>
                  </a:lnTo>
                  <a:lnTo>
                    <a:pt x="593914" y="941480"/>
                  </a:lnTo>
                  <a:lnTo>
                    <a:pt x="622742" y="907228"/>
                  </a:lnTo>
                  <a:lnTo>
                    <a:pt x="652147" y="873484"/>
                  </a:lnTo>
                  <a:lnTo>
                    <a:pt x="682120" y="840256"/>
                  </a:lnTo>
                  <a:lnTo>
                    <a:pt x="712655" y="807552"/>
                  </a:lnTo>
                  <a:lnTo>
                    <a:pt x="743744" y="775379"/>
                  </a:lnTo>
                  <a:lnTo>
                    <a:pt x="775379" y="743744"/>
                  </a:lnTo>
                  <a:lnTo>
                    <a:pt x="807552" y="712655"/>
                  </a:lnTo>
                  <a:lnTo>
                    <a:pt x="840256" y="682120"/>
                  </a:lnTo>
                  <a:lnTo>
                    <a:pt x="873484" y="652147"/>
                  </a:lnTo>
                  <a:lnTo>
                    <a:pt x="907228" y="622742"/>
                  </a:lnTo>
                  <a:lnTo>
                    <a:pt x="941480" y="593914"/>
                  </a:lnTo>
                  <a:lnTo>
                    <a:pt x="976233" y="565670"/>
                  </a:lnTo>
                  <a:lnTo>
                    <a:pt x="1011479" y="538018"/>
                  </a:lnTo>
                  <a:lnTo>
                    <a:pt x="1047211" y="510964"/>
                  </a:lnTo>
                  <a:lnTo>
                    <a:pt x="1083420" y="484518"/>
                  </a:lnTo>
                  <a:lnTo>
                    <a:pt x="1120101" y="458686"/>
                  </a:lnTo>
                  <a:lnTo>
                    <a:pt x="1157244" y="433475"/>
                  </a:lnTo>
                  <a:lnTo>
                    <a:pt x="1194842" y="408895"/>
                  </a:lnTo>
                  <a:lnTo>
                    <a:pt x="1232888" y="384951"/>
                  </a:lnTo>
                  <a:lnTo>
                    <a:pt x="1271374" y="361652"/>
                  </a:lnTo>
                  <a:lnTo>
                    <a:pt x="1310293" y="339005"/>
                  </a:lnTo>
                  <a:lnTo>
                    <a:pt x="1349637" y="317018"/>
                  </a:lnTo>
                  <a:lnTo>
                    <a:pt x="1389398" y="295698"/>
                  </a:lnTo>
                  <a:lnTo>
                    <a:pt x="1429569" y="275054"/>
                  </a:lnTo>
                  <a:lnTo>
                    <a:pt x="1470142" y="255091"/>
                  </a:lnTo>
                  <a:lnTo>
                    <a:pt x="1511111" y="235819"/>
                  </a:lnTo>
                  <a:lnTo>
                    <a:pt x="1552466" y="217245"/>
                  </a:lnTo>
                  <a:lnTo>
                    <a:pt x="1594201" y="199375"/>
                  </a:lnTo>
                  <a:lnTo>
                    <a:pt x="1636308" y="182219"/>
                  </a:lnTo>
                  <a:lnTo>
                    <a:pt x="1678779" y="165783"/>
                  </a:lnTo>
                  <a:lnTo>
                    <a:pt x="1721607" y="150074"/>
                  </a:lnTo>
                  <a:lnTo>
                    <a:pt x="1764784" y="135102"/>
                  </a:lnTo>
                  <a:lnTo>
                    <a:pt x="1808304" y="120872"/>
                  </a:lnTo>
                  <a:lnTo>
                    <a:pt x="1852157" y="107393"/>
                  </a:lnTo>
                  <a:lnTo>
                    <a:pt x="1896337" y="94673"/>
                  </a:lnTo>
                  <a:lnTo>
                    <a:pt x="1940836" y="82718"/>
                  </a:lnTo>
                  <a:lnTo>
                    <a:pt x="1985646" y="71536"/>
                  </a:lnTo>
                  <a:lnTo>
                    <a:pt x="2030760" y="61135"/>
                  </a:lnTo>
                  <a:lnTo>
                    <a:pt x="2076170" y="51523"/>
                  </a:lnTo>
                  <a:lnTo>
                    <a:pt x="2121869" y="42707"/>
                  </a:lnTo>
                  <a:lnTo>
                    <a:pt x="2167850" y="34695"/>
                  </a:lnTo>
                  <a:lnTo>
                    <a:pt x="2214103" y="27494"/>
                  </a:lnTo>
                  <a:lnTo>
                    <a:pt x="2260623" y="21112"/>
                  </a:lnTo>
                  <a:lnTo>
                    <a:pt x="2307401" y="15556"/>
                  </a:lnTo>
                  <a:lnTo>
                    <a:pt x="2354430" y="10834"/>
                  </a:lnTo>
                  <a:lnTo>
                    <a:pt x="2401702" y="6954"/>
                  </a:lnTo>
                  <a:lnTo>
                    <a:pt x="2449210" y="3923"/>
                  </a:lnTo>
                  <a:lnTo>
                    <a:pt x="2496946" y="1748"/>
                  </a:lnTo>
                  <a:lnTo>
                    <a:pt x="2544903" y="438"/>
                  </a:lnTo>
                  <a:lnTo>
                    <a:pt x="2593072" y="0"/>
                  </a:lnTo>
                  <a:lnTo>
                    <a:pt x="2641242" y="438"/>
                  </a:lnTo>
                  <a:lnTo>
                    <a:pt x="2689198" y="1748"/>
                  </a:lnTo>
                  <a:lnTo>
                    <a:pt x="2736934" y="3923"/>
                  </a:lnTo>
                  <a:lnTo>
                    <a:pt x="2784442" y="6954"/>
                  </a:lnTo>
                  <a:lnTo>
                    <a:pt x="2831715" y="10834"/>
                  </a:lnTo>
                  <a:lnTo>
                    <a:pt x="2878744" y="15556"/>
                  </a:lnTo>
                  <a:lnTo>
                    <a:pt x="2925522" y="21112"/>
                  </a:lnTo>
                  <a:lnTo>
                    <a:pt x="2972041" y="27494"/>
                  </a:lnTo>
                  <a:lnTo>
                    <a:pt x="3018295" y="34695"/>
                  </a:lnTo>
                  <a:lnTo>
                    <a:pt x="3064275" y="42707"/>
                  </a:lnTo>
                  <a:lnTo>
                    <a:pt x="3109974" y="51523"/>
                  </a:lnTo>
                  <a:lnTo>
                    <a:pt x="3155385" y="61135"/>
                  </a:lnTo>
                  <a:lnTo>
                    <a:pt x="3200499" y="71536"/>
                  </a:lnTo>
                  <a:lnTo>
                    <a:pt x="3245309" y="82718"/>
                  </a:lnTo>
                  <a:lnTo>
                    <a:pt x="3289808" y="94673"/>
                  </a:lnTo>
                  <a:lnTo>
                    <a:pt x="3333988" y="107393"/>
                  </a:lnTo>
                  <a:lnTo>
                    <a:pt x="3377841" y="120872"/>
                  </a:lnTo>
                  <a:lnTo>
                    <a:pt x="3421360" y="135102"/>
                  </a:lnTo>
                  <a:lnTo>
                    <a:pt x="3464538" y="150074"/>
                  </a:lnTo>
                  <a:lnTo>
                    <a:pt x="3507366" y="165783"/>
                  </a:lnTo>
                  <a:lnTo>
                    <a:pt x="3549837" y="182219"/>
                  </a:lnTo>
                  <a:lnTo>
                    <a:pt x="3591944" y="199375"/>
                  </a:lnTo>
                  <a:lnTo>
                    <a:pt x="3633679" y="217245"/>
                  </a:lnTo>
                  <a:lnTo>
                    <a:pt x="3675034" y="235819"/>
                  </a:lnTo>
                  <a:lnTo>
                    <a:pt x="3716002" y="255091"/>
                  </a:lnTo>
                  <a:lnTo>
                    <a:pt x="3756576" y="275054"/>
                  </a:lnTo>
                  <a:lnTo>
                    <a:pt x="3796747" y="295698"/>
                  </a:lnTo>
                  <a:lnTo>
                    <a:pt x="3836508" y="317018"/>
                  </a:lnTo>
                  <a:lnTo>
                    <a:pt x="3875852" y="339005"/>
                  </a:lnTo>
                  <a:lnTo>
                    <a:pt x="3914771" y="361652"/>
                  </a:lnTo>
                  <a:lnTo>
                    <a:pt x="3953257" y="384951"/>
                  </a:lnTo>
                  <a:lnTo>
                    <a:pt x="3991303" y="408895"/>
                  </a:lnTo>
                  <a:lnTo>
                    <a:pt x="4028901" y="433475"/>
                  </a:lnTo>
                  <a:lnTo>
                    <a:pt x="4066044" y="458686"/>
                  </a:lnTo>
                  <a:lnTo>
                    <a:pt x="4102724" y="484518"/>
                  </a:lnTo>
                  <a:lnTo>
                    <a:pt x="4138934" y="510964"/>
                  </a:lnTo>
                  <a:lnTo>
                    <a:pt x="4174666" y="538018"/>
                  </a:lnTo>
                  <a:lnTo>
                    <a:pt x="4209912" y="565670"/>
                  </a:lnTo>
                  <a:lnTo>
                    <a:pt x="4244665" y="593914"/>
                  </a:lnTo>
                  <a:lnTo>
                    <a:pt x="4278917" y="622742"/>
                  </a:lnTo>
                  <a:lnTo>
                    <a:pt x="4312660" y="652147"/>
                  </a:lnTo>
                  <a:lnTo>
                    <a:pt x="4345888" y="682120"/>
                  </a:lnTo>
                  <a:lnTo>
                    <a:pt x="4378593" y="712655"/>
                  </a:lnTo>
                  <a:lnTo>
                    <a:pt x="4410766" y="743744"/>
                  </a:lnTo>
                  <a:lnTo>
                    <a:pt x="4442401" y="775379"/>
                  </a:lnTo>
                  <a:lnTo>
                    <a:pt x="4473490" y="807552"/>
                  </a:lnTo>
                  <a:lnTo>
                    <a:pt x="4504024" y="840256"/>
                  </a:lnTo>
                  <a:lnTo>
                    <a:pt x="4533998" y="873484"/>
                  </a:lnTo>
                  <a:lnTo>
                    <a:pt x="4563403" y="907228"/>
                  </a:lnTo>
                  <a:lnTo>
                    <a:pt x="4592231" y="941480"/>
                  </a:lnTo>
                  <a:lnTo>
                    <a:pt x="4620475" y="976233"/>
                  </a:lnTo>
                  <a:lnTo>
                    <a:pt x="4648127" y="1011479"/>
                  </a:lnTo>
                  <a:lnTo>
                    <a:pt x="4675180" y="1047211"/>
                  </a:lnTo>
                  <a:lnTo>
                    <a:pt x="4701627" y="1083420"/>
                  </a:lnTo>
                  <a:lnTo>
                    <a:pt x="4727459" y="1120101"/>
                  </a:lnTo>
                  <a:lnTo>
                    <a:pt x="4752669" y="1157244"/>
                  </a:lnTo>
                  <a:lnTo>
                    <a:pt x="4777250" y="1194842"/>
                  </a:lnTo>
                  <a:lnTo>
                    <a:pt x="4801194" y="1232888"/>
                  </a:lnTo>
                  <a:lnTo>
                    <a:pt x="4824493" y="1271374"/>
                  </a:lnTo>
                  <a:lnTo>
                    <a:pt x="4847140" y="1310293"/>
                  </a:lnTo>
                  <a:lnTo>
                    <a:pt x="4869127" y="1349637"/>
                  </a:lnTo>
                  <a:lnTo>
                    <a:pt x="4890446" y="1389398"/>
                  </a:lnTo>
                  <a:lnTo>
                    <a:pt x="4911091" y="1429569"/>
                  </a:lnTo>
                  <a:lnTo>
                    <a:pt x="4931053" y="1470142"/>
                  </a:lnTo>
                  <a:lnTo>
                    <a:pt x="4950326" y="1511111"/>
                  </a:lnTo>
                  <a:lnTo>
                    <a:pt x="4968900" y="1552466"/>
                  </a:lnTo>
                  <a:lnTo>
                    <a:pt x="4986769" y="1594201"/>
                  </a:lnTo>
                  <a:lnTo>
                    <a:pt x="5003926" y="1636308"/>
                  </a:lnTo>
                  <a:lnTo>
                    <a:pt x="5020362" y="1678779"/>
                  </a:lnTo>
                  <a:lnTo>
                    <a:pt x="5036070" y="1721607"/>
                  </a:lnTo>
                  <a:lnTo>
                    <a:pt x="5051043" y="1764784"/>
                  </a:lnTo>
                  <a:lnTo>
                    <a:pt x="5065273" y="1808304"/>
                  </a:lnTo>
                  <a:lnTo>
                    <a:pt x="5078752" y="1852157"/>
                  </a:lnTo>
                  <a:lnTo>
                    <a:pt x="5091472" y="1896337"/>
                  </a:lnTo>
                  <a:lnTo>
                    <a:pt x="5103427" y="1940836"/>
                  </a:lnTo>
                  <a:lnTo>
                    <a:pt x="5114609" y="1985646"/>
                  </a:lnTo>
                  <a:lnTo>
                    <a:pt x="5125009" y="2030760"/>
                  </a:lnTo>
                  <a:lnTo>
                    <a:pt x="5134621" y="2076170"/>
                  </a:lnTo>
                  <a:lnTo>
                    <a:pt x="5143437" y="2121869"/>
                  </a:lnTo>
                  <a:lnTo>
                    <a:pt x="5151450" y="2167850"/>
                  </a:lnTo>
                  <a:lnTo>
                    <a:pt x="5158651" y="2214103"/>
                  </a:lnTo>
                  <a:lnTo>
                    <a:pt x="5165033" y="2260623"/>
                  </a:lnTo>
                  <a:lnTo>
                    <a:pt x="5170589" y="2307401"/>
                  </a:lnTo>
                  <a:lnTo>
                    <a:pt x="5175310" y="2354430"/>
                  </a:lnTo>
                  <a:lnTo>
                    <a:pt x="5179191" y="2401702"/>
                  </a:lnTo>
                  <a:lnTo>
                    <a:pt x="5182222" y="2449210"/>
                  </a:lnTo>
                  <a:lnTo>
                    <a:pt x="5184397" y="2496946"/>
                  </a:lnTo>
                  <a:lnTo>
                    <a:pt x="5185707" y="2544903"/>
                  </a:lnTo>
                  <a:lnTo>
                    <a:pt x="5186145" y="2593072"/>
                  </a:lnTo>
                  <a:close/>
                </a:path>
              </a:pathLst>
            </a:custGeom>
            <a:ln w="219888">
              <a:solidFill>
                <a:srgbClr val="3C383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770384" y="7132808"/>
            <a:ext cx="7741284" cy="958850"/>
          </a:xfrm>
          <a:prstGeom prst="rect">
            <a:avLst/>
          </a:prstGeom>
          <a:solidFill>
            <a:srgbClr val="E2B058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6495"/>
              </a:lnSpc>
            </a:pPr>
            <a:r>
              <a:rPr dirty="0" sz="5500" spc="550">
                <a:solidFill>
                  <a:srgbClr val="EBE6E3"/>
                </a:solidFill>
                <a:latin typeface="Arial"/>
                <a:cs typeface="Arial"/>
              </a:rPr>
              <a:t>Амфибии</a:t>
            </a:r>
            <a:endParaRPr sz="5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86633" y="163513"/>
            <a:ext cx="3627754" cy="3627754"/>
          </a:xfrm>
          <a:custGeom>
            <a:avLst/>
            <a:gdLst/>
            <a:ahLst/>
            <a:cxnLst/>
            <a:rect l="l" t="t" r="r" b="b"/>
            <a:pathLst>
              <a:path w="3627755" h="3627754">
                <a:moveTo>
                  <a:pt x="1813766" y="0"/>
                </a:moveTo>
                <a:lnTo>
                  <a:pt x="1765446" y="631"/>
                </a:lnTo>
                <a:lnTo>
                  <a:pt x="1717438" y="2514"/>
                </a:lnTo>
                <a:lnTo>
                  <a:pt x="1669757" y="5633"/>
                </a:lnTo>
                <a:lnTo>
                  <a:pt x="1622419" y="9973"/>
                </a:lnTo>
                <a:lnTo>
                  <a:pt x="1575440" y="15517"/>
                </a:lnTo>
                <a:lnTo>
                  <a:pt x="1528835" y="22251"/>
                </a:lnTo>
                <a:lnTo>
                  <a:pt x="1482621" y="30158"/>
                </a:lnTo>
                <a:lnTo>
                  <a:pt x="1436812" y="39223"/>
                </a:lnTo>
                <a:lnTo>
                  <a:pt x="1391425" y="49430"/>
                </a:lnTo>
                <a:lnTo>
                  <a:pt x="1346474" y="60764"/>
                </a:lnTo>
                <a:lnTo>
                  <a:pt x="1301977" y="73209"/>
                </a:lnTo>
                <a:lnTo>
                  <a:pt x="1257948" y="86748"/>
                </a:lnTo>
                <a:lnTo>
                  <a:pt x="1214403" y="101368"/>
                </a:lnTo>
                <a:lnTo>
                  <a:pt x="1171357" y="117051"/>
                </a:lnTo>
                <a:lnTo>
                  <a:pt x="1128828" y="133782"/>
                </a:lnTo>
                <a:lnTo>
                  <a:pt x="1086829" y="151545"/>
                </a:lnTo>
                <a:lnTo>
                  <a:pt x="1045377" y="170326"/>
                </a:lnTo>
                <a:lnTo>
                  <a:pt x="1004488" y="190108"/>
                </a:lnTo>
                <a:lnTo>
                  <a:pt x="964176" y="210875"/>
                </a:lnTo>
                <a:lnTo>
                  <a:pt x="924459" y="232612"/>
                </a:lnTo>
                <a:lnTo>
                  <a:pt x="885350" y="255303"/>
                </a:lnTo>
                <a:lnTo>
                  <a:pt x="846867" y="278932"/>
                </a:lnTo>
                <a:lnTo>
                  <a:pt x="809025" y="303485"/>
                </a:lnTo>
                <a:lnTo>
                  <a:pt x="771839" y="328944"/>
                </a:lnTo>
                <a:lnTo>
                  <a:pt x="735325" y="355295"/>
                </a:lnTo>
                <a:lnTo>
                  <a:pt x="699499" y="382522"/>
                </a:lnTo>
                <a:lnTo>
                  <a:pt x="664377" y="410609"/>
                </a:lnTo>
                <a:lnTo>
                  <a:pt x="629973" y="439540"/>
                </a:lnTo>
                <a:lnTo>
                  <a:pt x="596305" y="469300"/>
                </a:lnTo>
                <a:lnTo>
                  <a:pt x="563387" y="499873"/>
                </a:lnTo>
                <a:lnTo>
                  <a:pt x="531235" y="531244"/>
                </a:lnTo>
                <a:lnTo>
                  <a:pt x="499864" y="563396"/>
                </a:lnTo>
                <a:lnTo>
                  <a:pt x="469292" y="596315"/>
                </a:lnTo>
                <a:lnTo>
                  <a:pt x="439532" y="629984"/>
                </a:lnTo>
                <a:lnTo>
                  <a:pt x="410601" y="664387"/>
                </a:lnTo>
                <a:lnTo>
                  <a:pt x="382515" y="699510"/>
                </a:lnTo>
                <a:lnTo>
                  <a:pt x="355288" y="735337"/>
                </a:lnTo>
                <a:lnTo>
                  <a:pt x="328938" y="771851"/>
                </a:lnTo>
                <a:lnTo>
                  <a:pt x="303479" y="809037"/>
                </a:lnTo>
                <a:lnTo>
                  <a:pt x="278927" y="846879"/>
                </a:lnTo>
                <a:lnTo>
                  <a:pt x="255298" y="885363"/>
                </a:lnTo>
                <a:lnTo>
                  <a:pt x="232607" y="924471"/>
                </a:lnTo>
                <a:lnTo>
                  <a:pt x="210870" y="964189"/>
                </a:lnTo>
                <a:lnTo>
                  <a:pt x="190104" y="1004500"/>
                </a:lnTo>
                <a:lnTo>
                  <a:pt x="170322" y="1045390"/>
                </a:lnTo>
                <a:lnTo>
                  <a:pt x="151542" y="1086842"/>
                </a:lnTo>
                <a:lnTo>
                  <a:pt x="133779" y="1128841"/>
                </a:lnTo>
                <a:lnTo>
                  <a:pt x="117048" y="1171371"/>
                </a:lnTo>
                <a:lnTo>
                  <a:pt x="101365" y="1214416"/>
                </a:lnTo>
                <a:lnTo>
                  <a:pt x="86746" y="1257961"/>
                </a:lnTo>
                <a:lnTo>
                  <a:pt x="73207" y="1301990"/>
                </a:lnTo>
                <a:lnTo>
                  <a:pt x="60763" y="1346488"/>
                </a:lnTo>
                <a:lnTo>
                  <a:pt x="49429" y="1391438"/>
                </a:lnTo>
                <a:lnTo>
                  <a:pt x="39222" y="1436825"/>
                </a:lnTo>
                <a:lnTo>
                  <a:pt x="30157" y="1482634"/>
                </a:lnTo>
                <a:lnTo>
                  <a:pt x="22250" y="1528848"/>
                </a:lnTo>
                <a:lnTo>
                  <a:pt x="15517" y="1575452"/>
                </a:lnTo>
                <a:lnTo>
                  <a:pt x="9972" y="1622431"/>
                </a:lnTo>
                <a:lnTo>
                  <a:pt x="5633" y="1669769"/>
                </a:lnTo>
                <a:lnTo>
                  <a:pt x="2514" y="1717449"/>
                </a:lnTo>
                <a:lnTo>
                  <a:pt x="631" y="1765457"/>
                </a:lnTo>
                <a:lnTo>
                  <a:pt x="0" y="1813777"/>
                </a:lnTo>
                <a:lnTo>
                  <a:pt x="631" y="1862096"/>
                </a:lnTo>
                <a:lnTo>
                  <a:pt x="2514" y="1910104"/>
                </a:lnTo>
                <a:lnTo>
                  <a:pt x="5633" y="1957785"/>
                </a:lnTo>
                <a:lnTo>
                  <a:pt x="9972" y="2005122"/>
                </a:lnTo>
                <a:lnTo>
                  <a:pt x="15517" y="2052101"/>
                </a:lnTo>
                <a:lnTo>
                  <a:pt x="22250" y="2098705"/>
                </a:lnTo>
                <a:lnTo>
                  <a:pt x="30157" y="2144920"/>
                </a:lnTo>
                <a:lnTo>
                  <a:pt x="39222" y="2190728"/>
                </a:lnTo>
                <a:lnTo>
                  <a:pt x="49429" y="2236116"/>
                </a:lnTo>
                <a:lnTo>
                  <a:pt x="60763" y="2281066"/>
                </a:lnTo>
                <a:lnTo>
                  <a:pt x="73207" y="2325563"/>
                </a:lnTo>
                <a:lnTo>
                  <a:pt x="86746" y="2369592"/>
                </a:lnTo>
                <a:lnTo>
                  <a:pt x="101365" y="2413137"/>
                </a:lnTo>
                <a:lnTo>
                  <a:pt x="117048" y="2456183"/>
                </a:lnTo>
                <a:lnTo>
                  <a:pt x="133779" y="2498713"/>
                </a:lnTo>
                <a:lnTo>
                  <a:pt x="151542" y="2540711"/>
                </a:lnTo>
                <a:lnTo>
                  <a:pt x="170322" y="2582163"/>
                </a:lnTo>
                <a:lnTo>
                  <a:pt x="190104" y="2623053"/>
                </a:lnTo>
                <a:lnTo>
                  <a:pt x="210870" y="2663365"/>
                </a:lnTo>
                <a:lnTo>
                  <a:pt x="232607" y="2703082"/>
                </a:lnTo>
                <a:lnTo>
                  <a:pt x="255298" y="2742191"/>
                </a:lnTo>
                <a:lnTo>
                  <a:pt x="278927" y="2780674"/>
                </a:lnTo>
                <a:lnTo>
                  <a:pt x="303479" y="2818517"/>
                </a:lnTo>
                <a:lnTo>
                  <a:pt x="328938" y="2855703"/>
                </a:lnTo>
                <a:lnTo>
                  <a:pt x="355288" y="2892217"/>
                </a:lnTo>
                <a:lnTo>
                  <a:pt x="382515" y="2928043"/>
                </a:lnTo>
                <a:lnTo>
                  <a:pt x="410601" y="2963166"/>
                </a:lnTo>
                <a:lnTo>
                  <a:pt x="439532" y="2997570"/>
                </a:lnTo>
                <a:lnTo>
                  <a:pt x="469292" y="3031239"/>
                </a:lnTo>
                <a:lnTo>
                  <a:pt x="499864" y="3064157"/>
                </a:lnTo>
                <a:lnTo>
                  <a:pt x="531235" y="3096310"/>
                </a:lnTo>
                <a:lnTo>
                  <a:pt x="563387" y="3127680"/>
                </a:lnTo>
                <a:lnTo>
                  <a:pt x="596305" y="3158254"/>
                </a:lnTo>
                <a:lnTo>
                  <a:pt x="629973" y="3188014"/>
                </a:lnTo>
                <a:lnTo>
                  <a:pt x="664377" y="3216945"/>
                </a:lnTo>
                <a:lnTo>
                  <a:pt x="699499" y="3245032"/>
                </a:lnTo>
                <a:lnTo>
                  <a:pt x="735325" y="3272258"/>
                </a:lnTo>
                <a:lnTo>
                  <a:pt x="771839" y="3298609"/>
                </a:lnTo>
                <a:lnTo>
                  <a:pt x="809025" y="3324069"/>
                </a:lnTo>
                <a:lnTo>
                  <a:pt x="846867" y="3348621"/>
                </a:lnTo>
                <a:lnTo>
                  <a:pt x="885350" y="3372251"/>
                </a:lnTo>
                <a:lnTo>
                  <a:pt x="924459" y="3394942"/>
                </a:lnTo>
                <a:lnTo>
                  <a:pt x="964176" y="3416679"/>
                </a:lnTo>
                <a:lnTo>
                  <a:pt x="1004488" y="3437446"/>
                </a:lnTo>
                <a:lnTo>
                  <a:pt x="1045377" y="3457227"/>
                </a:lnTo>
                <a:lnTo>
                  <a:pt x="1086829" y="3476008"/>
                </a:lnTo>
                <a:lnTo>
                  <a:pt x="1128828" y="3493772"/>
                </a:lnTo>
                <a:lnTo>
                  <a:pt x="1171357" y="3510503"/>
                </a:lnTo>
                <a:lnTo>
                  <a:pt x="1214403" y="3526186"/>
                </a:lnTo>
                <a:lnTo>
                  <a:pt x="1257948" y="3540805"/>
                </a:lnTo>
                <a:lnTo>
                  <a:pt x="1301977" y="3554345"/>
                </a:lnTo>
                <a:lnTo>
                  <a:pt x="1346474" y="3566789"/>
                </a:lnTo>
                <a:lnTo>
                  <a:pt x="1391425" y="3578123"/>
                </a:lnTo>
                <a:lnTo>
                  <a:pt x="1436812" y="3588330"/>
                </a:lnTo>
                <a:lnTo>
                  <a:pt x="1482621" y="3597395"/>
                </a:lnTo>
                <a:lnTo>
                  <a:pt x="1528835" y="3605303"/>
                </a:lnTo>
                <a:lnTo>
                  <a:pt x="1575440" y="3612036"/>
                </a:lnTo>
                <a:lnTo>
                  <a:pt x="1622419" y="3617581"/>
                </a:lnTo>
                <a:lnTo>
                  <a:pt x="1669757" y="3621921"/>
                </a:lnTo>
                <a:lnTo>
                  <a:pt x="1717438" y="3625040"/>
                </a:lnTo>
                <a:lnTo>
                  <a:pt x="1765446" y="3626923"/>
                </a:lnTo>
                <a:lnTo>
                  <a:pt x="1813766" y="3627554"/>
                </a:lnTo>
                <a:lnTo>
                  <a:pt x="1862086" y="3626923"/>
                </a:lnTo>
                <a:lnTo>
                  <a:pt x="1910094" y="3625040"/>
                </a:lnTo>
                <a:lnTo>
                  <a:pt x="1957774" y="3621921"/>
                </a:lnTo>
                <a:lnTo>
                  <a:pt x="2005112" y="3617581"/>
                </a:lnTo>
                <a:lnTo>
                  <a:pt x="2052090" y="3612036"/>
                </a:lnTo>
                <a:lnTo>
                  <a:pt x="2098695" y="3605303"/>
                </a:lnTo>
                <a:lnTo>
                  <a:pt x="2144909" y="3597395"/>
                </a:lnTo>
                <a:lnTo>
                  <a:pt x="2190717" y="3588330"/>
                </a:lnTo>
                <a:lnTo>
                  <a:pt x="2236105" y="3578123"/>
                </a:lnTo>
                <a:lnTo>
                  <a:pt x="2281055" y="3566789"/>
                </a:lnTo>
                <a:lnTo>
                  <a:pt x="2325552" y="3554345"/>
                </a:lnTo>
                <a:lnTo>
                  <a:pt x="2369581" y="3540805"/>
                </a:lnTo>
                <a:lnTo>
                  <a:pt x="2413126" y="3526186"/>
                </a:lnTo>
                <a:lnTo>
                  <a:pt x="2456171" y="3510503"/>
                </a:lnTo>
                <a:lnTo>
                  <a:pt x="2498701" y="3493772"/>
                </a:lnTo>
                <a:lnTo>
                  <a:pt x="2540699" y="3476008"/>
                </a:lnTo>
                <a:lnTo>
                  <a:pt x="2582151" y="3457227"/>
                </a:lnTo>
                <a:lnTo>
                  <a:pt x="2623040" y="3437446"/>
                </a:lnTo>
                <a:lnTo>
                  <a:pt x="2663352" y="3416679"/>
                </a:lnTo>
                <a:lnTo>
                  <a:pt x="2703069" y="3394942"/>
                </a:lnTo>
                <a:lnTo>
                  <a:pt x="2742178" y="3372251"/>
                </a:lnTo>
                <a:lnTo>
                  <a:pt x="2780661" y="3348621"/>
                </a:lnTo>
                <a:lnTo>
                  <a:pt x="2818503" y="3324069"/>
                </a:lnTo>
                <a:lnTo>
                  <a:pt x="2855689" y="3298609"/>
                </a:lnTo>
                <a:lnTo>
                  <a:pt x="2892203" y="3272258"/>
                </a:lnTo>
                <a:lnTo>
                  <a:pt x="2928029" y="3245032"/>
                </a:lnTo>
                <a:lnTo>
                  <a:pt x="2963151" y="3216945"/>
                </a:lnTo>
                <a:lnTo>
                  <a:pt x="2997555" y="3188014"/>
                </a:lnTo>
                <a:lnTo>
                  <a:pt x="3031224" y="3158254"/>
                </a:lnTo>
                <a:lnTo>
                  <a:pt x="3064142" y="3127680"/>
                </a:lnTo>
                <a:lnTo>
                  <a:pt x="3096294" y="3096310"/>
                </a:lnTo>
                <a:lnTo>
                  <a:pt x="3127664" y="3064157"/>
                </a:lnTo>
                <a:lnTo>
                  <a:pt x="3158237" y="3031239"/>
                </a:lnTo>
                <a:lnTo>
                  <a:pt x="3187997" y="2997570"/>
                </a:lnTo>
                <a:lnTo>
                  <a:pt x="3216928" y="2963166"/>
                </a:lnTo>
                <a:lnTo>
                  <a:pt x="3245015" y="2928043"/>
                </a:lnTo>
                <a:lnTo>
                  <a:pt x="3272241" y="2892217"/>
                </a:lnTo>
                <a:lnTo>
                  <a:pt x="3298592" y="2855703"/>
                </a:lnTo>
                <a:lnTo>
                  <a:pt x="3324051" y="2818517"/>
                </a:lnTo>
                <a:lnTo>
                  <a:pt x="3348603" y="2780674"/>
                </a:lnTo>
                <a:lnTo>
                  <a:pt x="3372233" y="2742191"/>
                </a:lnTo>
                <a:lnTo>
                  <a:pt x="3394923" y="2703082"/>
                </a:lnTo>
                <a:lnTo>
                  <a:pt x="3416660" y="2663365"/>
                </a:lnTo>
                <a:lnTo>
                  <a:pt x="3437427" y="2623053"/>
                </a:lnTo>
                <a:lnTo>
                  <a:pt x="3457208" y="2582163"/>
                </a:lnTo>
                <a:lnTo>
                  <a:pt x="3475989" y="2540711"/>
                </a:lnTo>
                <a:lnTo>
                  <a:pt x="3493752" y="2498713"/>
                </a:lnTo>
                <a:lnTo>
                  <a:pt x="3510483" y="2456183"/>
                </a:lnTo>
                <a:lnTo>
                  <a:pt x="3526166" y="2413137"/>
                </a:lnTo>
                <a:lnTo>
                  <a:pt x="3540785" y="2369592"/>
                </a:lnTo>
                <a:lnTo>
                  <a:pt x="3554325" y="2325563"/>
                </a:lnTo>
                <a:lnTo>
                  <a:pt x="3566769" y="2281066"/>
                </a:lnTo>
                <a:lnTo>
                  <a:pt x="3578103" y="2236116"/>
                </a:lnTo>
                <a:lnTo>
                  <a:pt x="3588310" y="2190728"/>
                </a:lnTo>
                <a:lnTo>
                  <a:pt x="3597375" y="2144920"/>
                </a:lnTo>
                <a:lnTo>
                  <a:pt x="3605282" y="2098705"/>
                </a:lnTo>
                <a:lnTo>
                  <a:pt x="3612016" y="2052101"/>
                </a:lnTo>
                <a:lnTo>
                  <a:pt x="3617560" y="2005122"/>
                </a:lnTo>
                <a:lnTo>
                  <a:pt x="3621900" y="1957785"/>
                </a:lnTo>
                <a:lnTo>
                  <a:pt x="3625019" y="1910104"/>
                </a:lnTo>
                <a:lnTo>
                  <a:pt x="3626902" y="1862096"/>
                </a:lnTo>
                <a:lnTo>
                  <a:pt x="3627533" y="1813777"/>
                </a:lnTo>
                <a:lnTo>
                  <a:pt x="3626902" y="1765457"/>
                </a:lnTo>
                <a:lnTo>
                  <a:pt x="3625019" y="1717449"/>
                </a:lnTo>
                <a:lnTo>
                  <a:pt x="3621900" y="1669769"/>
                </a:lnTo>
                <a:lnTo>
                  <a:pt x="3617560" y="1622431"/>
                </a:lnTo>
                <a:lnTo>
                  <a:pt x="3612016" y="1575452"/>
                </a:lnTo>
                <a:lnTo>
                  <a:pt x="3605282" y="1528848"/>
                </a:lnTo>
                <a:lnTo>
                  <a:pt x="3597375" y="1482634"/>
                </a:lnTo>
                <a:lnTo>
                  <a:pt x="3588310" y="1436825"/>
                </a:lnTo>
                <a:lnTo>
                  <a:pt x="3578103" y="1391438"/>
                </a:lnTo>
                <a:lnTo>
                  <a:pt x="3566769" y="1346488"/>
                </a:lnTo>
                <a:lnTo>
                  <a:pt x="3554325" y="1301990"/>
                </a:lnTo>
                <a:lnTo>
                  <a:pt x="3540785" y="1257961"/>
                </a:lnTo>
                <a:lnTo>
                  <a:pt x="3526166" y="1214416"/>
                </a:lnTo>
                <a:lnTo>
                  <a:pt x="3510483" y="1171371"/>
                </a:lnTo>
                <a:lnTo>
                  <a:pt x="3493752" y="1128841"/>
                </a:lnTo>
                <a:lnTo>
                  <a:pt x="3475989" y="1086842"/>
                </a:lnTo>
                <a:lnTo>
                  <a:pt x="3457208" y="1045390"/>
                </a:lnTo>
                <a:lnTo>
                  <a:pt x="3437427" y="1004500"/>
                </a:lnTo>
                <a:lnTo>
                  <a:pt x="3416660" y="964189"/>
                </a:lnTo>
                <a:lnTo>
                  <a:pt x="3394923" y="924471"/>
                </a:lnTo>
                <a:lnTo>
                  <a:pt x="3372233" y="885363"/>
                </a:lnTo>
                <a:lnTo>
                  <a:pt x="3348603" y="846879"/>
                </a:lnTo>
                <a:lnTo>
                  <a:pt x="3324051" y="809037"/>
                </a:lnTo>
                <a:lnTo>
                  <a:pt x="3298592" y="771851"/>
                </a:lnTo>
                <a:lnTo>
                  <a:pt x="3272241" y="735337"/>
                </a:lnTo>
                <a:lnTo>
                  <a:pt x="3245015" y="699510"/>
                </a:lnTo>
                <a:lnTo>
                  <a:pt x="3216928" y="664387"/>
                </a:lnTo>
                <a:lnTo>
                  <a:pt x="3187997" y="629984"/>
                </a:lnTo>
                <a:lnTo>
                  <a:pt x="3158237" y="596315"/>
                </a:lnTo>
                <a:lnTo>
                  <a:pt x="3127664" y="563396"/>
                </a:lnTo>
                <a:lnTo>
                  <a:pt x="3096294" y="531244"/>
                </a:lnTo>
                <a:lnTo>
                  <a:pt x="3064142" y="499873"/>
                </a:lnTo>
                <a:lnTo>
                  <a:pt x="3031224" y="469300"/>
                </a:lnTo>
                <a:lnTo>
                  <a:pt x="2997555" y="439540"/>
                </a:lnTo>
                <a:lnTo>
                  <a:pt x="2963151" y="410609"/>
                </a:lnTo>
                <a:lnTo>
                  <a:pt x="2928029" y="382522"/>
                </a:lnTo>
                <a:lnTo>
                  <a:pt x="2892203" y="355295"/>
                </a:lnTo>
                <a:lnTo>
                  <a:pt x="2855689" y="328944"/>
                </a:lnTo>
                <a:lnTo>
                  <a:pt x="2818503" y="303485"/>
                </a:lnTo>
                <a:lnTo>
                  <a:pt x="2780661" y="278932"/>
                </a:lnTo>
                <a:lnTo>
                  <a:pt x="2742178" y="255303"/>
                </a:lnTo>
                <a:lnTo>
                  <a:pt x="2703069" y="232612"/>
                </a:lnTo>
                <a:lnTo>
                  <a:pt x="2663352" y="210875"/>
                </a:lnTo>
                <a:lnTo>
                  <a:pt x="2623040" y="190108"/>
                </a:lnTo>
                <a:lnTo>
                  <a:pt x="2582151" y="170326"/>
                </a:lnTo>
                <a:lnTo>
                  <a:pt x="2540699" y="151545"/>
                </a:lnTo>
                <a:lnTo>
                  <a:pt x="2498701" y="133782"/>
                </a:lnTo>
                <a:lnTo>
                  <a:pt x="2456171" y="117051"/>
                </a:lnTo>
                <a:lnTo>
                  <a:pt x="2413126" y="101368"/>
                </a:lnTo>
                <a:lnTo>
                  <a:pt x="2369581" y="86748"/>
                </a:lnTo>
                <a:lnTo>
                  <a:pt x="2325552" y="73209"/>
                </a:lnTo>
                <a:lnTo>
                  <a:pt x="2281055" y="60764"/>
                </a:lnTo>
                <a:lnTo>
                  <a:pt x="2236105" y="49430"/>
                </a:lnTo>
                <a:lnTo>
                  <a:pt x="2190717" y="39223"/>
                </a:lnTo>
                <a:lnTo>
                  <a:pt x="2144909" y="30158"/>
                </a:lnTo>
                <a:lnTo>
                  <a:pt x="2098695" y="22251"/>
                </a:lnTo>
                <a:lnTo>
                  <a:pt x="2052090" y="15517"/>
                </a:lnTo>
                <a:lnTo>
                  <a:pt x="2005112" y="9973"/>
                </a:lnTo>
                <a:lnTo>
                  <a:pt x="1957774" y="5633"/>
                </a:lnTo>
                <a:lnTo>
                  <a:pt x="1910094" y="2514"/>
                </a:lnTo>
                <a:lnTo>
                  <a:pt x="1862086" y="631"/>
                </a:lnTo>
                <a:lnTo>
                  <a:pt x="1813766" y="0"/>
                </a:lnTo>
                <a:close/>
              </a:path>
            </a:pathLst>
          </a:custGeom>
          <a:solidFill>
            <a:srgbClr val="ADA3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96612" y="863912"/>
            <a:ext cx="8069580" cy="2109470"/>
          </a:xfrm>
          <a:prstGeom prst="rect"/>
        </p:spPr>
        <p:txBody>
          <a:bodyPr wrap="square" lIns="0" tIns="193040" rIns="0" bIns="0" rtlCol="0" vert="horz">
            <a:spAutoFit/>
          </a:bodyPr>
          <a:lstStyle/>
          <a:p>
            <a:pPr marL="2028825" marR="5080" indent="-2016760">
              <a:lnSpc>
                <a:spcPts val="7500"/>
              </a:lnSpc>
              <a:spcBef>
                <a:spcPts val="1520"/>
              </a:spcBef>
            </a:pPr>
            <a:r>
              <a:rPr dirty="0" sz="7400" spc="795"/>
              <a:t>Икра </a:t>
            </a:r>
            <a:r>
              <a:rPr dirty="0" sz="7400" spc="1015"/>
              <a:t>и</a:t>
            </a:r>
            <a:r>
              <a:rPr dirty="0" sz="7400" spc="-985"/>
              <a:t> </a:t>
            </a:r>
            <a:r>
              <a:rPr dirty="0" sz="7400" spc="900"/>
              <a:t>личинки  </a:t>
            </a:r>
            <a:r>
              <a:rPr dirty="0" sz="7400" spc="600"/>
              <a:t>тритона</a:t>
            </a:r>
            <a:endParaRPr sz="7400"/>
          </a:p>
        </p:txBody>
      </p:sp>
      <p:sp>
        <p:nvSpPr>
          <p:cNvPr id="4" name="object 4"/>
          <p:cNvSpPr/>
          <p:nvPr/>
        </p:nvSpPr>
        <p:spPr>
          <a:xfrm>
            <a:off x="10140392" y="3518248"/>
            <a:ext cx="8181886" cy="7592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233784" y="6156954"/>
            <a:ext cx="7550230" cy="49540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33773" y="191093"/>
            <a:ext cx="7550230" cy="5660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08083" y="497422"/>
            <a:ext cx="12296775" cy="12344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900" spc="525" b="1" i="1">
                <a:solidFill>
                  <a:srgbClr val="3C3835"/>
                </a:solidFill>
                <a:latin typeface="Arial"/>
                <a:cs typeface="Arial"/>
              </a:rPr>
              <a:t>Биологический</a:t>
            </a:r>
            <a:r>
              <a:rPr dirty="0" sz="7900" spc="5" b="1" i="1">
                <a:solidFill>
                  <a:srgbClr val="3C3835"/>
                </a:solidFill>
                <a:latin typeface="Arial"/>
                <a:cs typeface="Arial"/>
              </a:rPr>
              <a:t> </a:t>
            </a:r>
            <a:r>
              <a:rPr dirty="0" sz="7900" spc="585" b="1" i="1">
                <a:solidFill>
                  <a:srgbClr val="3C3835"/>
                </a:solidFill>
                <a:latin typeface="Arial"/>
                <a:cs typeface="Arial"/>
              </a:rPr>
              <a:t>музей</a:t>
            </a:r>
            <a:endParaRPr sz="7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496614" y="980566"/>
            <a:ext cx="5518785" cy="5518785"/>
          </a:xfrm>
          <a:custGeom>
            <a:avLst/>
            <a:gdLst/>
            <a:ahLst/>
            <a:cxnLst/>
            <a:rect l="l" t="t" r="r" b="b"/>
            <a:pathLst>
              <a:path w="5518784" h="5518785">
                <a:moveTo>
                  <a:pt x="2759361" y="0"/>
                </a:moveTo>
                <a:lnTo>
                  <a:pt x="2710823" y="418"/>
                </a:lnTo>
                <a:lnTo>
                  <a:pt x="2662488" y="1668"/>
                </a:lnTo>
                <a:lnTo>
                  <a:pt x="2614363" y="3744"/>
                </a:lnTo>
                <a:lnTo>
                  <a:pt x="2566454" y="6638"/>
                </a:lnTo>
                <a:lnTo>
                  <a:pt x="2518768" y="10343"/>
                </a:lnTo>
                <a:lnTo>
                  <a:pt x="2471313" y="14853"/>
                </a:lnTo>
                <a:lnTo>
                  <a:pt x="2424094" y="20161"/>
                </a:lnTo>
                <a:lnTo>
                  <a:pt x="2377120" y="26260"/>
                </a:lnTo>
                <a:lnTo>
                  <a:pt x="2330396" y="33144"/>
                </a:lnTo>
                <a:lnTo>
                  <a:pt x="2283929" y="40804"/>
                </a:lnTo>
                <a:lnTo>
                  <a:pt x="2237727" y="49235"/>
                </a:lnTo>
                <a:lnTo>
                  <a:pt x="2191796" y="58430"/>
                </a:lnTo>
                <a:lnTo>
                  <a:pt x="2146143" y="68381"/>
                </a:lnTo>
                <a:lnTo>
                  <a:pt x="2100775" y="79083"/>
                </a:lnTo>
                <a:lnTo>
                  <a:pt x="2055698" y="90527"/>
                </a:lnTo>
                <a:lnTo>
                  <a:pt x="2010920" y="102708"/>
                </a:lnTo>
                <a:lnTo>
                  <a:pt x="1966448" y="115619"/>
                </a:lnTo>
                <a:lnTo>
                  <a:pt x="1922288" y="129251"/>
                </a:lnTo>
                <a:lnTo>
                  <a:pt x="1878446" y="143600"/>
                </a:lnTo>
                <a:lnTo>
                  <a:pt x="1834931" y="158658"/>
                </a:lnTo>
                <a:lnTo>
                  <a:pt x="1791748" y="174418"/>
                </a:lnTo>
                <a:lnTo>
                  <a:pt x="1748905" y="190873"/>
                </a:lnTo>
                <a:lnTo>
                  <a:pt x="1706409" y="208016"/>
                </a:lnTo>
                <a:lnTo>
                  <a:pt x="1664265" y="225841"/>
                </a:lnTo>
                <a:lnTo>
                  <a:pt x="1622482" y="244341"/>
                </a:lnTo>
                <a:lnTo>
                  <a:pt x="1581066" y="263508"/>
                </a:lnTo>
                <a:lnTo>
                  <a:pt x="1540023" y="283337"/>
                </a:lnTo>
                <a:lnTo>
                  <a:pt x="1499361" y="303820"/>
                </a:lnTo>
                <a:lnTo>
                  <a:pt x="1459087" y="324950"/>
                </a:lnTo>
                <a:lnTo>
                  <a:pt x="1419206" y="346721"/>
                </a:lnTo>
                <a:lnTo>
                  <a:pt x="1379727" y="369125"/>
                </a:lnTo>
                <a:lnTo>
                  <a:pt x="1340656" y="392157"/>
                </a:lnTo>
                <a:lnTo>
                  <a:pt x="1302000" y="415808"/>
                </a:lnTo>
                <a:lnTo>
                  <a:pt x="1263765" y="440072"/>
                </a:lnTo>
                <a:lnTo>
                  <a:pt x="1225959" y="464943"/>
                </a:lnTo>
                <a:lnTo>
                  <a:pt x="1188588" y="490414"/>
                </a:lnTo>
                <a:lnTo>
                  <a:pt x="1151660" y="516477"/>
                </a:lnTo>
                <a:lnTo>
                  <a:pt x="1115180" y="543125"/>
                </a:lnTo>
                <a:lnTo>
                  <a:pt x="1079156" y="570353"/>
                </a:lnTo>
                <a:lnTo>
                  <a:pt x="1043595" y="598153"/>
                </a:lnTo>
                <a:lnTo>
                  <a:pt x="1008504" y="626518"/>
                </a:lnTo>
                <a:lnTo>
                  <a:pt x="973888" y="655442"/>
                </a:lnTo>
                <a:lnTo>
                  <a:pt x="939756" y="684917"/>
                </a:lnTo>
                <a:lnTo>
                  <a:pt x="906114" y="714937"/>
                </a:lnTo>
                <a:lnTo>
                  <a:pt x="872969" y="745495"/>
                </a:lnTo>
                <a:lnTo>
                  <a:pt x="840328" y="776584"/>
                </a:lnTo>
                <a:lnTo>
                  <a:pt x="808197" y="808197"/>
                </a:lnTo>
                <a:lnTo>
                  <a:pt x="776584" y="840328"/>
                </a:lnTo>
                <a:lnTo>
                  <a:pt x="745495" y="872969"/>
                </a:lnTo>
                <a:lnTo>
                  <a:pt x="714937" y="906114"/>
                </a:lnTo>
                <a:lnTo>
                  <a:pt x="684917" y="939756"/>
                </a:lnTo>
                <a:lnTo>
                  <a:pt x="655442" y="973888"/>
                </a:lnTo>
                <a:lnTo>
                  <a:pt x="626518" y="1008504"/>
                </a:lnTo>
                <a:lnTo>
                  <a:pt x="598153" y="1043595"/>
                </a:lnTo>
                <a:lnTo>
                  <a:pt x="570353" y="1079156"/>
                </a:lnTo>
                <a:lnTo>
                  <a:pt x="543125" y="1115180"/>
                </a:lnTo>
                <a:lnTo>
                  <a:pt x="516477" y="1151660"/>
                </a:lnTo>
                <a:lnTo>
                  <a:pt x="490414" y="1188588"/>
                </a:lnTo>
                <a:lnTo>
                  <a:pt x="464943" y="1225959"/>
                </a:lnTo>
                <a:lnTo>
                  <a:pt x="440072" y="1263765"/>
                </a:lnTo>
                <a:lnTo>
                  <a:pt x="415808" y="1302000"/>
                </a:lnTo>
                <a:lnTo>
                  <a:pt x="392157" y="1340656"/>
                </a:lnTo>
                <a:lnTo>
                  <a:pt x="369125" y="1379727"/>
                </a:lnTo>
                <a:lnTo>
                  <a:pt x="346721" y="1419206"/>
                </a:lnTo>
                <a:lnTo>
                  <a:pt x="324950" y="1459087"/>
                </a:lnTo>
                <a:lnTo>
                  <a:pt x="303820" y="1499361"/>
                </a:lnTo>
                <a:lnTo>
                  <a:pt x="283337" y="1540023"/>
                </a:lnTo>
                <a:lnTo>
                  <a:pt x="263508" y="1581066"/>
                </a:lnTo>
                <a:lnTo>
                  <a:pt x="244341" y="1622482"/>
                </a:lnTo>
                <a:lnTo>
                  <a:pt x="225841" y="1664265"/>
                </a:lnTo>
                <a:lnTo>
                  <a:pt x="208016" y="1706409"/>
                </a:lnTo>
                <a:lnTo>
                  <a:pt x="190873" y="1748905"/>
                </a:lnTo>
                <a:lnTo>
                  <a:pt x="174418" y="1791748"/>
                </a:lnTo>
                <a:lnTo>
                  <a:pt x="158658" y="1834931"/>
                </a:lnTo>
                <a:lnTo>
                  <a:pt x="143600" y="1878446"/>
                </a:lnTo>
                <a:lnTo>
                  <a:pt x="129251" y="1922288"/>
                </a:lnTo>
                <a:lnTo>
                  <a:pt x="115619" y="1966448"/>
                </a:lnTo>
                <a:lnTo>
                  <a:pt x="102708" y="2010920"/>
                </a:lnTo>
                <a:lnTo>
                  <a:pt x="90527" y="2055698"/>
                </a:lnTo>
                <a:lnTo>
                  <a:pt x="79083" y="2100775"/>
                </a:lnTo>
                <a:lnTo>
                  <a:pt x="68381" y="2146143"/>
                </a:lnTo>
                <a:lnTo>
                  <a:pt x="58430" y="2191796"/>
                </a:lnTo>
                <a:lnTo>
                  <a:pt x="49235" y="2237727"/>
                </a:lnTo>
                <a:lnTo>
                  <a:pt x="40804" y="2283929"/>
                </a:lnTo>
                <a:lnTo>
                  <a:pt x="33144" y="2330396"/>
                </a:lnTo>
                <a:lnTo>
                  <a:pt x="26260" y="2377120"/>
                </a:lnTo>
                <a:lnTo>
                  <a:pt x="20161" y="2424094"/>
                </a:lnTo>
                <a:lnTo>
                  <a:pt x="14853" y="2471313"/>
                </a:lnTo>
                <a:lnTo>
                  <a:pt x="10343" y="2518768"/>
                </a:lnTo>
                <a:lnTo>
                  <a:pt x="6638" y="2566454"/>
                </a:lnTo>
                <a:lnTo>
                  <a:pt x="3744" y="2614363"/>
                </a:lnTo>
                <a:lnTo>
                  <a:pt x="1668" y="2662488"/>
                </a:lnTo>
                <a:lnTo>
                  <a:pt x="418" y="2710823"/>
                </a:lnTo>
                <a:lnTo>
                  <a:pt x="0" y="2759361"/>
                </a:lnTo>
                <a:lnTo>
                  <a:pt x="418" y="2807898"/>
                </a:lnTo>
                <a:lnTo>
                  <a:pt x="1668" y="2856233"/>
                </a:lnTo>
                <a:lnTo>
                  <a:pt x="3744" y="2904358"/>
                </a:lnTo>
                <a:lnTo>
                  <a:pt x="6638" y="2952267"/>
                </a:lnTo>
                <a:lnTo>
                  <a:pt x="10343" y="2999953"/>
                </a:lnTo>
                <a:lnTo>
                  <a:pt x="14853" y="3047408"/>
                </a:lnTo>
                <a:lnTo>
                  <a:pt x="20161" y="3094627"/>
                </a:lnTo>
                <a:lnTo>
                  <a:pt x="26260" y="3141601"/>
                </a:lnTo>
                <a:lnTo>
                  <a:pt x="33144" y="3188325"/>
                </a:lnTo>
                <a:lnTo>
                  <a:pt x="40804" y="3234792"/>
                </a:lnTo>
                <a:lnTo>
                  <a:pt x="49235" y="3280994"/>
                </a:lnTo>
                <a:lnTo>
                  <a:pt x="58430" y="3326925"/>
                </a:lnTo>
                <a:lnTo>
                  <a:pt x="68381" y="3372578"/>
                </a:lnTo>
                <a:lnTo>
                  <a:pt x="79083" y="3417946"/>
                </a:lnTo>
                <a:lnTo>
                  <a:pt x="90527" y="3463023"/>
                </a:lnTo>
                <a:lnTo>
                  <a:pt x="102708" y="3507801"/>
                </a:lnTo>
                <a:lnTo>
                  <a:pt x="115619" y="3552273"/>
                </a:lnTo>
                <a:lnTo>
                  <a:pt x="129251" y="3596433"/>
                </a:lnTo>
                <a:lnTo>
                  <a:pt x="143600" y="3640275"/>
                </a:lnTo>
                <a:lnTo>
                  <a:pt x="158658" y="3683790"/>
                </a:lnTo>
                <a:lnTo>
                  <a:pt x="174418" y="3726973"/>
                </a:lnTo>
                <a:lnTo>
                  <a:pt x="190873" y="3769816"/>
                </a:lnTo>
                <a:lnTo>
                  <a:pt x="208016" y="3812312"/>
                </a:lnTo>
                <a:lnTo>
                  <a:pt x="225841" y="3854456"/>
                </a:lnTo>
                <a:lnTo>
                  <a:pt x="244341" y="3896239"/>
                </a:lnTo>
                <a:lnTo>
                  <a:pt x="263508" y="3937655"/>
                </a:lnTo>
                <a:lnTo>
                  <a:pt x="283337" y="3978698"/>
                </a:lnTo>
                <a:lnTo>
                  <a:pt x="303820" y="4019360"/>
                </a:lnTo>
                <a:lnTo>
                  <a:pt x="324950" y="4059634"/>
                </a:lnTo>
                <a:lnTo>
                  <a:pt x="346721" y="4099515"/>
                </a:lnTo>
                <a:lnTo>
                  <a:pt x="369125" y="4138994"/>
                </a:lnTo>
                <a:lnTo>
                  <a:pt x="392157" y="4178065"/>
                </a:lnTo>
                <a:lnTo>
                  <a:pt x="415808" y="4216721"/>
                </a:lnTo>
                <a:lnTo>
                  <a:pt x="440072" y="4254956"/>
                </a:lnTo>
                <a:lnTo>
                  <a:pt x="464943" y="4292762"/>
                </a:lnTo>
                <a:lnTo>
                  <a:pt x="490414" y="4330133"/>
                </a:lnTo>
                <a:lnTo>
                  <a:pt x="516477" y="4367061"/>
                </a:lnTo>
                <a:lnTo>
                  <a:pt x="543125" y="4403541"/>
                </a:lnTo>
                <a:lnTo>
                  <a:pt x="570353" y="4439565"/>
                </a:lnTo>
                <a:lnTo>
                  <a:pt x="598153" y="4475126"/>
                </a:lnTo>
                <a:lnTo>
                  <a:pt x="626518" y="4510218"/>
                </a:lnTo>
                <a:lnTo>
                  <a:pt x="655442" y="4544833"/>
                </a:lnTo>
                <a:lnTo>
                  <a:pt x="684917" y="4578965"/>
                </a:lnTo>
                <a:lnTo>
                  <a:pt x="714937" y="4612607"/>
                </a:lnTo>
                <a:lnTo>
                  <a:pt x="745495" y="4645752"/>
                </a:lnTo>
                <a:lnTo>
                  <a:pt x="776584" y="4678393"/>
                </a:lnTo>
                <a:lnTo>
                  <a:pt x="808197" y="4710524"/>
                </a:lnTo>
                <a:lnTo>
                  <a:pt x="840328" y="4742137"/>
                </a:lnTo>
                <a:lnTo>
                  <a:pt x="872969" y="4773226"/>
                </a:lnTo>
                <a:lnTo>
                  <a:pt x="906114" y="4803784"/>
                </a:lnTo>
                <a:lnTo>
                  <a:pt x="939756" y="4833804"/>
                </a:lnTo>
                <a:lnTo>
                  <a:pt x="973888" y="4863279"/>
                </a:lnTo>
                <a:lnTo>
                  <a:pt x="1008504" y="4892203"/>
                </a:lnTo>
                <a:lnTo>
                  <a:pt x="1043595" y="4920568"/>
                </a:lnTo>
                <a:lnTo>
                  <a:pt x="1079156" y="4948368"/>
                </a:lnTo>
                <a:lnTo>
                  <a:pt x="1115180" y="4975596"/>
                </a:lnTo>
                <a:lnTo>
                  <a:pt x="1151660" y="5002244"/>
                </a:lnTo>
                <a:lnTo>
                  <a:pt x="1188588" y="5028307"/>
                </a:lnTo>
                <a:lnTo>
                  <a:pt x="1225959" y="5053778"/>
                </a:lnTo>
                <a:lnTo>
                  <a:pt x="1263765" y="5078649"/>
                </a:lnTo>
                <a:lnTo>
                  <a:pt x="1302000" y="5102913"/>
                </a:lnTo>
                <a:lnTo>
                  <a:pt x="1340656" y="5126564"/>
                </a:lnTo>
                <a:lnTo>
                  <a:pt x="1379727" y="5149596"/>
                </a:lnTo>
                <a:lnTo>
                  <a:pt x="1419206" y="5172000"/>
                </a:lnTo>
                <a:lnTo>
                  <a:pt x="1459087" y="5193771"/>
                </a:lnTo>
                <a:lnTo>
                  <a:pt x="1499361" y="5214901"/>
                </a:lnTo>
                <a:lnTo>
                  <a:pt x="1540023" y="5235384"/>
                </a:lnTo>
                <a:lnTo>
                  <a:pt x="1581066" y="5255213"/>
                </a:lnTo>
                <a:lnTo>
                  <a:pt x="1622482" y="5274380"/>
                </a:lnTo>
                <a:lnTo>
                  <a:pt x="1664265" y="5292880"/>
                </a:lnTo>
                <a:lnTo>
                  <a:pt x="1706409" y="5310705"/>
                </a:lnTo>
                <a:lnTo>
                  <a:pt x="1748905" y="5327848"/>
                </a:lnTo>
                <a:lnTo>
                  <a:pt x="1791748" y="5344303"/>
                </a:lnTo>
                <a:lnTo>
                  <a:pt x="1834931" y="5360063"/>
                </a:lnTo>
                <a:lnTo>
                  <a:pt x="1878446" y="5375121"/>
                </a:lnTo>
                <a:lnTo>
                  <a:pt x="1922288" y="5389470"/>
                </a:lnTo>
                <a:lnTo>
                  <a:pt x="1966448" y="5403103"/>
                </a:lnTo>
                <a:lnTo>
                  <a:pt x="2010920" y="5416013"/>
                </a:lnTo>
                <a:lnTo>
                  <a:pt x="2055698" y="5428194"/>
                </a:lnTo>
                <a:lnTo>
                  <a:pt x="2100775" y="5439638"/>
                </a:lnTo>
                <a:lnTo>
                  <a:pt x="2146143" y="5450340"/>
                </a:lnTo>
                <a:lnTo>
                  <a:pt x="2191796" y="5460291"/>
                </a:lnTo>
                <a:lnTo>
                  <a:pt x="2237727" y="5469486"/>
                </a:lnTo>
                <a:lnTo>
                  <a:pt x="2283929" y="5477917"/>
                </a:lnTo>
                <a:lnTo>
                  <a:pt x="2330396" y="5485577"/>
                </a:lnTo>
                <a:lnTo>
                  <a:pt x="2377120" y="5492461"/>
                </a:lnTo>
                <a:lnTo>
                  <a:pt x="2424094" y="5498560"/>
                </a:lnTo>
                <a:lnTo>
                  <a:pt x="2471313" y="5503868"/>
                </a:lnTo>
                <a:lnTo>
                  <a:pt x="2518768" y="5508378"/>
                </a:lnTo>
                <a:lnTo>
                  <a:pt x="2566454" y="5512083"/>
                </a:lnTo>
                <a:lnTo>
                  <a:pt x="2614363" y="5514977"/>
                </a:lnTo>
                <a:lnTo>
                  <a:pt x="2662488" y="5517053"/>
                </a:lnTo>
                <a:lnTo>
                  <a:pt x="2710823" y="5518303"/>
                </a:lnTo>
                <a:lnTo>
                  <a:pt x="2759361" y="5518722"/>
                </a:lnTo>
                <a:lnTo>
                  <a:pt x="2807898" y="5518303"/>
                </a:lnTo>
                <a:lnTo>
                  <a:pt x="2856233" y="5517053"/>
                </a:lnTo>
                <a:lnTo>
                  <a:pt x="2904358" y="5514977"/>
                </a:lnTo>
                <a:lnTo>
                  <a:pt x="2952267" y="5512083"/>
                </a:lnTo>
                <a:lnTo>
                  <a:pt x="2999953" y="5508378"/>
                </a:lnTo>
                <a:lnTo>
                  <a:pt x="3047408" y="5503868"/>
                </a:lnTo>
                <a:lnTo>
                  <a:pt x="3094627" y="5498560"/>
                </a:lnTo>
                <a:lnTo>
                  <a:pt x="3141601" y="5492461"/>
                </a:lnTo>
                <a:lnTo>
                  <a:pt x="3188325" y="5485577"/>
                </a:lnTo>
                <a:lnTo>
                  <a:pt x="3234792" y="5477917"/>
                </a:lnTo>
                <a:lnTo>
                  <a:pt x="3280994" y="5469486"/>
                </a:lnTo>
                <a:lnTo>
                  <a:pt x="3326925" y="5460291"/>
                </a:lnTo>
                <a:lnTo>
                  <a:pt x="3372578" y="5450340"/>
                </a:lnTo>
                <a:lnTo>
                  <a:pt x="3417946" y="5439638"/>
                </a:lnTo>
                <a:lnTo>
                  <a:pt x="3463023" y="5428194"/>
                </a:lnTo>
                <a:lnTo>
                  <a:pt x="3507801" y="5416013"/>
                </a:lnTo>
                <a:lnTo>
                  <a:pt x="3552273" y="5403103"/>
                </a:lnTo>
                <a:lnTo>
                  <a:pt x="3596433" y="5389470"/>
                </a:lnTo>
                <a:lnTo>
                  <a:pt x="3640275" y="5375121"/>
                </a:lnTo>
                <a:lnTo>
                  <a:pt x="3683790" y="5360063"/>
                </a:lnTo>
                <a:lnTo>
                  <a:pt x="3726973" y="5344303"/>
                </a:lnTo>
                <a:lnTo>
                  <a:pt x="3769816" y="5327848"/>
                </a:lnTo>
                <a:lnTo>
                  <a:pt x="3812312" y="5310705"/>
                </a:lnTo>
                <a:lnTo>
                  <a:pt x="3854456" y="5292880"/>
                </a:lnTo>
                <a:lnTo>
                  <a:pt x="3896239" y="5274380"/>
                </a:lnTo>
                <a:lnTo>
                  <a:pt x="3937655" y="5255213"/>
                </a:lnTo>
                <a:lnTo>
                  <a:pt x="3978698" y="5235384"/>
                </a:lnTo>
                <a:lnTo>
                  <a:pt x="4019360" y="5214901"/>
                </a:lnTo>
                <a:lnTo>
                  <a:pt x="4059634" y="5193771"/>
                </a:lnTo>
                <a:lnTo>
                  <a:pt x="4099515" y="5172000"/>
                </a:lnTo>
                <a:lnTo>
                  <a:pt x="4138994" y="5149596"/>
                </a:lnTo>
                <a:lnTo>
                  <a:pt x="4178065" y="5126564"/>
                </a:lnTo>
                <a:lnTo>
                  <a:pt x="4216721" y="5102913"/>
                </a:lnTo>
                <a:lnTo>
                  <a:pt x="4254956" y="5078649"/>
                </a:lnTo>
                <a:lnTo>
                  <a:pt x="4292762" y="5053778"/>
                </a:lnTo>
                <a:lnTo>
                  <a:pt x="4330133" y="5028307"/>
                </a:lnTo>
                <a:lnTo>
                  <a:pt x="4367061" y="5002244"/>
                </a:lnTo>
                <a:lnTo>
                  <a:pt x="4403541" y="4975596"/>
                </a:lnTo>
                <a:lnTo>
                  <a:pt x="4439565" y="4948368"/>
                </a:lnTo>
                <a:lnTo>
                  <a:pt x="4475126" y="4920568"/>
                </a:lnTo>
                <a:lnTo>
                  <a:pt x="4510218" y="4892203"/>
                </a:lnTo>
                <a:lnTo>
                  <a:pt x="4544833" y="4863279"/>
                </a:lnTo>
                <a:lnTo>
                  <a:pt x="4578965" y="4833804"/>
                </a:lnTo>
                <a:lnTo>
                  <a:pt x="4612607" y="4803784"/>
                </a:lnTo>
                <a:lnTo>
                  <a:pt x="4645752" y="4773226"/>
                </a:lnTo>
                <a:lnTo>
                  <a:pt x="4678393" y="4742137"/>
                </a:lnTo>
                <a:lnTo>
                  <a:pt x="4710524" y="4710524"/>
                </a:lnTo>
                <a:lnTo>
                  <a:pt x="4742137" y="4678393"/>
                </a:lnTo>
                <a:lnTo>
                  <a:pt x="4773226" y="4645752"/>
                </a:lnTo>
                <a:lnTo>
                  <a:pt x="4803784" y="4612607"/>
                </a:lnTo>
                <a:lnTo>
                  <a:pt x="4833804" y="4578965"/>
                </a:lnTo>
                <a:lnTo>
                  <a:pt x="4863279" y="4544833"/>
                </a:lnTo>
                <a:lnTo>
                  <a:pt x="4892203" y="4510218"/>
                </a:lnTo>
                <a:lnTo>
                  <a:pt x="4920568" y="4475126"/>
                </a:lnTo>
                <a:lnTo>
                  <a:pt x="4948368" y="4439565"/>
                </a:lnTo>
                <a:lnTo>
                  <a:pt x="4975596" y="4403541"/>
                </a:lnTo>
                <a:lnTo>
                  <a:pt x="5002244" y="4367061"/>
                </a:lnTo>
                <a:lnTo>
                  <a:pt x="5028307" y="4330133"/>
                </a:lnTo>
                <a:lnTo>
                  <a:pt x="5053778" y="4292762"/>
                </a:lnTo>
                <a:lnTo>
                  <a:pt x="5078649" y="4254956"/>
                </a:lnTo>
                <a:lnTo>
                  <a:pt x="5102913" y="4216721"/>
                </a:lnTo>
                <a:lnTo>
                  <a:pt x="5126564" y="4178065"/>
                </a:lnTo>
                <a:lnTo>
                  <a:pt x="5149596" y="4138994"/>
                </a:lnTo>
                <a:lnTo>
                  <a:pt x="5172000" y="4099515"/>
                </a:lnTo>
                <a:lnTo>
                  <a:pt x="5193771" y="4059634"/>
                </a:lnTo>
                <a:lnTo>
                  <a:pt x="5214901" y="4019360"/>
                </a:lnTo>
                <a:lnTo>
                  <a:pt x="5235384" y="3978698"/>
                </a:lnTo>
                <a:lnTo>
                  <a:pt x="5255213" y="3937655"/>
                </a:lnTo>
                <a:lnTo>
                  <a:pt x="5274380" y="3896239"/>
                </a:lnTo>
                <a:lnTo>
                  <a:pt x="5292880" y="3854456"/>
                </a:lnTo>
                <a:lnTo>
                  <a:pt x="5310705" y="3812312"/>
                </a:lnTo>
                <a:lnTo>
                  <a:pt x="5327848" y="3769816"/>
                </a:lnTo>
                <a:lnTo>
                  <a:pt x="5344303" y="3726973"/>
                </a:lnTo>
                <a:lnTo>
                  <a:pt x="5360063" y="3683790"/>
                </a:lnTo>
                <a:lnTo>
                  <a:pt x="5375121" y="3640275"/>
                </a:lnTo>
                <a:lnTo>
                  <a:pt x="5389470" y="3596433"/>
                </a:lnTo>
                <a:lnTo>
                  <a:pt x="5403103" y="3552273"/>
                </a:lnTo>
                <a:lnTo>
                  <a:pt x="5416013" y="3507801"/>
                </a:lnTo>
                <a:lnTo>
                  <a:pt x="5428194" y="3463023"/>
                </a:lnTo>
                <a:lnTo>
                  <a:pt x="5439638" y="3417946"/>
                </a:lnTo>
                <a:lnTo>
                  <a:pt x="5450340" y="3372578"/>
                </a:lnTo>
                <a:lnTo>
                  <a:pt x="5460291" y="3326925"/>
                </a:lnTo>
                <a:lnTo>
                  <a:pt x="5469486" y="3280994"/>
                </a:lnTo>
                <a:lnTo>
                  <a:pt x="5477917" y="3234792"/>
                </a:lnTo>
                <a:lnTo>
                  <a:pt x="5485577" y="3188325"/>
                </a:lnTo>
                <a:lnTo>
                  <a:pt x="5492461" y="3141601"/>
                </a:lnTo>
                <a:lnTo>
                  <a:pt x="5498560" y="3094627"/>
                </a:lnTo>
                <a:lnTo>
                  <a:pt x="5503868" y="3047408"/>
                </a:lnTo>
                <a:lnTo>
                  <a:pt x="5508378" y="2999953"/>
                </a:lnTo>
                <a:lnTo>
                  <a:pt x="5512083" y="2952267"/>
                </a:lnTo>
                <a:lnTo>
                  <a:pt x="5514977" y="2904358"/>
                </a:lnTo>
                <a:lnTo>
                  <a:pt x="5517053" y="2856233"/>
                </a:lnTo>
                <a:lnTo>
                  <a:pt x="5518303" y="2807898"/>
                </a:lnTo>
                <a:lnTo>
                  <a:pt x="5518722" y="2759361"/>
                </a:lnTo>
                <a:lnTo>
                  <a:pt x="5518303" y="2710823"/>
                </a:lnTo>
                <a:lnTo>
                  <a:pt x="5517053" y="2662488"/>
                </a:lnTo>
                <a:lnTo>
                  <a:pt x="5514977" y="2614363"/>
                </a:lnTo>
                <a:lnTo>
                  <a:pt x="5512083" y="2566454"/>
                </a:lnTo>
                <a:lnTo>
                  <a:pt x="5508378" y="2518768"/>
                </a:lnTo>
                <a:lnTo>
                  <a:pt x="5503868" y="2471313"/>
                </a:lnTo>
                <a:lnTo>
                  <a:pt x="5498560" y="2424094"/>
                </a:lnTo>
                <a:lnTo>
                  <a:pt x="5492461" y="2377120"/>
                </a:lnTo>
                <a:lnTo>
                  <a:pt x="5485577" y="2330396"/>
                </a:lnTo>
                <a:lnTo>
                  <a:pt x="5477917" y="2283929"/>
                </a:lnTo>
                <a:lnTo>
                  <a:pt x="5469486" y="2237727"/>
                </a:lnTo>
                <a:lnTo>
                  <a:pt x="5460291" y="2191796"/>
                </a:lnTo>
                <a:lnTo>
                  <a:pt x="5450340" y="2146143"/>
                </a:lnTo>
                <a:lnTo>
                  <a:pt x="5439638" y="2100775"/>
                </a:lnTo>
                <a:lnTo>
                  <a:pt x="5428194" y="2055698"/>
                </a:lnTo>
                <a:lnTo>
                  <a:pt x="5416013" y="2010920"/>
                </a:lnTo>
                <a:lnTo>
                  <a:pt x="5403103" y="1966448"/>
                </a:lnTo>
                <a:lnTo>
                  <a:pt x="5389470" y="1922288"/>
                </a:lnTo>
                <a:lnTo>
                  <a:pt x="5375121" y="1878446"/>
                </a:lnTo>
                <a:lnTo>
                  <a:pt x="5360063" y="1834931"/>
                </a:lnTo>
                <a:lnTo>
                  <a:pt x="5344303" y="1791748"/>
                </a:lnTo>
                <a:lnTo>
                  <a:pt x="5327848" y="1748905"/>
                </a:lnTo>
                <a:lnTo>
                  <a:pt x="5310705" y="1706409"/>
                </a:lnTo>
                <a:lnTo>
                  <a:pt x="5292880" y="1664265"/>
                </a:lnTo>
                <a:lnTo>
                  <a:pt x="5274380" y="1622482"/>
                </a:lnTo>
                <a:lnTo>
                  <a:pt x="5255213" y="1581066"/>
                </a:lnTo>
                <a:lnTo>
                  <a:pt x="5235384" y="1540023"/>
                </a:lnTo>
                <a:lnTo>
                  <a:pt x="5214901" y="1499361"/>
                </a:lnTo>
                <a:lnTo>
                  <a:pt x="5193771" y="1459087"/>
                </a:lnTo>
                <a:lnTo>
                  <a:pt x="5172000" y="1419206"/>
                </a:lnTo>
                <a:lnTo>
                  <a:pt x="5149596" y="1379727"/>
                </a:lnTo>
                <a:lnTo>
                  <a:pt x="5126564" y="1340656"/>
                </a:lnTo>
                <a:lnTo>
                  <a:pt x="5102913" y="1302000"/>
                </a:lnTo>
                <a:lnTo>
                  <a:pt x="5078649" y="1263765"/>
                </a:lnTo>
                <a:lnTo>
                  <a:pt x="5053778" y="1225959"/>
                </a:lnTo>
                <a:lnTo>
                  <a:pt x="5028307" y="1188588"/>
                </a:lnTo>
                <a:lnTo>
                  <a:pt x="5002244" y="1151660"/>
                </a:lnTo>
                <a:lnTo>
                  <a:pt x="4975596" y="1115180"/>
                </a:lnTo>
                <a:lnTo>
                  <a:pt x="4948368" y="1079156"/>
                </a:lnTo>
                <a:lnTo>
                  <a:pt x="4920568" y="1043595"/>
                </a:lnTo>
                <a:lnTo>
                  <a:pt x="4892203" y="1008504"/>
                </a:lnTo>
                <a:lnTo>
                  <a:pt x="4863279" y="973888"/>
                </a:lnTo>
                <a:lnTo>
                  <a:pt x="4833804" y="939756"/>
                </a:lnTo>
                <a:lnTo>
                  <a:pt x="4803784" y="906114"/>
                </a:lnTo>
                <a:lnTo>
                  <a:pt x="4773226" y="872969"/>
                </a:lnTo>
                <a:lnTo>
                  <a:pt x="4742137" y="840328"/>
                </a:lnTo>
                <a:lnTo>
                  <a:pt x="4710524" y="808197"/>
                </a:lnTo>
                <a:lnTo>
                  <a:pt x="4678393" y="776584"/>
                </a:lnTo>
                <a:lnTo>
                  <a:pt x="4645752" y="745495"/>
                </a:lnTo>
                <a:lnTo>
                  <a:pt x="4612607" y="714937"/>
                </a:lnTo>
                <a:lnTo>
                  <a:pt x="4578965" y="684917"/>
                </a:lnTo>
                <a:lnTo>
                  <a:pt x="4544833" y="655442"/>
                </a:lnTo>
                <a:lnTo>
                  <a:pt x="4510218" y="626518"/>
                </a:lnTo>
                <a:lnTo>
                  <a:pt x="4475126" y="598153"/>
                </a:lnTo>
                <a:lnTo>
                  <a:pt x="4439565" y="570353"/>
                </a:lnTo>
                <a:lnTo>
                  <a:pt x="4403541" y="543125"/>
                </a:lnTo>
                <a:lnTo>
                  <a:pt x="4367061" y="516477"/>
                </a:lnTo>
                <a:lnTo>
                  <a:pt x="4330133" y="490414"/>
                </a:lnTo>
                <a:lnTo>
                  <a:pt x="4292762" y="464943"/>
                </a:lnTo>
                <a:lnTo>
                  <a:pt x="4254956" y="440072"/>
                </a:lnTo>
                <a:lnTo>
                  <a:pt x="4216721" y="415808"/>
                </a:lnTo>
                <a:lnTo>
                  <a:pt x="4178065" y="392157"/>
                </a:lnTo>
                <a:lnTo>
                  <a:pt x="4138994" y="369125"/>
                </a:lnTo>
                <a:lnTo>
                  <a:pt x="4099515" y="346721"/>
                </a:lnTo>
                <a:lnTo>
                  <a:pt x="4059634" y="324950"/>
                </a:lnTo>
                <a:lnTo>
                  <a:pt x="4019360" y="303820"/>
                </a:lnTo>
                <a:lnTo>
                  <a:pt x="3978698" y="283337"/>
                </a:lnTo>
                <a:lnTo>
                  <a:pt x="3937655" y="263508"/>
                </a:lnTo>
                <a:lnTo>
                  <a:pt x="3896239" y="244341"/>
                </a:lnTo>
                <a:lnTo>
                  <a:pt x="3854456" y="225841"/>
                </a:lnTo>
                <a:lnTo>
                  <a:pt x="3812312" y="208016"/>
                </a:lnTo>
                <a:lnTo>
                  <a:pt x="3769816" y="190873"/>
                </a:lnTo>
                <a:lnTo>
                  <a:pt x="3726973" y="174418"/>
                </a:lnTo>
                <a:lnTo>
                  <a:pt x="3683790" y="158658"/>
                </a:lnTo>
                <a:lnTo>
                  <a:pt x="3640275" y="143600"/>
                </a:lnTo>
                <a:lnTo>
                  <a:pt x="3596433" y="129251"/>
                </a:lnTo>
                <a:lnTo>
                  <a:pt x="3552273" y="115619"/>
                </a:lnTo>
                <a:lnTo>
                  <a:pt x="3507801" y="102708"/>
                </a:lnTo>
                <a:lnTo>
                  <a:pt x="3463023" y="90527"/>
                </a:lnTo>
                <a:lnTo>
                  <a:pt x="3417946" y="79083"/>
                </a:lnTo>
                <a:lnTo>
                  <a:pt x="3372578" y="68381"/>
                </a:lnTo>
                <a:lnTo>
                  <a:pt x="3326925" y="58430"/>
                </a:lnTo>
                <a:lnTo>
                  <a:pt x="3280994" y="49235"/>
                </a:lnTo>
                <a:lnTo>
                  <a:pt x="3234792" y="40804"/>
                </a:lnTo>
                <a:lnTo>
                  <a:pt x="3188325" y="33144"/>
                </a:lnTo>
                <a:lnTo>
                  <a:pt x="3141601" y="26260"/>
                </a:lnTo>
                <a:lnTo>
                  <a:pt x="3094627" y="20161"/>
                </a:lnTo>
                <a:lnTo>
                  <a:pt x="3047408" y="14853"/>
                </a:lnTo>
                <a:lnTo>
                  <a:pt x="2999953" y="10343"/>
                </a:lnTo>
                <a:lnTo>
                  <a:pt x="2952267" y="6638"/>
                </a:lnTo>
                <a:lnTo>
                  <a:pt x="2904358" y="3744"/>
                </a:lnTo>
                <a:lnTo>
                  <a:pt x="2856233" y="1668"/>
                </a:lnTo>
                <a:lnTo>
                  <a:pt x="2807898" y="418"/>
                </a:lnTo>
                <a:lnTo>
                  <a:pt x="2759361" y="0"/>
                </a:lnTo>
                <a:close/>
              </a:path>
            </a:pathLst>
          </a:custGeom>
          <a:solidFill>
            <a:srgbClr val="96919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4007019" y="2654466"/>
            <a:ext cx="4498340" cy="1972945"/>
          </a:xfrm>
          <a:prstGeom prst="rect">
            <a:avLst/>
          </a:prstGeom>
        </p:spPr>
        <p:txBody>
          <a:bodyPr wrap="square" lIns="0" tIns="267335" rIns="0" bIns="0" rtlCol="0" vert="horz">
            <a:spAutoFit/>
          </a:bodyPr>
          <a:lstStyle/>
          <a:p>
            <a:pPr marL="12700" marR="5080" indent="1356360">
              <a:lnSpc>
                <a:spcPct val="77100"/>
              </a:lnSpc>
              <a:spcBef>
                <a:spcPts val="2105"/>
              </a:spcBef>
            </a:pPr>
            <a:r>
              <a:rPr dirty="0" sz="7200" spc="-740" b="1" i="1">
                <a:solidFill>
                  <a:srgbClr val="F4EDEA"/>
                </a:solidFill>
                <a:latin typeface="Arial"/>
                <a:cs typeface="Arial"/>
              </a:rPr>
              <a:t>Что  </a:t>
            </a:r>
            <a:r>
              <a:rPr dirty="0" sz="7200" spc="595" b="1" i="1">
                <a:solidFill>
                  <a:srgbClr val="F4EDEA"/>
                </a:solidFill>
                <a:latin typeface="Arial"/>
                <a:cs typeface="Arial"/>
              </a:rPr>
              <a:t>лишне</a:t>
            </a:r>
            <a:r>
              <a:rPr dirty="0" sz="7200" spc="320" b="1" i="1">
                <a:solidFill>
                  <a:srgbClr val="F4EDEA"/>
                </a:solidFill>
                <a:latin typeface="Arial"/>
                <a:cs typeface="Arial"/>
              </a:rPr>
              <a:t>е</a:t>
            </a:r>
            <a:r>
              <a:rPr dirty="0" sz="7200" spc="-145" b="1" i="1">
                <a:solidFill>
                  <a:srgbClr val="F4EDEA"/>
                </a:solidFill>
                <a:latin typeface="Arial"/>
                <a:cs typeface="Arial"/>
              </a:rPr>
              <a:t>?</a:t>
            </a:r>
            <a:endParaRPr sz="7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29122" y="6981326"/>
            <a:ext cx="4799728" cy="39637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301226" y="6981317"/>
            <a:ext cx="4954728" cy="39637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29111" y="2164688"/>
            <a:ext cx="4799738" cy="45248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978819" y="2164708"/>
            <a:ext cx="3563378" cy="87803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5821696" y="1847901"/>
            <a:ext cx="13194030" cy="9460865"/>
            <a:chOff x="5821696" y="1847901"/>
            <a:chExt cx="13194030" cy="9460865"/>
          </a:xfrm>
        </p:grpSpPr>
        <p:sp>
          <p:nvSpPr>
            <p:cNvPr id="11" name="object 11"/>
            <p:cNvSpPr/>
            <p:nvPr/>
          </p:nvSpPr>
          <p:spPr>
            <a:xfrm>
              <a:off x="5826932" y="1847901"/>
              <a:ext cx="0" cy="9460865"/>
            </a:xfrm>
            <a:custGeom>
              <a:avLst/>
              <a:gdLst/>
              <a:ahLst/>
              <a:cxnLst/>
              <a:rect l="l" t="t" r="r" b="b"/>
              <a:pathLst>
                <a:path w="0" h="9460865">
                  <a:moveTo>
                    <a:pt x="0" y="0"/>
                  </a:moveTo>
                  <a:lnTo>
                    <a:pt x="0" y="9460654"/>
                  </a:lnTo>
                </a:path>
              </a:pathLst>
            </a:custGeom>
            <a:ln w="10470">
              <a:solidFill>
                <a:srgbClr val="3C38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826932" y="6845781"/>
              <a:ext cx="13188950" cy="0"/>
            </a:xfrm>
            <a:custGeom>
              <a:avLst/>
              <a:gdLst/>
              <a:ahLst/>
              <a:cxnLst/>
              <a:rect l="l" t="t" r="r" b="b"/>
              <a:pathLst>
                <a:path w="13188950" h="0">
                  <a:moveTo>
                    <a:pt x="0" y="0"/>
                  </a:moveTo>
                  <a:lnTo>
                    <a:pt x="13188394" y="0"/>
                  </a:lnTo>
                </a:path>
              </a:pathLst>
            </a:custGeom>
            <a:ln w="10470">
              <a:solidFill>
                <a:srgbClr val="3C383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1087201" y="6845781"/>
              <a:ext cx="0" cy="4462780"/>
            </a:xfrm>
            <a:custGeom>
              <a:avLst/>
              <a:gdLst/>
              <a:ahLst/>
              <a:cxnLst/>
              <a:rect l="l" t="t" r="r" b="b"/>
              <a:pathLst>
                <a:path w="0" h="4462780">
                  <a:moveTo>
                    <a:pt x="0" y="0"/>
                  </a:moveTo>
                  <a:lnTo>
                    <a:pt x="0" y="4462775"/>
                  </a:lnTo>
                </a:path>
              </a:pathLst>
            </a:custGeom>
            <a:ln w="10470">
              <a:solidFill>
                <a:srgbClr val="3C383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0462" y="305980"/>
            <a:ext cx="12643485" cy="1711960"/>
          </a:xfrm>
          <a:custGeom>
            <a:avLst/>
            <a:gdLst/>
            <a:ahLst/>
            <a:cxnLst/>
            <a:rect l="l" t="t" r="r" b="b"/>
            <a:pathLst>
              <a:path w="12643485" h="1711960">
                <a:moveTo>
                  <a:pt x="12643070" y="0"/>
                </a:moveTo>
                <a:lnTo>
                  <a:pt x="0" y="0"/>
                </a:lnTo>
                <a:lnTo>
                  <a:pt x="0" y="1711602"/>
                </a:lnTo>
                <a:lnTo>
                  <a:pt x="12643070" y="1711602"/>
                </a:lnTo>
                <a:lnTo>
                  <a:pt x="12643070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730462" y="305980"/>
            <a:ext cx="12643485" cy="1186180"/>
          </a:xfrm>
          <a:prstGeom prst="rect">
            <a:avLst/>
          </a:prstGeom>
          <a:solidFill>
            <a:srgbClr val="D0C5C3"/>
          </a:solidFill>
        </p:spPr>
        <p:txBody>
          <a:bodyPr wrap="square" lIns="0" tIns="51435" rIns="0" bIns="0" rtlCol="0" vert="horz">
            <a:spAutoFit/>
          </a:bodyPr>
          <a:lstStyle/>
          <a:p>
            <a:pPr algn="ctr" marR="245110">
              <a:lnSpc>
                <a:spcPct val="100000"/>
              </a:lnSpc>
              <a:spcBef>
                <a:spcPts val="405"/>
              </a:spcBef>
            </a:pPr>
            <a:r>
              <a:rPr dirty="0" sz="7400" spc="800">
                <a:solidFill>
                  <a:srgbClr val="3C3835"/>
                </a:solidFill>
                <a:latin typeface="Arial"/>
                <a:cs typeface="Arial"/>
              </a:rPr>
              <a:t>Нужно</a:t>
            </a:r>
            <a:r>
              <a:rPr dirty="0" sz="7400" spc="-70">
                <a:solidFill>
                  <a:srgbClr val="3C3835"/>
                </a:solidFill>
                <a:latin typeface="Arial"/>
                <a:cs typeface="Arial"/>
              </a:rPr>
              <a:t> </a:t>
            </a:r>
            <a:r>
              <a:rPr dirty="0" sz="7400" spc="725">
                <a:solidFill>
                  <a:srgbClr val="3C3835"/>
                </a:solidFill>
                <a:latin typeface="Arial"/>
                <a:cs typeface="Arial"/>
              </a:rPr>
              <a:t>ли</a:t>
            </a:r>
            <a:endParaRPr sz="7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63753" y="1295270"/>
            <a:ext cx="9377045" cy="11563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7400" spc="475">
                <a:solidFill>
                  <a:srgbClr val="3C3835"/>
                </a:solidFill>
                <a:latin typeface="Arial"/>
                <a:cs typeface="Arial"/>
              </a:rPr>
              <a:t>бояться</a:t>
            </a:r>
            <a:r>
              <a:rPr dirty="0" sz="7400" spc="-135">
                <a:solidFill>
                  <a:srgbClr val="3C3835"/>
                </a:solidFill>
                <a:latin typeface="Arial"/>
                <a:cs typeface="Arial"/>
              </a:rPr>
              <a:t> </a:t>
            </a:r>
            <a:r>
              <a:rPr dirty="0" sz="7400" spc="615">
                <a:solidFill>
                  <a:srgbClr val="3C3835"/>
                </a:solidFill>
                <a:latin typeface="Arial"/>
                <a:cs typeface="Arial"/>
              </a:rPr>
              <a:t>амфибий?</a:t>
            </a:r>
            <a:endParaRPr sz="7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502184"/>
            <a:ext cx="20104100" cy="0"/>
          </a:xfrm>
          <a:custGeom>
            <a:avLst/>
            <a:gdLst/>
            <a:ahLst/>
            <a:cxnLst/>
            <a:rect l="l" t="t" r="r" b="b"/>
            <a:pathLst>
              <a:path w="20104100" h="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20941">
            <a:solidFill>
              <a:srgbClr val="3C38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755754" y="2931632"/>
            <a:ext cx="10996733" cy="7706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1623" y="2931633"/>
            <a:ext cx="8135857" cy="7706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11"/>
            <a:ext cx="20104100" cy="11304270"/>
          </a:xfrm>
          <a:custGeom>
            <a:avLst/>
            <a:gdLst/>
            <a:ahLst/>
            <a:cxnLst/>
            <a:rect l="l" t="t" r="r" b="b"/>
            <a:pathLst>
              <a:path w="20104100" h="11304270">
                <a:moveTo>
                  <a:pt x="20104099" y="0"/>
                </a:moveTo>
                <a:lnTo>
                  <a:pt x="0" y="0"/>
                </a:lnTo>
                <a:lnTo>
                  <a:pt x="0" y="11303844"/>
                </a:lnTo>
                <a:lnTo>
                  <a:pt x="20104099" y="11303844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70198" y="205438"/>
            <a:ext cx="15906750" cy="1734185"/>
          </a:xfrm>
          <a:custGeom>
            <a:avLst/>
            <a:gdLst/>
            <a:ahLst/>
            <a:cxnLst/>
            <a:rect l="l" t="t" r="r" b="b"/>
            <a:pathLst>
              <a:path w="15906750" h="1734185">
                <a:moveTo>
                  <a:pt x="15906426" y="0"/>
                </a:moveTo>
                <a:lnTo>
                  <a:pt x="0" y="0"/>
                </a:lnTo>
                <a:lnTo>
                  <a:pt x="0" y="1733790"/>
                </a:lnTo>
                <a:lnTo>
                  <a:pt x="15906426" y="1733790"/>
                </a:lnTo>
                <a:lnTo>
                  <a:pt x="15906426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529654" y="467809"/>
            <a:ext cx="898779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695">
                <a:solidFill>
                  <a:srgbClr val="3C3835"/>
                </a:solidFill>
                <a:latin typeface="Arial"/>
                <a:cs typeface="Arial"/>
              </a:rPr>
              <a:t>Нильский</a:t>
            </a:r>
            <a:r>
              <a:rPr dirty="0" sz="6600" spc="-130">
                <a:solidFill>
                  <a:srgbClr val="3C3835"/>
                </a:solidFill>
                <a:latin typeface="Arial"/>
                <a:cs typeface="Arial"/>
              </a:rPr>
              <a:t> </a:t>
            </a:r>
            <a:r>
              <a:rPr dirty="0" sz="6600" spc="715">
                <a:solidFill>
                  <a:srgbClr val="3C3835"/>
                </a:solidFill>
                <a:latin typeface="Arial"/>
                <a:cs typeface="Arial"/>
              </a:rPr>
              <a:t>крокодил</a:t>
            </a:r>
            <a:endParaRPr sz="6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01424" y="2128246"/>
            <a:ext cx="18401665" cy="8999220"/>
            <a:chOff x="1701424" y="2128246"/>
            <a:chExt cx="18401665" cy="8999220"/>
          </a:xfrm>
        </p:grpSpPr>
        <p:sp>
          <p:nvSpPr>
            <p:cNvPr id="6" name="object 6"/>
            <p:cNvSpPr/>
            <p:nvPr/>
          </p:nvSpPr>
          <p:spPr>
            <a:xfrm>
              <a:off x="1701424" y="2128246"/>
              <a:ext cx="16701271" cy="89986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2361508" y="9627193"/>
              <a:ext cx="7741284" cy="958850"/>
            </a:xfrm>
            <a:custGeom>
              <a:avLst/>
              <a:gdLst/>
              <a:ahLst/>
              <a:cxnLst/>
              <a:rect l="l" t="t" r="r" b="b"/>
              <a:pathLst>
                <a:path w="7741284" h="958850">
                  <a:moveTo>
                    <a:pt x="7741052" y="0"/>
                  </a:moveTo>
                  <a:lnTo>
                    <a:pt x="0" y="0"/>
                  </a:lnTo>
                  <a:lnTo>
                    <a:pt x="0" y="958494"/>
                  </a:lnTo>
                  <a:lnTo>
                    <a:pt x="7741052" y="958494"/>
                  </a:lnTo>
                  <a:lnTo>
                    <a:pt x="7741052" y="0"/>
                  </a:lnTo>
                  <a:close/>
                </a:path>
              </a:pathLst>
            </a:custGeom>
            <a:solidFill>
              <a:srgbClr val="E2B0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4387176" y="9598090"/>
            <a:ext cx="3689985" cy="867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520">
                <a:solidFill>
                  <a:srgbClr val="3C3835"/>
                </a:solidFill>
                <a:latin typeface="Arial"/>
                <a:cs typeface="Arial"/>
              </a:rPr>
              <a:t>Рептилии</a:t>
            </a:r>
            <a:endParaRPr sz="5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11"/>
            <a:ext cx="20104100" cy="11304270"/>
          </a:xfrm>
          <a:custGeom>
            <a:avLst/>
            <a:gdLst/>
            <a:ahLst/>
            <a:cxnLst/>
            <a:rect l="l" t="t" r="r" b="b"/>
            <a:pathLst>
              <a:path w="20104100" h="11304270">
                <a:moveTo>
                  <a:pt x="20104099" y="0"/>
                </a:moveTo>
                <a:lnTo>
                  <a:pt x="0" y="0"/>
                </a:lnTo>
                <a:lnTo>
                  <a:pt x="0" y="11303844"/>
                </a:lnTo>
                <a:lnTo>
                  <a:pt x="20104099" y="11303844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838760" y="413962"/>
            <a:ext cx="18265775" cy="10710545"/>
            <a:chOff x="1838760" y="413962"/>
            <a:chExt cx="18265775" cy="10710545"/>
          </a:xfrm>
        </p:grpSpPr>
        <p:sp>
          <p:nvSpPr>
            <p:cNvPr id="4" name="object 4"/>
            <p:cNvSpPr/>
            <p:nvPr/>
          </p:nvSpPr>
          <p:spPr>
            <a:xfrm>
              <a:off x="1838760" y="413962"/>
              <a:ext cx="16426515" cy="1048994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407702" y="9909949"/>
              <a:ext cx="11696700" cy="1214755"/>
            </a:xfrm>
            <a:custGeom>
              <a:avLst/>
              <a:gdLst/>
              <a:ahLst/>
              <a:cxnLst/>
              <a:rect l="l" t="t" r="r" b="b"/>
              <a:pathLst>
                <a:path w="11696700" h="1214754">
                  <a:moveTo>
                    <a:pt x="11696397" y="0"/>
                  </a:moveTo>
                  <a:lnTo>
                    <a:pt x="0" y="0"/>
                  </a:lnTo>
                  <a:lnTo>
                    <a:pt x="0" y="1214538"/>
                  </a:lnTo>
                  <a:lnTo>
                    <a:pt x="11696397" y="1214538"/>
                  </a:lnTo>
                  <a:lnTo>
                    <a:pt x="11696397" y="0"/>
                  </a:lnTo>
                  <a:close/>
                </a:path>
              </a:pathLst>
            </a:custGeom>
            <a:solidFill>
              <a:srgbClr val="ADA3A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9920034" y="9912702"/>
            <a:ext cx="8672195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420">
                <a:solidFill>
                  <a:srgbClr val="EBE6E3"/>
                </a:solidFill>
                <a:latin typeface="Arial"/>
                <a:cs typeface="Arial"/>
              </a:rPr>
              <a:t>Слоновая</a:t>
            </a:r>
            <a:r>
              <a:rPr dirty="0" sz="6600" spc="-120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6600" spc="484">
                <a:solidFill>
                  <a:srgbClr val="EBE6E3"/>
                </a:solidFill>
                <a:latin typeface="Arial"/>
                <a:cs typeface="Arial"/>
              </a:rPr>
              <a:t>черепаха</a:t>
            </a:r>
            <a:endParaRPr sz="6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450467"/>
            <a:ext cx="7741284" cy="958850"/>
          </a:xfrm>
          <a:custGeom>
            <a:avLst/>
            <a:gdLst/>
            <a:ahLst/>
            <a:cxnLst/>
            <a:rect l="l" t="t" r="r" b="b"/>
            <a:pathLst>
              <a:path w="7741284" h="958850">
                <a:moveTo>
                  <a:pt x="7741062" y="0"/>
                </a:moveTo>
                <a:lnTo>
                  <a:pt x="0" y="0"/>
                </a:lnTo>
                <a:lnTo>
                  <a:pt x="0" y="958515"/>
                </a:lnTo>
                <a:lnTo>
                  <a:pt x="7741062" y="958515"/>
                </a:lnTo>
                <a:lnTo>
                  <a:pt x="7741062" y="0"/>
                </a:lnTo>
                <a:close/>
              </a:path>
            </a:pathLst>
          </a:custGeom>
          <a:solidFill>
            <a:srgbClr val="E2B0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77222" y="433129"/>
            <a:ext cx="3689985" cy="86741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520"/>
              <a:t>Рептилии</a:t>
            </a:r>
            <a:endParaRPr sz="5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32735" y="339686"/>
            <a:ext cx="10638790" cy="10638790"/>
          </a:xfrm>
          <a:custGeom>
            <a:avLst/>
            <a:gdLst/>
            <a:ahLst/>
            <a:cxnLst/>
            <a:rect l="l" t="t" r="r" b="b"/>
            <a:pathLst>
              <a:path w="10638790" h="10638790">
                <a:moveTo>
                  <a:pt x="5319272" y="0"/>
                </a:moveTo>
                <a:lnTo>
                  <a:pt x="5270899" y="215"/>
                </a:lnTo>
                <a:lnTo>
                  <a:pt x="5222628" y="860"/>
                </a:lnTo>
                <a:lnTo>
                  <a:pt x="5174461" y="1933"/>
                </a:lnTo>
                <a:lnTo>
                  <a:pt x="5126401" y="3431"/>
                </a:lnTo>
                <a:lnTo>
                  <a:pt x="5078448" y="5354"/>
                </a:lnTo>
                <a:lnTo>
                  <a:pt x="5030606" y="7699"/>
                </a:lnTo>
                <a:lnTo>
                  <a:pt x="4982875" y="10464"/>
                </a:lnTo>
                <a:lnTo>
                  <a:pt x="4935258" y="13649"/>
                </a:lnTo>
                <a:lnTo>
                  <a:pt x="4887756" y="17250"/>
                </a:lnTo>
                <a:lnTo>
                  <a:pt x="4840371" y="21266"/>
                </a:lnTo>
                <a:lnTo>
                  <a:pt x="4793105" y="25695"/>
                </a:lnTo>
                <a:lnTo>
                  <a:pt x="4745959" y="30536"/>
                </a:lnTo>
                <a:lnTo>
                  <a:pt x="4698936" y="35786"/>
                </a:lnTo>
                <a:lnTo>
                  <a:pt x="4652038" y="41444"/>
                </a:lnTo>
                <a:lnTo>
                  <a:pt x="4605266" y="47508"/>
                </a:lnTo>
                <a:lnTo>
                  <a:pt x="4558621" y="53976"/>
                </a:lnTo>
                <a:lnTo>
                  <a:pt x="4512107" y="60846"/>
                </a:lnTo>
                <a:lnTo>
                  <a:pt x="4465724" y="68117"/>
                </a:lnTo>
                <a:lnTo>
                  <a:pt x="4419475" y="75787"/>
                </a:lnTo>
                <a:lnTo>
                  <a:pt x="4373361" y="83853"/>
                </a:lnTo>
                <a:lnTo>
                  <a:pt x="4327384" y="92315"/>
                </a:lnTo>
                <a:lnTo>
                  <a:pt x="4281545" y="101170"/>
                </a:lnTo>
                <a:lnTo>
                  <a:pt x="4235848" y="110416"/>
                </a:lnTo>
                <a:lnTo>
                  <a:pt x="4190293" y="120052"/>
                </a:lnTo>
                <a:lnTo>
                  <a:pt x="4144883" y="130075"/>
                </a:lnTo>
                <a:lnTo>
                  <a:pt x="4099618" y="140485"/>
                </a:lnTo>
                <a:lnTo>
                  <a:pt x="4054502" y="151278"/>
                </a:lnTo>
                <a:lnTo>
                  <a:pt x="4009535" y="162454"/>
                </a:lnTo>
                <a:lnTo>
                  <a:pt x="3964720" y="174011"/>
                </a:lnTo>
                <a:lnTo>
                  <a:pt x="3920059" y="185946"/>
                </a:lnTo>
                <a:lnTo>
                  <a:pt x="3875552" y="198258"/>
                </a:lnTo>
                <a:lnTo>
                  <a:pt x="3831203" y="210945"/>
                </a:lnTo>
                <a:lnTo>
                  <a:pt x="3787013" y="224006"/>
                </a:lnTo>
                <a:lnTo>
                  <a:pt x="3742983" y="237437"/>
                </a:lnTo>
                <a:lnTo>
                  <a:pt x="3699116" y="251239"/>
                </a:lnTo>
                <a:lnTo>
                  <a:pt x="3655413" y="265408"/>
                </a:lnTo>
                <a:lnTo>
                  <a:pt x="3611876" y="279943"/>
                </a:lnTo>
                <a:lnTo>
                  <a:pt x="3568508" y="294843"/>
                </a:lnTo>
                <a:lnTo>
                  <a:pt x="3525309" y="310104"/>
                </a:lnTo>
                <a:lnTo>
                  <a:pt x="3482282" y="325727"/>
                </a:lnTo>
                <a:lnTo>
                  <a:pt x="3439428" y="341708"/>
                </a:lnTo>
                <a:lnTo>
                  <a:pt x="3396749" y="358046"/>
                </a:lnTo>
                <a:lnTo>
                  <a:pt x="3354247" y="374738"/>
                </a:lnTo>
                <a:lnTo>
                  <a:pt x="3311925" y="391785"/>
                </a:lnTo>
                <a:lnTo>
                  <a:pt x="3269783" y="409182"/>
                </a:lnTo>
                <a:lnTo>
                  <a:pt x="3227823" y="426930"/>
                </a:lnTo>
                <a:lnTo>
                  <a:pt x="3186048" y="445025"/>
                </a:lnTo>
                <a:lnTo>
                  <a:pt x="3144459" y="463466"/>
                </a:lnTo>
                <a:lnTo>
                  <a:pt x="3103057" y="482251"/>
                </a:lnTo>
                <a:lnTo>
                  <a:pt x="3061846" y="501379"/>
                </a:lnTo>
                <a:lnTo>
                  <a:pt x="3020826" y="520847"/>
                </a:lnTo>
                <a:lnTo>
                  <a:pt x="2980000" y="540654"/>
                </a:lnTo>
                <a:lnTo>
                  <a:pt x="2939369" y="560798"/>
                </a:lnTo>
                <a:lnTo>
                  <a:pt x="2898934" y="581277"/>
                </a:lnTo>
                <a:lnTo>
                  <a:pt x="2858699" y="602089"/>
                </a:lnTo>
                <a:lnTo>
                  <a:pt x="2818664" y="623233"/>
                </a:lnTo>
                <a:lnTo>
                  <a:pt x="2778832" y="644706"/>
                </a:lnTo>
                <a:lnTo>
                  <a:pt x="2739204" y="666507"/>
                </a:lnTo>
                <a:lnTo>
                  <a:pt x="2699782" y="688635"/>
                </a:lnTo>
                <a:lnTo>
                  <a:pt x="2660569" y="711086"/>
                </a:lnTo>
                <a:lnTo>
                  <a:pt x="2621565" y="733860"/>
                </a:lnTo>
                <a:lnTo>
                  <a:pt x="2582772" y="756954"/>
                </a:lnTo>
                <a:lnTo>
                  <a:pt x="2544193" y="780367"/>
                </a:lnTo>
                <a:lnTo>
                  <a:pt x="2505829" y="804097"/>
                </a:lnTo>
                <a:lnTo>
                  <a:pt x="2467682" y="828143"/>
                </a:lnTo>
                <a:lnTo>
                  <a:pt x="2429754" y="852501"/>
                </a:lnTo>
                <a:lnTo>
                  <a:pt x="2392047" y="877171"/>
                </a:lnTo>
                <a:lnTo>
                  <a:pt x="2354562" y="902151"/>
                </a:lnTo>
                <a:lnTo>
                  <a:pt x="2317301" y="927438"/>
                </a:lnTo>
                <a:lnTo>
                  <a:pt x="2280266" y="953032"/>
                </a:lnTo>
                <a:lnTo>
                  <a:pt x="2243460" y="978929"/>
                </a:lnTo>
                <a:lnTo>
                  <a:pt x="2206883" y="1005129"/>
                </a:lnTo>
                <a:lnTo>
                  <a:pt x="2170537" y="1031630"/>
                </a:lnTo>
                <a:lnTo>
                  <a:pt x="2134425" y="1058430"/>
                </a:lnTo>
                <a:lnTo>
                  <a:pt x="2098548" y="1085526"/>
                </a:lnTo>
                <a:lnTo>
                  <a:pt x="2062908" y="1112918"/>
                </a:lnTo>
                <a:lnTo>
                  <a:pt x="2027507" y="1140603"/>
                </a:lnTo>
                <a:lnTo>
                  <a:pt x="1992347" y="1168579"/>
                </a:lnTo>
                <a:lnTo>
                  <a:pt x="1957429" y="1196845"/>
                </a:lnTo>
                <a:lnTo>
                  <a:pt x="1922755" y="1225399"/>
                </a:lnTo>
                <a:lnTo>
                  <a:pt x="1888328" y="1254239"/>
                </a:lnTo>
                <a:lnTo>
                  <a:pt x="1854148" y="1283363"/>
                </a:lnTo>
                <a:lnTo>
                  <a:pt x="1820218" y="1312770"/>
                </a:lnTo>
                <a:lnTo>
                  <a:pt x="1786540" y="1342457"/>
                </a:lnTo>
                <a:lnTo>
                  <a:pt x="1753115" y="1372423"/>
                </a:lnTo>
                <a:lnTo>
                  <a:pt x="1719945" y="1402666"/>
                </a:lnTo>
                <a:lnTo>
                  <a:pt x="1687032" y="1433184"/>
                </a:lnTo>
                <a:lnTo>
                  <a:pt x="1654378" y="1463975"/>
                </a:lnTo>
                <a:lnTo>
                  <a:pt x="1621984" y="1495038"/>
                </a:lnTo>
                <a:lnTo>
                  <a:pt x="1589853" y="1526371"/>
                </a:lnTo>
                <a:lnTo>
                  <a:pt x="1557986" y="1557972"/>
                </a:lnTo>
                <a:lnTo>
                  <a:pt x="1526385" y="1589838"/>
                </a:lnTo>
                <a:lnTo>
                  <a:pt x="1495052" y="1621969"/>
                </a:lnTo>
                <a:lnTo>
                  <a:pt x="1463989" y="1654363"/>
                </a:lnTo>
                <a:lnTo>
                  <a:pt x="1433198" y="1687016"/>
                </a:lnTo>
                <a:lnTo>
                  <a:pt x="1402679" y="1719929"/>
                </a:lnTo>
                <a:lnTo>
                  <a:pt x="1372436" y="1753099"/>
                </a:lnTo>
                <a:lnTo>
                  <a:pt x="1342470" y="1786524"/>
                </a:lnTo>
                <a:lnTo>
                  <a:pt x="1312782" y="1820202"/>
                </a:lnTo>
                <a:lnTo>
                  <a:pt x="1283375" y="1854132"/>
                </a:lnTo>
                <a:lnTo>
                  <a:pt x="1254251" y="1888311"/>
                </a:lnTo>
                <a:lnTo>
                  <a:pt x="1225411" y="1922739"/>
                </a:lnTo>
                <a:lnTo>
                  <a:pt x="1196857" y="1957412"/>
                </a:lnTo>
                <a:lnTo>
                  <a:pt x="1168590" y="1992330"/>
                </a:lnTo>
                <a:lnTo>
                  <a:pt x="1140614" y="2027490"/>
                </a:lnTo>
                <a:lnTo>
                  <a:pt x="1112929" y="2062891"/>
                </a:lnTo>
                <a:lnTo>
                  <a:pt x="1085537" y="2098531"/>
                </a:lnTo>
                <a:lnTo>
                  <a:pt x="1058440" y="2134407"/>
                </a:lnTo>
                <a:lnTo>
                  <a:pt x="1031641" y="2170519"/>
                </a:lnTo>
                <a:lnTo>
                  <a:pt x="1005140" y="2206864"/>
                </a:lnTo>
                <a:lnTo>
                  <a:pt x="978939" y="2243441"/>
                </a:lnTo>
                <a:lnTo>
                  <a:pt x="953041" y="2280248"/>
                </a:lnTo>
                <a:lnTo>
                  <a:pt x="927448" y="2317282"/>
                </a:lnTo>
                <a:lnTo>
                  <a:pt x="902160" y="2354543"/>
                </a:lnTo>
                <a:lnTo>
                  <a:pt x="877180" y="2392027"/>
                </a:lnTo>
                <a:lnTo>
                  <a:pt x="852510" y="2429735"/>
                </a:lnTo>
                <a:lnTo>
                  <a:pt x="828151" y="2467663"/>
                </a:lnTo>
                <a:lnTo>
                  <a:pt x="804106" y="2505809"/>
                </a:lnTo>
                <a:lnTo>
                  <a:pt x="780376" y="2544173"/>
                </a:lnTo>
                <a:lnTo>
                  <a:pt x="756962" y="2582752"/>
                </a:lnTo>
                <a:lnTo>
                  <a:pt x="733868" y="2621544"/>
                </a:lnTo>
                <a:lnTo>
                  <a:pt x="711094" y="2660548"/>
                </a:lnTo>
                <a:lnTo>
                  <a:pt x="688642" y="2699762"/>
                </a:lnTo>
                <a:lnTo>
                  <a:pt x="666515" y="2739184"/>
                </a:lnTo>
                <a:lnTo>
                  <a:pt x="644713" y="2778811"/>
                </a:lnTo>
                <a:lnTo>
                  <a:pt x="623240" y="2818643"/>
                </a:lnTo>
                <a:lnTo>
                  <a:pt x="602096" y="2858678"/>
                </a:lnTo>
                <a:lnTo>
                  <a:pt x="581283" y="2898913"/>
                </a:lnTo>
                <a:lnTo>
                  <a:pt x="560804" y="2939347"/>
                </a:lnTo>
                <a:lnTo>
                  <a:pt x="540660" y="2979978"/>
                </a:lnTo>
                <a:lnTo>
                  <a:pt x="520853" y="3020805"/>
                </a:lnTo>
                <a:lnTo>
                  <a:pt x="501385" y="3061824"/>
                </a:lnTo>
                <a:lnTo>
                  <a:pt x="482257" y="3103036"/>
                </a:lnTo>
                <a:lnTo>
                  <a:pt x="463471" y="3144437"/>
                </a:lnTo>
                <a:lnTo>
                  <a:pt x="445030" y="3186026"/>
                </a:lnTo>
                <a:lnTo>
                  <a:pt x="426935" y="3227801"/>
                </a:lnTo>
                <a:lnTo>
                  <a:pt x="409187" y="3269760"/>
                </a:lnTo>
                <a:lnTo>
                  <a:pt x="391789" y="3311902"/>
                </a:lnTo>
                <a:lnTo>
                  <a:pt x="374743" y="3354225"/>
                </a:lnTo>
                <a:lnTo>
                  <a:pt x="358050" y="3396727"/>
                </a:lnTo>
                <a:lnTo>
                  <a:pt x="341712" y="3439405"/>
                </a:lnTo>
                <a:lnTo>
                  <a:pt x="325730" y="3482259"/>
                </a:lnTo>
                <a:lnTo>
                  <a:pt x="310108" y="3525286"/>
                </a:lnTo>
                <a:lnTo>
                  <a:pt x="294846" y="3568485"/>
                </a:lnTo>
                <a:lnTo>
                  <a:pt x="279947" y="3611854"/>
                </a:lnTo>
                <a:lnTo>
                  <a:pt x="265411" y="3655390"/>
                </a:lnTo>
                <a:lnTo>
                  <a:pt x="251242" y="3699093"/>
                </a:lnTo>
                <a:lnTo>
                  <a:pt x="237440" y="3742960"/>
                </a:lnTo>
                <a:lnTo>
                  <a:pt x="224008" y="3786990"/>
                </a:lnTo>
                <a:lnTo>
                  <a:pt x="210948" y="3831180"/>
                </a:lnTo>
                <a:lnTo>
                  <a:pt x="198260" y="3875529"/>
                </a:lnTo>
                <a:lnTo>
                  <a:pt x="185948" y="3920036"/>
                </a:lnTo>
                <a:lnTo>
                  <a:pt x="174013" y="3964697"/>
                </a:lnTo>
                <a:lnTo>
                  <a:pt x="162456" y="4009512"/>
                </a:lnTo>
                <a:lnTo>
                  <a:pt x="151280" y="4054479"/>
                </a:lnTo>
                <a:lnTo>
                  <a:pt x="140486" y="4099595"/>
                </a:lnTo>
                <a:lnTo>
                  <a:pt x="130077" y="4144859"/>
                </a:lnTo>
                <a:lnTo>
                  <a:pt x="120053" y="4190270"/>
                </a:lnTo>
                <a:lnTo>
                  <a:pt x="110417" y="4235825"/>
                </a:lnTo>
                <a:lnTo>
                  <a:pt x="101171" y="4281522"/>
                </a:lnTo>
                <a:lnTo>
                  <a:pt x="92316" y="4327361"/>
                </a:lnTo>
                <a:lnTo>
                  <a:pt x="83854" y="4373338"/>
                </a:lnTo>
                <a:lnTo>
                  <a:pt x="75788" y="4419452"/>
                </a:lnTo>
                <a:lnTo>
                  <a:pt x="68118" y="4465701"/>
                </a:lnTo>
                <a:lnTo>
                  <a:pt x="60847" y="4512084"/>
                </a:lnTo>
                <a:lnTo>
                  <a:pt x="53977" y="4558599"/>
                </a:lnTo>
                <a:lnTo>
                  <a:pt x="47509" y="4605243"/>
                </a:lnTo>
                <a:lnTo>
                  <a:pt x="41445" y="4652015"/>
                </a:lnTo>
                <a:lnTo>
                  <a:pt x="35786" y="4698914"/>
                </a:lnTo>
                <a:lnTo>
                  <a:pt x="30536" y="4745937"/>
                </a:lnTo>
                <a:lnTo>
                  <a:pt x="25695" y="4793082"/>
                </a:lnTo>
                <a:lnTo>
                  <a:pt x="21266" y="4840348"/>
                </a:lnTo>
                <a:lnTo>
                  <a:pt x="17250" y="4887733"/>
                </a:lnTo>
                <a:lnTo>
                  <a:pt x="13649" y="4935236"/>
                </a:lnTo>
                <a:lnTo>
                  <a:pt x="10465" y="4982853"/>
                </a:lnTo>
                <a:lnTo>
                  <a:pt x="7699" y="5030584"/>
                </a:lnTo>
                <a:lnTo>
                  <a:pt x="5354" y="5078427"/>
                </a:lnTo>
                <a:lnTo>
                  <a:pt x="3431" y="5126379"/>
                </a:lnTo>
                <a:lnTo>
                  <a:pt x="1933" y="5174440"/>
                </a:lnTo>
                <a:lnTo>
                  <a:pt x="860" y="5222606"/>
                </a:lnTo>
                <a:lnTo>
                  <a:pt x="215" y="5270877"/>
                </a:lnTo>
                <a:lnTo>
                  <a:pt x="0" y="5319251"/>
                </a:lnTo>
                <a:lnTo>
                  <a:pt x="215" y="5367625"/>
                </a:lnTo>
                <a:lnTo>
                  <a:pt x="860" y="5415896"/>
                </a:lnTo>
                <a:lnTo>
                  <a:pt x="1933" y="5464062"/>
                </a:lnTo>
                <a:lnTo>
                  <a:pt x="3431" y="5512122"/>
                </a:lnTo>
                <a:lnTo>
                  <a:pt x="5354" y="5560075"/>
                </a:lnTo>
                <a:lnTo>
                  <a:pt x="7699" y="5607917"/>
                </a:lnTo>
                <a:lnTo>
                  <a:pt x="10465" y="5655648"/>
                </a:lnTo>
                <a:lnTo>
                  <a:pt x="13649" y="5703265"/>
                </a:lnTo>
                <a:lnTo>
                  <a:pt x="17250" y="5750767"/>
                </a:lnTo>
                <a:lnTo>
                  <a:pt x="21266" y="5798152"/>
                </a:lnTo>
                <a:lnTo>
                  <a:pt x="25695" y="5845419"/>
                </a:lnTo>
                <a:lnTo>
                  <a:pt x="30536" y="5892564"/>
                </a:lnTo>
                <a:lnTo>
                  <a:pt x="35786" y="5939587"/>
                </a:lnTo>
                <a:lnTo>
                  <a:pt x="41445" y="5986485"/>
                </a:lnTo>
                <a:lnTo>
                  <a:pt x="47509" y="6033257"/>
                </a:lnTo>
                <a:lnTo>
                  <a:pt x="53977" y="6079901"/>
                </a:lnTo>
                <a:lnTo>
                  <a:pt x="60847" y="6126416"/>
                </a:lnTo>
                <a:lnTo>
                  <a:pt x="68118" y="6172799"/>
                </a:lnTo>
                <a:lnTo>
                  <a:pt x="75788" y="6219048"/>
                </a:lnTo>
                <a:lnTo>
                  <a:pt x="83854" y="6265162"/>
                </a:lnTo>
                <a:lnTo>
                  <a:pt x="92316" y="6311139"/>
                </a:lnTo>
                <a:lnTo>
                  <a:pt x="101171" y="6356977"/>
                </a:lnTo>
                <a:lnTo>
                  <a:pt x="110417" y="6402674"/>
                </a:lnTo>
                <a:lnTo>
                  <a:pt x="120053" y="6448229"/>
                </a:lnTo>
                <a:lnTo>
                  <a:pt x="130077" y="6493640"/>
                </a:lnTo>
                <a:lnTo>
                  <a:pt x="140486" y="6538904"/>
                </a:lnTo>
                <a:lnTo>
                  <a:pt x="151280" y="6584020"/>
                </a:lnTo>
                <a:lnTo>
                  <a:pt x="162456" y="6628987"/>
                </a:lnTo>
                <a:lnTo>
                  <a:pt x="174013" y="6673802"/>
                </a:lnTo>
                <a:lnTo>
                  <a:pt x="185948" y="6718463"/>
                </a:lnTo>
                <a:lnTo>
                  <a:pt x="198260" y="6762969"/>
                </a:lnTo>
                <a:lnTo>
                  <a:pt x="210948" y="6807318"/>
                </a:lnTo>
                <a:lnTo>
                  <a:pt x="224008" y="6851509"/>
                </a:lnTo>
                <a:lnTo>
                  <a:pt x="237440" y="6895538"/>
                </a:lnTo>
                <a:lnTo>
                  <a:pt x="251242" y="6939405"/>
                </a:lnTo>
                <a:lnTo>
                  <a:pt x="265411" y="6983108"/>
                </a:lnTo>
                <a:lnTo>
                  <a:pt x="279947" y="7026645"/>
                </a:lnTo>
                <a:lnTo>
                  <a:pt x="294846" y="7070013"/>
                </a:lnTo>
                <a:lnTo>
                  <a:pt x="310108" y="7113212"/>
                </a:lnTo>
                <a:lnTo>
                  <a:pt x="325730" y="7156239"/>
                </a:lnTo>
                <a:lnTo>
                  <a:pt x="341712" y="7199093"/>
                </a:lnTo>
                <a:lnTo>
                  <a:pt x="358050" y="7241771"/>
                </a:lnTo>
                <a:lnTo>
                  <a:pt x="374743" y="7284273"/>
                </a:lnTo>
                <a:lnTo>
                  <a:pt x="391789" y="7326596"/>
                </a:lnTo>
                <a:lnTo>
                  <a:pt x="409187" y="7368737"/>
                </a:lnTo>
                <a:lnTo>
                  <a:pt x="426935" y="7410697"/>
                </a:lnTo>
                <a:lnTo>
                  <a:pt x="445030" y="7452472"/>
                </a:lnTo>
                <a:lnTo>
                  <a:pt x="463471" y="7494061"/>
                </a:lnTo>
                <a:lnTo>
                  <a:pt x="482257" y="7535462"/>
                </a:lnTo>
                <a:lnTo>
                  <a:pt x="501385" y="7576673"/>
                </a:lnTo>
                <a:lnTo>
                  <a:pt x="520853" y="7617693"/>
                </a:lnTo>
                <a:lnTo>
                  <a:pt x="540660" y="7658519"/>
                </a:lnTo>
                <a:lnTo>
                  <a:pt x="560804" y="7699150"/>
                </a:lnTo>
                <a:lnTo>
                  <a:pt x="581283" y="7739584"/>
                </a:lnTo>
                <a:lnTo>
                  <a:pt x="602096" y="7779820"/>
                </a:lnTo>
                <a:lnTo>
                  <a:pt x="623240" y="7819854"/>
                </a:lnTo>
                <a:lnTo>
                  <a:pt x="644713" y="7859686"/>
                </a:lnTo>
                <a:lnTo>
                  <a:pt x="666515" y="7899314"/>
                </a:lnTo>
                <a:lnTo>
                  <a:pt x="688642" y="7938736"/>
                </a:lnTo>
                <a:lnTo>
                  <a:pt x="711094" y="7977949"/>
                </a:lnTo>
                <a:lnTo>
                  <a:pt x="733868" y="8016953"/>
                </a:lnTo>
                <a:lnTo>
                  <a:pt x="756962" y="8055746"/>
                </a:lnTo>
                <a:lnTo>
                  <a:pt x="780376" y="8094325"/>
                </a:lnTo>
                <a:lnTo>
                  <a:pt x="804106" y="8132688"/>
                </a:lnTo>
                <a:lnTo>
                  <a:pt x="828151" y="8170835"/>
                </a:lnTo>
                <a:lnTo>
                  <a:pt x="852510" y="8208763"/>
                </a:lnTo>
                <a:lnTo>
                  <a:pt x="877180" y="8246470"/>
                </a:lnTo>
                <a:lnTo>
                  <a:pt x="902160" y="8283955"/>
                </a:lnTo>
                <a:lnTo>
                  <a:pt x="927448" y="8321216"/>
                </a:lnTo>
                <a:lnTo>
                  <a:pt x="953041" y="8358250"/>
                </a:lnTo>
                <a:lnTo>
                  <a:pt x="978939" y="8395057"/>
                </a:lnTo>
                <a:lnTo>
                  <a:pt x="1005140" y="8431633"/>
                </a:lnTo>
                <a:lnTo>
                  <a:pt x="1031641" y="8467979"/>
                </a:lnTo>
                <a:lnTo>
                  <a:pt x="1058440" y="8504090"/>
                </a:lnTo>
                <a:lnTo>
                  <a:pt x="1085537" y="8539967"/>
                </a:lnTo>
                <a:lnTo>
                  <a:pt x="1112929" y="8575607"/>
                </a:lnTo>
                <a:lnTo>
                  <a:pt x="1140614" y="8611008"/>
                </a:lnTo>
                <a:lnTo>
                  <a:pt x="1168590" y="8646168"/>
                </a:lnTo>
                <a:lnTo>
                  <a:pt x="1196857" y="8681086"/>
                </a:lnTo>
                <a:lnTo>
                  <a:pt x="1225411" y="8715759"/>
                </a:lnTo>
                <a:lnTo>
                  <a:pt x="1254251" y="8750187"/>
                </a:lnTo>
                <a:lnTo>
                  <a:pt x="1283375" y="8784366"/>
                </a:lnTo>
                <a:lnTo>
                  <a:pt x="1312782" y="8818296"/>
                </a:lnTo>
                <a:lnTo>
                  <a:pt x="1342470" y="8851974"/>
                </a:lnTo>
                <a:lnTo>
                  <a:pt x="1372436" y="8885399"/>
                </a:lnTo>
                <a:lnTo>
                  <a:pt x="1402679" y="8918569"/>
                </a:lnTo>
                <a:lnTo>
                  <a:pt x="1433198" y="8951482"/>
                </a:lnTo>
                <a:lnTo>
                  <a:pt x="1463989" y="8984136"/>
                </a:lnTo>
                <a:lnTo>
                  <a:pt x="1495052" y="9016529"/>
                </a:lnTo>
                <a:lnTo>
                  <a:pt x="1526385" y="9048660"/>
                </a:lnTo>
                <a:lnTo>
                  <a:pt x="1557986" y="9080527"/>
                </a:lnTo>
                <a:lnTo>
                  <a:pt x="1589853" y="9112127"/>
                </a:lnTo>
                <a:lnTo>
                  <a:pt x="1621984" y="9143460"/>
                </a:lnTo>
                <a:lnTo>
                  <a:pt x="1654378" y="9174523"/>
                </a:lnTo>
                <a:lnTo>
                  <a:pt x="1687032" y="9205315"/>
                </a:lnTo>
                <a:lnTo>
                  <a:pt x="1719945" y="9235833"/>
                </a:lnTo>
                <a:lnTo>
                  <a:pt x="1753115" y="9266076"/>
                </a:lnTo>
                <a:lnTo>
                  <a:pt x="1786540" y="9296042"/>
                </a:lnTo>
                <a:lnTo>
                  <a:pt x="1820218" y="9325729"/>
                </a:lnTo>
                <a:lnTo>
                  <a:pt x="1854148" y="9355136"/>
                </a:lnTo>
                <a:lnTo>
                  <a:pt x="1888328" y="9384260"/>
                </a:lnTo>
                <a:lnTo>
                  <a:pt x="1922755" y="9413100"/>
                </a:lnTo>
                <a:lnTo>
                  <a:pt x="1957429" y="9441654"/>
                </a:lnTo>
                <a:lnTo>
                  <a:pt x="1992347" y="9469920"/>
                </a:lnTo>
                <a:lnTo>
                  <a:pt x="2027507" y="9497897"/>
                </a:lnTo>
                <a:lnTo>
                  <a:pt x="2062908" y="9525581"/>
                </a:lnTo>
                <a:lnTo>
                  <a:pt x="2098548" y="9552973"/>
                </a:lnTo>
                <a:lnTo>
                  <a:pt x="2134425" y="9580070"/>
                </a:lnTo>
                <a:lnTo>
                  <a:pt x="2170537" y="9606869"/>
                </a:lnTo>
                <a:lnTo>
                  <a:pt x="2206883" y="9633370"/>
                </a:lnTo>
                <a:lnTo>
                  <a:pt x="2243460" y="9659570"/>
                </a:lnTo>
                <a:lnTo>
                  <a:pt x="2280266" y="9685468"/>
                </a:lnTo>
                <a:lnTo>
                  <a:pt x="2317301" y="9711061"/>
                </a:lnTo>
                <a:lnTo>
                  <a:pt x="2354562" y="9736349"/>
                </a:lnTo>
                <a:lnTo>
                  <a:pt x="2392047" y="9761329"/>
                </a:lnTo>
                <a:lnTo>
                  <a:pt x="2429754" y="9785999"/>
                </a:lnTo>
                <a:lnTo>
                  <a:pt x="2467682" y="9810357"/>
                </a:lnTo>
                <a:lnTo>
                  <a:pt x="2505829" y="9834402"/>
                </a:lnTo>
                <a:lnTo>
                  <a:pt x="2544193" y="9858132"/>
                </a:lnTo>
                <a:lnTo>
                  <a:pt x="2582772" y="9881546"/>
                </a:lnTo>
                <a:lnTo>
                  <a:pt x="2621565" y="9904640"/>
                </a:lnTo>
                <a:lnTo>
                  <a:pt x="2660569" y="9927414"/>
                </a:lnTo>
                <a:lnTo>
                  <a:pt x="2699782" y="9949865"/>
                </a:lnTo>
                <a:lnTo>
                  <a:pt x="2739204" y="9971993"/>
                </a:lnTo>
                <a:lnTo>
                  <a:pt x="2778832" y="9993794"/>
                </a:lnTo>
                <a:lnTo>
                  <a:pt x="2818664" y="10015267"/>
                </a:lnTo>
                <a:lnTo>
                  <a:pt x="2858699" y="10036411"/>
                </a:lnTo>
                <a:lnTo>
                  <a:pt x="2898934" y="10057223"/>
                </a:lnTo>
                <a:lnTo>
                  <a:pt x="2939369" y="10077702"/>
                </a:lnTo>
                <a:lnTo>
                  <a:pt x="2980000" y="10097846"/>
                </a:lnTo>
                <a:lnTo>
                  <a:pt x="3020826" y="10117653"/>
                </a:lnTo>
                <a:lnTo>
                  <a:pt x="3061846" y="10137122"/>
                </a:lnTo>
                <a:lnTo>
                  <a:pt x="3103057" y="10156249"/>
                </a:lnTo>
                <a:lnTo>
                  <a:pt x="3144459" y="10175035"/>
                </a:lnTo>
                <a:lnTo>
                  <a:pt x="3186048" y="10193476"/>
                </a:lnTo>
                <a:lnTo>
                  <a:pt x="3227823" y="10211571"/>
                </a:lnTo>
                <a:lnTo>
                  <a:pt x="3269783" y="10229318"/>
                </a:lnTo>
                <a:lnTo>
                  <a:pt x="3311925" y="10246716"/>
                </a:lnTo>
                <a:lnTo>
                  <a:pt x="3354247" y="10263762"/>
                </a:lnTo>
                <a:lnTo>
                  <a:pt x="3396749" y="10280455"/>
                </a:lnTo>
                <a:lnTo>
                  <a:pt x="3439428" y="10296793"/>
                </a:lnTo>
                <a:lnTo>
                  <a:pt x="3482282" y="10312774"/>
                </a:lnTo>
                <a:lnTo>
                  <a:pt x="3525309" y="10328397"/>
                </a:lnTo>
                <a:lnTo>
                  <a:pt x="3568508" y="10343659"/>
                </a:lnTo>
                <a:lnTo>
                  <a:pt x="3611876" y="10358558"/>
                </a:lnTo>
                <a:lnTo>
                  <a:pt x="3655413" y="10373093"/>
                </a:lnTo>
                <a:lnTo>
                  <a:pt x="3699116" y="10387263"/>
                </a:lnTo>
                <a:lnTo>
                  <a:pt x="3742983" y="10401064"/>
                </a:lnTo>
                <a:lnTo>
                  <a:pt x="3787013" y="10414496"/>
                </a:lnTo>
                <a:lnTo>
                  <a:pt x="3831203" y="10427556"/>
                </a:lnTo>
                <a:lnTo>
                  <a:pt x="3875552" y="10440243"/>
                </a:lnTo>
                <a:lnTo>
                  <a:pt x="3920059" y="10452556"/>
                </a:lnTo>
                <a:lnTo>
                  <a:pt x="3964720" y="10464491"/>
                </a:lnTo>
                <a:lnTo>
                  <a:pt x="4009535" y="10476047"/>
                </a:lnTo>
                <a:lnTo>
                  <a:pt x="4054502" y="10487223"/>
                </a:lnTo>
                <a:lnTo>
                  <a:pt x="4099618" y="10498017"/>
                </a:lnTo>
                <a:lnTo>
                  <a:pt x="4144883" y="10508427"/>
                </a:lnTo>
                <a:lnTo>
                  <a:pt x="4190293" y="10518450"/>
                </a:lnTo>
                <a:lnTo>
                  <a:pt x="4235848" y="10528086"/>
                </a:lnTo>
                <a:lnTo>
                  <a:pt x="4281545" y="10537332"/>
                </a:lnTo>
                <a:lnTo>
                  <a:pt x="4327384" y="10546187"/>
                </a:lnTo>
                <a:lnTo>
                  <a:pt x="4373361" y="10554649"/>
                </a:lnTo>
                <a:lnTo>
                  <a:pt x="4419475" y="10562715"/>
                </a:lnTo>
                <a:lnTo>
                  <a:pt x="4465724" y="10570385"/>
                </a:lnTo>
                <a:lnTo>
                  <a:pt x="4512107" y="10577656"/>
                </a:lnTo>
                <a:lnTo>
                  <a:pt x="4558621" y="10584526"/>
                </a:lnTo>
                <a:lnTo>
                  <a:pt x="4605266" y="10590994"/>
                </a:lnTo>
                <a:lnTo>
                  <a:pt x="4652038" y="10597058"/>
                </a:lnTo>
                <a:lnTo>
                  <a:pt x="4698936" y="10602716"/>
                </a:lnTo>
                <a:lnTo>
                  <a:pt x="4745959" y="10607966"/>
                </a:lnTo>
                <a:lnTo>
                  <a:pt x="4793105" y="10612807"/>
                </a:lnTo>
                <a:lnTo>
                  <a:pt x="4840371" y="10617236"/>
                </a:lnTo>
                <a:lnTo>
                  <a:pt x="4887756" y="10621253"/>
                </a:lnTo>
                <a:lnTo>
                  <a:pt x="4935258" y="10624854"/>
                </a:lnTo>
                <a:lnTo>
                  <a:pt x="4982875" y="10628038"/>
                </a:lnTo>
                <a:lnTo>
                  <a:pt x="5030606" y="10630803"/>
                </a:lnTo>
                <a:lnTo>
                  <a:pt x="5078448" y="10633148"/>
                </a:lnTo>
                <a:lnTo>
                  <a:pt x="5126401" y="10635071"/>
                </a:lnTo>
                <a:lnTo>
                  <a:pt x="5174461" y="10636570"/>
                </a:lnTo>
                <a:lnTo>
                  <a:pt x="5222628" y="10637642"/>
                </a:lnTo>
                <a:lnTo>
                  <a:pt x="5270899" y="10638287"/>
                </a:lnTo>
                <a:lnTo>
                  <a:pt x="5319272" y="10638503"/>
                </a:lnTo>
                <a:lnTo>
                  <a:pt x="5367646" y="10638287"/>
                </a:lnTo>
                <a:lnTo>
                  <a:pt x="5415917" y="10637642"/>
                </a:lnTo>
                <a:lnTo>
                  <a:pt x="5464084" y="10636570"/>
                </a:lnTo>
                <a:lnTo>
                  <a:pt x="5512144" y="10635071"/>
                </a:lnTo>
                <a:lnTo>
                  <a:pt x="5560096" y="10633148"/>
                </a:lnTo>
                <a:lnTo>
                  <a:pt x="5607939" y="10630803"/>
                </a:lnTo>
                <a:lnTo>
                  <a:pt x="5655670" y="10628038"/>
                </a:lnTo>
                <a:lnTo>
                  <a:pt x="5703288" y="10624854"/>
                </a:lnTo>
                <a:lnTo>
                  <a:pt x="5750790" y="10621253"/>
                </a:lnTo>
                <a:lnTo>
                  <a:pt x="5798175" y="10617236"/>
                </a:lnTo>
                <a:lnTo>
                  <a:pt x="5845441" y="10612807"/>
                </a:lnTo>
                <a:lnTo>
                  <a:pt x="5892587" y="10607966"/>
                </a:lnTo>
                <a:lnTo>
                  <a:pt x="5939609" y="10602716"/>
                </a:lnTo>
                <a:lnTo>
                  <a:pt x="5986508" y="10597058"/>
                </a:lnTo>
                <a:lnTo>
                  <a:pt x="6033280" y="10590994"/>
                </a:lnTo>
                <a:lnTo>
                  <a:pt x="6079925" y="10584526"/>
                </a:lnTo>
                <a:lnTo>
                  <a:pt x="6126439" y="10577656"/>
                </a:lnTo>
                <a:lnTo>
                  <a:pt x="6172822" y="10570385"/>
                </a:lnTo>
                <a:lnTo>
                  <a:pt x="6219071" y="10562715"/>
                </a:lnTo>
                <a:lnTo>
                  <a:pt x="6265186" y="10554649"/>
                </a:lnTo>
                <a:lnTo>
                  <a:pt x="6311163" y="10546187"/>
                </a:lnTo>
                <a:lnTo>
                  <a:pt x="6357001" y="10537332"/>
                </a:lnTo>
                <a:lnTo>
                  <a:pt x="6402698" y="10528086"/>
                </a:lnTo>
                <a:lnTo>
                  <a:pt x="6448253" y="10518450"/>
                </a:lnTo>
                <a:lnTo>
                  <a:pt x="6493664" y="10508427"/>
                </a:lnTo>
                <a:lnTo>
                  <a:pt x="6538928" y="10498017"/>
                </a:lnTo>
                <a:lnTo>
                  <a:pt x="6584045" y="10487223"/>
                </a:lnTo>
                <a:lnTo>
                  <a:pt x="6629011" y="10476047"/>
                </a:lnTo>
                <a:lnTo>
                  <a:pt x="6673826" y="10464491"/>
                </a:lnTo>
                <a:lnTo>
                  <a:pt x="6718488" y="10452556"/>
                </a:lnTo>
                <a:lnTo>
                  <a:pt x="6762994" y="10440243"/>
                </a:lnTo>
                <a:lnTo>
                  <a:pt x="6807343" y="10427556"/>
                </a:lnTo>
                <a:lnTo>
                  <a:pt x="6851533" y="10414496"/>
                </a:lnTo>
                <a:lnTo>
                  <a:pt x="6895563" y="10401064"/>
                </a:lnTo>
                <a:lnTo>
                  <a:pt x="6939430" y="10387263"/>
                </a:lnTo>
                <a:lnTo>
                  <a:pt x="6983133" y="10373093"/>
                </a:lnTo>
                <a:lnTo>
                  <a:pt x="7026670" y="10358558"/>
                </a:lnTo>
                <a:lnTo>
                  <a:pt x="7070038" y="10343659"/>
                </a:lnTo>
                <a:lnTo>
                  <a:pt x="7113237" y="10328397"/>
                </a:lnTo>
                <a:lnTo>
                  <a:pt x="7156264" y="10312774"/>
                </a:lnTo>
                <a:lnTo>
                  <a:pt x="7199118" y="10296793"/>
                </a:lnTo>
                <a:lnTo>
                  <a:pt x="7241797" y="10280455"/>
                </a:lnTo>
                <a:lnTo>
                  <a:pt x="7284298" y="10263762"/>
                </a:lnTo>
                <a:lnTo>
                  <a:pt x="7326621" y="10246716"/>
                </a:lnTo>
                <a:lnTo>
                  <a:pt x="7368763" y="10229318"/>
                </a:lnTo>
                <a:lnTo>
                  <a:pt x="7410722" y="10211571"/>
                </a:lnTo>
                <a:lnTo>
                  <a:pt x="7452497" y="10193476"/>
                </a:lnTo>
                <a:lnTo>
                  <a:pt x="7494086" y="10175035"/>
                </a:lnTo>
                <a:lnTo>
                  <a:pt x="7535488" y="10156249"/>
                </a:lnTo>
                <a:lnTo>
                  <a:pt x="7576699" y="10137122"/>
                </a:lnTo>
                <a:lnTo>
                  <a:pt x="7617719" y="10117653"/>
                </a:lnTo>
                <a:lnTo>
                  <a:pt x="7658545" y="10097846"/>
                </a:lnTo>
                <a:lnTo>
                  <a:pt x="7699176" y="10077702"/>
                </a:lnTo>
                <a:lnTo>
                  <a:pt x="7739610" y="10057223"/>
                </a:lnTo>
                <a:lnTo>
                  <a:pt x="7779845" y="10036411"/>
                </a:lnTo>
                <a:lnTo>
                  <a:pt x="7819880" y="10015267"/>
                </a:lnTo>
                <a:lnTo>
                  <a:pt x="7859712" y="9993794"/>
                </a:lnTo>
                <a:lnTo>
                  <a:pt x="7899340" y="9971993"/>
                </a:lnTo>
                <a:lnTo>
                  <a:pt x="7938761" y="9949865"/>
                </a:lnTo>
                <a:lnTo>
                  <a:pt x="7977975" y="9927414"/>
                </a:lnTo>
                <a:lnTo>
                  <a:pt x="8016979" y="9904640"/>
                </a:lnTo>
                <a:lnTo>
                  <a:pt x="8055771" y="9881546"/>
                </a:lnTo>
                <a:lnTo>
                  <a:pt x="8094350" y="9858132"/>
                </a:lnTo>
                <a:lnTo>
                  <a:pt x="8132714" y="9834402"/>
                </a:lnTo>
                <a:lnTo>
                  <a:pt x="8170861" y="9810357"/>
                </a:lnTo>
                <a:lnTo>
                  <a:pt x="8208789" y="9785999"/>
                </a:lnTo>
                <a:lnTo>
                  <a:pt x="8246496" y="9761329"/>
                </a:lnTo>
                <a:lnTo>
                  <a:pt x="8283981" y="9736349"/>
                </a:lnTo>
                <a:lnTo>
                  <a:pt x="8321241" y="9711061"/>
                </a:lnTo>
                <a:lnTo>
                  <a:pt x="8358276" y="9685468"/>
                </a:lnTo>
                <a:lnTo>
                  <a:pt x="8395082" y="9659570"/>
                </a:lnTo>
                <a:lnTo>
                  <a:pt x="8431659" y="9633370"/>
                </a:lnTo>
                <a:lnTo>
                  <a:pt x="8468004" y="9606869"/>
                </a:lnTo>
                <a:lnTo>
                  <a:pt x="8504116" y="9580070"/>
                </a:lnTo>
                <a:lnTo>
                  <a:pt x="8539993" y="9552973"/>
                </a:lnTo>
                <a:lnTo>
                  <a:pt x="8575632" y="9525581"/>
                </a:lnTo>
                <a:lnTo>
                  <a:pt x="8611033" y="9497897"/>
                </a:lnTo>
                <a:lnTo>
                  <a:pt x="8646193" y="9469920"/>
                </a:lnTo>
                <a:lnTo>
                  <a:pt x="8681111" y="9441654"/>
                </a:lnTo>
                <a:lnTo>
                  <a:pt x="8715785" y="9413100"/>
                </a:lnTo>
                <a:lnTo>
                  <a:pt x="8750212" y="9384260"/>
                </a:lnTo>
                <a:lnTo>
                  <a:pt x="8784391" y="9355136"/>
                </a:lnTo>
                <a:lnTo>
                  <a:pt x="8818321" y="9325729"/>
                </a:lnTo>
                <a:lnTo>
                  <a:pt x="8851999" y="9296042"/>
                </a:lnTo>
                <a:lnTo>
                  <a:pt x="8885424" y="9266076"/>
                </a:lnTo>
                <a:lnTo>
                  <a:pt x="8918594" y="9235833"/>
                </a:lnTo>
                <a:lnTo>
                  <a:pt x="8951507" y="9205315"/>
                </a:lnTo>
                <a:lnTo>
                  <a:pt x="8984161" y="9174523"/>
                </a:lnTo>
                <a:lnTo>
                  <a:pt x="9016554" y="9143460"/>
                </a:lnTo>
                <a:lnTo>
                  <a:pt x="9048685" y="9112127"/>
                </a:lnTo>
                <a:lnTo>
                  <a:pt x="9080552" y="9080527"/>
                </a:lnTo>
                <a:lnTo>
                  <a:pt x="9112152" y="9048660"/>
                </a:lnTo>
                <a:lnTo>
                  <a:pt x="9143485" y="9016529"/>
                </a:lnTo>
                <a:lnTo>
                  <a:pt x="9174548" y="8984136"/>
                </a:lnTo>
                <a:lnTo>
                  <a:pt x="9205339" y="8951482"/>
                </a:lnTo>
                <a:lnTo>
                  <a:pt x="9235857" y="8918569"/>
                </a:lnTo>
                <a:lnTo>
                  <a:pt x="9266100" y="8885399"/>
                </a:lnTo>
                <a:lnTo>
                  <a:pt x="9296066" y="8851974"/>
                </a:lnTo>
                <a:lnTo>
                  <a:pt x="9325754" y="8818296"/>
                </a:lnTo>
                <a:lnTo>
                  <a:pt x="9355160" y="8784366"/>
                </a:lnTo>
                <a:lnTo>
                  <a:pt x="9384284" y="8750187"/>
                </a:lnTo>
                <a:lnTo>
                  <a:pt x="9413124" y="8715759"/>
                </a:lnTo>
                <a:lnTo>
                  <a:pt x="9441678" y="8681086"/>
                </a:lnTo>
                <a:lnTo>
                  <a:pt x="9469944" y="8646168"/>
                </a:lnTo>
                <a:lnTo>
                  <a:pt x="9497921" y="8611008"/>
                </a:lnTo>
                <a:lnTo>
                  <a:pt x="9525606" y="8575607"/>
                </a:lnTo>
                <a:lnTo>
                  <a:pt x="9552997" y="8539967"/>
                </a:lnTo>
                <a:lnTo>
                  <a:pt x="9580094" y="8504090"/>
                </a:lnTo>
                <a:lnTo>
                  <a:pt x="9606893" y="8467979"/>
                </a:lnTo>
                <a:lnTo>
                  <a:pt x="9633394" y="8431633"/>
                </a:lnTo>
                <a:lnTo>
                  <a:pt x="9659594" y="8395057"/>
                </a:lnTo>
                <a:lnTo>
                  <a:pt x="9685492" y="8358250"/>
                </a:lnTo>
                <a:lnTo>
                  <a:pt x="9711085" y="8321216"/>
                </a:lnTo>
                <a:lnTo>
                  <a:pt x="9736373" y="8283955"/>
                </a:lnTo>
                <a:lnTo>
                  <a:pt x="9761352" y="8246470"/>
                </a:lnTo>
                <a:lnTo>
                  <a:pt x="9786022" y="8208763"/>
                </a:lnTo>
                <a:lnTo>
                  <a:pt x="9810381" y="8170835"/>
                </a:lnTo>
                <a:lnTo>
                  <a:pt x="9834426" y="8132688"/>
                </a:lnTo>
                <a:lnTo>
                  <a:pt x="9858156" y="8094325"/>
                </a:lnTo>
                <a:lnTo>
                  <a:pt x="9881569" y="8055746"/>
                </a:lnTo>
                <a:lnTo>
                  <a:pt x="9904663" y="8016953"/>
                </a:lnTo>
                <a:lnTo>
                  <a:pt x="9927437" y="7977949"/>
                </a:lnTo>
                <a:lnTo>
                  <a:pt x="9949889" y="7938736"/>
                </a:lnTo>
                <a:lnTo>
                  <a:pt x="9972016" y="7899314"/>
                </a:lnTo>
                <a:lnTo>
                  <a:pt x="9993817" y="7859686"/>
                </a:lnTo>
                <a:lnTo>
                  <a:pt x="10015290" y="7819854"/>
                </a:lnTo>
                <a:lnTo>
                  <a:pt x="10036434" y="7779820"/>
                </a:lnTo>
                <a:lnTo>
                  <a:pt x="10057246" y="7739584"/>
                </a:lnTo>
                <a:lnTo>
                  <a:pt x="10077725" y="7699150"/>
                </a:lnTo>
                <a:lnTo>
                  <a:pt x="10097869" y="7658519"/>
                </a:lnTo>
                <a:lnTo>
                  <a:pt x="10117676" y="7617693"/>
                </a:lnTo>
                <a:lnTo>
                  <a:pt x="10137144" y="7576673"/>
                </a:lnTo>
                <a:lnTo>
                  <a:pt x="10156272" y="7535462"/>
                </a:lnTo>
                <a:lnTo>
                  <a:pt x="10175057" y="7494061"/>
                </a:lnTo>
                <a:lnTo>
                  <a:pt x="10193498" y="7452472"/>
                </a:lnTo>
                <a:lnTo>
                  <a:pt x="10211594" y="7410697"/>
                </a:lnTo>
                <a:lnTo>
                  <a:pt x="10229341" y="7368737"/>
                </a:lnTo>
                <a:lnTo>
                  <a:pt x="10246739" y="7326596"/>
                </a:lnTo>
                <a:lnTo>
                  <a:pt x="10263785" y="7284273"/>
                </a:lnTo>
                <a:lnTo>
                  <a:pt x="10280478" y="7241771"/>
                </a:lnTo>
                <a:lnTo>
                  <a:pt x="10296816" y="7199093"/>
                </a:lnTo>
                <a:lnTo>
                  <a:pt x="10312797" y="7156239"/>
                </a:lnTo>
                <a:lnTo>
                  <a:pt x="10328419" y="7113212"/>
                </a:lnTo>
                <a:lnTo>
                  <a:pt x="10343681" y="7070013"/>
                </a:lnTo>
                <a:lnTo>
                  <a:pt x="10358580" y="7026645"/>
                </a:lnTo>
                <a:lnTo>
                  <a:pt x="10373115" y="6983108"/>
                </a:lnTo>
                <a:lnTo>
                  <a:pt x="10387284" y="6939405"/>
                </a:lnTo>
                <a:lnTo>
                  <a:pt x="10401086" y="6895538"/>
                </a:lnTo>
                <a:lnTo>
                  <a:pt x="10414518" y="6851509"/>
                </a:lnTo>
                <a:lnTo>
                  <a:pt x="10427578" y="6807318"/>
                </a:lnTo>
                <a:lnTo>
                  <a:pt x="10440265" y="6762969"/>
                </a:lnTo>
                <a:lnTo>
                  <a:pt x="10452577" y="6718463"/>
                </a:lnTo>
                <a:lnTo>
                  <a:pt x="10464512" y="6673802"/>
                </a:lnTo>
                <a:lnTo>
                  <a:pt x="10476069" y="6628987"/>
                </a:lnTo>
                <a:lnTo>
                  <a:pt x="10487245" y="6584020"/>
                </a:lnTo>
                <a:lnTo>
                  <a:pt x="10498039" y="6538904"/>
                </a:lnTo>
                <a:lnTo>
                  <a:pt x="10508448" y="6493640"/>
                </a:lnTo>
                <a:lnTo>
                  <a:pt x="10518472" y="6448229"/>
                </a:lnTo>
                <a:lnTo>
                  <a:pt x="10528107" y="6402674"/>
                </a:lnTo>
                <a:lnTo>
                  <a:pt x="10537354" y="6356977"/>
                </a:lnTo>
                <a:lnTo>
                  <a:pt x="10546208" y="6311139"/>
                </a:lnTo>
                <a:lnTo>
                  <a:pt x="10554670" y="6265162"/>
                </a:lnTo>
                <a:lnTo>
                  <a:pt x="10562736" y="6219048"/>
                </a:lnTo>
                <a:lnTo>
                  <a:pt x="10570406" y="6172799"/>
                </a:lnTo>
                <a:lnTo>
                  <a:pt x="10577677" y="6126416"/>
                </a:lnTo>
                <a:lnTo>
                  <a:pt x="10584547" y="6079901"/>
                </a:lnTo>
                <a:lnTo>
                  <a:pt x="10591015" y="6033257"/>
                </a:lnTo>
                <a:lnTo>
                  <a:pt x="10597079" y="5986485"/>
                </a:lnTo>
                <a:lnTo>
                  <a:pt x="10602737" y="5939587"/>
                </a:lnTo>
                <a:lnTo>
                  <a:pt x="10607988" y="5892564"/>
                </a:lnTo>
                <a:lnTo>
                  <a:pt x="10612828" y="5845419"/>
                </a:lnTo>
                <a:lnTo>
                  <a:pt x="10617257" y="5798152"/>
                </a:lnTo>
                <a:lnTo>
                  <a:pt x="10621274" y="5750767"/>
                </a:lnTo>
                <a:lnTo>
                  <a:pt x="10624875" y="5703265"/>
                </a:lnTo>
                <a:lnTo>
                  <a:pt x="10628059" y="5655648"/>
                </a:lnTo>
                <a:lnTo>
                  <a:pt x="10630824" y="5607917"/>
                </a:lnTo>
                <a:lnTo>
                  <a:pt x="10633169" y="5560075"/>
                </a:lnTo>
                <a:lnTo>
                  <a:pt x="10635092" y="5512122"/>
                </a:lnTo>
                <a:lnTo>
                  <a:pt x="10636591" y="5464062"/>
                </a:lnTo>
                <a:lnTo>
                  <a:pt x="10637663" y="5415896"/>
                </a:lnTo>
                <a:lnTo>
                  <a:pt x="10638308" y="5367625"/>
                </a:lnTo>
                <a:lnTo>
                  <a:pt x="10638524" y="5319251"/>
                </a:lnTo>
                <a:lnTo>
                  <a:pt x="10638308" y="5270877"/>
                </a:lnTo>
                <a:lnTo>
                  <a:pt x="10637663" y="5222606"/>
                </a:lnTo>
                <a:lnTo>
                  <a:pt x="10636591" y="5174440"/>
                </a:lnTo>
                <a:lnTo>
                  <a:pt x="10635092" y="5126379"/>
                </a:lnTo>
                <a:lnTo>
                  <a:pt x="10633169" y="5078427"/>
                </a:lnTo>
                <a:lnTo>
                  <a:pt x="10630824" y="5030584"/>
                </a:lnTo>
                <a:lnTo>
                  <a:pt x="10628059" y="4982853"/>
                </a:lnTo>
                <a:lnTo>
                  <a:pt x="10624875" y="4935236"/>
                </a:lnTo>
                <a:lnTo>
                  <a:pt x="10621274" y="4887733"/>
                </a:lnTo>
                <a:lnTo>
                  <a:pt x="10617257" y="4840348"/>
                </a:lnTo>
                <a:lnTo>
                  <a:pt x="10612828" y="4793082"/>
                </a:lnTo>
                <a:lnTo>
                  <a:pt x="10607988" y="4745937"/>
                </a:lnTo>
                <a:lnTo>
                  <a:pt x="10602737" y="4698914"/>
                </a:lnTo>
                <a:lnTo>
                  <a:pt x="10597079" y="4652015"/>
                </a:lnTo>
                <a:lnTo>
                  <a:pt x="10591015" y="4605243"/>
                </a:lnTo>
                <a:lnTo>
                  <a:pt x="10584547" y="4558599"/>
                </a:lnTo>
                <a:lnTo>
                  <a:pt x="10577677" y="4512084"/>
                </a:lnTo>
                <a:lnTo>
                  <a:pt x="10570406" y="4465701"/>
                </a:lnTo>
                <a:lnTo>
                  <a:pt x="10562736" y="4419452"/>
                </a:lnTo>
                <a:lnTo>
                  <a:pt x="10554670" y="4373338"/>
                </a:lnTo>
                <a:lnTo>
                  <a:pt x="10546208" y="4327361"/>
                </a:lnTo>
                <a:lnTo>
                  <a:pt x="10537354" y="4281522"/>
                </a:lnTo>
                <a:lnTo>
                  <a:pt x="10528107" y="4235825"/>
                </a:lnTo>
                <a:lnTo>
                  <a:pt x="10518472" y="4190270"/>
                </a:lnTo>
                <a:lnTo>
                  <a:pt x="10508448" y="4144859"/>
                </a:lnTo>
                <a:lnTo>
                  <a:pt x="10498039" y="4099595"/>
                </a:lnTo>
                <a:lnTo>
                  <a:pt x="10487245" y="4054479"/>
                </a:lnTo>
                <a:lnTo>
                  <a:pt x="10476069" y="4009512"/>
                </a:lnTo>
                <a:lnTo>
                  <a:pt x="10464512" y="3964697"/>
                </a:lnTo>
                <a:lnTo>
                  <a:pt x="10452577" y="3920036"/>
                </a:lnTo>
                <a:lnTo>
                  <a:pt x="10440265" y="3875529"/>
                </a:lnTo>
                <a:lnTo>
                  <a:pt x="10427578" y="3831180"/>
                </a:lnTo>
                <a:lnTo>
                  <a:pt x="10414518" y="3786990"/>
                </a:lnTo>
                <a:lnTo>
                  <a:pt x="10401086" y="3742960"/>
                </a:lnTo>
                <a:lnTo>
                  <a:pt x="10387284" y="3699093"/>
                </a:lnTo>
                <a:lnTo>
                  <a:pt x="10373115" y="3655390"/>
                </a:lnTo>
                <a:lnTo>
                  <a:pt x="10358580" y="3611854"/>
                </a:lnTo>
                <a:lnTo>
                  <a:pt x="10343681" y="3568485"/>
                </a:lnTo>
                <a:lnTo>
                  <a:pt x="10328419" y="3525286"/>
                </a:lnTo>
                <a:lnTo>
                  <a:pt x="10312797" y="3482259"/>
                </a:lnTo>
                <a:lnTo>
                  <a:pt x="10296816" y="3439405"/>
                </a:lnTo>
                <a:lnTo>
                  <a:pt x="10280478" y="3396727"/>
                </a:lnTo>
                <a:lnTo>
                  <a:pt x="10263785" y="3354225"/>
                </a:lnTo>
                <a:lnTo>
                  <a:pt x="10246739" y="3311902"/>
                </a:lnTo>
                <a:lnTo>
                  <a:pt x="10229341" y="3269760"/>
                </a:lnTo>
                <a:lnTo>
                  <a:pt x="10211594" y="3227801"/>
                </a:lnTo>
                <a:lnTo>
                  <a:pt x="10193498" y="3186026"/>
                </a:lnTo>
                <a:lnTo>
                  <a:pt x="10175057" y="3144437"/>
                </a:lnTo>
                <a:lnTo>
                  <a:pt x="10156272" y="3103036"/>
                </a:lnTo>
                <a:lnTo>
                  <a:pt x="10137144" y="3061824"/>
                </a:lnTo>
                <a:lnTo>
                  <a:pt x="10117676" y="3020805"/>
                </a:lnTo>
                <a:lnTo>
                  <a:pt x="10097869" y="2979978"/>
                </a:lnTo>
                <a:lnTo>
                  <a:pt x="10077725" y="2939347"/>
                </a:lnTo>
                <a:lnTo>
                  <a:pt x="10057246" y="2898913"/>
                </a:lnTo>
                <a:lnTo>
                  <a:pt x="10036434" y="2858678"/>
                </a:lnTo>
                <a:lnTo>
                  <a:pt x="10015290" y="2818643"/>
                </a:lnTo>
                <a:lnTo>
                  <a:pt x="9993817" y="2778811"/>
                </a:lnTo>
                <a:lnTo>
                  <a:pt x="9972016" y="2739184"/>
                </a:lnTo>
                <a:lnTo>
                  <a:pt x="9949889" y="2699762"/>
                </a:lnTo>
                <a:lnTo>
                  <a:pt x="9927437" y="2660548"/>
                </a:lnTo>
                <a:lnTo>
                  <a:pt x="9904663" y="2621544"/>
                </a:lnTo>
                <a:lnTo>
                  <a:pt x="9881569" y="2582752"/>
                </a:lnTo>
                <a:lnTo>
                  <a:pt x="9858156" y="2544173"/>
                </a:lnTo>
                <a:lnTo>
                  <a:pt x="9834426" y="2505809"/>
                </a:lnTo>
                <a:lnTo>
                  <a:pt x="9810381" y="2467663"/>
                </a:lnTo>
                <a:lnTo>
                  <a:pt x="9786022" y="2429735"/>
                </a:lnTo>
                <a:lnTo>
                  <a:pt x="9761352" y="2392027"/>
                </a:lnTo>
                <a:lnTo>
                  <a:pt x="9736373" y="2354543"/>
                </a:lnTo>
                <a:lnTo>
                  <a:pt x="9711085" y="2317282"/>
                </a:lnTo>
                <a:lnTo>
                  <a:pt x="9685492" y="2280248"/>
                </a:lnTo>
                <a:lnTo>
                  <a:pt x="9659594" y="2243441"/>
                </a:lnTo>
                <a:lnTo>
                  <a:pt x="9633394" y="2206864"/>
                </a:lnTo>
                <a:lnTo>
                  <a:pt x="9606893" y="2170519"/>
                </a:lnTo>
                <a:lnTo>
                  <a:pt x="9580094" y="2134407"/>
                </a:lnTo>
                <a:lnTo>
                  <a:pt x="9552997" y="2098531"/>
                </a:lnTo>
                <a:lnTo>
                  <a:pt x="9525606" y="2062891"/>
                </a:lnTo>
                <a:lnTo>
                  <a:pt x="9497921" y="2027490"/>
                </a:lnTo>
                <a:lnTo>
                  <a:pt x="9469944" y="1992330"/>
                </a:lnTo>
                <a:lnTo>
                  <a:pt x="9441678" y="1957412"/>
                </a:lnTo>
                <a:lnTo>
                  <a:pt x="9413124" y="1922739"/>
                </a:lnTo>
                <a:lnTo>
                  <a:pt x="9384284" y="1888311"/>
                </a:lnTo>
                <a:lnTo>
                  <a:pt x="9355160" y="1854132"/>
                </a:lnTo>
                <a:lnTo>
                  <a:pt x="9325754" y="1820202"/>
                </a:lnTo>
                <a:lnTo>
                  <a:pt x="9296066" y="1786524"/>
                </a:lnTo>
                <a:lnTo>
                  <a:pt x="9266100" y="1753099"/>
                </a:lnTo>
                <a:lnTo>
                  <a:pt x="9235857" y="1719929"/>
                </a:lnTo>
                <a:lnTo>
                  <a:pt x="9205339" y="1687016"/>
                </a:lnTo>
                <a:lnTo>
                  <a:pt x="9174548" y="1654363"/>
                </a:lnTo>
                <a:lnTo>
                  <a:pt x="9143485" y="1621969"/>
                </a:lnTo>
                <a:lnTo>
                  <a:pt x="9112152" y="1589838"/>
                </a:lnTo>
                <a:lnTo>
                  <a:pt x="9080552" y="1557972"/>
                </a:lnTo>
                <a:lnTo>
                  <a:pt x="9048685" y="1526371"/>
                </a:lnTo>
                <a:lnTo>
                  <a:pt x="9016554" y="1495038"/>
                </a:lnTo>
                <a:lnTo>
                  <a:pt x="8984161" y="1463975"/>
                </a:lnTo>
                <a:lnTo>
                  <a:pt x="8951507" y="1433184"/>
                </a:lnTo>
                <a:lnTo>
                  <a:pt x="8918594" y="1402666"/>
                </a:lnTo>
                <a:lnTo>
                  <a:pt x="8885424" y="1372423"/>
                </a:lnTo>
                <a:lnTo>
                  <a:pt x="8851999" y="1342457"/>
                </a:lnTo>
                <a:lnTo>
                  <a:pt x="8818321" y="1312770"/>
                </a:lnTo>
                <a:lnTo>
                  <a:pt x="8784391" y="1283363"/>
                </a:lnTo>
                <a:lnTo>
                  <a:pt x="8750212" y="1254239"/>
                </a:lnTo>
                <a:lnTo>
                  <a:pt x="8715785" y="1225399"/>
                </a:lnTo>
                <a:lnTo>
                  <a:pt x="8681111" y="1196845"/>
                </a:lnTo>
                <a:lnTo>
                  <a:pt x="8646193" y="1168579"/>
                </a:lnTo>
                <a:lnTo>
                  <a:pt x="8611033" y="1140603"/>
                </a:lnTo>
                <a:lnTo>
                  <a:pt x="8575632" y="1112918"/>
                </a:lnTo>
                <a:lnTo>
                  <a:pt x="8539993" y="1085526"/>
                </a:lnTo>
                <a:lnTo>
                  <a:pt x="8504116" y="1058430"/>
                </a:lnTo>
                <a:lnTo>
                  <a:pt x="8468004" y="1031630"/>
                </a:lnTo>
                <a:lnTo>
                  <a:pt x="8431659" y="1005129"/>
                </a:lnTo>
                <a:lnTo>
                  <a:pt x="8395082" y="978929"/>
                </a:lnTo>
                <a:lnTo>
                  <a:pt x="8358276" y="953032"/>
                </a:lnTo>
                <a:lnTo>
                  <a:pt x="8321241" y="927438"/>
                </a:lnTo>
                <a:lnTo>
                  <a:pt x="8283981" y="902151"/>
                </a:lnTo>
                <a:lnTo>
                  <a:pt x="8246496" y="877171"/>
                </a:lnTo>
                <a:lnTo>
                  <a:pt x="8208789" y="852501"/>
                </a:lnTo>
                <a:lnTo>
                  <a:pt x="8170861" y="828143"/>
                </a:lnTo>
                <a:lnTo>
                  <a:pt x="8132714" y="804097"/>
                </a:lnTo>
                <a:lnTo>
                  <a:pt x="8094350" y="780367"/>
                </a:lnTo>
                <a:lnTo>
                  <a:pt x="8055771" y="756954"/>
                </a:lnTo>
                <a:lnTo>
                  <a:pt x="8016979" y="733860"/>
                </a:lnTo>
                <a:lnTo>
                  <a:pt x="7977975" y="711086"/>
                </a:lnTo>
                <a:lnTo>
                  <a:pt x="7938761" y="688635"/>
                </a:lnTo>
                <a:lnTo>
                  <a:pt x="7899340" y="666507"/>
                </a:lnTo>
                <a:lnTo>
                  <a:pt x="7859712" y="644706"/>
                </a:lnTo>
                <a:lnTo>
                  <a:pt x="7819880" y="623233"/>
                </a:lnTo>
                <a:lnTo>
                  <a:pt x="7779845" y="602089"/>
                </a:lnTo>
                <a:lnTo>
                  <a:pt x="7739610" y="581277"/>
                </a:lnTo>
                <a:lnTo>
                  <a:pt x="7699176" y="560798"/>
                </a:lnTo>
                <a:lnTo>
                  <a:pt x="7658545" y="540654"/>
                </a:lnTo>
                <a:lnTo>
                  <a:pt x="7617719" y="520847"/>
                </a:lnTo>
                <a:lnTo>
                  <a:pt x="7576699" y="501379"/>
                </a:lnTo>
                <a:lnTo>
                  <a:pt x="7535488" y="482251"/>
                </a:lnTo>
                <a:lnTo>
                  <a:pt x="7494086" y="463466"/>
                </a:lnTo>
                <a:lnTo>
                  <a:pt x="7452497" y="445025"/>
                </a:lnTo>
                <a:lnTo>
                  <a:pt x="7410722" y="426930"/>
                </a:lnTo>
                <a:lnTo>
                  <a:pt x="7368763" y="409182"/>
                </a:lnTo>
                <a:lnTo>
                  <a:pt x="7326621" y="391785"/>
                </a:lnTo>
                <a:lnTo>
                  <a:pt x="7284298" y="374738"/>
                </a:lnTo>
                <a:lnTo>
                  <a:pt x="7241797" y="358046"/>
                </a:lnTo>
                <a:lnTo>
                  <a:pt x="7199118" y="341708"/>
                </a:lnTo>
                <a:lnTo>
                  <a:pt x="7156264" y="325727"/>
                </a:lnTo>
                <a:lnTo>
                  <a:pt x="7113237" y="310104"/>
                </a:lnTo>
                <a:lnTo>
                  <a:pt x="7070038" y="294843"/>
                </a:lnTo>
                <a:lnTo>
                  <a:pt x="7026670" y="279943"/>
                </a:lnTo>
                <a:lnTo>
                  <a:pt x="6983133" y="265408"/>
                </a:lnTo>
                <a:lnTo>
                  <a:pt x="6939430" y="251239"/>
                </a:lnTo>
                <a:lnTo>
                  <a:pt x="6895563" y="237437"/>
                </a:lnTo>
                <a:lnTo>
                  <a:pt x="6851533" y="224006"/>
                </a:lnTo>
                <a:lnTo>
                  <a:pt x="6807343" y="210945"/>
                </a:lnTo>
                <a:lnTo>
                  <a:pt x="6762994" y="198258"/>
                </a:lnTo>
                <a:lnTo>
                  <a:pt x="6718488" y="185946"/>
                </a:lnTo>
                <a:lnTo>
                  <a:pt x="6673826" y="174011"/>
                </a:lnTo>
                <a:lnTo>
                  <a:pt x="6629011" y="162454"/>
                </a:lnTo>
                <a:lnTo>
                  <a:pt x="6584045" y="151278"/>
                </a:lnTo>
                <a:lnTo>
                  <a:pt x="6538928" y="140485"/>
                </a:lnTo>
                <a:lnTo>
                  <a:pt x="6493664" y="130075"/>
                </a:lnTo>
                <a:lnTo>
                  <a:pt x="6448253" y="120052"/>
                </a:lnTo>
                <a:lnTo>
                  <a:pt x="6402698" y="110416"/>
                </a:lnTo>
                <a:lnTo>
                  <a:pt x="6357001" y="101170"/>
                </a:lnTo>
                <a:lnTo>
                  <a:pt x="6311163" y="92315"/>
                </a:lnTo>
                <a:lnTo>
                  <a:pt x="6265186" y="83853"/>
                </a:lnTo>
                <a:lnTo>
                  <a:pt x="6219071" y="75787"/>
                </a:lnTo>
                <a:lnTo>
                  <a:pt x="6172822" y="68117"/>
                </a:lnTo>
                <a:lnTo>
                  <a:pt x="6126439" y="60846"/>
                </a:lnTo>
                <a:lnTo>
                  <a:pt x="6079925" y="53976"/>
                </a:lnTo>
                <a:lnTo>
                  <a:pt x="6033280" y="47508"/>
                </a:lnTo>
                <a:lnTo>
                  <a:pt x="5986508" y="41444"/>
                </a:lnTo>
                <a:lnTo>
                  <a:pt x="5939609" y="35786"/>
                </a:lnTo>
                <a:lnTo>
                  <a:pt x="5892587" y="30536"/>
                </a:lnTo>
                <a:lnTo>
                  <a:pt x="5845441" y="25695"/>
                </a:lnTo>
                <a:lnTo>
                  <a:pt x="5798175" y="21266"/>
                </a:lnTo>
                <a:lnTo>
                  <a:pt x="5750790" y="17250"/>
                </a:lnTo>
                <a:lnTo>
                  <a:pt x="5703288" y="13649"/>
                </a:lnTo>
                <a:lnTo>
                  <a:pt x="5655670" y="10464"/>
                </a:lnTo>
                <a:lnTo>
                  <a:pt x="5607939" y="7699"/>
                </a:lnTo>
                <a:lnTo>
                  <a:pt x="5560096" y="5354"/>
                </a:lnTo>
                <a:lnTo>
                  <a:pt x="5512144" y="3431"/>
                </a:lnTo>
                <a:lnTo>
                  <a:pt x="5464084" y="1933"/>
                </a:lnTo>
                <a:lnTo>
                  <a:pt x="5415917" y="860"/>
                </a:lnTo>
                <a:lnTo>
                  <a:pt x="5367646" y="215"/>
                </a:lnTo>
                <a:lnTo>
                  <a:pt x="5319272" y="0"/>
                </a:lnTo>
                <a:close/>
              </a:path>
            </a:pathLst>
          </a:custGeom>
          <a:solidFill>
            <a:srgbClr val="ADA3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9209">
              <a:lnSpc>
                <a:spcPct val="100000"/>
              </a:lnSpc>
              <a:spcBef>
                <a:spcPts val="95"/>
              </a:spcBef>
            </a:pPr>
            <a:r>
              <a:rPr dirty="0" spc="575"/>
              <a:t>Ящерица</a:t>
            </a:r>
            <a:r>
              <a:rPr dirty="0" spc="-105"/>
              <a:t> </a:t>
            </a:r>
            <a:r>
              <a:rPr dirty="0" spc="600"/>
              <a:t>прыткая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1191332"/>
            <a:ext cx="19675475" cy="9600565"/>
            <a:chOff x="0" y="1191332"/>
            <a:chExt cx="19675475" cy="9600565"/>
          </a:xfrm>
        </p:grpSpPr>
        <p:sp>
          <p:nvSpPr>
            <p:cNvPr id="5" name="object 5"/>
            <p:cNvSpPr/>
            <p:nvPr/>
          </p:nvSpPr>
          <p:spPr>
            <a:xfrm>
              <a:off x="429097" y="1191332"/>
              <a:ext cx="19245895" cy="91738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9833093"/>
              <a:ext cx="7741284" cy="958850"/>
            </a:xfrm>
            <a:custGeom>
              <a:avLst/>
              <a:gdLst/>
              <a:ahLst/>
              <a:cxnLst/>
              <a:rect l="l" t="t" r="r" b="b"/>
              <a:pathLst>
                <a:path w="7741284" h="958850">
                  <a:moveTo>
                    <a:pt x="7741062" y="0"/>
                  </a:moveTo>
                  <a:lnTo>
                    <a:pt x="0" y="0"/>
                  </a:lnTo>
                  <a:lnTo>
                    <a:pt x="0" y="958494"/>
                  </a:lnTo>
                  <a:lnTo>
                    <a:pt x="7741062" y="958494"/>
                  </a:lnTo>
                  <a:lnTo>
                    <a:pt x="7741062" y="0"/>
                  </a:lnTo>
                  <a:close/>
                </a:path>
              </a:pathLst>
            </a:custGeom>
            <a:solidFill>
              <a:srgbClr val="E2B0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2177222" y="9815733"/>
            <a:ext cx="3689985" cy="867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520">
                <a:solidFill>
                  <a:srgbClr val="3C3835"/>
                </a:solidFill>
                <a:latin typeface="Arial"/>
                <a:cs typeface="Arial"/>
              </a:rPr>
              <a:t>Рептилии</a:t>
            </a:r>
            <a:endParaRPr sz="5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11"/>
            <a:ext cx="20104100" cy="11304270"/>
          </a:xfrm>
          <a:custGeom>
            <a:avLst/>
            <a:gdLst/>
            <a:ahLst/>
            <a:cxnLst/>
            <a:rect l="l" t="t" r="r" b="b"/>
            <a:pathLst>
              <a:path w="20104100" h="11304270">
                <a:moveTo>
                  <a:pt x="20104099" y="0"/>
                </a:moveTo>
                <a:lnTo>
                  <a:pt x="0" y="0"/>
                </a:lnTo>
                <a:lnTo>
                  <a:pt x="0" y="11303844"/>
                </a:lnTo>
                <a:lnTo>
                  <a:pt x="20104099" y="11303844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232830"/>
            <a:ext cx="19476085" cy="10464800"/>
            <a:chOff x="0" y="232830"/>
            <a:chExt cx="19476085" cy="10464800"/>
          </a:xfrm>
        </p:grpSpPr>
        <p:sp>
          <p:nvSpPr>
            <p:cNvPr id="4" name="object 4"/>
            <p:cNvSpPr/>
            <p:nvPr/>
          </p:nvSpPr>
          <p:spPr>
            <a:xfrm>
              <a:off x="628473" y="620466"/>
              <a:ext cx="18847164" cy="100769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232830"/>
              <a:ext cx="7741284" cy="958850"/>
            </a:xfrm>
            <a:custGeom>
              <a:avLst/>
              <a:gdLst/>
              <a:ahLst/>
              <a:cxnLst/>
              <a:rect l="l" t="t" r="r" b="b"/>
              <a:pathLst>
                <a:path w="7741284" h="958850">
                  <a:moveTo>
                    <a:pt x="7741062" y="0"/>
                  </a:moveTo>
                  <a:lnTo>
                    <a:pt x="0" y="0"/>
                  </a:lnTo>
                  <a:lnTo>
                    <a:pt x="0" y="958494"/>
                  </a:lnTo>
                  <a:lnTo>
                    <a:pt x="7741062" y="958494"/>
                  </a:lnTo>
                  <a:lnTo>
                    <a:pt x="7741062" y="0"/>
                  </a:lnTo>
                  <a:close/>
                </a:path>
              </a:pathLst>
            </a:custGeom>
            <a:solidFill>
              <a:srgbClr val="E2B0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2025761" y="203722"/>
            <a:ext cx="3689985" cy="867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520">
                <a:solidFill>
                  <a:srgbClr val="3C3835"/>
                </a:solidFill>
                <a:latin typeface="Arial"/>
                <a:cs typeface="Arial"/>
              </a:rPr>
              <a:t>Рептилии</a:t>
            </a:r>
            <a:endParaRPr sz="55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40483" y="9516454"/>
            <a:ext cx="12263755" cy="1591945"/>
          </a:xfrm>
          <a:custGeom>
            <a:avLst/>
            <a:gdLst/>
            <a:ahLst/>
            <a:cxnLst/>
            <a:rect l="l" t="t" r="r" b="b"/>
            <a:pathLst>
              <a:path w="12263755" h="1591945">
                <a:moveTo>
                  <a:pt x="12263605" y="0"/>
                </a:moveTo>
                <a:lnTo>
                  <a:pt x="0" y="0"/>
                </a:lnTo>
                <a:lnTo>
                  <a:pt x="0" y="1591773"/>
                </a:lnTo>
                <a:lnTo>
                  <a:pt x="12263605" y="1591773"/>
                </a:lnTo>
                <a:lnTo>
                  <a:pt x="12263605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8610702" y="9707808"/>
            <a:ext cx="1072388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575">
                <a:solidFill>
                  <a:srgbClr val="EBE6E3"/>
                </a:solidFill>
                <a:latin typeface="Arial"/>
                <a:cs typeface="Arial"/>
              </a:rPr>
              <a:t>Ящерица</a:t>
            </a:r>
            <a:r>
              <a:rPr dirty="0" sz="6600" spc="-105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6600" spc="635">
                <a:solidFill>
                  <a:srgbClr val="EBE6E3"/>
                </a:solidFill>
                <a:latin typeface="Arial"/>
                <a:cs typeface="Arial"/>
              </a:rPr>
              <a:t>живородящая</a:t>
            </a:r>
            <a:endParaRPr sz="6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5852" y="2354368"/>
            <a:ext cx="11092118" cy="86720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27753" y="0"/>
            <a:ext cx="4184015" cy="2092325"/>
          </a:xfrm>
          <a:custGeom>
            <a:avLst/>
            <a:gdLst/>
            <a:ahLst/>
            <a:cxnLst/>
            <a:rect l="l" t="t" r="r" b="b"/>
            <a:pathLst>
              <a:path w="4184015" h="2092325">
                <a:moveTo>
                  <a:pt x="4183464" y="0"/>
                </a:moveTo>
                <a:lnTo>
                  <a:pt x="0" y="0"/>
                </a:lnTo>
                <a:lnTo>
                  <a:pt x="540" y="48006"/>
                </a:lnTo>
                <a:lnTo>
                  <a:pt x="2152" y="95747"/>
                </a:lnTo>
                <a:lnTo>
                  <a:pt x="4825" y="143212"/>
                </a:lnTo>
                <a:lnTo>
                  <a:pt x="8548" y="190390"/>
                </a:lnTo>
                <a:lnTo>
                  <a:pt x="13308" y="237268"/>
                </a:lnTo>
                <a:lnTo>
                  <a:pt x="19095" y="283835"/>
                </a:lnTo>
                <a:lnTo>
                  <a:pt x="25896" y="330080"/>
                </a:lnTo>
                <a:lnTo>
                  <a:pt x="33700" y="375991"/>
                </a:lnTo>
                <a:lnTo>
                  <a:pt x="42496" y="421557"/>
                </a:lnTo>
                <a:lnTo>
                  <a:pt x="52272" y="466765"/>
                </a:lnTo>
                <a:lnTo>
                  <a:pt x="63017" y="511605"/>
                </a:lnTo>
                <a:lnTo>
                  <a:pt x="74719" y="556065"/>
                </a:lnTo>
                <a:lnTo>
                  <a:pt x="87366" y="600133"/>
                </a:lnTo>
                <a:lnTo>
                  <a:pt x="100947" y="643799"/>
                </a:lnTo>
                <a:lnTo>
                  <a:pt x="115450" y="687049"/>
                </a:lnTo>
                <a:lnTo>
                  <a:pt x="130864" y="729873"/>
                </a:lnTo>
                <a:lnTo>
                  <a:pt x="147178" y="772260"/>
                </a:lnTo>
                <a:lnTo>
                  <a:pt x="164379" y="814197"/>
                </a:lnTo>
                <a:lnTo>
                  <a:pt x="182456" y="855673"/>
                </a:lnTo>
                <a:lnTo>
                  <a:pt x="201398" y="896677"/>
                </a:lnTo>
                <a:lnTo>
                  <a:pt x="221194" y="937197"/>
                </a:lnTo>
                <a:lnTo>
                  <a:pt x="241831" y="977222"/>
                </a:lnTo>
                <a:lnTo>
                  <a:pt x="263298" y="1016739"/>
                </a:lnTo>
                <a:lnTo>
                  <a:pt x="285583" y="1055738"/>
                </a:lnTo>
                <a:lnTo>
                  <a:pt x="308676" y="1094207"/>
                </a:lnTo>
                <a:lnTo>
                  <a:pt x="332564" y="1132134"/>
                </a:lnTo>
                <a:lnTo>
                  <a:pt x="357236" y="1169509"/>
                </a:lnTo>
                <a:lnTo>
                  <a:pt x="382680" y="1206318"/>
                </a:lnTo>
                <a:lnTo>
                  <a:pt x="408885" y="1242551"/>
                </a:lnTo>
                <a:lnTo>
                  <a:pt x="435839" y="1278197"/>
                </a:lnTo>
                <a:lnTo>
                  <a:pt x="463532" y="1313243"/>
                </a:lnTo>
                <a:lnTo>
                  <a:pt x="491950" y="1347678"/>
                </a:lnTo>
                <a:lnTo>
                  <a:pt x="521083" y="1381491"/>
                </a:lnTo>
                <a:lnTo>
                  <a:pt x="550919" y="1414670"/>
                </a:lnTo>
                <a:lnTo>
                  <a:pt x="581447" y="1447204"/>
                </a:lnTo>
                <a:lnTo>
                  <a:pt x="612655" y="1479080"/>
                </a:lnTo>
                <a:lnTo>
                  <a:pt x="644531" y="1510288"/>
                </a:lnTo>
                <a:lnTo>
                  <a:pt x="677065" y="1540816"/>
                </a:lnTo>
                <a:lnTo>
                  <a:pt x="710244" y="1570652"/>
                </a:lnTo>
                <a:lnTo>
                  <a:pt x="744056" y="1599786"/>
                </a:lnTo>
                <a:lnTo>
                  <a:pt x="778492" y="1628204"/>
                </a:lnTo>
                <a:lnTo>
                  <a:pt x="813538" y="1655896"/>
                </a:lnTo>
                <a:lnTo>
                  <a:pt x="849183" y="1682851"/>
                </a:lnTo>
                <a:lnTo>
                  <a:pt x="885416" y="1709056"/>
                </a:lnTo>
                <a:lnTo>
                  <a:pt x="922225" y="1734500"/>
                </a:lnTo>
                <a:lnTo>
                  <a:pt x="959599" y="1759172"/>
                </a:lnTo>
                <a:lnTo>
                  <a:pt x="997526" y="1783060"/>
                </a:lnTo>
                <a:lnTo>
                  <a:pt x="1035995" y="1806153"/>
                </a:lnTo>
                <a:lnTo>
                  <a:pt x="1074994" y="1828438"/>
                </a:lnTo>
                <a:lnTo>
                  <a:pt x="1114511" y="1849905"/>
                </a:lnTo>
                <a:lnTo>
                  <a:pt x="1154536" y="1870542"/>
                </a:lnTo>
                <a:lnTo>
                  <a:pt x="1195055" y="1890338"/>
                </a:lnTo>
                <a:lnTo>
                  <a:pt x="1236059" y="1909280"/>
                </a:lnTo>
                <a:lnTo>
                  <a:pt x="1277535" y="1927357"/>
                </a:lnTo>
                <a:lnTo>
                  <a:pt x="1319472" y="1944559"/>
                </a:lnTo>
                <a:lnTo>
                  <a:pt x="1361858" y="1960872"/>
                </a:lnTo>
                <a:lnTo>
                  <a:pt x="1404682" y="1976286"/>
                </a:lnTo>
                <a:lnTo>
                  <a:pt x="1447932" y="1990790"/>
                </a:lnTo>
                <a:lnTo>
                  <a:pt x="1491597" y="2004371"/>
                </a:lnTo>
                <a:lnTo>
                  <a:pt x="1535665" y="2017018"/>
                </a:lnTo>
                <a:lnTo>
                  <a:pt x="1580125" y="2028719"/>
                </a:lnTo>
                <a:lnTo>
                  <a:pt x="1624964" y="2039464"/>
                </a:lnTo>
                <a:lnTo>
                  <a:pt x="1670173" y="2049240"/>
                </a:lnTo>
                <a:lnTo>
                  <a:pt x="1715738" y="2058036"/>
                </a:lnTo>
                <a:lnTo>
                  <a:pt x="1761648" y="2065840"/>
                </a:lnTo>
                <a:lnTo>
                  <a:pt x="1807893" y="2072642"/>
                </a:lnTo>
                <a:lnTo>
                  <a:pt x="1854460" y="2078428"/>
                </a:lnTo>
                <a:lnTo>
                  <a:pt x="1901338" y="2083189"/>
                </a:lnTo>
                <a:lnTo>
                  <a:pt x="1948515" y="2086911"/>
                </a:lnTo>
                <a:lnTo>
                  <a:pt x="1995980" y="2089584"/>
                </a:lnTo>
                <a:lnTo>
                  <a:pt x="2043721" y="2091197"/>
                </a:lnTo>
                <a:lnTo>
                  <a:pt x="2091726" y="2091737"/>
                </a:lnTo>
                <a:lnTo>
                  <a:pt x="2139733" y="2091197"/>
                </a:lnTo>
                <a:lnTo>
                  <a:pt x="2187475" y="2089584"/>
                </a:lnTo>
                <a:lnTo>
                  <a:pt x="2234940" y="2086911"/>
                </a:lnTo>
                <a:lnTo>
                  <a:pt x="2282118" y="2083189"/>
                </a:lnTo>
                <a:lnTo>
                  <a:pt x="2328997" y="2078428"/>
                </a:lnTo>
                <a:lnTo>
                  <a:pt x="2375564" y="2072642"/>
                </a:lnTo>
                <a:lnTo>
                  <a:pt x="2421810" y="2065840"/>
                </a:lnTo>
                <a:lnTo>
                  <a:pt x="2467721" y="2058036"/>
                </a:lnTo>
                <a:lnTo>
                  <a:pt x="2513287" y="2049240"/>
                </a:lnTo>
                <a:lnTo>
                  <a:pt x="2558495" y="2039464"/>
                </a:lnTo>
                <a:lnTo>
                  <a:pt x="2603336" y="2028719"/>
                </a:lnTo>
                <a:lnTo>
                  <a:pt x="2647796" y="2017018"/>
                </a:lnTo>
                <a:lnTo>
                  <a:pt x="2691864" y="2004371"/>
                </a:lnTo>
                <a:lnTo>
                  <a:pt x="2735529" y="1990790"/>
                </a:lnTo>
                <a:lnTo>
                  <a:pt x="2778780" y="1976286"/>
                </a:lnTo>
                <a:lnTo>
                  <a:pt x="2821604" y="1960872"/>
                </a:lnTo>
                <a:lnTo>
                  <a:pt x="2863991" y="1944559"/>
                </a:lnTo>
                <a:lnTo>
                  <a:pt x="2905928" y="1927357"/>
                </a:lnTo>
                <a:lnTo>
                  <a:pt x="2947405" y="1909280"/>
                </a:lnTo>
                <a:lnTo>
                  <a:pt x="2988409" y="1890338"/>
                </a:lnTo>
                <a:lnTo>
                  <a:pt x="3028929" y="1870542"/>
                </a:lnTo>
                <a:lnTo>
                  <a:pt x="3068953" y="1849905"/>
                </a:lnTo>
                <a:lnTo>
                  <a:pt x="3108471" y="1828438"/>
                </a:lnTo>
                <a:lnTo>
                  <a:pt x="3147470" y="1806153"/>
                </a:lnTo>
                <a:lnTo>
                  <a:pt x="3185939" y="1783060"/>
                </a:lnTo>
                <a:lnTo>
                  <a:pt x="3223866" y="1759172"/>
                </a:lnTo>
                <a:lnTo>
                  <a:pt x="3261240" y="1734500"/>
                </a:lnTo>
                <a:lnTo>
                  <a:pt x="3298049" y="1709056"/>
                </a:lnTo>
                <a:lnTo>
                  <a:pt x="3334283" y="1682851"/>
                </a:lnTo>
                <a:lnTo>
                  <a:pt x="3369928" y="1655896"/>
                </a:lnTo>
                <a:lnTo>
                  <a:pt x="3404974" y="1628204"/>
                </a:lnTo>
                <a:lnTo>
                  <a:pt x="3439409" y="1599786"/>
                </a:lnTo>
                <a:lnTo>
                  <a:pt x="3473222" y="1570652"/>
                </a:lnTo>
                <a:lnTo>
                  <a:pt x="3506401" y="1540816"/>
                </a:lnTo>
                <a:lnTo>
                  <a:pt x="3538934" y="1510288"/>
                </a:lnTo>
                <a:lnTo>
                  <a:pt x="3570811" y="1479080"/>
                </a:lnTo>
                <a:lnTo>
                  <a:pt x="3602019" y="1447204"/>
                </a:lnTo>
                <a:lnTo>
                  <a:pt x="3632547" y="1414670"/>
                </a:lnTo>
                <a:lnTo>
                  <a:pt x="3662383" y="1381491"/>
                </a:lnTo>
                <a:lnTo>
                  <a:pt x="3691516" y="1347678"/>
                </a:lnTo>
                <a:lnTo>
                  <a:pt x="3719934" y="1313243"/>
                </a:lnTo>
                <a:lnTo>
                  <a:pt x="3747626" y="1278197"/>
                </a:lnTo>
                <a:lnTo>
                  <a:pt x="3774581" y="1242551"/>
                </a:lnTo>
                <a:lnTo>
                  <a:pt x="3800786" y="1206318"/>
                </a:lnTo>
                <a:lnTo>
                  <a:pt x="3826230" y="1169509"/>
                </a:lnTo>
                <a:lnTo>
                  <a:pt x="3850902" y="1132134"/>
                </a:lnTo>
                <a:lnTo>
                  <a:pt x="3874790" y="1094207"/>
                </a:lnTo>
                <a:lnTo>
                  <a:pt x="3897882" y="1055738"/>
                </a:lnTo>
                <a:lnTo>
                  <a:pt x="3920167" y="1016739"/>
                </a:lnTo>
                <a:lnTo>
                  <a:pt x="3941634" y="977222"/>
                </a:lnTo>
                <a:lnTo>
                  <a:pt x="3962271" y="937197"/>
                </a:lnTo>
                <a:lnTo>
                  <a:pt x="3982066" y="896677"/>
                </a:lnTo>
                <a:lnTo>
                  <a:pt x="4001008" y="855673"/>
                </a:lnTo>
                <a:lnTo>
                  <a:pt x="4019086" y="814197"/>
                </a:lnTo>
                <a:lnTo>
                  <a:pt x="4036287" y="772260"/>
                </a:lnTo>
                <a:lnTo>
                  <a:pt x="4052600" y="729873"/>
                </a:lnTo>
                <a:lnTo>
                  <a:pt x="4068014" y="687049"/>
                </a:lnTo>
                <a:lnTo>
                  <a:pt x="4082518" y="643799"/>
                </a:lnTo>
                <a:lnTo>
                  <a:pt x="4096098" y="600133"/>
                </a:lnTo>
                <a:lnTo>
                  <a:pt x="4108745" y="556065"/>
                </a:lnTo>
                <a:lnTo>
                  <a:pt x="4120447" y="511605"/>
                </a:lnTo>
                <a:lnTo>
                  <a:pt x="4131191" y="466765"/>
                </a:lnTo>
                <a:lnTo>
                  <a:pt x="4140967" y="421557"/>
                </a:lnTo>
                <a:lnTo>
                  <a:pt x="4149763" y="375991"/>
                </a:lnTo>
                <a:lnTo>
                  <a:pt x="4157568" y="330080"/>
                </a:lnTo>
                <a:lnTo>
                  <a:pt x="4164369" y="283835"/>
                </a:lnTo>
                <a:lnTo>
                  <a:pt x="4170155" y="237268"/>
                </a:lnTo>
                <a:lnTo>
                  <a:pt x="4174916" y="190390"/>
                </a:lnTo>
                <a:lnTo>
                  <a:pt x="4178638" y="143212"/>
                </a:lnTo>
                <a:lnTo>
                  <a:pt x="4181311" y="95747"/>
                </a:lnTo>
                <a:lnTo>
                  <a:pt x="4182924" y="48006"/>
                </a:lnTo>
                <a:lnTo>
                  <a:pt x="4183464" y="0"/>
                </a:lnTo>
                <a:close/>
              </a:path>
            </a:pathLst>
          </a:custGeom>
          <a:solidFill>
            <a:srgbClr val="ADA3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52103" y="309604"/>
            <a:ext cx="8137525" cy="103060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575"/>
              <a:t>Ящерица</a:t>
            </a:r>
            <a:r>
              <a:rPr dirty="0" spc="-105"/>
              <a:t> </a:t>
            </a:r>
            <a:r>
              <a:rPr dirty="0" spc="600"/>
              <a:t>прыткая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4440744" y="308618"/>
            <a:ext cx="15302865" cy="11000105"/>
            <a:chOff x="4440744" y="308618"/>
            <a:chExt cx="15302865" cy="11000105"/>
          </a:xfrm>
        </p:grpSpPr>
        <p:sp>
          <p:nvSpPr>
            <p:cNvPr id="6" name="object 6"/>
            <p:cNvSpPr/>
            <p:nvPr/>
          </p:nvSpPr>
          <p:spPr>
            <a:xfrm>
              <a:off x="11870633" y="308618"/>
              <a:ext cx="7872713" cy="107177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440744" y="10350051"/>
              <a:ext cx="7741284" cy="958850"/>
            </a:xfrm>
            <a:custGeom>
              <a:avLst/>
              <a:gdLst/>
              <a:ahLst/>
              <a:cxnLst/>
              <a:rect l="l" t="t" r="r" b="b"/>
              <a:pathLst>
                <a:path w="7741284" h="958850">
                  <a:moveTo>
                    <a:pt x="7741062" y="0"/>
                  </a:moveTo>
                  <a:lnTo>
                    <a:pt x="0" y="0"/>
                  </a:lnTo>
                  <a:lnTo>
                    <a:pt x="0" y="958504"/>
                  </a:lnTo>
                  <a:lnTo>
                    <a:pt x="7741062" y="958504"/>
                  </a:lnTo>
                  <a:lnTo>
                    <a:pt x="7741062" y="0"/>
                  </a:lnTo>
                  <a:close/>
                </a:path>
              </a:pathLst>
            </a:custGeom>
            <a:solidFill>
              <a:srgbClr val="E2B0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617956" y="10332703"/>
            <a:ext cx="3689985" cy="867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520">
                <a:solidFill>
                  <a:srgbClr val="3C3835"/>
                </a:solidFill>
                <a:latin typeface="Arial"/>
                <a:cs typeface="Arial"/>
              </a:rPr>
              <a:t>Рептилии</a:t>
            </a:r>
            <a:endParaRPr sz="5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26852"/>
            <a:ext cx="18837910" cy="10697210"/>
            <a:chOff x="0" y="426852"/>
            <a:chExt cx="18837910" cy="10697210"/>
          </a:xfrm>
        </p:grpSpPr>
        <p:sp>
          <p:nvSpPr>
            <p:cNvPr id="3" name="object 3"/>
            <p:cNvSpPr/>
            <p:nvPr/>
          </p:nvSpPr>
          <p:spPr>
            <a:xfrm>
              <a:off x="1266453" y="426852"/>
              <a:ext cx="17571192" cy="1045485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10165376"/>
              <a:ext cx="7741284" cy="958850"/>
            </a:xfrm>
            <a:custGeom>
              <a:avLst/>
              <a:gdLst/>
              <a:ahLst/>
              <a:cxnLst/>
              <a:rect l="l" t="t" r="r" b="b"/>
              <a:pathLst>
                <a:path w="7741284" h="958850">
                  <a:moveTo>
                    <a:pt x="7741062" y="0"/>
                  </a:moveTo>
                  <a:lnTo>
                    <a:pt x="0" y="0"/>
                  </a:lnTo>
                  <a:lnTo>
                    <a:pt x="0" y="958494"/>
                  </a:lnTo>
                  <a:lnTo>
                    <a:pt x="7741062" y="958494"/>
                  </a:lnTo>
                  <a:lnTo>
                    <a:pt x="7741062" y="0"/>
                  </a:lnTo>
                  <a:close/>
                </a:path>
              </a:pathLst>
            </a:custGeom>
            <a:solidFill>
              <a:srgbClr val="E2B0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2025761" y="10136276"/>
            <a:ext cx="3689985" cy="867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520">
                <a:solidFill>
                  <a:srgbClr val="3C3835"/>
                </a:solidFill>
                <a:latin typeface="Arial"/>
                <a:cs typeface="Arial"/>
              </a:rPr>
              <a:t>Рептилии</a:t>
            </a:r>
            <a:endParaRPr sz="5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6141" y="192392"/>
            <a:ext cx="6009640" cy="6009640"/>
          </a:xfrm>
          <a:custGeom>
            <a:avLst/>
            <a:gdLst/>
            <a:ahLst/>
            <a:cxnLst/>
            <a:rect l="l" t="t" r="r" b="b"/>
            <a:pathLst>
              <a:path w="6009640" h="6009640">
                <a:moveTo>
                  <a:pt x="3004547" y="0"/>
                </a:moveTo>
                <a:lnTo>
                  <a:pt x="2956305" y="379"/>
                </a:lnTo>
                <a:lnTo>
                  <a:pt x="2908247" y="1513"/>
                </a:lnTo>
                <a:lnTo>
                  <a:pt x="2860378" y="3398"/>
                </a:lnTo>
                <a:lnTo>
                  <a:pt x="2812704" y="6025"/>
                </a:lnTo>
                <a:lnTo>
                  <a:pt x="2765230" y="9391"/>
                </a:lnTo>
                <a:lnTo>
                  <a:pt x="2717962" y="13490"/>
                </a:lnTo>
                <a:lnTo>
                  <a:pt x="2670905" y="18315"/>
                </a:lnTo>
                <a:lnTo>
                  <a:pt x="2624066" y="23861"/>
                </a:lnTo>
                <a:lnTo>
                  <a:pt x="2577450" y="30123"/>
                </a:lnTo>
                <a:lnTo>
                  <a:pt x="2531062" y="37095"/>
                </a:lnTo>
                <a:lnTo>
                  <a:pt x="2484909" y="44770"/>
                </a:lnTo>
                <a:lnTo>
                  <a:pt x="2438996" y="53145"/>
                </a:lnTo>
                <a:lnTo>
                  <a:pt x="2393329" y="62212"/>
                </a:lnTo>
                <a:lnTo>
                  <a:pt x="2347912" y="71966"/>
                </a:lnTo>
                <a:lnTo>
                  <a:pt x="2302753" y="82402"/>
                </a:lnTo>
                <a:lnTo>
                  <a:pt x="2257856" y="93514"/>
                </a:lnTo>
                <a:lnTo>
                  <a:pt x="2213228" y="105296"/>
                </a:lnTo>
                <a:lnTo>
                  <a:pt x="2168873" y="117742"/>
                </a:lnTo>
                <a:lnTo>
                  <a:pt x="2124799" y="130848"/>
                </a:lnTo>
                <a:lnTo>
                  <a:pt x="2081009" y="144606"/>
                </a:lnTo>
                <a:lnTo>
                  <a:pt x="2037510" y="159012"/>
                </a:lnTo>
                <a:lnTo>
                  <a:pt x="1994308" y="174060"/>
                </a:lnTo>
                <a:lnTo>
                  <a:pt x="1951408" y="189745"/>
                </a:lnTo>
                <a:lnTo>
                  <a:pt x="1908816" y="206059"/>
                </a:lnTo>
                <a:lnTo>
                  <a:pt x="1866538" y="222999"/>
                </a:lnTo>
                <a:lnTo>
                  <a:pt x="1824578" y="240558"/>
                </a:lnTo>
                <a:lnTo>
                  <a:pt x="1782944" y="258731"/>
                </a:lnTo>
                <a:lnTo>
                  <a:pt x="1741640" y="277511"/>
                </a:lnTo>
                <a:lnTo>
                  <a:pt x="1700673" y="296894"/>
                </a:lnTo>
                <a:lnTo>
                  <a:pt x="1660047" y="316873"/>
                </a:lnTo>
                <a:lnTo>
                  <a:pt x="1619769" y="337444"/>
                </a:lnTo>
                <a:lnTo>
                  <a:pt x="1579844" y="358599"/>
                </a:lnTo>
                <a:lnTo>
                  <a:pt x="1540278" y="380334"/>
                </a:lnTo>
                <a:lnTo>
                  <a:pt x="1501076" y="402644"/>
                </a:lnTo>
                <a:lnTo>
                  <a:pt x="1462244" y="425521"/>
                </a:lnTo>
                <a:lnTo>
                  <a:pt x="1423789" y="448961"/>
                </a:lnTo>
                <a:lnTo>
                  <a:pt x="1385715" y="472958"/>
                </a:lnTo>
                <a:lnTo>
                  <a:pt x="1348028" y="497507"/>
                </a:lnTo>
                <a:lnTo>
                  <a:pt x="1310733" y="522601"/>
                </a:lnTo>
                <a:lnTo>
                  <a:pt x="1273838" y="548235"/>
                </a:lnTo>
                <a:lnTo>
                  <a:pt x="1237346" y="574403"/>
                </a:lnTo>
                <a:lnTo>
                  <a:pt x="1201264" y="601100"/>
                </a:lnTo>
                <a:lnTo>
                  <a:pt x="1165598" y="628320"/>
                </a:lnTo>
                <a:lnTo>
                  <a:pt x="1130353" y="656058"/>
                </a:lnTo>
                <a:lnTo>
                  <a:pt x="1095534" y="684307"/>
                </a:lnTo>
                <a:lnTo>
                  <a:pt x="1061148" y="713062"/>
                </a:lnTo>
                <a:lnTo>
                  <a:pt x="1027200" y="742318"/>
                </a:lnTo>
                <a:lnTo>
                  <a:pt x="993696" y="772068"/>
                </a:lnTo>
                <a:lnTo>
                  <a:pt x="960641" y="802307"/>
                </a:lnTo>
                <a:lnTo>
                  <a:pt x="928042" y="833030"/>
                </a:lnTo>
                <a:lnTo>
                  <a:pt x="895903" y="864230"/>
                </a:lnTo>
                <a:lnTo>
                  <a:pt x="864230" y="895903"/>
                </a:lnTo>
                <a:lnTo>
                  <a:pt x="833030" y="928042"/>
                </a:lnTo>
                <a:lnTo>
                  <a:pt x="802307" y="960641"/>
                </a:lnTo>
                <a:lnTo>
                  <a:pt x="772068" y="993696"/>
                </a:lnTo>
                <a:lnTo>
                  <a:pt x="742318" y="1027200"/>
                </a:lnTo>
                <a:lnTo>
                  <a:pt x="713062" y="1061148"/>
                </a:lnTo>
                <a:lnTo>
                  <a:pt x="684307" y="1095534"/>
                </a:lnTo>
                <a:lnTo>
                  <a:pt x="656058" y="1130353"/>
                </a:lnTo>
                <a:lnTo>
                  <a:pt x="628320" y="1165598"/>
                </a:lnTo>
                <a:lnTo>
                  <a:pt x="601100" y="1201264"/>
                </a:lnTo>
                <a:lnTo>
                  <a:pt x="574403" y="1237346"/>
                </a:lnTo>
                <a:lnTo>
                  <a:pt x="548235" y="1273838"/>
                </a:lnTo>
                <a:lnTo>
                  <a:pt x="522601" y="1310733"/>
                </a:lnTo>
                <a:lnTo>
                  <a:pt x="497507" y="1348028"/>
                </a:lnTo>
                <a:lnTo>
                  <a:pt x="472958" y="1385715"/>
                </a:lnTo>
                <a:lnTo>
                  <a:pt x="448961" y="1423789"/>
                </a:lnTo>
                <a:lnTo>
                  <a:pt x="425521" y="1462244"/>
                </a:lnTo>
                <a:lnTo>
                  <a:pt x="402644" y="1501076"/>
                </a:lnTo>
                <a:lnTo>
                  <a:pt x="380334" y="1540278"/>
                </a:lnTo>
                <a:lnTo>
                  <a:pt x="358599" y="1579844"/>
                </a:lnTo>
                <a:lnTo>
                  <a:pt x="337444" y="1619769"/>
                </a:lnTo>
                <a:lnTo>
                  <a:pt x="316873" y="1660047"/>
                </a:lnTo>
                <a:lnTo>
                  <a:pt x="296894" y="1700673"/>
                </a:lnTo>
                <a:lnTo>
                  <a:pt x="277511" y="1741640"/>
                </a:lnTo>
                <a:lnTo>
                  <a:pt x="258731" y="1782944"/>
                </a:lnTo>
                <a:lnTo>
                  <a:pt x="240558" y="1824578"/>
                </a:lnTo>
                <a:lnTo>
                  <a:pt x="222999" y="1866538"/>
                </a:lnTo>
                <a:lnTo>
                  <a:pt x="206059" y="1908816"/>
                </a:lnTo>
                <a:lnTo>
                  <a:pt x="189745" y="1951408"/>
                </a:lnTo>
                <a:lnTo>
                  <a:pt x="174060" y="1994308"/>
                </a:lnTo>
                <a:lnTo>
                  <a:pt x="159012" y="2037510"/>
                </a:lnTo>
                <a:lnTo>
                  <a:pt x="144606" y="2081009"/>
                </a:lnTo>
                <a:lnTo>
                  <a:pt x="130848" y="2124799"/>
                </a:lnTo>
                <a:lnTo>
                  <a:pt x="117742" y="2168873"/>
                </a:lnTo>
                <a:lnTo>
                  <a:pt x="105296" y="2213228"/>
                </a:lnTo>
                <a:lnTo>
                  <a:pt x="93514" y="2257856"/>
                </a:lnTo>
                <a:lnTo>
                  <a:pt x="82402" y="2302753"/>
                </a:lnTo>
                <a:lnTo>
                  <a:pt x="71966" y="2347912"/>
                </a:lnTo>
                <a:lnTo>
                  <a:pt x="62212" y="2393329"/>
                </a:lnTo>
                <a:lnTo>
                  <a:pt x="53145" y="2438996"/>
                </a:lnTo>
                <a:lnTo>
                  <a:pt x="44770" y="2484909"/>
                </a:lnTo>
                <a:lnTo>
                  <a:pt x="37095" y="2531062"/>
                </a:lnTo>
                <a:lnTo>
                  <a:pt x="30123" y="2577450"/>
                </a:lnTo>
                <a:lnTo>
                  <a:pt x="23861" y="2624066"/>
                </a:lnTo>
                <a:lnTo>
                  <a:pt x="18315" y="2670905"/>
                </a:lnTo>
                <a:lnTo>
                  <a:pt x="13490" y="2717962"/>
                </a:lnTo>
                <a:lnTo>
                  <a:pt x="9391" y="2765230"/>
                </a:lnTo>
                <a:lnTo>
                  <a:pt x="6025" y="2812704"/>
                </a:lnTo>
                <a:lnTo>
                  <a:pt x="3398" y="2860378"/>
                </a:lnTo>
                <a:lnTo>
                  <a:pt x="1513" y="2908247"/>
                </a:lnTo>
                <a:lnTo>
                  <a:pt x="379" y="2956305"/>
                </a:lnTo>
                <a:lnTo>
                  <a:pt x="0" y="3004547"/>
                </a:lnTo>
                <a:lnTo>
                  <a:pt x="379" y="3052788"/>
                </a:lnTo>
                <a:lnTo>
                  <a:pt x="1513" y="3100846"/>
                </a:lnTo>
                <a:lnTo>
                  <a:pt x="3398" y="3148715"/>
                </a:lnTo>
                <a:lnTo>
                  <a:pt x="6025" y="3196389"/>
                </a:lnTo>
                <a:lnTo>
                  <a:pt x="9391" y="3243862"/>
                </a:lnTo>
                <a:lnTo>
                  <a:pt x="13490" y="3291130"/>
                </a:lnTo>
                <a:lnTo>
                  <a:pt x="18315" y="3338186"/>
                </a:lnTo>
                <a:lnTo>
                  <a:pt x="23861" y="3385025"/>
                </a:lnTo>
                <a:lnTo>
                  <a:pt x="30123" y="3431641"/>
                </a:lnTo>
                <a:lnTo>
                  <a:pt x="37095" y="3478028"/>
                </a:lnTo>
                <a:lnTo>
                  <a:pt x="44770" y="3524181"/>
                </a:lnTo>
                <a:lnTo>
                  <a:pt x="53145" y="3570094"/>
                </a:lnTo>
                <a:lnTo>
                  <a:pt x="62212" y="3615761"/>
                </a:lnTo>
                <a:lnTo>
                  <a:pt x="71966" y="3661177"/>
                </a:lnTo>
                <a:lnTo>
                  <a:pt x="82402" y="3706337"/>
                </a:lnTo>
                <a:lnTo>
                  <a:pt x="93514" y="3751233"/>
                </a:lnTo>
                <a:lnTo>
                  <a:pt x="105296" y="3795861"/>
                </a:lnTo>
                <a:lnTo>
                  <a:pt x="117742" y="3840216"/>
                </a:lnTo>
                <a:lnTo>
                  <a:pt x="130848" y="3884290"/>
                </a:lnTo>
                <a:lnTo>
                  <a:pt x="144606" y="3928080"/>
                </a:lnTo>
                <a:lnTo>
                  <a:pt x="159012" y="3971578"/>
                </a:lnTo>
                <a:lnTo>
                  <a:pt x="174060" y="4014780"/>
                </a:lnTo>
                <a:lnTo>
                  <a:pt x="189745" y="4057680"/>
                </a:lnTo>
                <a:lnTo>
                  <a:pt x="206059" y="4100272"/>
                </a:lnTo>
                <a:lnTo>
                  <a:pt x="222999" y="4142550"/>
                </a:lnTo>
                <a:lnTo>
                  <a:pt x="240558" y="4184509"/>
                </a:lnTo>
                <a:lnTo>
                  <a:pt x="258731" y="4226143"/>
                </a:lnTo>
                <a:lnTo>
                  <a:pt x="277511" y="4267447"/>
                </a:lnTo>
                <a:lnTo>
                  <a:pt x="296894" y="4308414"/>
                </a:lnTo>
                <a:lnTo>
                  <a:pt x="316873" y="4349040"/>
                </a:lnTo>
                <a:lnTo>
                  <a:pt x="337444" y="4389318"/>
                </a:lnTo>
                <a:lnTo>
                  <a:pt x="358599" y="4429243"/>
                </a:lnTo>
                <a:lnTo>
                  <a:pt x="380334" y="4468809"/>
                </a:lnTo>
                <a:lnTo>
                  <a:pt x="402644" y="4508010"/>
                </a:lnTo>
                <a:lnTo>
                  <a:pt x="425521" y="4546842"/>
                </a:lnTo>
                <a:lnTo>
                  <a:pt x="448961" y="4585297"/>
                </a:lnTo>
                <a:lnTo>
                  <a:pt x="472958" y="4623371"/>
                </a:lnTo>
                <a:lnTo>
                  <a:pt x="497507" y="4661058"/>
                </a:lnTo>
                <a:lnTo>
                  <a:pt x="522601" y="4698352"/>
                </a:lnTo>
                <a:lnTo>
                  <a:pt x="548235" y="4735248"/>
                </a:lnTo>
                <a:lnTo>
                  <a:pt x="574403" y="4771739"/>
                </a:lnTo>
                <a:lnTo>
                  <a:pt x="601100" y="4807821"/>
                </a:lnTo>
                <a:lnTo>
                  <a:pt x="628320" y="4843487"/>
                </a:lnTo>
                <a:lnTo>
                  <a:pt x="656058" y="4878732"/>
                </a:lnTo>
                <a:lnTo>
                  <a:pt x="684307" y="4913551"/>
                </a:lnTo>
                <a:lnTo>
                  <a:pt x="713062" y="4947937"/>
                </a:lnTo>
                <a:lnTo>
                  <a:pt x="742318" y="4981884"/>
                </a:lnTo>
                <a:lnTo>
                  <a:pt x="772068" y="5015388"/>
                </a:lnTo>
                <a:lnTo>
                  <a:pt x="802307" y="5048443"/>
                </a:lnTo>
                <a:lnTo>
                  <a:pt x="833030" y="5081043"/>
                </a:lnTo>
                <a:lnTo>
                  <a:pt x="864230" y="5113181"/>
                </a:lnTo>
                <a:lnTo>
                  <a:pt x="895903" y="5144854"/>
                </a:lnTo>
                <a:lnTo>
                  <a:pt x="928042" y="5176054"/>
                </a:lnTo>
                <a:lnTo>
                  <a:pt x="960641" y="5206777"/>
                </a:lnTo>
                <a:lnTo>
                  <a:pt x="993696" y="5237016"/>
                </a:lnTo>
                <a:lnTo>
                  <a:pt x="1027200" y="5266766"/>
                </a:lnTo>
                <a:lnTo>
                  <a:pt x="1061148" y="5296022"/>
                </a:lnTo>
                <a:lnTo>
                  <a:pt x="1095534" y="5324777"/>
                </a:lnTo>
                <a:lnTo>
                  <a:pt x="1130353" y="5353026"/>
                </a:lnTo>
                <a:lnTo>
                  <a:pt x="1165598" y="5380763"/>
                </a:lnTo>
                <a:lnTo>
                  <a:pt x="1201264" y="5407983"/>
                </a:lnTo>
                <a:lnTo>
                  <a:pt x="1237346" y="5434680"/>
                </a:lnTo>
                <a:lnTo>
                  <a:pt x="1273838" y="5460849"/>
                </a:lnTo>
                <a:lnTo>
                  <a:pt x="1310733" y="5486483"/>
                </a:lnTo>
                <a:lnTo>
                  <a:pt x="1348028" y="5511577"/>
                </a:lnTo>
                <a:lnTo>
                  <a:pt x="1385715" y="5536125"/>
                </a:lnTo>
                <a:lnTo>
                  <a:pt x="1423789" y="5560122"/>
                </a:lnTo>
                <a:lnTo>
                  <a:pt x="1462244" y="5583562"/>
                </a:lnTo>
                <a:lnTo>
                  <a:pt x="1501076" y="5606440"/>
                </a:lnTo>
                <a:lnTo>
                  <a:pt x="1540278" y="5628749"/>
                </a:lnTo>
                <a:lnTo>
                  <a:pt x="1579844" y="5650484"/>
                </a:lnTo>
                <a:lnTo>
                  <a:pt x="1619769" y="5671640"/>
                </a:lnTo>
                <a:lnTo>
                  <a:pt x="1660047" y="5692210"/>
                </a:lnTo>
                <a:lnTo>
                  <a:pt x="1700673" y="5712189"/>
                </a:lnTo>
                <a:lnTo>
                  <a:pt x="1741640" y="5731572"/>
                </a:lnTo>
                <a:lnTo>
                  <a:pt x="1782944" y="5750353"/>
                </a:lnTo>
                <a:lnTo>
                  <a:pt x="1824578" y="5768525"/>
                </a:lnTo>
                <a:lnTo>
                  <a:pt x="1866538" y="5786084"/>
                </a:lnTo>
                <a:lnTo>
                  <a:pt x="1908816" y="5803024"/>
                </a:lnTo>
                <a:lnTo>
                  <a:pt x="1951408" y="5819339"/>
                </a:lnTo>
                <a:lnTo>
                  <a:pt x="1994308" y="5835023"/>
                </a:lnTo>
                <a:lnTo>
                  <a:pt x="2037510" y="5850071"/>
                </a:lnTo>
                <a:lnTo>
                  <a:pt x="2081009" y="5864477"/>
                </a:lnTo>
                <a:lnTo>
                  <a:pt x="2124799" y="5878235"/>
                </a:lnTo>
                <a:lnTo>
                  <a:pt x="2168873" y="5891341"/>
                </a:lnTo>
                <a:lnTo>
                  <a:pt x="2213228" y="5903787"/>
                </a:lnTo>
                <a:lnTo>
                  <a:pt x="2257856" y="5915569"/>
                </a:lnTo>
                <a:lnTo>
                  <a:pt x="2302753" y="5926681"/>
                </a:lnTo>
                <a:lnTo>
                  <a:pt x="2347912" y="5937117"/>
                </a:lnTo>
                <a:lnTo>
                  <a:pt x="2393329" y="5946871"/>
                </a:lnTo>
                <a:lnTo>
                  <a:pt x="2438996" y="5955938"/>
                </a:lnTo>
                <a:lnTo>
                  <a:pt x="2484909" y="5964313"/>
                </a:lnTo>
                <a:lnTo>
                  <a:pt x="2531062" y="5971988"/>
                </a:lnTo>
                <a:lnTo>
                  <a:pt x="2577450" y="5978960"/>
                </a:lnTo>
                <a:lnTo>
                  <a:pt x="2624066" y="5985222"/>
                </a:lnTo>
                <a:lnTo>
                  <a:pt x="2670905" y="5990768"/>
                </a:lnTo>
                <a:lnTo>
                  <a:pt x="2717962" y="5995593"/>
                </a:lnTo>
                <a:lnTo>
                  <a:pt x="2765230" y="5999692"/>
                </a:lnTo>
                <a:lnTo>
                  <a:pt x="2812704" y="6003058"/>
                </a:lnTo>
                <a:lnTo>
                  <a:pt x="2860378" y="6005686"/>
                </a:lnTo>
                <a:lnTo>
                  <a:pt x="2908247" y="6007570"/>
                </a:lnTo>
                <a:lnTo>
                  <a:pt x="2956305" y="6008704"/>
                </a:lnTo>
                <a:lnTo>
                  <a:pt x="3004547" y="6009084"/>
                </a:lnTo>
                <a:lnTo>
                  <a:pt x="3052788" y="6008704"/>
                </a:lnTo>
                <a:lnTo>
                  <a:pt x="3100845" y="6007570"/>
                </a:lnTo>
                <a:lnTo>
                  <a:pt x="3148714" y="6005686"/>
                </a:lnTo>
                <a:lnTo>
                  <a:pt x="3196388" y="6003058"/>
                </a:lnTo>
                <a:lnTo>
                  <a:pt x="3243861" y="5999692"/>
                </a:lnTo>
                <a:lnTo>
                  <a:pt x="3291129" y="5995593"/>
                </a:lnTo>
                <a:lnTo>
                  <a:pt x="3338185" y="5990768"/>
                </a:lnTo>
                <a:lnTo>
                  <a:pt x="3385023" y="5985222"/>
                </a:lnTo>
                <a:lnTo>
                  <a:pt x="3431639" y="5978960"/>
                </a:lnTo>
                <a:lnTo>
                  <a:pt x="3478026" y="5971988"/>
                </a:lnTo>
                <a:lnTo>
                  <a:pt x="3524179" y="5964313"/>
                </a:lnTo>
                <a:lnTo>
                  <a:pt x="3570091" y="5955938"/>
                </a:lnTo>
                <a:lnTo>
                  <a:pt x="3615758" y="5946871"/>
                </a:lnTo>
                <a:lnTo>
                  <a:pt x="3661174" y="5937117"/>
                </a:lnTo>
                <a:lnTo>
                  <a:pt x="3706333" y="5926681"/>
                </a:lnTo>
                <a:lnTo>
                  <a:pt x="3751230" y="5915569"/>
                </a:lnTo>
                <a:lnTo>
                  <a:pt x="3795858" y="5903787"/>
                </a:lnTo>
                <a:lnTo>
                  <a:pt x="3840212" y="5891341"/>
                </a:lnTo>
                <a:lnTo>
                  <a:pt x="3884286" y="5878235"/>
                </a:lnTo>
                <a:lnTo>
                  <a:pt x="3928076" y="5864477"/>
                </a:lnTo>
                <a:lnTo>
                  <a:pt x="3971574" y="5850071"/>
                </a:lnTo>
                <a:lnTo>
                  <a:pt x="4014776" y="5835023"/>
                </a:lnTo>
                <a:lnTo>
                  <a:pt x="4057676" y="5819339"/>
                </a:lnTo>
                <a:lnTo>
                  <a:pt x="4100267" y="5803024"/>
                </a:lnTo>
                <a:lnTo>
                  <a:pt x="4142546" y="5786084"/>
                </a:lnTo>
                <a:lnTo>
                  <a:pt x="4184505" y="5768525"/>
                </a:lnTo>
                <a:lnTo>
                  <a:pt x="4226139" y="5750353"/>
                </a:lnTo>
                <a:lnTo>
                  <a:pt x="4267442" y="5731572"/>
                </a:lnTo>
                <a:lnTo>
                  <a:pt x="4308410" y="5712189"/>
                </a:lnTo>
                <a:lnTo>
                  <a:pt x="4349035" y="5692210"/>
                </a:lnTo>
                <a:lnTo>
                  <a:pt x="4389313" y="5671640"/>
                </a:lnTo>
                <a:lnTo>
                  <a:pt x="4429238" y="5650484"/>
                </a:lnTo>
                <a:lnTo>
                  <a:pt x="4468804" y="5628749"/>
                </a:lnTo>
                <a:lnTo>
                  <a:pt x="4508006" y="5606440"/>
                </a:lnTo>
                <a:lnTo>
                  <a:pt x="4546837" y="5583562"/>
                </a:lnTo>
                <a:lnTo>
                  <a:pt x="4585292" y="5560122"/>
                </a:lnTo>
                <a:lnTo>
                  <a:pt x="4623367" y="5536125"/>
                </a:lnTo>
                <a:lnTo>
                  <a:pt x="4661053" y="5511577"/>
                </a:lnTo>
                <a:lnTo>
                  <a:pt x="4698348" y="5486483"/>
                </a:lnTo>
                <a:lnTo>
                  <a:pt x="4735243" y="5460849"/>
                </a:lnTo>
                <a:lnTo>
                  <a:pt x="4771735" y="5434680"/>
                </a:lnTo>
                <a:lnTo>
                  <a:pt x="4807816" y="5407983"/>
                </a:lnTo>
                <a:lnTo>
                  <a:pt x="4843483" y="5380763"/>
                </a:lnTo>
                <a:lnTo>
                  <a:pt x="4878728" y="5353026"/>
                </a:lnTo>
                <a:lnTo>
                  <a:pt x="4913546" y="5324777"/>
                </a:lnTo>
                <a:lnTo>
                  <a:pt x="4947932" y="5296022"/>
                </a:lnTo>
                <a:lnTo>
                  <a:pt x="4981880" y="5266766"/>
                </a:lnTo>
                <a:lnTo>
                  <a:pt x="5015384" y="5237016"/>
                </a:lnTo>
                <a:lnTo>
                  <a:pt x="5048439" y="5206777"/>
                </a:lnTo>
                <a:lnTo>
                  <a:pt x="5081039" y="5176054"/>
                </a:lnTo>
                <a:lnTo>
                  <a:pt x="5113177" y="5144854"/>
                </a:lnTo>
                <a:lnTo>
                  <a:pt x="5144850" y="5113181"/>
                </a:lnTo>
                <a:lnTo>
                  <a:pt x="5176050" y="5081043"/>
                </a:lnTo>
                <a:lnTo>
                  <a:pt x="5206773" y="5048443"/>
                </a:lnTo>
                <a:lnTo>
                  <a:pt x="5237012" y="5015388"/>
                </a:lnTo>
                <a:lnTo>
                  <a:pt x="5266763" y="4981884"/>
                </a:lnTo>
                <a:lnTo>
                  <a:pt x="5296018" y="4947937"/>
                </a:lnTo>
                <a:lnTo>
                  <a:pt x="5324774" y="4913551"/>
                </a:lnTo>
                <a:lnTo>
                  <a:pt x="5353023" y="4878732"/>
                </a:lnTo>
                <a:lnTo>
                  <a:pt x="5380760" y="4843487"/>
                </a:lnTo>
                <a:lnTo>
                  <a:pt x="5407980" y="4807821"/>
                </a:lnTo>
                <a:lnTo>
                  <a:pt x="5434677" y="4771739"/>
                </a:lnTo>
                <a:lnTo>
                  <a:pt x="5460846" y="4735248"/>
                </a:lnTo>
                <a:lnTo>
                  <a:pt x="5486480" y="4698352"/>
                </a:lnTo>
                <a:lnTo>
                  <a:pt x="5511574" y="4661058"/>
                </a:lnTo>
                <a:lnTo>
                  <a:pt x="5536123" y="4623371"/>
                </a:lnTo>
                <a:lnTo>
                  <a:pt x="5560120" y="4585297"/>
                </a:lnTo>
                <a:lnTo>
                  <a:pt x="5583560" y="4546842"/>
                </a:lnTo>
                <a:lnTo>
                  <a:pt x="5606438" y="4508010"/>
                </a:lnTo>
                <a:lnTo>
                  <a:pt x="5628747" y="4468809"/>
                </a:lnTo>
                <a:lnTo>
                  <a:pt x="5650482" y="4429243"/>
                </a:lnTo>
                <a:lnTo>
                  <a:pt x="5671638" y="4389318"/>
                </a:lnTo>
                <a:lnTo>
                  <a:pt x="5692208" y="4349040"/>
                </a:lnTo>
                <a:lnTo>
                  <a:pt x="5712188" y="4308414"/>
                </a:lnTo>
                <a:lnTo>
                  <a:pt x="5731570" y="4267447"/>
                </a:lnTo>
                <a:lnTo>
                  <a:pt x="5750351" y="4226143"/>
                </a:lnTo>
                <a:lnTo>
                  <a:pt x="5768524" y="4184509"/>
                </a:lnTo>
                <a:lnTo>
                  <a:pt x="5786083" y="4142550"/>
                </a:lnTo>
                <a:lnTo>
                  <a:pt x="5803022" y="4100272"/>
                </a:lnTo>
                <a:lnTo>
                  <a:pt x="5819337" y="4057680"/>
                </a:lnTo>
                <a:lnTo>
                  <a:pt x="5835022" y="4014780"/>
                </a:lnTo>
                <a:lnTo>
                  <a:pt x="5850070" y="3971578"/>
                </a:lnTo>
                <a:lnTo>
                  <a:pt x="5864476" y="3928080"/>
                </a:lnTo>
                <a:lnTo>
                  <a:pt x="5878235" y="3884290"/>
                </a:lnTo>
                <a:lnTo>
                  <a:pt x="5891340" y="3840216"/>
                </a:lnTo>
                <a:lnTo>
                  <a:pt x="5903787" y="3795861"/>
                </a:lnTo>
                <a:lnTo>
                  <a:pt x="5915569" y="3751233"/>
                </a:lnTo>
                <a:lnTo>
                  <a:pt x="5926680" y="3706337"/>
                </a:lnTo>
                <a:lnTo>
                  <a:pt x="5937116" y="3661177"/>
                </a:lnTo>
                <a:lnTo>
                  <a:pt x="5946871" y="3615761"/>
                </a:lnTo>
                <a:lnTo>
                  <a:pt x="5955938" y="3570094"/>
                </a:lnTo>
                <a:lnTo>
                  <a:pt x="5964312" y="3524181"/>
                </a:lnTo>
                <a:lnTo>
                  <a:pt x="5971988" y="3478028"/>
                </a:lnTo>
                <a:lnTo>
                  <a:pt x="5978960" y="3431641"/>
                </a:lnTo>
                <a:lnTo>
                  <a:pt x="5985222" y="3385025"/>
                </a:lnTo>
                <a:lnTo>
                  <a:pt x="5990768" y="3338186"/>
                </a:lnTo>
                <a:lnTo>
                  <a:pt x="5995593" y="3291130"/>
                </a:lnTo>
                <a:lnTo>
                  <a:pt x="5999692" y="3243862"/>
                </a:lnTo>
                <a:lnTo>
                  <a:pt x="6003058" y="3196389"/>
                </a:lnTo>
                <a:lnTo>
                  <a:pt x="6005686" y="3148715"/>
                </a:lnTo>
                <a:lnTo>
                  <a:pt x="6007570" y="3100846"/>
                </a:lnTo>
                <a:lnTo>
                  <a:pt x="6008704" y="3052788"/>
                </a:lnTo>
                <a:lnTo>
                  <a:pt x="6009084" y="3004547"/>
                </a:lnTo>
                <a:lnTo>
                  <a:pt x="6008704" y="2956305"/>
                </a:lnTo>
                <a:lnTo>
                  <a:pt x="6007570" y="2908247"/>
                </a:lnTo>
                <a:lnTo>
                  <a:pt x="6005686" y="2860378"/>
                </a:lnTo>
                <a:lnTo>
                  <a:pt x="6003058" y="2812704"/>
                </a:lnTo>
                <a:lnTo>
                  <a:pt x="5999692" y="2765230"/>
                </a:lnTo>
                <a:lnTo>
                  <a:pt x="5995593" y="2717962"/>
                </a:lnTo>
                <a:lnTo>
                  <a:pt x="5990768" y="2670905"/>
                </a:lnTo>
                <a:lnTo>
                  <a:pt x="5985222" y="2624066"/>
                </a:lnTo>
                <a:lnTo>
                  <a:pt x="5978960" y="2577450"/>
                </a:lnTo>
                <a:lnTo>
                  <a:pt x="5971988" y="2531062"/>
                </a:lnTo>
                <a:lnTo>
                  <a:pt x="5964312" y="2484909"/>
                </a:lnTo>
                <a:lnTo>
                  <a:pt x="5955938" y="2438996"/>
                </a:lnTo>
                <a:lnTo>
                  <a:pt x="5946871" y="2393329"/>
                </a:lnTo>
                <a:lnTo>
                  <a:pt x="5937116" y="2347912"/>
                </a:lnTo>
                <a:lnTo>
                  <a:pt x="5926680" y="2302753"/>
                </a:lnTo>
                <a:lnTo>
                  <a:pt x="5915569" y="2257856"/>
                </a:lnTo>
                <a:lnTo>
                  <a:pt x="5903787" y="2213228"/>
                </a:lnTo>
                <a:lnTo>
                  <a:pt x="5891340" y="2168873"/>
                </a:lnTo>
                <a:lnTo>
                  <a:pt x="5878235" y="2124799"/>
                </a:lnTo>
                <a:lnTo>
                  <a:pt x="5864476" y="2081009"/>
                </a:lnTo>
                <a:lnTo>
                  <a:pt x="5850070" y="2037510"/>
                </a:lnTo>
                <a:lnTo>
                  <a:pt x="5835022" y="1994308"/>
                </a:lnTo>
                <a:lnTo>
                  <a:pt x="5819337" y="1951408"/>
                </a:lnTo>
                <a:lnTo>
                  <a:pt x="5803022" y="1908816"/>
                </a:lnTo>
                <a:lnTo>
                  <a:pt x="5786083" y="1866538"/>
                </a:lnTo>
                <a:lnTo>
                  <a:pt x="5768524" y="1824578"/>
                </a:lnTo>
                <a:lnTo>
                  <a:pt x="5750351" y="1782944"/>
                </a:lnTo>
                <a:lnTo>
                  <a:pt x="5731570" y="1741640"/>
                </a:lnTo>
                <a:lnTo>
                  <a:pt x="5712188" y="1700673"/>
                </a:lnTo>
                <a:lnTo>
                  <a:pt x="5692208" y="1660047"/>
                </a:lnTo>
                <a:lnTo>
                  <a:pt x="5671638" y="1619769"/>
                </a:lnTo>
                <a:lnTo>
                  <a:pt x="5650482" y="1579844"/>
                </a:lnTo>
                <a:lnTo>
                  <a:pt x="5628747" y="1540278"/>
                </a:lnTo>
                <a:lnTo>
                  <a:pt x="5606438" y="1501076"/>
                </a:lnTo>
                <a:lnTo>
                  <a:pt x="5583560" y="1462244"/>
                </a:lnTo>
                <a:lnTo>
                  <a:pt x="5560120" y="1423789"/>
                </a:lnTo>
                <a:lnTo>
                  <a:pt x="5536123" y="1385715"/>
                </a:lnTo>
                <a:lnTo>
                  <a:pt x="5511574" y="1348028"/>
                </a:lnTo>
                <a:lnTo>
                  <a:pt x="5486480" y="1310733"/>
                </a:lnTo>
                <a:lnTo>
                  <a:pt x="5460846" y="1273838"/>
                </a:lnTo>
                <a:lnTo>
                  <a:pt x="5434677" y="1237346"/>
                </a:lnTo>
                <a:lnTo>
                  <a:pt x="5407980" y="1201264"/>
                </a:lnTo>
                <a:lnTo>
                  <a:pt x="5380760" y="1165598"/>
                </a:lnTo>
                <a:lnTo>
                  <a:pt x="5353023" y="1130353"/>
                </a:lnTo>
                <a:lnTo>
                  <a:pt x="5324774" y="1095534"/>
                </a:lnTo>
                <a:lnTo>
                  <a:pt x="5296018" y="1061148"/>
                </a:lnTo>
                <a:lnTo>
                  <a:pt x="5266763" y="1027200"/>
                </a:lnTo>
                <a:lnTo>
                  <a:pt x="5237012" y="993696"/>
                </a:lnTo>
                <a:lnTo>
                  <a:pt x="5206773" y="960641"/>
                </a:lnTo>
                <a:lnTo>
                  <a:pt x="5176050" y="928042"/>
                </a:lnTo>
                <a:lnTo>
                  <a:pt x="5144850" y="895903"/>
                </a:lnTo>
                <a:lnTo>
                  <a:pt x="5113177" y="864230"/>
                </a:lnTo>
                <a:lnTo>
                  <a:pt x="5081039" y="833030"/>
                </a:lnTo>
                <a:lnTo>
                  <a:pt x="5048439" y="802307"/>
                </a:lnTo>
                <a:lnTo>
                  <a:pt x="5015384" y="772068"/>
                </a:lnTo>
                <a:lnTo>
                  <a:pt x="4981880" y="742318"/>
                </a:lnTo>
                <a:lnTo>
                  <a:pt x="4947932" y="713062"/>
                </a:lnTo>
                <a:lnTo>
                  <a:pt x="4913546" y="684307"/>
                </a:lnTo>
                <a:lnTo>
                  <a:pt x="4878728" y="656058"/>
                </a:lnTo>
                <a:lnTo>
                  <a:pt x="4843483" y="628320"/>
                </a:lnTo>
                <a:lnTo>
                  <a:pt x="4807816" y="601100"/>
                </a:lnTo>
                <a:lnTo>
                  <a:pt x="4771735" y="574403"/>
                </a:lnTo>
                <a:lnTo>
                  <a:pt x="4735243" y="548235"/>
                </a:lnTo>
                <a:lnTo>
                  <a:pt x="4698348" y="522601"/>
                </a:lnTo>
                <a:lnTo>
                  <a:pt x="4661053" y="497507"/>
                </a:lnTo>
                <a:lnTo>
                  <a:pt x="4623367" y="472958"/>
                </a:lnTo>
                <a:lnTo>
                  <a:pt x="4585292" y="448961"/>
                </a:lnTo>
                <a:lnTo>
                  <a:pt x="4546837" y="425521"/>
                </a:lnTo>
                <a:lnTo>
                  <a:pt x="4508006" y="402644"/>
                </a:lnTo>
                <a:lnTo>
                  <a:pt x="4468804" y="380334"/>
                </a:lnTo>
                <a:lnTo>
                  <a:pt x="4429238" y="358599"/>
                </a:lnTo>
                <a:lnTo>
                  <a:pt x="4389313" y="337444"/>
                </a:lnTo>
                <a:lnTo>
                  <a:pt x="4349035" y="316873"/>
                </a:lnTo>
                <a:lnTo>
                  <a:pt x="4308410" y="296894"/>
                </a:lnTo>
                <a:lnTo>
                  <a:pt x="4267442" y="277511"/>
                </a:lnTo>
                <a:lnTo>
                  <a:pt x="4226139" y="258731"/>
                </a:lnTo>
                <a:lnTo>
                  <a:pt x="4184505" y="240558"/>
                </a:lnTo>
                <a:lnTo>
                  <a:pt x="4142546" y="222999"/>
                </a:lnTo>
                <a:lnTo>
                  <a:pt x="4100267" y="206059"/>
                </a:lnTo>
                <a:lnTo>
                  <a:pt x="4057676" y="189745"/>
                </a:lnTo>
                <a:lnTo>
                  <a:pt x="4014776" y="174060"/>
                </a:lnTo>
                <a:lnTo>
                  <a:pt x="3971574" y="159012"/>
                </a:lnTo>
                <a:lnTo>
                  <a:pt x="3928076" y="144606"/>
                </a:lnTo>
                <a:lnTo>
                  <a:pt x="3884286" y="130848"/>
                </a:lnTo>
                <a:lnTo>
                  <a:pt x="3840212" y="117742"/>
                </a:lnTo>
                <a:lnTo>
                  <a:pt x="3795858" y="105296"/>
                </a:lnTo>
                <a:lnTo>
                  <a:pt x="3751230" y="93514"/>
                </a:lnTo>
                <a:lnTo>
                  <a:pt x="3706333" y="82402"/>
                </a:lnTo>
                <a:lnTo>
                  <a:pt x="3661174" y="71966"/>
                </a:lnTo>
                <a:lnTo>
                  <a:pt x="3615758" y="62212"/>
                </a:lnTo>
                <a:lnTo>
                  <a:pt x="3570091" y="53145"/>
                </a:lnTo>
                <a:lnTo>
                  <a:pt x="3524179" y="44770"/>
                </a:lnTo>
                <a:lnTo>
                  <a:pt x="3478026" y="37095"/>
                </a:lnTo>
                <a:lnTo>
                  <a:pt x="3431639" y="30123"/>
                </a:lnTo>
                <a:lnTo>
                  <a:pt x="3385023" y="23861"/>
                </a:lnTo>
                <a:lnTo>
                  <a:pt x="3338185" y="18315"/>
                </a:lnTo>
                <a:lnTo>
                  <a:pt x="3291129" y="13490"/>
                </a:lnTo>
                <a:lnTo>
                  <a:pt x="3243861" y="9391"/>
                </a:lnTo>
                <a:lnTo>
                  <a:pt x="3196388" y="6025"/>
                </a:lnTo>
                <a:lnTo>
                  <a:pt x="3148714" y="3398"/>
                </a:lnTo>
                <a:lnTo>
                  <a:pt x="3100845" y="1513"/>
                </a:lnTo>
                <a:lnTo>
                  <a:pt x="3052788" y="379"/>
                </a:lnTo>
                <a:lnTo>
                  <a:pt x="3004547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5078" y="2194510"/>
            <a:ext cx="5671820" cy="1826895"/>
          </a:xfrm>
          <a:prstGeom prst="rect"/>
        </p:spPr>
        <p:txBody>
          <a:bodyPr wrap="square" lIns="0" tIns="222250" rIns="0" bIns="0" rtlCol="0" vert="horz">
            <a:spAutoFit/>
          </a:bodyPr>
          <a:lstStyle/>
          <a:p>
            <a:pPr marL="1330325" marR="5080" indent="-1318260">
              <a:lnSpc>
                <a:spcPct val="79100"/>
              </a:lnSpc>
              <a:spcBef>
                <a:spcPts val="1750"/>
              </a:spcBef>
            </a:pPr>
            <a:r>
              <a:rPr dirty="0" spc="530"/>
              <a:t>Вееропалый  </a:t>
            </a:r>
            <a:r>
              <a:rPr dirty="0" spc="750"/>
              <a:t>геккон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0189" y="1875848"/>
            <a:ext cx="7741284" cy="958850"/>
          </a:xfrm>
          <a:prstGeom prst="rect">
            <a:avLst/>
          </a:prstGeom>
          <a:solidFill>
            <a:srgbClr val="E2B058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6584"/>
              </a:lnSpc>
            </a:pPr>
            <a:r>
              <a:rPr dirty="0" sz="5500" spc="520">
                <a:solidFill>
                  <a:srgbClr val="3C3835"/>
                </a:solidFill>
                <a:latin typeface="Arial"/>
                <a:cs typeface="Arial"/>
              </a:rPr>
              <a:t>Рептилии</a:t>
            </a:r>
            <a:endParaRPr sz="55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058616" y="1322013"/>
            <a:ext cx="9329420" cy="1826895"/>
          </a:xfrm>
          <a:prstGeom prst="rect"/>
        </p:spPr>
        <p:txBody>
          <a:bodyPr wrap="square" lIns="0" tIns="222250" rIns="0" bIns="0" rtlCol="0" vert="horz">
            <a:spAutoFit/>
          </a:bodyPr>
          <a:lstStyle/>
          <a:p>
            <a:pPr marL="12700" marR="5080" indent="457834">
              <a:lnSpc>
                <a:spcPct val="79100"/>
              </a:lnSpc>
              <a:spcBef>
                <a:spcPts val="1750"/>
              </a:spcBef>
            </a:pPr>
            <a:r>
              <a:rPr dirty="0" spc="540"/>
              <a:t>Безногая </a:t>
            </a:r>
            <a:r>
              <a:rPr dirty="0" spc="635"/>
              <a:t>ящерица  </a:t>
            </a:r>
            <a:r>
              <a:rPr dirty="0" spc="570"/>
              <a:t>веретенница</a:t>
            </a:r>
            <a:r>
              <a:rPr dirty="0" spc="-90"/>
              <a:t> </a:t>
            </a:r>
            <a:r>
              <a:rPr dirty="0" spc="550"/>
              <a:t>ломкая</a:t>
            </a:r>
          </a:p>
        </p:txBody>
      </p:sp>
      <p:sp>
        <p:nvSpPr>
          <p:cNvPr id="4" name="object 4"/>
          <p:cNvSpPr/>
          <p:nvPr/>
        </p:nvSpPr>
        <p:spPr>
          <a:xfrm>
            <a:off x="353714" y="5040519"/>
            <a:ext cx="9033997" cy="5885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648135" y="5040515"/>
            <a:ext cx="10150319" cy="5887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648135" y="570035"/>
            <a:ext cx="10150475" cy="3509010"/>
          </a:xfrm>
          <a:custGeom>
            <a:avLst/>
            <a:gdLst/>
            <a:ahLst/>
            <a:cxnLst/>
            <a:rect l="l" t="t" r="r" b="b"/>
            <a:pathLst>
              <a:path w="10150475" h="3509010">
                <a:moveTo>
                  <a:pt x="10150319" y="3508783"/>
                </a:moveTo>
                <a:lnTo>
                  <a:pt x="0" y="3508783"/>
                </a:lnTo>
                <a:lnTo>
                  <a:pt x="0" y="0"/>
                </a:lnTo>
                <a:lnTo>
                  <a:pt x="10150319" y="0"/>
                </a:lnTo>
                <a:lnTo>
                  <a:pt x="10150319" y="3508783"/>
                </a:lnTo>
                <a:close/>
              </a:path>
            </a:pathLst>
          </a:custGeom>
          <a:ln w="209417">
            <a:solidFill>
              <a:srgbClr val="3C3835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31"/>
            <a:ext cx="16692244" cy="10775950"/>
            <a:chOff x="0" y="31"/>
            <a:chExt cx="16692244" cy="10775950"/>
          </a:xfrm>
        </p:grpSpPr>
        <p:sp>
          <p:nvSpPr>
            <p:cNvPr id="4" name="object 4"/>
            <p:cNvSpPr/>
            <p:nvPr/>
          </p:nvSpPr>
          <p:spPr>
            <a:xfrm>
              <a:off x="1335289" y="31"/>
              <a:ext cx="15356904" cy="1077537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9468476"/>
              <a:ext cx="7733030" cy="958850"/>
            </a:xfrm>
            <a:custGeom>
              <a:avLst/>
              <a:gdLst/>
              <a:ahLst/>
              <a:cxnLst/>
              <a:rect l="l" t="t" r="r" b="b"/>
              <a:pathLst>
                <a:path w="7733030" h="958850">
                  <a:moveTo>
                    <a:pt x="7732644" y="0"/>
                  </a:moveTo>
                  <a:lnTo>
                    <a:pt x="0" y="0"/>
                  </a:lnTo>
                  <a:lnTo>
                    <a:pt x="0" y="958494"/>
                  </a:lnTo>
                  <a:lnTo>
                    <a:pt x="7732644" y="958494"/>
                  </a:lnTo>
                  <a:lnTo>
                    <a:pt x="7732644" y="0"/>
                  </a:lnTo>
                  <a:close/>
                </a:path>
              </a:pathLst>
            </a:custGeom>
            <a:solidFill>
              <a:srgbClr val="E2B0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2168804" y="9451116"/>
            <a:ext cx="3689985" cy="867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520">
                <a:solidFill>
                  <a:srgbClr val="3C3835"/>
                </a:solidFill>
                <a:latin typeface="Arial"/>
                <a:cs typeface="Arial"/>
              </a:rPr>
              <a:t>Рептилии</a:t>
            </a:r>
            <a:endParaRPr sz="55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181356" y="0"/>
            <a:ext cx="8923020" cy="3131185"/>
          </a:xfrm>
          <a:custGeom>
            <a:avLst/>
            <a:gdLst/>
            <a:ahLst/>
            <a:cxnLst/>
            <a:rect l="l" t="t" r="r" b="b"/>
            <a:pathLst>
              <a:path w="8923019" h="3131185">
                <a:moveTo>
                  <a:pt x="8922722" y="0"/>
                </a:moveTo>
                <a:lnTo>
                  <a:pt x="0" y="0"/>
                </a:lnTo>
                <a:lnTo>
                  <a:pt x="19901" y="43501"/>
                </a:lnTo>
                <a:lnTo>
                  <a:pt x="40180" y="86793"/>
                </a:lnTo>
                <a:lnTo>
                  <a:pt x="60836" y="129871"/>
                </a:lnTo>
                <a:lnTo>
                  <a:pt x="81867" y="172734"/>
                </a:lnTo>
                <a:lnTo>
                  <a:pt x="103269" y="215380"/>
                </a:lnTo>
                <a:lnTo>
                  <a:pt x="125042" y="257806"/>
                </a:lnTo>
                <a:lnTo>
                  <a:pt x="147182" y="300011"/>
                </a:lnTo>
                <a:lnTo>
                  <a:pt x="169688" y="341992"/>
                </a:lnTo>
                <a:lnTo>
                  <a:pt x="192558" y="383747"/>
                </a:lnTo>
                <a:lnTo>
                  <a:pt x="215789" y="425274"/>
                </a:lnTo>
                <a:lnTo>
                  <a:pt x="239380" y="466572"/>
                </a:lnTo>
                <a:lnTo>
                  <a:pt x="263328" y="507637"/>
                </a:lnTo>
                <a:lnTo>
                  <a:pt x="287631" y="548467"/>
                </a:lnTo>
                <a:lnTo>
                  <a:pt x="312287" y="589062"/>
                </a:lnTo>
                <a:lnTo>
                  <a:pt x="337294" y="629418"/>
                </a:lnTo>
                <a:lnTo>
                  <a:pt x="362650" y="669533"/>
                </a:lnTo>
                <a:lnTo>
                  <a:pt x="388353" y="709405"/>
                </a:lnTo>
                <a:lnTo>
                  <a:pt x="414400" y="749033"/>
                </a:lnTo>
                <a:lnTo>
                  <a:pt x="440790" y="788413"/>
                </a:lnTo>
                <a:lnTo>
                  <a:pt x="467520" y="827545"/>
                </a:lnTo>
                <a:lnTo>
                  <a:pt x="494588" y="866425"/>
                </a:lnTo>
                <a:lnTo>
                  <a:pt x="521992" y="905052"/>
                </a:lnTo>
                <a:lnTo>
                  <a:pt x="549731" y="943423"/>
                </a:lnTo>
                <a:lnTo>
                  <a:pt x="577801" y="981537"/>
                </a:lnTo>
                <a:lnTo>
                  <a:pt x="606201" y="1019391"/>
                </a:lnTo>
                <a:lnTo>
                  <a:pt x="634929" y="1056983"/>
                </a:lnTo>
                <a:lnTo>
                  <a:pt x="663982" y="1094312"/>
                </a:lnTo>
                <a:lnTo>
                  <a:pt x="693359" y="1131374"/>
                </a:lnTo>
                <a:lnTo>
                  <a:pt x="723057" y="1168168"/>
                </a:lnTo>
                <a:lnTo>
                  <a:pt x="753074" y="1204692"/>
                </a:lnTo>
                <a:lnTo>
                  <a:pt x="783408" y="1240943"/>
                </a:lnTo>
                <a:lnTo>
                  <a:pt x="814057" y="1276920"/>
                </a:lnTo>
                <a:lnTo>
                  <a:pt x="845019" y="1312620"/>
                </a:lnTo>
                <a:lnTo>
                  <a:pt x="876291" y="1348042"/>
                </a:lnTo>
                <a:lnTo>
                  <a:pt x="907872" y="1383183"/>
                </a:lnTo>
                <a:lnTo>
                  <a:pt x="939760" y="1418040"/>
                </a:lnTo>
                <a:lnTo>
                  <a:pt x="971952" y="1452613"/>
                </a:lnTo>
                <a:lnTo>
                  <a:pt x="1004446" y="1486898"/>
                </a:lnTo>
                <a:lnTo>
                  <a:pt x="1037240" y="1520894"/>
                </a:lnTo>
                <a:lnTo>
                  <a:pt x="1070333" y="1554598"/>
                </a:lnTo>
                <a:lnTo>
                  <a:pt x="1103721" y="1588009"/>
                </a:lnTo>
                <a:lnTo>
                  <a:pt x="1137403" y="1621124"/>
                </a:lnTo>
                <a:lnTo>
                  <a:pt x="1171376" y="1653941"/>
                </a:lnTo>
                <a:lnTo>
                  <a:pt x="1205639" y="1686459"/>
                </a:lnTo>
                <a:lnTo>
                  <a:pt x="1240190" y="1718674"/>
                </a:lnTo>
                <a:lnTo>
                  <a:pt x="1275026" y="1750585"/>
                </a:lnTo>
                <a:lnTo>
                  <a:pt x="1310144" y="1782190"/>
                </a:lnTo>
                <a:lnTo>
                  <a:pt x="1345544" y="1813486"/>
                </a:lnTo>
                <a:lnTo>
                  <a:pt x="1381223" y="1844472"/>
                </a:lnTo>
                <a:lnTo>
                  <a:pt x="1417179" y="1875145"/>
                </a:lnTo>
                <a:lnTo>
                  <a:pt x="1453409" y="1905504"/>
                </a:lnTo>
                <a:lnTo>
                  <a:pt x="1489912" y="1935545"/>
                </a:lnTo>
                <a:lnTo>
                  <a:pt x="1526686" y="1965268"/>
                </a:lnTo>
                <a:lnTo>
                  <a:pt x="1563728" y="1994669"/>
                </a:lnTo>
                <a:lnTo>
                  <a:pt x="1601036" y="2023747"/>
                </a:lnTo>
                <a:lnTo>
                  <a:pt x="1638608" y="2052500"/>
                </a:lnTo>
                <a:lnTo>
                  <a:pt x="1676442" y="2080925"/>
                </a:lnTo>
                <a:lnTo>
                  <a:pt x="1714536" y="2109021"/>
                </a:lnTo>
                <a:lnTo>
                  <a:pt x="1752887" y="2136785"/>
                </a:lnTo>
                <a:lnTo>
                  <a:pt x="1791495" y="2164215"/>
                </a:lnTo>
                <a:lnTo>
                  <a:pt x="1830356" y="2191309"/>
                </a:lnTo>
                <a:lnTo>
                  <a:pt x="1869468" y="2218065"/>
                </a:lnTo>
                <a:lnTo>
                  <a:pt x="1908829" y="2244481"/>
                </a:lnTo>
                <a:lnTo>
                  <a:pt x="1948438" y="2270555"/>
                </a:lnTo>
                <a:lnTo>
                  <a:pt x="1988292" y="2296284"/>
                </a:lnTo>
                <a:lnTo>
                  <a:pt x="2028388" y="2321667"/>
                </a:lnTo>
                <a:lnTo>
                  <a:pt x="2068726" y="2346701"/>
                </a:lnTo>
                <a:lnTo>
                  <a:pt x="2109302" y="2371384"/>
                </a:lnTo>
                <a:lnTo>
                  <a:pt x="2150115" y="2395715"/>
                </a:lnTo>
                <a:lnTo>
                  <a:pt x="2191162" y="2419690"/>
                </a:lnTo>
                <a:lnTo>
                  <a:pt x="2232441" y="2443308"/>
                </a:lnTo>
                <a:lnTo>
                  <a:pt x="2273951" y="2466567"/>
                </a:lnTo>
                <a:lnTo>
                  <a:pt x="2315689" y="2489465"/>
                </a:lnTo>
                <a:lnTo>
                  <a:pt x="2357653" y="2511999"/>
                </a:lnTo>
                <a:lnTo>
                  <a:pt x="2399840" y="2534167"/>
                </a:lnTo>
                <a:lnTo>
                  <a:pt x="2442250" y="2555968"/>
                </a:lnTo>
                <a:lnTo>
                  <a:pt x="2484879" y="2577399"/>
                </a:lnTo>
                <a:lnTo>
                  <a:pt x="2527725" y="2598458"/>
                </a:lnTo>
                <a:lnTo>
                  <a:pt x="2570787" y="2619143"/>
                </a:lnTo>
                <a:lnTo>
                  <a:pt x="2614062" y="2639452"/>
                </a:lnTo>
                <a:lnTo>
                  <a:pt x="2657549" y="2659382"/>
                </a:lnTo>
                <a:lnTo>
                  <a:pt x="2701244" y="2678932"/>
                </a:lnTo>
                <a:lnTo>
                  <a:pt x="2745146" y="2698100"/>
                </a:lnTo>
                <a:lnTo>
                  <a:pt x="2789253" y="2716882"/>
                </a:lnTo>
                <a:lnTo>
                  <a:pt x="2833563" y="2735278"/>
                </a:lnTo>
                <a:lnTo>
                  <a:pt x="2878074" y="2753285"/>
                </a:lnTo>
                <a:lnTo>
                  <a:pt x="2922782" y="2770902"/>
                </a:lnTo>
                <a:lnTo>
                  <a:pt x="2967688" y="2788125"/>
                </a:lnTo>
                <a:lnTo>
                  <a:pt x="3012787" y="2804952"/>
                </a:lnTo>
                <a:lnTo>
                  <a:pt x="3058078" y="2821383"/>
                </a:lnTo>
                <a:lnTo>
                  <a:pt x="3103560" y="2837413"/>
                </a:lnTo>
                <a:lnTo>
                  <a:pt x="3149229" y="2853043"/>
                </a:lnTo>
                <a:lnTo>
                  <a:pt x="3195084" y="2868268"/>
                </a:lnTo>
                <a:lnTo>
                  <a:pt x="3241123" y="2883088"/>
                </a:lnTo>
                <a:lnTo>
                  <a:pt x="3287343" y="2897499"/>
                </a:lnTo>
                <a:lnTo>
                  <a:pt x="3380319" y="2925090"/>
                </a:lnTo>
                <a:lnTo>
                  <a:pt x="3473996" y="2951024"/>
                </a:lnTo>
                <a:lnTo>
                  <a:pt x="3568357" y="2975284"/>
                </a:lnTo>
                <a:lnTo>
                  <a:pt x="3663384" y="2997852"/>
                </a:lnTo>
                <a:lnTo>
                  <a:pt x="3759061" y="3018712"/>
                </a:lnTo>
                <a:lnTo>
                  <a:pt x="3855371" y="3037847"/>
                </a:lnTo>
                <a:lnTo>
                  <a:pt x="3952297" y="3055241"/>
                </a:lnTo>
                <a:lnTo>
                  <a:pt x="4049821" y="3070875"/>
                </a:lnTo>
                <a:lnTo>
                  <a:pt x="4147928" y="3084733"/>
                </a:lnTo>
                <a:lnTo>
                  <a:pt x="4246600" y="3096799"/>
                </a:lnTo>
                <a:lnTo>
                  <a:pt x="4345820" y="3107055"/>
                </a:lnTo>
                <a:lnTo>
                  <a:pt x="4445571" y="3115484"/>
                </a:lnTo>
                <a:lnTo>
                  <a:pt x="4545836" y="3122070"/>
                </a:lnTo>
                <a:lnTo>
                  <a:pt x="4646599" y="3126795"/>
                </a:lnTo>
                <a:lnTo>
                  <a:pt x="4747842" y="3129642"/>
                </a:lnTo>
                <a:lnTo>
                  <a:pt x="4849548" y="3130595"/>
                </a:lnTo>
                <a:lnTo>
                  <a:pt x="4952967" y="3129609"/>
                </a:lnTo>
                <a:lnTo>
                  <a:pt x="5055907" y="3126665"/>
                </a:lnTo>
                <a:lnTo>
                  <a:pt x="5158350" y="3121781"/>
                </a:lnTo>
                <a:lnTo>
                  <a:pt x="5260277" y="3114973"/>
                </a:lnTo>
                <a:lnTo>
                  <a:pt x="5361672" y="3106259"/>
                </a:lnTo>
                <a:lnTo>
                  <a:pt x="5462516" y="3095659"/>
                </a:lnTo>
                <a:lnTo>
                  <a:pt x="5562791" y="3083189"/>
                </a:lnTo>
                <a:lnTo>
                  <a:pt x="5662480" y="3068866"/>
                </a:lnTo>
                <a:lnTo>
                  <a:pt x="5761565" y="3052710"/>
                </a:lnTo>
                <a:lnTo>
                  <a:pt x="5860028" y="3034738"/>
                </a:lnTo>
                <a:lnTo>
                  <a:pt x="5957851" y="3014968"/>
                </a:lnTo>
                <a:lnTo>
                  <a:pt x="6055017" y="2993417"/>
                </a:lnTo>
                <a:lnTo>
                  <a:pt x="6151507" y="2970103"/>
                </a:lnTo>
                <a:lnTo>
                  <a:pt x="6199493" y="2957790"/>
                </a:lnTo>
                <a:lnTo>
                  <a:pt x="6247303" y="2945044"/>
                </a:lnTo>
                <a:lnTo>
                  <a:pt x="6294936" y="2931866"/>
                </a:lnTo>
                <a:lnTo>
                  <a:pt x="6342389" y="2918258"/>
                </a:lnTo>
                <a:lnTo>
                  <a:pt x="6389660" y="2904223"/>
                </a:lnTo>
                <a:lnTo>
                  <a:pt x="6436746" y="2889763"/>
                </a:lnTo>
                <a:lnTo>
                  <a:pt x="6483645" y="2874880"/>
                </a:lnTo>
                <a:lnTo>
                  <a:pt x="6530356" y="2859577"/>
                </a:lnTo>
                <a:lnTo>
                  <a:pt x="6576876" y="2843855"/>
                </a:lnTo>
                <a:lnTo>
                  <a:pt x="6623202" y="2827717"/>
                </a:lnTo>
                <a:lnTo>
                  <a:pt x="6669332" y="2811164"/>
                </a:lnTo>
                <a:lnTo>
                  <a:pt x="6715265" y="2794201"/>
                </a:lnTo>
                <a:lnTo>
                  <a:pt x="6760998" y="2776827"/>
                </a:lnTo>
                <a:lnTo>
                  <a:pt x="6806528" y="2759047"/>
                </a:lnTo>
                <a:lnTo>
                  <a:pt x="6851854" y="2740861"/>
                </a:lnTo>
                <a:lnTo>
                  <a:pt x="6896973" y="2722273"/>
                </a:lnTo>
                <a:lnTo>
                  <a:pt x="6941883" y="2703283"/>
                </a:lnTo>
                <a:lnTo>
                  <a:pt x="6986582" y="2683896"/>
                </a:lnTo>
                <a:lnTo>
                  <a:pt x="7031068" y="2664113"/>
                </a:lnTo>
                <a:lnTo>
                  <a:pt x="7075338" y="2643935"/>
                </a:lnTo>
                <a:lnTo>
                  <a:pt x="7119390" y="2623366"/>
                </a:lnTo>
                <a:lnTo>
                  <a:pt x="7163223" y="2602407"/>
                </a:lnTo>
                <a:lnTo>
                  <a:pt x="7206832" y="2581061"/>
                </a:lnTo>
                <a:lnTo>
                  <a:pt x="7250218" y="2559331"/>
                </a:lnTo>
                <a:lnTo>
                  <a:pt x="7293376" y="2537217"/>
                </a:lnTo>
                <a:lnTo>
                  <a:pt x="7336306" y="2514723"/>
                </a:lnTo>
                <a:lnTo>
                  <a:pt x="7379004" y="2491850"/>
                </a:lnTo>
                <a:lnTo>
                  <a:pt x="7421469" y="2468602"/>
                </a:lnTo>
                <a:lnTo>
                  <a:pt x="7463698" y="2444979"/>
                </a:lnTo>
                <a:lnTo>
                  <a:pt x="7505690" y="2420985"/>
                </a:lnTo>
                <a:lnTo>
                  <a:pt x="7547441" y="2396622"/>
                </a:lnTo>
                <a:lnTo>
                  <a:pt x="7588950" y="2371891"/>
                </a:lnTo>
                <a:lnTo>
                  <a:pt x="7630214" y="2346796"/>
                </a:lnTo>
                <a:lnTo>
                  <a:pt x="7671231" y="2321337"/>
                </a:lnTo>
                <a:lnTo>
                  <a:pt x="7712000" y="2295519"/>
                </a:lnTo>
                <a:lnTo>
                  <a:pt x="7752517" y="2269341"/>
                </a:lnTo>
                <a:lnTo>
                  <a:pt x="7792781" y="2242808"/>
                </a:lnTo>
                <a:lnTo>
                  <a:pt x="7832789" y="2215921"/>
                </a:lnTo>
                <a:lnTo>
                  <a:pt x="7872539" y="2188683"/>
                </a:lnTo>
                <a:lnTo>
                  <a:pt x="7912029" y="2161095"/>
                </a:lnTo>
                <a:lnTo>
                  <a:pt x="7951256" y="2133160"/>
                </a:lnTo>
                <a:lnTo>
                  <a:pt x="7990219" y="2104880"/>
                </a:lnTo>
                <a:lnTo>
                  <a:pt x="8028915" y="2076257"/>
                </a:lnTo>
                <a:lnTo>
                  <a:pt x="8067342" y="2047294"/>
                </a:lnTo>
                <a:lnTo>
                  <a:pt x="8105497" y="2017993"/>
                </a:lnTo>
                <a:lnTo>
                  <a:pt x="8143380" y="1988355"/>
                </a:lnTo>
                <a:lnTo>
                  <a:pt x="8180986" y="1958384"/>
                </a:lnTo>
                <a:lnTo>
                  <a:pt x="8218314" y="1928082"/>
                </a:lnTo>
                <a:lnTo>
                  <a:pt x="8255362" y="1897450"/>
                </a:lnTo>
                <a:lnTo>
                  <a:pt x="8292128" y="1866491"/>
                </a:lnTo>
                <a:lnTo>
                  <a:pt x="8328609" y="1835207"/>
                </a:lnTo>
                <a:lnTo>
                  <a:pt x="8364803" y="1803600"/>
                </a:lnTo>
                <a:lnTo>
                  <a:pt x="8400708" y="1771673"/>
                </a:lnTo>
                <a:lnTo>
                  <a:pt x="8436322" y="1739428"/>
                </a:lnTo>
                <a:lnTo>
                  <a:pt x="8471642" y="1706867"/>
                </a:lnTo>
                <a:lnTo>
                  <a:pt x="8506667" y="1673992"/>
                </a:lnTo>
                <a:lnTo>
                  <a:pt x="8541393" y="1640805"/>
                </a:lnTo>
                <a:lnTo>
                  <a:pt x="8575819" y="1607310"/>
                </a:lnTo>
                <a:lnTo>
                  <a:pt x="8609942" y="1573507"/>
                </a:lnTo>
                <a:lnTo>
                  <a:pt x="8643761" y="1539400"/>
                </a:lnTo>
                <a:lnTo>
                  <a:pt x="8677273" y="1504989"/>
                </a:lnTo>
                <a:lnTo>
                  <a:pt x="8710476" y="1470279"/>
                </a:lnTo>
                <a:lnTo>
                  <a:pt x="8743367" y="1435270"/>
                </a:lnTo>
                <a:lnTo>
                  <a:pt x="8775945" y="1399966"/>
                </a:lnTo>
                <a:lnTo>
                  <a:pt x="8808207" y="1364368"/>
                </a:lnTo>
                <a:lnTo>
                  <a:pt x="8840151" y="1328478"/>
                </a:lnTo>
                <a:lnTo>
                  <a:pt x="8871775" y="1292299"/>
                </a:lnTo>
                <a:lnTo>
                  <a:pt x="8903076" y="1255833"/>
                </a:lnTo>
                <a:lnTo>
                  <a:pt x="8922743" y="1232499"/>
                </a:lnTo>
                <a:lnTo>
                  <a:pt x="8922722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2649951" y="114112"/>
            <a:ext cx="6762115" cy="1826895"/>
          </a:xfrm>
          <a:prstGeom prst="rect">
            <a:avLst/>
          </a:prstGeom>
        </p:spPr>
        <p:txBody>
          <a:bodyPr wrap="square" lIns="0" tIns="222250" rIns="0" bIns="0" rtlCol="0" vert="horz">
            <a:spAutoFit/>
          </a:bodyPr>
          <a:lstStyle/>
          <a:p>
            <a:pPr marL="1791335" marR="5080" indent="-1779270">
              <a:lnSpc>
                <a:spcPct val="79100"/>
              </a:lnSpc>
              <a:spcBef>
                <a:spcPts val="1750"/>
              </a:spcBef>
            </a:pPr>
            <a:r>
              <a:rPr dirty="0" sz="6600" spc="575">
                <a:solidFill>
                  <a:srgbClr val="3C3835"/>
                </a:solidFill>
                <a:latin typeface="Arial"/>
                <a:cs typeface="Arial"/>
              </a:rPr>
              <a:t>Обыкновенная  </a:t>
            </a:r>
            <a:r>
              <a:rPr dirty="0" sz="6600" spc="595">
                <a:solidFill>
                  <a:srgbClr val="3C3835"/>
                </a:solidFill>
                <a:latin typeface="Arial"/>
                <a:cs typeface="Arial"/>
              </a:rPr>
              <a:t>гадюка</a:t>
            </a:r>
            <a:endParaRPr sz="6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37358"/>
            <a:ext cx="16653510" cy="10711180"/>
            <a:chOff x="0" y="437358"/>
            <a:chExt cx="16653510" cy="10711180"/>
          </a:xfrm>
        </p:grpSpPr>
        <p:sp>
          <p:nvSpPr>
            <p:cNvPr id="3" name="object 3"/>
            <p:cNvSpPr/>
            <p:nvPr/>
          </p:nvSpPr>
          <p:spPr>
            <a:xfrm>
              <a:off x="389253" y="437358"/>
              <a:ext cx="16263684" cy="102313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10189470"/>
              <a:ext cx="7741284" cy="958850"/>
            </a:xfrm>
            <a:custGeom>
              <a:avLst/>
              <a:gdLst/>
              <a:ahLst/>
              <a:cxnLst/>
              <a:rect l="l" t="t" r="r" b="b"/>
              <a:pathLst>
                <a:path w="7741284" h="958850">
                  <a:moveTo>
                    <a:pt x="7741062" y="0"/>
                  </a:moveTo>
                  <a:lnTo>
                    <a:pt x="0" y="0"/>
                  </a:lnTo>
                  <a:lnTo>
                    <a:pt x="0" y="958494"/>
                  </a:lnTo>
                  <a:lnTo>
                    <a:pt x="7741062" y="958494"/>
                  </a:lnTo>
                  <a:lnTo>
                    <a:pt x="7741062" y="0"/>
                  </a:lnTo>
                  <a:close/>
                </a:path>
              </a:pathLst>
            </a:custGeom>
            <a:solidFill>
              <a:srgbClr val="E2B0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2025761" y="10172112"/>
            <a:ext cx="3689985" cy="867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520">
                <a:solidFill>
                  <a:srgbClr val="3C3835"/>
                </a:solidFill>
                <a:latin typeface="Arial"/>
                <a:cs typeface="Arial"/>
              </a:rPr>
              <a:t>Рептилии</a:t>
            </a:r>
            <a:endParaRPr sz="55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311275" y="195365"/>
            <a:ext cx="11793220" cy="1711960"/>
            <a:chOff x="8311275" y="195365"/>
            <a:chExt cx="11793220" cy="1711960"/>
          </a:xfrm>
        </p:grpSpPr>
        <p:sp>
          <p:nvSpPr>
            <p:cNvPr id="7" name="object 7"/>
            <p:cNvSpPr/>
            <p:nvPr/>
          </p:nvSpPr>
          <p:spPr>
            <a:xfrm>
              <a:off x="9015118" y="195365"/>
              <a:ext cx="10511155" cy="1711960"/>
            </a:xfrm>
            <a:custGeom>
              <a:avLst/>
              <a:gdLst/>
              <a:ahLst/>
              <a:cxnLst/>
              <a:rect l="l" t="t" r="r" b="b"/>
              <a:pathLst>
                <a:path w="10511155" h="1711960">
                  <a:moveTo>
                    <a:pt x="10510674" y="0"/>
                  </a:moveTo>
                  <a:lnTo>
                    <a:pt x="0" y="0"/>
                  </a:lnTo>
                  <a:lnTo>
                    <a:pt x="0" y="1711602"/>
                  </a:lnTo>
                  <a:lnTo>
                    <a:pt x="10510674" y="1711602"/>
                  </a:lnTo>
                  <a:lnTo>
                    <a:pt x="10510674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311275" y="1576988"/>
              <a:ext cx="11793220" cy="20955"/>
            </a:xfrm>
            <a:custGeom>
              <a:avLst/>
              <a:gdLst/>
              <a:ahLst/>
              <a:cxnLst/>
              <a:rect l="l" t="t" r="r" b="b"/>
              <a:pathLst>
                <a:path w="11793219" h="20955">
                  <a:moveTo>
                    <a:pt x="0" y="20941"/>
                  </a:moveTo>
                  <a:lnTo>
                    <a:pt x="11792824" y="20941"/>
                  </a:lnTo>
                  <a:lnTo>
                    <a:pt x="11792824" y="0"/>
                  </a:lnTo>
                  <a:lnTo>
                    <a:pt x="0" y="0"/>
                  </a:lnTo>
                  <a:lnTo>
                    <a:pt x="0" y="20941"/>
                  </a:lnTo>
                  <a:close/>
                </a:path>
              </a:pathLst>
            </a:custGeom>
            <a:solidFill>
              <a:srgbClr val="3C38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015117" y="286379"/>
            <a:ext cx="10511155" cy="103060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84785">
              <a:lnSpc>
                <a:spcPct val="100000"/>
              </a:lnSpc>
              <a:spcBef>
                <a:spcPts val="95"/>
              </a:spcBef>
            </a:pPr>
            <a:r>
              <a:rPr dirty="0" spc="620"/>
              <a:t>Обыкновенная</a:t>
            </a:r>
            <a:r>
              <a:rPr dirty="0" spc="-90"/>
              <a:t> </a:t>
            </a:r>
            <a:r>
              <a:rPr dirty="0" spc="595"/>
              <a:t>гадюка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98815" y="0"/>
            <a:ext cx="15906750" cy="1734185"/>
          </a:xfrm>
          <a:custGeom>
            <a:avLst/>
            <a:gdLst/>
            <a:ahLst/>
            <a:cxnLst/>
            <a:rect l="l" t="t" r="r" b="b"/>
            <a:pathLst>
              <a:path w="15906750" h="1734185">
                <a:moveTo>
                  <a:pt x="15906426" y="0"/>
                </a:moveTo>
                <a:lnTo>
                  <a:pt x="0" y="0"/>
                </a:lnTo>
                <a:lnTo>
                  <a:pt x="0" y="1733800"/>
                </a:lnTo>
                <a:lnTo>
                  <a:pt x="15906426" y="1733800"/>
                </a:lnTo>
                <a:lnTo>
                  <a:pt x="15906426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41521" y="365424"/>
            <a:ext cx="9221470" cy="115633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7400" spc="190"/>
              <a:t>Это</a:t>
            </a:r>
            <a:r>
              <a:rPr dirty="0" sz="7400" spc="-130"/>
              <a:t> </a:t>
            </a:r>
            <a:r>
              <a:rPr dirty="0" sz="7400" spc="615"/>
              <a:t>земноводное?</a:t>
            </a:r>
            <a:endParaRPr sz="7400"/>
          </a:p>
        </p:txBody>
      </p:sp>
      <p:sp>
        <p:nvSpPr>
          <p:cNvPr id="5" name="object 5"/>
          <p:cNvSpPr/>
          <p:nvPr/>
        </p:nvSpPr>
        <p:spPr>
          <a:xfrm>
            <a:off x="1701414" y="1999977"/>
            <a:ext cx="16701271" cy="89986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61300" y="0"/>
            <a:ext cx="243204" cy="11308715"/>
          </a:xfrm>
          <a:custGeom>
            <a:avLst/>
            <a:gdLst/>
            <a:ahLst/>
            <a:cxnLst/>
            <a:rect l="l" t="t" r="r" b="b"/>
            <a:pathLst>
              <a:path w="243205" h="11308715">
                <a:moveTo>
                  <a:pt x="0" y="11308556"/>
                </a:moveTo>
                <a:lnTo>
                  <a:pt x="242798" y="11308556"/>
                </a:lnTo>
                <a:lnTo>
                  <a:pt x="242798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0690225" cy="11308715"/>
          </a:xfrm>
          <a:custGeom>
            <a:avLst/>
            <a:gdLst/>
            <a:ahLst/>
            <a:cxnLst/>
            <a:rect l="l" t="t" r="r" b="b"/>
            <a:pathLst>
              <a:path w="10690225" h="11308715">
                <a:moveTo>
                  <a:pt x="0" y="11308556"/>
                </a:moveTo>
                <a:lnTo>
                  <a:pt x="10689936" y="11308556"/>
                </a:lnTo>
                <a:lnTo>
                  <a:pt x="10689936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71919"/>
            <a:ext cx="7741284" cy="958850"/>
          </a:xfrm>
          <a:custGeom>
            <a:avLst/>
            <a:gdLst/>
            <a:ahLst/>
            <a:cxnLst/>
            <a:rect l="l" t="t" r="r" b="b"/>
            <a:pathLst>
              <a:path w="7741284" h="958850">
                <a:moveTo>
                  <a:pt x="7741062" y="0"/>
                </a:moveTo>
                <a:lnTo>
                  <a:pt x="0" y="0"/>
                </a:lnTo>
                <a:lnTo>
                  <a:pt x="0" y="958494"/>
                </a:lnTo>
                <a:lnTo>
                  <a:pt x="7741062" y="958494"/>
                </a:lnTo>
                <a:lnTo>
                  <a:pt x="7741062" y="0"/>
                </a:lnTo>
                <a:close/>
              </a:path>
            </a:pathLst>
          </a:custGeom>
          <a:solidFill>
            <a:srgbClr val="E2B0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025761" y="554560"/>
            <a:ext cx="3689985" cy="867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520">
                <a:solidFill>
                  <a:srgbClr val="3C3835"/>
                </a:solidFill>
                <a:latin typeface="Arial"/>
                <a:cs typeface="Arial"/>
              </a:rPr>
              <a:t>Рептилии</a:t>
            </a:r>
            <a:endParaRPr sz="5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9667" y="2747696"/>
            <a:ext cx="9861364" cy="72140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0689936" y="0"/>
            <a:ext cx="9171940" cy="11308715"/>
            <a:chOff x="10689936" y="0"/>
            <a:chExt cx="9171940" cy="11308715"/>
          </a:xfrm>
        </p:grpSpPr>
        <p:sp>
          <p:nvSpPr>
            <p:cNvPr id="8" name="object 8"/>
            <p:cNvSpPr/>
            <p:nvPr/>
          </p:nvSpPr>
          <p:spPr>
            <a:xfrm>
              <a:off x="10689936" y="0"/>
              <a:ext cx="9171940" cy="11308715"/>
            </a:xfrm>
            <a:custGeom>
              <a:avLst/>
              <a:gdLst/>
              <a:ahLst/>
              <a:cxnLst/>
              <a:rect l="l" t="t" r="r" b="b"/>
              <a:pathLst>
                <a:path w="9171940" h="11308715">
                  <a:moveTo>
                    <a:pt x="917136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9171364" y="11308556"/>
                  </a:lnTo>
                  <a:lnTo>
                    <a:pt x="9171364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870454" y="0"/>
              <a:ext cx="8791899" cy="73705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11894581" y="8270513"/>
            <a:ext cx="6762115" cy="1826895"/>
          </a:xfrm>
          <a:prstGeom prst="rect">
            <a:avLst/>
          </a:prstGeom>
        </p:spPr>
        <p:txBody>
          <a:bodyPr wrap="square" lIns="0" tIns="222250" rIns="0" bIns="0" rtlCol="0" vert="horz">
            <a:spAutoFit/>
          </a:bodyPr>
          <a:lstStyle/>
          <a:p>
            <a:pPr marL="1791335" marR="5080" indent="-1779270">
              <a:lnSpc>
                <a:spcPct val="79100"/>
              </a:lnSpc>
              <a:spcBef>
                <a:spcPts val="1750"/>
              </a:spcBef>
            </a:pPr>
            <a:r>
              <a:rPr dirty="0" sz="6600" spc="575">
                <a:solidFill>
                  <a:srgbClr val="3C3835"/>
                </a:solidFill>
                <a:latin typeface="Arial"/>
                <a:cs typeface="Arial"/>
              </a:rPr>
              <a:t>Обыкновенная  </a:t>
            </a:r>
            <a:r>
              <a:rPr dirty="0" sz="6600" spc="595">
                <a:solidFill>
                  <a:srgbClr val="3C3835"/>
                </a:solidFill>
                <a:latin typeface="Arial"/>
                <a:cs typeface="Arial"/>
              </a:rPr>
              <a:t>гадюка</a:t>
            </a:r>
            <a:endParaRPr sz="6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261" y="697832"/>
            <a:ext cx="19884390" cy="9942830"/>
            <a:chOff x="4261" y="697832"/>
            <a:chExt cx="19884390" cy="9942830"/>
          </a:xfrm>
        </p:grpSpPr>
        <p:sp>
          <p:nvSpPr>
            <p:cNvPr id="4" name="object 4"/>
            <p:cNvSpPr/>
            <p:nvPr/>
          </p:nvSpPr>
          <p:spPr>
            <a:xfrm>
              <a:off x="215585" y="697832"/>
              <a:ext cx="19672907" cy="994239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261" y="998378"/>
              <a:ext cx="7741284" cy="958850"/>
            </a:xfrm>
            <a:custGeom>
              <a:avLst/>
              <a:gdLst/>
              <a:ahLst/>
              <a:cxnLst/>
              <a:rect l="l" t="t" r="r" b="b"/>
              <a:pathLst>
                <a:path w="7741284" h="958850">
                  <a:moveTo>
                    <a:pt x="7741062" y="0"/>
                  </a:moveTo>
                  <a:lnTo>
                    <a:pt x="0" y="0"/>
                  </a:lnTo>
                  <a:lnTo>
                    <a:pt x="0" y="958494"/>
                  </a:lnTo>
                  <a:lnTo>
                    <a:pt x="7741062" y="958494"/>
                  </a:lnTo>
                  <a:lnTo>
                    <a:pt x="7741062" y="0"/>
                  </a:lnTo>
                  <a:close/>
                </a:path>
              </a:pathLst>
            </a:custGeom>
            <a:solidFill>
              <a:srgbClr val="E2B0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2030033" y="969280"/>
            <a:ext cx="3689985" cy="867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520">
                <a:solidFill>
                  <a:srgbClr val="3C3835"/>
                </a:solidFill>
                <a:latin typeface="Arial"/>
                <a:cs typeface="Arial"/>
              </a:rPr>
              <a:t>Рептилии</a:t>
            </a:r>
            <a:endParaRPr sz="55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333287" y="9766425"/>
            <a:ext cx="9771380" cy="1323975"/>
          </a:xfrm>
          <a:custGeom>
            <a:avLst/>
            <a:gdLst/>
            <a:ahLst/>
            <a:cxnLst/>
            <a:rect l="l" t="t" r="r" b="b"/>
            <a:pathLst>
              <a:path w="9771380" h="1323975">
                <a:moveTo>
                  <a:pt x="9770812" y="0"/>
                </a:moveTo>
                <a:lnTo>
                  <a:pt x="0" y="0"/>
                </a:lnTo>
                <a:lnTo>
                  <a:pt x="0" y="1323635"/>
                </a:lnTo>
                <a:lnTo>
                  <a:pt x="9770812" y="1323635"/>
                </a:lnTo>
                <a:lnTo>
                  <a:pt x="9770812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017225" y="9823725"/>
            <a:ext cx="8402955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685">
                <a:solidFill>
                  <a:srgbClr val="EBE6E3"/>
                </a:solidFill>
                <a:latin typeface="Arial"/>
                <a:cs typeface="Arial"/>
              </a:rPr>
              <a:t>Обыкновенный</a:t>
            </a:r>
            <a:r>
              <a:rPr dirty="0" sz="6600" spc="-114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6600" spc="725">
                <a:solidFill>
                  <a:srgbClr val="EBE6E3"/>
                </a:solidFill>
                <a:latin typeface="Arial"/>
                <a:cs typeface="Arial"/>
              </a:rPr>
              <a:t>уж</a:t>
            </a:r>
            <a:endParaRPr sz="6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23294" y="1136740"/>
            <a:ext cx="10845165" cy="1902460"/>
          </a:xfrm>
          <a:prstGeom prst="rect">
            <a:avLst/>
          </a:prstGeom>
          <a:solidFill>
            <a:srgbClr val="ADA3A0"/>
          </a:solidFill>
        </p:spPr>
        <p:txBody>
          <a:bodyPr wrap="square" lIns="0" tIns="376555" rIns="0" bIns="0" rtlCol="0" vert="horz">
            <a:spAutoFit/>
          </a:bodyPr>
          <a:lstStyle/>
          <a:p>
            <a:pPr marL="1233170">
              <a:lnSpc>
                <a:spcPct val="100000"/>
              </a:lnSpc>
              <a:spcBef>
                <a:spcPts val="2965"/>
              </a:spcBef>
            </a:pPr>
            <a:r>
              <a:rPr dirty="0" sz="6600" spc="685">
                <a:solidFill>
                  <a:srgbClr val="3C3835"/>
                </a:solidFill>
                <a:latin typeface="Arial"/>
                <a:cs typeface="Arial"/>
              </a:rPr>
              <a:t>Обыкновенный</a:t>
            </a:r>
            <a:r>
              <a:rPr dirty="0" sz="6600" spc="-70">
                <a:solidFill>
                  <a:srgbClr val="3C3835"/>
                </a:solidFill>
                <a:latin typeface="Arial"/>
                <a:cs typeface="Arial"/>
              </a:rPr>
              <a:t> </a:t>
            </a:r>
            <a:r>
              <a:rPr dirty="0" sz="6600" spc="725">
                <a:solidFill>
                  <a:srgbClr val="3C3835"/>
                </a:solidFill>
                <a:latin typeface="Arial"/>
                <a:cs typeface="Arial"/>
              </a:rPr>
              <a:t>уж</a:t>
            </a:r>
            <a:endParaRPr sz="6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3349" y="8888975"/>
            <a:ext cx="7741284" cy="958850"/>
          </a:xfrm>
          <a:prstGeom prst="rect">
            <a:avLst/>
          </a:prstGeom>
          <a:solidFill>
            <a:srgbClr val="E2B058"/>
          </a:solidFill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6495"/>
              </a:lnSpc>
            </a:pPr>
            <a:r>
              <a:rPr dirty="0" sz="5500" spc="520">
                <a:solidFill>
                  <a:srgbClr val="3C3835"/>
                </a:solidFill>
                <a:latin typeface="Arial"/>
                <a:cs typeface="Arial"/>
              </a:rPr>
              <a:t>Рептилии</a:t>
            </a:r>
            <a:endParaRPr sz="5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723252" y="3683772"/>
            <a:ext cx="10844591" cy="7065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7103" y="526654"/>
            <a:ext cx="7433543" cy="71632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62796" y="2653783"/>
            <a:ext cx="10841355" cy="8655050"/>
            <a:chOff x="9262796" y="2653783"/>
            <a:chExt cx="10841355" cy="8655050"/>
          </a:xfrm>
        </p:grpSpPr>
        <p:sp>
          <p:nvSpPr>
            <p:cNvPr id="3" name="object 3"/>
            <p:cNvSpPr/>
            <p:nvPr/>
          </p:nvSpPr>
          <p:spPr>
            <a:xfrm>
              <a:off x="9262796" y="2653783"/>
              <a:ext cx="10841240" cy="600096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232193" y="8065400"/>
              <a:ext cx="6486525" cy="3243580"/>
            </a:xfrm>
            <a:custGeom>
              <a:avLst/>
              <a:gdLst/>
              <a:ahLst/>
              <a:cxnLst/>
              <a:rect l="l" t="t" r="r" b="b"/>
              <a:pathLst>
                <a:path w="6486525" h="3243579">
                  <a:moveTo>
                    <a:pt x="3243157" y="0"/>
                  </a:moveTo>
                  <a:lnTo>
                    <a:pt x="3194831" y="352"/>
                  </a:lnTo>
                  <a:lnTo>
                    <a:pt x="3146675" y="1407"/>
                  </a:lnTo>
                  <a:lnTo>
                    <a:pt x="3098694" y="3159"/>
                  </a:lnTo>
                  <a:lnTo>
                    <a:pt x="3050893" y="5604"/>
                  </a:lnTo>
                  <a:lnTo>
                    <a:pt x="3003276" y="8736"/>
                  </a:lnTo>
                  <a:lnTo>
                    <a:pt x="2955849" y="12551"/>
                  </a:lnTo>
                  <a:lnTo>
                    <a:pt x="2908616" y="17044"/>
                  </a:lnTo>
                  <a:lnTo>
                    <a:pt x="2861583" y="22210"/>
                  </a:lnTo>
                  <a:lnTo>
                    <a:pt x="2814754" y="28043"/>
                  </a:lnTo>
                  <a:lnTo>
                    <a:pt x="2768134" y="34540"/>
                  </a:lnTo>
                  <a:lnTo>
                    <a:pt x="2721728" y="41695"/>
                  </a:lnTo>
                  <a:lnTo>
                    <a:pt x="2675541" y="49504"/>
                  </a:lnTo>
                  <a:lnTo>
                    <a:pt x="2629578" y="57960"/>
                  </a:lnTo>
                  <a:lnTo>
                    <a:pt x="2583843" y="67061"/>
                  </a:lnTo>
                  <a:lnTo>
                    <a:pt x="2538342" y="76800"/>
                  </a:lnTo>
                  <a:lnTo>
                    <a:pt x="2493079" y="87173"/>
                  </a:lnTo>
                  <a:lnTo>
                    <a:pt x="2448059" y="98175"/>
                  </a:lnTo>
                  <a:lnTo>
                    <a:pt x="2403288" y="109802"/>
                  </a:lnTo>
                  <a:lnTo>
                    <a:pt x="2358769" y="122047"/>
                  </a:lnTo>
                  <a:lnTo>
                    <a:pt x="2314509" y="134907"/>
                  </a:lnTo>
                  <a:lnTo>
                    <a:pt x="2270511" y="148376"/>
                  </a:lnTo>
                  <a:lnTo>
                    <a:pt x="2226781" y="162450"/>
                  </a:lnTo>
                  <a:lnTo>
                    <a:pt x="2183323" y="177123"/>
                  </a:lnTo>
                  <a:lnTo>
                    <a:pt x="2140143" y="192391"/>
                  </a:lnTo>
                  <a:lnTo>
                    <a:pt x="2097246" y="208249"/>
                  </a:lnTo>
                  <a:lnTo>
                    <a:pt x="2054635" y="224692"/>
                  </a:lnTo>
                  <a:lnTo>
                    <a:pt x="2012317" y="241716"/>
                  </a:lnTo>
                  <a:lnTo>
                    <a:pt x="1970295" y="259314"/>
                  </a:lnTo>
                  <a:lnTo>
                    <a:pt x="1928576" y="277483"/>
                  </a:lnTo>
                  <a:lnTo>
                    <a:pt x="1887163" y="296218"/>
                  </a:lnTo>
                  <a:lnTo>
                    <a:pt x="1846062" y="315513"/>
                  </a:lnTo>
                  <a:lnTo>
                    <a:pt x="1805277" y="335364"/>
                  </a:lnTo>
                  <a:lnTo>
                    <a:pt x="1764814" y="355765"/>
                  </a:lnTo>
                  <a:lnTo>
                    <a:pt x="1724677" y="376713"/>
                  </a:lnTo>
                  <a:lnTo>
                    <a:pt x="1684871" y="398201"/>
                  </a:lnTo>
                  <a:lnTo>
                    <a:pt x="1645401" y="420226"/>
                  </a:lnTo>
                  <a:lnTo>
                    <a:pt x="1606272" y="442783"/>
                  </a:lnTo>
                  <a:lnTo>
                    <a:pt x="1567489" y="465865"/>
                  </a:lnTo>
                  <a:lnTo>
                    <a:pt x="1529057" y="489470"/>
                  </a:lnTo>
                  <a:lnTo>
                    <a:pt x="1490980" y="513590"/>
                  </a:lnTo>
                  <a:lnTo>
                    <a:pt x="1453263" y="538223"/>
                  </a:lnTo>
                  <a:lnTo>
                    <a:pt x="1415912" y="563363"/>
                  </a:lnTo>
                  <a:lnTo>
                    <a:pt x="1378931" y="589004"/>
                  </a:lnTo>
                  <a:lnTo>
                    <a:pt x="1342325" y="615143"/>
                  </a:lnTo>
                  <a:lnTo>
                    <a:pt x="1306099" y="641774"/>
                  </a:lnTo>
                  <a:lnTo>
                    <a:pt x="1270258" y="668893"/>
                  </a:lnTo>
                  <a:lnTo>
                    <a:pt x="1234807" y="696494"/>
                  </a:lnTo>
                  <a:lnTo>
                    <a:pt x="1199751" y="724572"/>
                  </a:lnTo>
                  <a:lnTo>
                    <a:pt x="1165093" y="753124"/>
                  </a:lnTo>
                  <a:lnTo>
                    <a:pt x="1130841" y="782143"/>
                  </a:lnTo>
                  <a:lnTo>
                    <a:pt x="1096997" y="811625"/>
                  </a:lnTo>
                  <a:lnTo>
                    <a:pt x="1063568" y="841565"/>
                  </a:lnTo>
                  <a:lnTo>
                    <a:pt x="1030558" y="871959"/>
                  </a:lnTo>
                  <a:lnTo>
                    <a:pt x="997971" y="902801"/>
                  </a:lnTo>
                  <a:lnTo>
                    <a:pt x="965814" y="934086"/>
                  </a:lnTo>
                  <a:lnTo>
                    <a:pt x="934090" y="965810"/>
                  </a:lnTo>
                  <a:lnTo>
                    <a:pt x="902805" y="997967"/>
                  </a:lnTo>
                  <a:lnTo>
                    <a:pt x="871963" y="1030554"/>
                  </a:lnTo>
                  <a:lnTo>
                    <a:pt x="841569" y="1063564"/>
                  </a:lnTo>
                  <a:lnTo>
                    <a:pt x="811629" y="1096993"/>
                  </a:lnTo>
                  <a:lnTo>
                    <a:pt x="782146" y="1130836"/>
                  </a:lnTo>
                  <a:lnTo>
                    <a:pt x="753127" y="1165089"/>
                  </a:lnTo>
                  <a:lnTo>
                    <a:pt x="724576" y="1199746"/>
                  </a:lnTo>
                  <a:lnTo>
                    <a:pt x="696497" y="1234803"/>
                  </a:lnTo>
                  <a:lnTo>
                    <a:pt x="668896" y="1270254"/>
                  </a:lnTo>
                  <a:lnTo>
                    <a:pt x="641777" y="1306095"/>
                  </a:lnTo>
                  <a:lnTo>
                    <a:pt x="615146" y="1342321"/>
                  </a:lnTo>
                  <a:lnTo>
                    <a:pt x="589007" y="1378927"/>
                  </a:lnTo>
                  <a:lnTo>
                    <a:pt x="563366" y="1415907"/>
                  </a:lnTo>
                  <a:lnTo>
                    <a:pt x="538226" y="1453259"/>
                  </a:lnTo>
                  <a:lnTo>
                    <a:pt x="513593" y="1490975"/>
                  </a:lnTo>
                  <a:lnTo>
                    <a:pt x="489472" y="1529052"/>
                  </a:lnTo>
                  <a:lnTo>
                    <a:pt x="465868" y="1567484"/>
                  </a:lnTo>
                  <a:lnTo>
                    <a:pt x="442785" y="1606267"/>
                  </a:lnTo>
                  <a:lnTo>
                    <a:pt x="420229" y="1645396"/>
                  </a:lnTo>
                  <a:lnTo>
                    <a:pt x="398204" y="1684866"/>
                  </a:lnTo>
                  <a:lnTo>
                    <a:pt x="376715" y="1724672"/>
                  </a:lnTo>
                  <a:lnTo>
                    <a:pt x="355767" y="1764809"/>
                  </a:lnTo>
                  <a:lnTo>
                    <a:pt x="335365" y="1805273"/>
                  </a:lnTo>
                  <a:lnTo>
                    <a:pt x="315514" y="1846057"/>
                  </a:lnTo>
                  <a:lnTo>
                    <a:pt x="296219" y="1887158"/>
                  </a:lnTo>
                  <a:lnTo>
                    <a:pt x="277485" y="1928571"/>
                  </a:lnTo>
                  <a:lnTo>
                    <a:pt x="259316" y="1970291"/>
                  </a:lnTo>
                  <a:lnTo>
                    <a:pt x="241717" y="2012312"/>
                  </a:lnTo>
                  <a:lnTo>
                    <a:pt x="224694" y="2054631"/>
                  </a:lnTo>
                  <a:lnTo>
                    <a:pt x="208251" y="2097241"/>
                  </a:lnTo>
                  <a:lnTo>
                    <a:pt x="192392" y="2140139"/>
                  </a:lnTo>
                  <a:lnTo>
                    <a:pt x="177124" y="2183319"/>
                  </a:lnTo>
                  <a:lnTo>
                    <a:pt x="162451" y="2226777"/>
                  </a:lnTo>
                  <a:lnTo>
                    <a:pt x="148377" y="2270507"/>
                  </a:lnTo>
                  <a:lnTo>
                    <a:pt x="134908" y="2314505"/>
                  </a:lnTo>
                  <a:lnTo>
                    <a:pt x="122048" y="2358765"/>
                  </a:lnTo>
                  <a:lnTo>
                    <a:pt x="109802" y="2403284"/>
                  </a:lnTo>
                  <a:lnTo>
                    <a:pt x="98176" y="2448056"/>
                  </a:lnTo>
                  <a:lnTo>
                    <a:pt x="87174" y="2493075"/>
                  </a:lnTo>
                  <a:lnTo>
                    <a:pt x="76801" y="2538338"/>
                  </a:lnTo>
                  <a:lnTo>
                    <a:pt x="67061" y="2583840"/>
                  </a:lnTo>
                  <a:lnTo>
                    <a:pt x="57961" y="2629575"/>
                  </a:lnTo>
                  <a:lnTo>
                    <a:pt x="49504" y="2675538"/>
                  </a:lnTo>
                  <a:lnTo>
                    <a:pt x="41695" y="2721726"/>
                  </a:lnTo>
                  <a:lnTo>
                    <a:pt x="34540" y="2768132"/>
                  </a:lnTo>
                  <a:lnTo>
                    <a:pt x="28043" y="2814752"/>
                  </a:lnTo>
                  <a:lnTo>
                    <a:pt x="22210" y="2861581"/>
                  </a:lnTo>
                  <a:lnTo>
                    <a:pt x="17044" y="2908615"/>
                  </a:lnTo>
                  <a:lnTo>
                    <a:pt x="12551" y="2955848"/>
                  </a:lnTo>
                  <a:lnTo>
                    <a:pt x="8736" y="3003275"/>
                  </a:lnTo>
                  <a:lnTo>
                    <a:pt x="5604" y="3050892"/>
                  </a:lnTo>
                  <a:lnTo>
                    <a:pt x="3159" y="3098693"/>
                  </a:lnTo>
                  <a:lnTo>
                    <a:pt x="1407" y="3146675"/>
                  </a:lnTo>
                  <a:lnTo>
                    <a:pt x="352" y="3194831"/>
                  </a:lnTo>
                  <a:lnTo>
                    <a:pt x="0" y="3243157"/>
                  </a:lnTo>
                  <a:lnTo>
                    <a:pt x="6486315" y="3243157"/>
                  </a:lnTo>
                  <a:lnTo>
                    <a:pt x="6485962" y="3194831"/>
                  </a:lnTo>
                  <a:lnTo>
                    <a:pt x="6484907" y="3146675"/>
                  </a:lnTo>
                  <a:lnTo>
                    <a:pt x="6483155" y="3098693"/>
                  </a:lnTo>
                  <a:lnTo>
                    <a:pt x="6480710" y="3050892"/>
                  </a:lnTo>
                  <a:lnTo>
                    <a:pt x="6477578" y="3003275"/>
                  </a:lnTo>
                  <a:lnTo>
                    <a:pt x="6473763" y="2955848"/>
                  </a:lnTo>
                  <a:lnTo>
                    <a:pt x="6469271" y="2908615"/>
                  </a:lnTo>
                  <a:lnTo>
                    <a:pt x="6464105" y="2861581"/>
                  </a:lnTo>
                  <a:lnTo>
                    <a:pt x="6458271" y="2814752"/>
                  </a:lnTo>
                  <a:lnTo>
                    <a:pt x="6451774" y="2768132"/>
                  </a:lnTo>
                  <a:lnTo>
                    <a:pt x="6444619" y="2721726"/>
                  </a:lnTo>
                  <a:lnTo>
                    <a:pt x="6436811" y="2675538"/>
                  </a:lnTo>
                  <a:lnTo>
                    <a:pt x="6428354" y="2629575"/>
                  </a:lnTo>
                  <a:lnTo>
                    <a:pt x="6419253" y="2583840"/>
                  </a:lnTo>
                  <a:lnTo>
                    <a:pt x="6409514" y="2538338"/>
                  </a:lnTo>
                  <a:lnTo>
                    <a:pt x="6399141" y="2493075"/>
                  </a:lnTo>
                  <a:lnTo>
                    <a:pt x="6388138" y="2448056"/>
                  </a:lnTo>
                  <a:lnTo>
                    <a:pt x="6376512" y="2403284"/>
                  </a:lnTo>
                  <a:lnTo>
                    <a:pt x="6364267" y="2358765"/>
                  </a:lnTo>
                  <a:lnTo>
                    <a:pt x="6351407" y="2314505"/>
                  </a:lnTo>
                  <a:lnTo>
                    <a:pt x="6337938" y="2270507"/>
                  </a:lnTo>
                  <a:lnTo>
                    <a:pt x="6323864" y="2226777"/>
                  </a:lnTo>
                  <a:lnTo>
                    <a:pt x="6309190" y="2183319"/>
                  </a:lnTo>
                  <a:lnTo>
                    <a:pt x="6293922" y="2140139"/>
                  </a:lnTo>
                  <a:lnTo>
                    <a:pt x="6278064" y="2097241"/>
                  </a:lnTo>
                  <a:lnTo>
                    <a:pt x="6261621" y="2054631"/>
                  </a:lnTo>
                  <a:lnTo>
                    <a:pt x="6244597" y="2012312"/>
                  </a:lnTo>
                  <a:lnTo>
                    <a:pt x="6226999" y="1970291"/>
                  </a:lnTo>
                  <a:lnTo>
                    <a:pt x="6208830" y="1928571"/>
                  </a:lnTo>
                  <a:lnTo>
                    <a:pt x="6190095" y="1887158"/>
                  </a:lnTo>
                  <a:lnTo>
                    <a:pt x="6170800" y="1846057"/>
                  </a:lnTo>
                  <a:lnTo>
                    <a:pt x="6150949" y="1805273"/>
                  </a:lnTo>
                  <a:lnTo>
                    <a:pt x="6130547" y="1764809"/>
                  </a:lnTo>
                  <a:lnTo>
                    <a:pt x="6109600" y="1724672"/>
                  </a:lnTo>
                  <a:lnTo>
                    <a:pt x="6088111" y="1684866"/>
                  </a:lnTo>
                  <a:lnTo>
                    <a:pt x="6066086" y="1645396"/>
                  </a:lnTo>
                  <a:lnTo>
                    <a:pt x="6043530" y="1606267"/>
                  </a:lnTo>
                  <a:lnTo>
                    <a:pt x="6020447" y="1567484"/>
                  </a:lnTo>
                  <a:lnTo>
                    <a:pt x="5996843" y="1529052"/>
                  </a:lnTo>
                  <a:lnTo>
                    <a:pt x="5972722" y="1490975"/>
                  </a:lnTo>
                  <a:lnTo>
                    <a:pt x="5948089" y="1453259"/>
                  </a:lnTo>
                  <a:lnTo>
                    <a:pt x="5922949" y="1415907"/>
                  </a:lnTo>
                  <a:lnTo>
                    <a:pt x="5897307" y="1378927"/>
                  </a:lnTo>
                  <a:lnTo>
                    <a:pt x="5871168" y="1342321"/>
                  </a:lnTo>
                  <a:lnTo>
                    <a:pt x="5844537" y="1306095"/>
                  </a:lnTo>
                  <a:lnTo>
                    <a:pt x="5817419" y="1270254"/>
                  </a:lnTo>
                  <a:lnTo>
                    <a:pt x="5789818" y="1234803"/>
                  </a:lnTo>
                  <a:lnTo>
                    <a:pt x="5761739" y="1199746"/>
                  </a:lnTo>
                  <a:lnTo>
                    <a:pt x="5733187" y="1165089"/>
                  </a:lnTo>
                  <a:lnTo>
                    <a:pt x="5704168" y="1130836"/>
                  </a:lnTo>
                  <a:lnTo>
                    <a:pt x="5674686" y="1096993"/>
                  </a:lnTo>
                  <a:lnTo>
                    <a:pt x="5644746" y="1063564"/>
                  </a:lnTo>
                  <a:lnTo>
                    <a:pt x="5614352" y="1030554"/>
                  </a:lnTo>
                  <a:lnTo>
                    <a:pt x="5583510" y="997967"/>
                  </a:lnTo>
                  <a:lnTo>
                    <a:pt x="5552225" y="965810"/>
                  </a:lnTo>
                  <a:lnTo>
                    <a:pt x="5520501" y="934086"/>
                  </a:lnTo>
                  <a:lnTo>
                    <a:pt x="5488343" y="902801"/>
                  </a:lnTo>
                  <a:lnTo>
                    <a:pt x="5455757" y="871959"/>
                  </a:lnTo>
                  <a:lnTo>
                    <a:pt x="5422747" y="841565"/>
                  </a:lnTo>
                  <a:lnTo>
                    <a:pt x="5389317" y="811625"/>
                  </a:lnTo>
                  <a:lnTo>
                    <a:pt x="5355474" y="782143"/>
                  </a:lnTo>
                  <a:lnTo>
                    <a:pt x="5321221" y="753124"/>
                  </a:lnTo>
                  <a:lnTo>
                    <a:pt x="5286564" y="724572"/>
                  </a:lnTo>
                  <a:lnTo>
                    <a:pt x="5251507" y="696494"/>
                  </a:lnTo>
                  <a:lnTo>
                    <a:pt x="5216056" y="668893"/>
                  </a:lnTo>
                  <a:lnTo>
                    <a:pt x="5180215" y="641774"/>
                  </a:lnTo>
                  <a:lnTo>
                    <a:pt x="5143989" y="615143"/>
                  </a:lnTo>
                  <a:lnTo>
                    <a:pt x="5107383" y="589004"/>
                  </a:lnTo>
                  <a:lnTo>
                    <a:pt x="5070403" y="563363"/>
                  </a:lnTo>
                  <a:lnTo>
                    <a:pt x="5033051" y="538223"/>
                  </a:lnTo>
                  <a:lnTo>
                    <a:pt x="4995335" y="513590"/>
                  </a:lnTo>
                  <a:lnTo>
                    <a:pt x="4957258" y="489470"/>
                  </a:lnTo>
                  <a:lnTo>
                    <a:pt x="4918826" y="465865"/>
                  </a:lnTo>
                  <a:lnTo>
                    <a:pt x="4880042" y="442783"/>
                  </a:lnTo>
                  <a:lnTo>
                    <a:pt x="4840914" y="420226"/>
                  </a:lnTo>
                  <a:lnTo>
                    <a:pt x="4801444" y="398201"/>
                  </a:lnTo>
                  <a:lnTo>
                    <a:pt x="4761638" y="376713"/>
                  </a:lnTo>
                  <a:lnTo>
                    <a:pt x="4721501" y="355765"/>
                  </a:lnTo>
                  <a:lnTo>
                    <a:pt x="4681037" y="335364"/>
                  </a:lnTo>
                  <a:lnTo>
                    <a:pt x="4640253" y="315513"/>
                  </a:lnTo>
                  <a:lnTo>
                    <a:pt x="4599152" y="296218"/>
                  </a:lnTo>
                  <a:lnTo>
                    <a:pt x="4557739" y="277483"/>
                  </a:lnTo>
                  <a:lnTo>
                    <a:pt x="4516019" y="259314"/>
                  </a:lnTo>
                  <a:lnTo>
                    <a:pt x="4473998" y="241716"/>
                  </a:lnTo>
                  <a:lnTo>
                    <a:pt x="4431679" y="224692"/>
                  </a:lnTo>
                  <a:lnTo>
                    <a:pt x="4389069" y="208249"/>
                  </a:lnTo>
                  <a:lnTo>
                    <a:pt x="4346171" y="192391"/>
                  </a:lnTo>
                  <a:lnTo>
                    <a:pt x="4302991" y="177123"/>
                  </a:lnTo>
                  <a:lnTo>
                    <a:pt x="4259534" y="162450"/>
                  </a:lnTo>
                  <a:lnTo>
                    <a:pt x="4215804" y="148376"/>
                  </a:lnTo>
                  <a:lnTo>
                    <a:pt x="4171806" y="134907"/>
                  </a:lnTo>
                  <a:lnTo>
                    <a:pt x="4127545" y="122047"/>
                  </a:lnTo>
                  <a:lnTo>
                    <a:pt x="4083027" y="109802"/>
                  </a:lnTo>
                  <a:lnTo>
                    <a:pt x="4038256" y="98175"/>
                  </a:lnTo>
                  <a:lnTo>
                    <a:pt x="3993236" y="87173"/>
                  </a:lnTo>
                  <a:lnTo>
                    <a:pt x="3947973" y="76800"/>
                  </a:lnTo>
                  <a:lnTo>
                    <a:pt x="3902472" y="67061"/>
                  </a:lnTo>
                  <a:lnTo>
                    <a:pt x="3856737" y="57960"/>
                  </a:lnTo>
                  <a:lnTo>
                    <a:pt x="3810774" y="49504"/>
                  </a:lnTo>
                  <a:lnTo>
                    <a:pt x="3764586" y="41695"/>
                  </a:lnTo>
                  <a:lnTo>
                    <a:pt x="3718180" y="34540"/>
                  </a:lnTo>
                  <a:lnTo>
                    <a:pt x="3671560" y="28043"/>
                  </a:lnTo>
                  <a:lnTo>
                    <a:pt x="3624731" y="22210"/>
                  </a:lnTo>
                  <a:lnTo>
                    <a:pt x="3577698" y="17044"/>
                  </a:lnTo>
                  <a:lnTo>
                    <a:pt x="3530465" y="12551"/>
                  </a:lnTo>
                  <a:lnTo>
                    <a:pt x="3483038" y="8736"/>
                  </a:lnTo>
                  <a:lnTo>
                    <a:pt x="3435422" y="5604"/>
                  </a:lnTo>
                  <a:lnTo>
                    <a:pt x="3387620" y="3159"/>
                  </a:lnTo>
                  <a:lnTo>
                    <a:pt x="3339639" y="1407"/>
                  </a:lnTo>
                  <a:lnTo>
                    <a:pt x="3291483" y="352"/>
                  </a:lnTo>
                  <a:lnTo>
                    <a:pt x="3243157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2809318" y="10010319"/>
            <a:ext cx="5332095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615">
                <a:solidFill>
                  <a:srgbClr val="3C3835"/>
                </a:solidFill>
                <a:latin typeface="Arial"/>
                <a:cs typeface="Arial"/>
              </a:rPr>
              <a:t>Водяной</a:t>
            </a:r>
            <a:r>
              <a:rPr dirty="0" sz="6600" spc="-125">
                <a:solidFill>
                  <a:srgbClr val="3C3835"/>
                </a:solidFill>
                <a:latin typeface="Arial"/>
                <a:cs typeface="Arial"/>
              </a:rPr>
              <a:t> </a:t>
            </a:r>
            <a:r>
              <a:rPr dirty="0" sz="6600" spc="725">
                <a:solidFill>
                  <a:srgbClr val="3C3835"/>
                </a:solidFill>
                <a:latin typeface="Arial"/>
                <a:cs typeface="Arial"/>
              </a:rPr>
              <a:t>уж</a:t>
            </a:r>
            <a:endParaRPr sz="6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479252"/>
            <a:ext cx="7741284" cy="958850"/>
          </a:xfrm>
          <a:custGeom>
            <a:avLst/>
            <a:gdLst/>
            <a:ahLst/>
            <a:cxnLst/>
            <a:rect l="l" t="t" r="r" b="b"/>
            <a:pathLst>
              <a:path w="7741284" h="958850">
                <a:moveTo>
                  <a:pt x="7741062" y="0"/>
                </a:moveTo>
                <a:lnTo>
                  <a:pt x="0" y="0"/>
                </a:lnTo>
                <a:lnTo>
                  <a:pt x="0" y="958494"/>
                </a:lnTo>
                <a:lnTo>
                  <a:pt x="7741062" y="958494"/>
                </a:lnTo>
                <a:lnTo>
                  <a:pt x="7741062" y="0"/>
                </a:lnTo>
                <a:close/>
              </a:path>
            </a:pathLst>
          </a:custGeom>
          <a:solidFill>
            <a:srgbClr val="E2B0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25761" y="461903"/>
            <a:ext cx="3689985" cy="86741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520"/>
              <a:t>Рептилии</a:t>
            </a:r>
            <a:endParaRPr sz="5500"/>
          </a:p>
        </p:txBody>
      </p:sp>
      <p:sp>
        <p:nvSpPr>
          <p:cNvPr id="8" name="object 8"/>
          <p:cNvSpPr/>
          <p:nvPr/>
        </p:nvSpPr>
        <p:spPr>
          <a:xfrm>
            <a:off x="0" y="2653793"/>
            <a:ext cx="8794496" cy="5997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665967" y="1673341"/>
            <a:ext cx="9091295" cy="9091295"/>
          </a:xfrm>
          <a:custGeom>
            <a:avLst/>
            <a:gdLst/>
            <a:ahLst/>
            <a:cxnLst/>
            <a:rect l="l" t="t" r="r" b="b"/>
            <a:pathLst>
              <a:path w="9091294" h="9091295">
                <a:moveTo>
                  <a:pt x="9091157" y="4545578"/>
                </a:moveTo>
                <a:lnTo>
                  <a:pt x="9090904" y="4594108"/>
                </a:lnTo>
                <a:lnTo>
                  <a:pt x="9090144" y="4642517"/>
                </a:lnTo>
                <a:lnTo>
                  <a:pt x="9088881" y="4690801"/>
                </a:lnTo>
                <a:lnTo>
                  <a:pt x="9087118" y="4738960"/>
                </a:lnTo>
                <a:lnTo>
                  <a:pt x="9084856" y="4786990"/>
                </a:lnTo>
                <a:lnTo>
                  <a:pt x="9082099" y="4834888"/>
                </a:lnTo>
                <a:lnTo>
                  <a:pt x="9078849" y="4882653"/>
                </a:lnTo>
                <a:lnTo>
                  <a:pt x="9075108" y="4930281"/>
                </a:lnTo>
                <a:lnTo>
                  <a:pt x="9070878" y="4977771"/>
                </a:lnTo>
                <a:lnTo>
                  <a:pt x="9066164" y="5025119"/>
                </a:lnTo>
                <a:lnTo>
                  <a:pt x="9060966" y="5072323"/>
                </a:lnTo>
                <a:lnTo>
                  <a:pt x="9055287" y="5119381"/>
                </a:lnTo>
                <a:lnTo>
                  <a:pt x="9049130" y="5166291"/>
                </a:lnTo>
                <a:lnTo>
                  <a:pt x="9042498" y="5213048"/>
                </a:lnTo>
                <a:lnTo>
                  <a:pt x="9035393" y="5259652"/>
                </a:lnTo>
                <a:lnTo>
                  <a:pt x="9027817" y="5306100"/>
                </a:lnTo>
                <a:lnTo>
                  <a:pt x="9019773" y="5352388"/>
                </a:lnTo>
                <a:lnTo>
                  <a:pt x="9011263" y="5398516"/>
                </a:lnTo>
                <a:lnTo>
                  <a:pt x="9002291" y="5444479"/>
                </a:lnTo>
                <a:lnTo>
                  <a:pt x="8992858" y="5490275"/>
                </a:lnTo>
                <a:lnTo>
                  <a:pt x="8982967" y="5535903"/>
                </a:lnTo>
                <a:lnTo>
                  <a:pt x="8972621" y="5581359"/>
                </a:lnTo>
                <a:lnTo>
                  <a:pt x="8961821" y="5626642"/>
                </a:lnTo>
                <a:lnTo>
                  <a:pt x="8950571" y="5671747"/>
                </a:lnTo>
                <a:lnTo>
                  <a:pt x="8938874" y="5716674"/>
                </a:lnTo>
                <a:lnTo>
                  <a:pt x="8926730" y="5761419"/>
                </a:lnTo>
                <a:lnTo>
                  <a:pt x="8914144" y="5805981"/>
                </a:lnTo>
                <a:lnTo>
                  <a:pt x="8901118" y="5850355"/>
                </a:lnTo>
                <a:lnTo>
                  <a:pt x="8887653" y="5894541"/>
                </a:lnTo>
                <a:lnTo>
                  <a:pt x="8873754" y="5938534"/>
                </a:lnTo>
                <a:lnTo>
                  <a:pt x="8859421" y="5982334"/>
                </a:lnTo>
                <a:lnTo>
                  <a:pt x="8844658" y="6025937"/>
                </a:lnTo>
                <a:lnTo>
                  <a:pt x="8829467" y="6069342"/>
                </a:lnTo>
                <a:lnTo>
                  <a:pt x="8813851" y="6112544"/>
                </a:lnTo>
                <a:lnTo>
                  <a:pt x="8797812" y="6155542"/>
                </a:lnTo>
                <a:lnTo>
                  <a:pt x="8781353" y="6198334"/>
                </a:lnTo>
                <a:lnTo>
                  <a:pt x="8764476" y="6240916"/>
                </a:lnTo>
                <a:lnTo>
                  <a:pt x="8747184" y="6283287"/>
                </a:lnTo>
                <a:lnTo>
                  <a:pt x="8729479" y="6325443"/>
                </a:lnTo>
                <a:lnTo>
                  <a:pt x="8711364" y="6367383"/>
                </a:lnTo>
                <a:lnTo>
                  <a:pt x="8692841" y="6409104"/>
                </a:lnTo>
                <a:lnTo>
                  <a:pt x="8673913" y="6450602"/>
                </a:lnTo>
                <a:lnTo>
                  <a:pt x="8654582" y="6491877"/>
                </a:lnTo>
                <a:lnTo>
                  <a:pt x="8634851" y="6532925"/>
                </a:lnTo>
                <a:lnTo>
                  <a:pt x="8614722" y="6573743"/>
                </a:lnTo>
                <a:lnTo>
                  <a:pt x="8594198" y="6614330"/>
                </a:lnTo>
                <a:lnTo>
                  <a:pt x="8573282" y="6654682"/>
                </a:lnTo>
                <a:lnTo>
                  <a:pt x="8551975" y="6694797"/>
                </a:lnTo>
                <a:lnTo>
                  <a:pt x="8530281" y="6734674"/>
                </a:lnTo>
                <a:lnTo>
                  <a:pt x="8508201" y="6774308"/>
                </a:lnTo>
                <a:lnTo>
                  <a:pt x="8485739" y="6813698"/>
                </a:lnTo>
                <a:lnTo>
                  <a:pt x="8462897" y="6852841"/>
                </a:lnTo>
                <a:lnTo>
                  <a:pt x="8439678" y="6891734"/>
                </a:lnTo>
                <a:lnTo>
                  <a:pt x="8416083" y="6930376"/>
                </a:lnTo>
                <a:lnTo>
                  <a:pt x="8392116" y="6968764"/>
                </a:lnTo>
                <a:lnTo>
                  <a:pt x="8367778" y="7006894"/>
                </a:lnTo>
                <a:lnTo>
                  <a:pt x="8343074" y="7044765"/>
                </a:lnTo>
                <a:lnTo>
                  <a:pt x="8318004" y="7082374"/>
                </a:lnTo>
                <a:lnTo>
                  <a:pt x="8292572" y="7119718"/>
                </a:lnTo>
                <a:lnTo>
                  <a:pt x="8266780" y="7156796"/>
                </a:lnTo>
                <a:lnTo>
                  <a:pt x="8240630" y="7193604"/>
                </a:lnTo>
                <a:lnTo>
                  <a:pt x="8214125" y="7230140"/>
                </a:lnTo>
                <a:lnTo>
                  <a:pt x="8187268" y="7266401"/>
                </a:lnTo>
                <a:lnTo>
                  <a:pt x="8160061" y="7302386"/>
                </a:lnTo>
                <a:lnTo>
                  <a:pt x="8132507" y="7338091"/>
                </a:lnTo>
                <a:lnTo>
                  <a:pt x="8104608" y="7373513"/>
                </a:lnTo>
                <a:lnTo>
                  <a:pt x="8076366" y="7408652"/>
                </a:lnTo>
                <a:lnTo>
                  <a:pt x="8047784" y="7443503"/>
                </a:lnTo>
                <a:lnTo>
                  <a:pt x="8018866" y="7478064"/>
                </a:lnTo>
                <a:lnTo>
                  <a:pt x="7989612" y="7512334"/>
                </a:lnTo>
                <a:lnTo>
                  <a:pt x="7960026" y="7546309"/>
                </a:lnTo>
                <a:lnTo>
                  <a:pt x="7930110" y="7579986"/>
                </a:lnTo>
                <a:lnTo>
                  <a:pt x="7899867" y="7613364"/>
                </a:lnTo>
                <a:lnTo>
                  <a:pt x="7869299" y="7646440"/>
                </a:lnTo>
                <a:lnTo>
                  <a:pt x="7838408" y="7679211"/>
                </a:lnTo>
                <a:lnTo>
                  <a:pt x="7807198" y="7711675"/>
                </a:lnTo>
                <a:lnTo>
                  <a:pt x="7775671" y="7743829"/>
                </a:lnTo>
                <a:lnTo>
                  <a:pt x="7743829" y="7775671"/>
                </a:lnTo>
                <a:lnTo>
                  <a:pt x="7711675" y="7807198"/>
                </a:lnTo>
                <a:lnTo>
                  <a:pt x="7679211" y="7838408"/>
                </a:lnTo>
                <a:lnTo>
                  <a:pt x="7646440" y="7869299"/>
                </a:lnTo>
                <a:lnTo>
                  <a:pt x="7613364" y="7899867"/>
                </a:lnTo>
                <a:lnTo>
                  <a:pt x="7579986" y="7930110"/>
                </a:lnTo>
                <a:lnTo>
                  <a:pt x="7546309" y="7960026"/>
                </a:lnTo>
                <a:lnTo>
                  <a:pt x="7512334" y="7989612"/>
                </a:lnTo>
                <a:lnTo>
                  <a:pt x="7478064" y="8018866"/>
                </a:lnTo>
                <a:lnTo>
                  <a:pt x="7443503" y="8047784"/>
                </a:lnTo>
                <a:lnTo>
                  <a:pt x="7408652" y="8076366"/>
                </a:lnTo>
                <a:lnTo>
                  <a:pt x="7373513" y="8104608"/>
                </a:lnTo>
                <a:lnTo>
                  <a:pt x="7338091" y="8132507"/>
                </a:lnTo>
                <a:lnTo>
                  <a:pt x="7302386" y="8160061"/>
                </a:lnTo>
                <a:lnTo>
                  <a:pt x="7266401" y="8187268"/>
                </a:lnTo>
                <a:lnTo>
                  <a:pt x="7230140" y="8214125"/>
                </a:lnTo>
                <a:lnTo>
                  <a:pt x="7193604" y="8240630"/>
                </a:lnTo>
                <a:lnTo>
                  <a:pt x="7156796" y="8266780"/>
                </a:lnTo>
                <a:lnTo>
                  <a:pt x="7119718" y="8292572"/>
                </a:lnTo>
                <a:lnTo>
                  <a:pt x="7082374" y="8318004"/>
                </a:lnTo>
                <a:lnTo>
                  <a:pt x="7044765" y="8343074"/>
                </a:lnTo>
                <a:lnTo>
                  <a:pt x="7006894" y="8367778"/>
                </a:lnTo>
                <a:lnTo>
                  <a:pt x="6968764" y="8392116"/>
                </a:lnTo>
                <a:lnTo>
                  <a:pt x="6930376" y="8416083"/>
                </a:lnTo>
                <a:lnTo>
                  <a:pt x="6891734" y="8439678"/>
                </a:lnTo>
                <a:lnTo>
                  <a:pt x="6852841" y="8462897"/>
                </a:lnTo>
                <a:lnTo>
                  <a:pt x="6813698" y="8485739"/>
                </a:lnTo>
                <a:lnTo>
                  <a:pt x="6774308" y="8508201"/>
                </a:lnTo>
                <a:lnTo>
                  <a:pt x="6734674" y="8530281"/>
                </a:lnTo>
                <a:lnTo>
                  <a:pt x="6694797" y="8551975"/>
                </a:lnTo>
                <a:lnTo>
                  <a:pt x="6654682" y="8573282"/>
                </a:lnTo>
                <a:lnTo>
                  <a:pt x="6614330" y="8594198"/>
                </a:lnTo>
                <a:lnTo>
                  <a:pt x="6573743" y="8614722"/>
                </a:lnTo>
                <a:lnTo>
                  <a:pt x="6532925" y="8634851"/>
                </a:lnTo>
                <a:lnTo>
                  <a:pt x="6491877" y="8654582"/>
                </a:lnTo>
                <a:lnTo>
                  <a:pt x="6450602" y="8673913"/>
                </a:lnTo>
                <a:lnTo>
                  <a:pt x="6409104" y="8692841"/>
                </a:lnTo>
                <a:lnTo>
                  <a:pt x="6367383" y="8711364"/>
                </a:lnTo>
                <a:lnTo>
                  <a:pt x="6325443" y="8729479"/>
                </a:lnTo>
                <a:lnTo>
                  <a:pt x="6283287" y="8747184"/>
                </a:lnTo>
                <a:lnTo>
                  <a:pt x="6240916" y="8764476"/>
                </a:lnTo>
                <a:lnTo>
                  <a:pt x="6198334" y="8781353"/>
                </a:lnTo>
                <a:lnTo>
                  <a:pt x="6155542" y="8797812"/>
                </a:lnTo>
                <a:lnTo>
                  <a:pt x="6112544" y="8813851"/>
                </a:lnTo>
                <a:lnTo>
                  <a:pt x="6069342" y="8829467"/>
                </a:lnTo>
                <a:lnTo>
                  <a:pt x="6025937" y="8844658"/>
                </a:lnTo>
                <a:lnTo>
                  <a:pt x="5982334" y="8859421"/>
                </a:lnTo>
                <a:lnTo>
                  <a:pt x="5938534" y="8873754"/>
                </a:lnTo>
                <a:lnTo>
                  <a:pt x="5894541" y="8887653"/>
                </a:lnTo>
                <a:lnTo>
                  <a:pt x="5850355" y="8901118"/>
                </a:lnTo>
                <a:lnTo>
                  <a:pt x="5805981" y="8914144"/>
                </a:lnTo>
                <a:lnTo>
                  <a:pt x="5761419" y="8926730"/>
                </a:lnTo>
                <a:lnTo>
                  <a:pt x="5716674" y="8938874"/>
                </a:lnTo>
                <a:lnTo>
                  <a:pt x="5671747" y="8950571"/>
                </a:lnTo>
                <a:lnTo>
                  <a:pt x="5626642" y="8961821"/>
                </a:lnTo>
                <a:lnTo>
                  <a:pt x="5581359" y="8972621"/>
                </a:lnTo>
                <a:lnTo>
                  <a:pt x="5535903" y="8982967"/>
                </a:lnTo>
                <a:lnTo>
                  <a:pt x="5490275" y="8992858"/>
                </a:lnTo>
                <a:lnTo>
                  <a:pt x="5444479" y="9002291"/>
                </a:lnTo>
                <a:lnTo>
                  <a:pt x="5398516" y="9011263"/>
                </a:lnTo>
                <a:lnTo>
                  <a:pt x="5352388" y="9019773"/>
                </a:lnTo>
                <a:lnTo>
                  <a:pt x="5306100" y="9027817"/>
                </a:lnTo>
                <a:lnTo>
                  <a:pt x="5259652" y="9035393"/>
                </a:lnTo>
                <a:lnTo>
                  <a:pt x="5213048" y="9042498"/>
                </a:lnTo>
                <a:lnTo>
                  <a:pt x="5166291" y="9049130"/>
                </a:lnTo>
                <a:lnTo>
                  <a:pt x="5119381" y="9055287"/>
                </a:lnTo>
                <a:lnTo>
                  <a:pt x="5072323" y="9060966"/>
                </a:lnTo>
                <a:lnTo>
                  <a:pt x="5025119" y="9066164"/>
                </a:lnTo>
                <a:lnTo>
                  <a:pt x="4977771" y="9070878"/>
                </a:lnTo>
                <a:lnTo>
                  <a:pt x="4930281" y="9075108"/>
                </a:lnTo>
                <a:lnTo>
                  <a:pt x="4882653" y="9078849"/>
                </a:lnTo>
                <a:lnTo>
                  <a:pt x="4834888" y="9082099"/>
                </a:lnTo>
                <a:lnTo>
                  <a:pt x="4786990" y="9084856"/>
                </a:lnTo>
                <a:lnTo>
                  <a:pt x="4738960" y="9087118"/>
                </a:lnTo>
                <a:lnTo>
                  <a:pt x="4690801" y="9088881"/>
                </a:lnTo>
                <a:lnTo>
                  <a:pt x="4642517" y="9090144"/>
                </a:lnTo>
                <a:lnTo>
                  <a:pt x="4594108" y="9090904"/>
                </a:lnTo>
                <a:lnTo>
                  <a:pt x="4545578" y="9091157"/>
                </a:lnTo>
                <a:lnTo>
                  <a:pt x="4497049" y="9090904"/>
                </a:lnTo>
                <a:lnTo>
                  <a:pt x="4448640" y="9090144"/>
                </a:lnTo>
                <a:lnTo>
                  <a:pt x="4400355" y="9088881"/>
                </a:lnTo>
                <a:lnTo>
                  <a:pt x="4352197" y="9087118"/>
                </a:lnTo>
                <a:lnTo>
                  <a:pt x="4304167" y="9084856"/>
                </a:lnTo>
                <a:lnTo>
                  <a:pt x="4256269" y="9082099"/>
                </a:lnTo>
                <a:lnTo>
                  <a:pt x="4208504" y="9078849"/>
                </a:lnTo>
                <a:lnTo>
                  <a:pt x="4160876" y="9075108"/>
                </a:lnTo>
                <a:lnTo>
                  <a:pt x="4113386" y="9070878"/>
                </a:lnTo>
                <a:lnTo>
                  <a:pt x="4066038" y="9066164"/>
                </a:lnTo>
                <a:lnTo>
                  <a:pt x="4018833" y="9060966"/>
                </a:lnTo>
                <a:lnTo>
                  <a:pt x="3971775" y="9055287"/>
                </a:lnTo>
                <a:lnTo>
                  <a:pt x="3924866" y="9049130"/>
                </a:lnTo>
                <a:lnTo>
                  <a:pt x="3878108" y="9042498"/>
                </a:lnTo>
                <a:lnTo>
                  <a:pt x="3831504" y="9035393"/>
                </a:lnTo>
                <a:lnTo>
                  <a:pt x="3785057" y="9027817"/>
                </a:lnTo>
                <a:lnTo>
                  <a:pt x="3738768" y="9019773"/>
                </a:lnTo>
                <a:lnTo>
                  <a:pt x="3692641" y="9011263"/>
                </a:lnTo>
                <a:lnTo>
                  <a:pt x="3646678" y="9002291"/>
                </a:lnTo>
                <a:lnTo>
                  <a:pt x="3600881" y="8992858"/>
                </a:lnTo>
                <a:lnTo>
                  <a:pt x="3555254" y="8982967"/>
                </a:lnTo>
                <a:lnTo>
                  <a:pt x="3509797" y="8972621"/>
                </a:lnTo>
                <a:lnTo>
                  <a:pt x="3464515" y="8961821"/>
                </a:lnTo>
                <a:lnTo>
                  <a:pt x="3419409" y="8950571"/>
                </a:lnTo>
                <a:lnTo>
                  <a:pt x="3374483" y="8938874"/>
                </a:lnTo>
                <a:lnTo>
                  <a:pt x="3329737" y="8926730"/>
                </a:lnTo>
                <a:lnTo>
                  <a:pt x="3285176" y="8914144"/>
                </a:lnTo>
                <a:lnTo>
                  <a:pt x="3240802" y="8901118"/>
                </a:lnTo>
                <a:lnTo>
                  <a:pt x="3196616" y="8887653"/>
                </a:lnTo>
                <a:lnTo>
                  <a:pt x="3152622" y="8873754"/>
                </a:lnTo>
                <a:lnTo>
                  <a:pt x="3108822" y="8859421"/>
                </a:lnTo>
                <a:lnTo>
                  <a:pt x="3065219" y="8844658"/>
                </a:lnTo>
                <a:lnTo>
                  <a:pt x="3021815" y="8829467"/>
                </a:lnTo>
                <a:lnTo>
                  <a:pt x="2978613" y="8813851"/>
                </a:lnTo>
                <a:lnTo>
                  <a:pt x="2935615" y="8797812"/>
                </a:lnTo>
                <a:lnTo>
                  <a:pt x="2892823" y="8781353"/>
                </a:lnTo>
                <a:lnTo>
                  <a:pt x="2850241" y="8764476"/>
                </a:lnTo>
                <a:lnTo>
                  <a:pt x="2807870" y="8747184"/>
                </a:lnTo>
                <a:lnTo>
                  <a:pt x="2765713" y="8729479"/>
                </a:lnTo>
                <a:lnTo>
                  <a:pt x="2723774" y="8711364"/>
                </a:lnTo>
                <a:lnTo>
                  <a:pt x="2682053" y="8692841"/>
                </a:lnTo>
                <a:lnTo>
                  <a:pt x="2640554" y="8673913"/>
                </a:lnTo>
                <a:lnTo>
                  <a:pt x="2599280" y="8654582"/>
                </a:lnTo>
                <a:lnTo>
                  <a:pt x="2558232" y="8634851"/>
                </a:lnTo>
                <a:lnTo>
                  <a:pt x="2517414" y="8614722"/>
                </a:lnTo>
                <a:lnTo>
                  <a:pt x="2476827" y="8594198"/>
                </a:lnTo>
                <a:lnTo>
                  <a:pt x="2436475" y="8573282"/>
                </a:lnTo>
                <a:lnTo>
                  <a:pt x="2396359" y="8551975"/>
                </a:lnTo>
                <a:lnTo>
                  <a:pt x="2356483" y="8530281"/>
                </a:lnTo>
                <a:lnTo>
                  <a:pt x="2316849" y="8508201"/>
                </a:lnTo>
                <a:lnTo>
                  <a:pt x="2277459" y="8485739"/>
                </a:lnTo>
                <a:lnTo>
                  <a:pt x="2238316" y="8462897"/>
                </a:lnTo>
                <a:lnTo>
                  <a:pt x="2199422" y="8439678"/>
                </a:lnTo>
                <a:lnTo>
                  <a:pt x="2160781" y="8416083"/>
                </a:lnTo>
                <a:lnTo>
                  <a:pt x="2122393" y="8392116"/>
                </a:lnTo>
                <a:lnTo>
                  <a:pt x="2084263" y="8367778"/>
                </a:lnTo>
                <a:lnTo>
                  <a:pt x="2046392" y="8343074"/>
                </a:lnTo>
                <a:lnTo>
                  <a:pt x="2008783" y="8318004"/>
                </a:lnTo>
                <a:lnTo>
                  <a:pt x="1971438" y="8292572"/>
                </a:lnTo>
                <a:lnTo>
                  <a:pt x="1934361" y="8266780"/>
                </a:lnTo>
                <a:lnTo>
                  <a:pt x="1897553" y="8240630"/>
                </a:lnTo>
                <a:lnTo>
                  <a:pt x="1861017" y="8214125"/>
                </a:lnTo>
                <a:lnTo>
                  <a:pt x="1824755" y="8187268"/>
                </a:lnTo>
                <a:lnTo>
                  <a:pt x="1788771" y="8160061"/>
                </a:lnTo>
                <a:lnTo>
                  <a:pt x="1753066" y="8132507"/>
                </a:lnTo>
                <a:lnTo>
                  <a:pt x="1717643" y="8104608"/>
                </a:lnTo>
                <a:lnTo>
                  <a:pt x="1682505" y="8076366"/>
                </a:lnTo>
                <a:lnTo>
                  <a:pt x="1647654" y="8047784"/>
                </a:lnTo>
                <a:lnTo>
                  <a:pt x="1613092" y="8018866"/>
                </a:lnTo>
                <a:lnTo>
                  <a:pt x="1578823" y="7989612"/>
                </a:lnTo>
                <a:lnTo>
                  <a:pt x="1544848" y="7960026"/>
                </a:lnTo>
                <a:lnTo>
                  <a:pt x="1511171" y="7930110"/>
                </a:lnTo>
                <a:lnTo>
                  <a:pt x="1477793" y="7899867"/>
                </a:lnTo>
                <a:lnTo>
                  <a:pt x="1444717" y="7869299"/>
                </a:lnTo>
                <a:lnTo>
                  <a:pt x="1411946" y="7838408"/>
                </a:lnTo>
                <a:lnTo>
                  <a:pt x="1379482" y="7807198"/>
                </a:lnTo>
                <a:lnTo>
                  <a:pt x="1347328" y="7775671"/>
                </a:lnTo>
                <a:lnTo>
                  <a:pt x="1315486" y="7743829"/>
                </a:lnTo>
                <a:lnTo>
                  <a:pt x="1283958" y="7711675"/>
                </a:lnTo>
                <a:lnTo>
                  <a:pt x="1252748" y="7679211"/>
                </a:lnTo>
                <a:lnTo>
                  <a:pt x="1221858" y="7646440"/>
                </a:lnTo>
                <a:lnTo>
                  <a:pt x="1191290" y="7613364"/>
                </a:lnTo>
                <a:lnTo>
                  <a:pt x="1161047" y="7579986"/>
                </a:lnTo>
                <a:lnTo>
                  <a:pt x="1131131" y="7546309"/>
                </a:lnTo>
                <a:lnTo>
                  <a:pt x="1101545" y="7512334"/>
                </a:lnTo>
                <a:lnTo>
                  <a:pt x="1072291" y="7478064"/>
                </a:lnTo>
                <a:lnTo>
                  <a:pt x="1043372" y="7443503"/>
                </a:lnTo>
                <a:lnTo>
                  <a:pt x="1014791" y="7408652"/>
                </a:lnTo>
                <a:lnTo>
                  <a:pt x="986549" y="7373513"/>
                </a:lnTo>
                <a:lnTo>
                  <a:pt x="958650" y="7338091"/>
                </a:lnTo>
                <a:lnTo>
                  <a:pt x="931096" y="7302386"/>
                </a:lnTo>
                <a:lnTo>
                  <a:pt x="903889" y="7266401"/>
                </a:lnTo>
                <a:lnTo>
                  <a:pt x="877031" y="7230140"/>
                </a:lnTo>
                <a:lnTo>
                  <a:pt x="850527" y="7193604"/>
                </a:lnTo>
                <a:lnTo>
                  <a:pt x="824377" y="7156796"/>
                </a:lnTo>
                <a:lnTo>
                  <a:pt x="798585" y="7119718"/>
                </a:lnTo>
                <a:lnTo>
                  <a:pt x="773153" y="7082374"/>
                </a:lnTo>
                <a:lnTo>
                  <a:pt x="748083" y="7044765"/>
                </a:lnTo>
                <a:lnTo>
                  <a:pt x="723378" y="7006894"/>
                </a:lnTo>
                <a:lnTo>
                  <a:pt x="699041" y="6968764"/>
                </a:lnTo>
                <a:lnTo>
                  <a:pt x="675074" y="6930376"/>
                </a:lnTo>
                <a:lnTo>
                  <a:pt x="651479" y="6891734"/>
                </a:lnTo>
                <a:lnTo>
                  <a:pt x="628260" y="6852841"/>
                </a:lnTo>
                <a:lnTo>
                  <a:pt x="605417" y="6813698"/>
                </a:lnTo>
                <a:lnTo>
                  <a:pt x="582956" y="6774308"/>
                </a:lnTo>
                <a:lnTo>
                  <a:pt x="560876" y="6734674"/>
                </a:lnTo>
                <a:lnTo>
                  <a:pt x="539182" y="6694797"/>
                </a:lnTo>
                <a:lnTo>
                  <a:pt x="517875" y="6654682"/>
                </a:lnTo>
                <a:lnTo>
                  <a:pt x="496959" y="6614330"/>
                </a:lnTo>
                <a:lnTo>
                  <a:pt x="476435" y="6573743"/>
                </a:lnTo>
                <a:lnTo>
                  <a:pt x="456306" y="6532925"/>
                </a:lnTo>
                <a:lnTo>
                  <a:pt x="436575" y="6491877"/>
                </a:lnTo>
                <a:lnTo>
                  <a:pt x="417244" y="6450602"/>
                </a:lnTo>
                <a:lnTo>
                  <a:pt x="398316" y="6409104"/>
                </a:lnTo>
                <a:lnTo>
                  <a:pt x="379793" y="6367383"/>
                </a:lnTo>
                <a:lnTo>
                  <a:pt x="361678" y="6325443"/>
                </a:lnTo>
                <a:lnTo>
                  <a:pt x="343973" y="6283287"/>
                </a:lnTo>
                <a:lnTo>
                  <a:pt x="326681" y="6240916"/>
                </a:lnTo>
                <a:lnTo>
                  <a:pt x="309804" y="6198334"/>
                </a:lnTo>
                <a:lnTo>
                  <a:pt x="293345" y="6155542"/>
                </a:lnTo>
                <a:lnTo>
                  <a:pt x="277306" y="6112544"/>
                </a:lnTo>
                <a:lnTo>
                  <a:pt x="261690" y="6069342"/>
                </a:lnTo>
                <a:lnTo>
                  <a:pt x="246499" y="6025937"/>
                </a:lnTo>
                <a:lnTo>
                  <a:pt x="231736" y="5982334"/>
                </a:lnTo>
                <a:lnTo>
                  <a:pt x="217403" y="5938534"/>
                </a:lnTo>
                <a:lnTo>
                  <a:pt x="203503" y="5894541"/>
                </a:lnTo>
                <a:lnTo>
                  <a:pt x="190039" y="5850355"/>
                </a:lnTo>
                <a:lnTo>
                  <a:pt x="177013" y="5805981"/>
                </a:lnTo>
                <a:lnTo>
                  <a:pt x="164426" y="5761419"/>
                </a:lnTo>
                <a:lnTo>
                  <a:pt x="152283" y="5716674"/>
                </a:lnTo>
                <a:lnTo>
                  <a:pt x="140585" y="5671747"/>
                </a:lnTo>
                <a:lnTo>
                  <a:pt x="129336" y="5626642"/>
                </a:lnTo>
                <a:lnTo>
                  <a:pt x="118536" y="5581359"/>
                </a:lnTo>
                <a:lnTo>
                  <a:pt x="108190" y="5535903"/>
                </a:lnTo>
                <a:lnTo>
                  <a:pt x="98299" y="5490275"/>
                </a:lnTo>
                <a:lnTo>
                  <a:pt x="88866" y="5444479"/>
                </a:lnTo>
                <a:lnTo>
                  <a:pt x="79893" y="5398516"/>
                </a:lnTo>
                <a:lnTo>
                  <a:pt x="71384" y="5352388"/>
                </a:lnTo>
                <a:lnTo>
                  <a:pt x="63340" y="5306100"/>
                </a:lnTo>
                <a:lnTo>
                  <a:pt x="55764" y="5259652"/>
                </a:lnTo>
                <a:lnTo>
                  <a:pt x="48659" y="5213048"/>
                </a:lnTo>
                <a:lnTo>
                  <a:pt x="42026" y="5166291"/>
                </a:lnTo>
                <a:lnTo>
                  <a:pt x="35870" y="5119381"/>
                </a:lnTo>
                <a:lnTo>
                  <a:pt x="30191" y="5072323"/>
                </a:lnTo>
                <a:lnTo>
                  <a:pt x="24993" y="5025119"/>
                </a:lnTo>
                <a:lnTo>
                  <a:pt x="20278" y="4977771"/>
                </a:lnTo>
                <a:lnTo>
                  <a:pt x="16049" y="4930281"/>
                </a:lnTo>
                <a:lnTo>
                  <a:pt x="12308" y="4882653"/>
                </a:lnTo>
                <a:lnTo>
                  <a:pt x="9058" y="4834888"/>
                </a:lnTo>
                <a:lnTo>
                  <a:pt x="6300" y="4786990"/>
                </a:lnTo>
                <a:lnTo>
                  <a:pt x="4039" y="4738960"/>
                </a:lnTo>
                <a:lnTo>
                  <a:pt x="2275" y="4690801"/>
                </a:lnTo>
                <a:lnTo>
                  <a:pt x="1013" y="4642517"/>
                </a:lnTo>
                <a:lnTo>
                  <a:pt x="253" y="4594108"/>
                </a:lnTo>
                <a:lnTo>
                  <a:pt x="0" y="4545578"/>
                </a:lnTo>
                <a:lnTo>
                  <a:pt x="253" y="4497049"/>
                </a:lnTo>
                <a:lnTo>
                  <a:pt x="1013" y="4448640"/>
                </a:lnTo>
                <a:lnTo>
                  <a:pt x="2275" y="4400355"/>
                </a:lnTo>
                <a:lnTo>
                  <a:pt x="4039" y="4352197"/>
                </a:lnTo>
                <a:lnTo>
                  <a:pt x="6300" y="4304167"/>
                </a:lnTo>
                <a:lnTo>
                  <a:pt x="9058" y="4256269"/>
                </a:lnTo>
                <a:lnTo>
                  <a:pt x="12308" y="4208504"/>
                </a:lnTo>
                <a:lnTo>
                  <a:pt x="16049" y="4160876"/>
                </a:lnTo>
                <a:lnTo>
                  <a:pt x="20278" y="4113386"/>
                </a:lnTo>
                <a:lnTo>
                  <a:pt x="24993" y="4066038"/>
                </a:lnTo>
                <a:lnTo>
                  <a:pt x="30191" y="4018833"/>
                </a:lnTo>
                <a:lnTo>
                  <a:pt x="35870" y="3971775"/>
                </a:lnTo>
                <a:lnTo>
                  <a:pt x="42026" y="3924866"/>
                </a:lnTo>
                <a:lnTo>
                  <a:pt x="48659" y="3878108"/>
                </a:lnTo>
                <a:lnTo>
                  <a:pt x="55764" y="3831504"/>
                </a:lnTo>
                <a:lnTo>
                  <a:pt x="63340" y="3785057"/>
                </a:lnTo>
                <a:lnTo>
                  <a:pt x="71384" y="3738768"/>
                </a:lnTo>
                <a:lnTo>
                  <a:pt x="79893" y="3692641"/>
                </a:lnTo>
                <a:lnTo>
                  <a:pt x="88866" y="3646678"/>
                </a:lnTo>
                <a:lnTo>
                  <a:pt x="98299" y="3600881"/>
                </a:lnTo>
                <a:lnTo>
                  <a:pt x="108190" y="3555254"/>
                </a:lnTo>
                <a:lnTo>
                  <a:pt x="118536" y="3509797"/>
                </a:lnTo>
                <a:lnTo>
                  <a:pt x="129336" y="3464515"/>
                </a:lnTo>
                <a:lnTo>
                  <a:pt x="140585" y="3419409"/>
                </a:lnTo>
                <a:lnTo>
                  <a:pt x="152283" y="3374483"/>
                </a:lnTo>
                <a:lnTo>
                  <a:pt x="164426" y="3329737"/>
                </a:lnTo>
                <a:lnTo>
                  <a:pt x="177013" y="3285176"/>
                </a:lnTo>
                <a:lnTo>
                  <a:pt x="190039" y="3240802"/>
                </a:lnTo>
                <a:lnTo>
                  <a:pt x="203503" y="3196616"/>
                </a:lnTo>
                <a:lnTo>
                  <a:pt x="217403" y="3152622"/>
                </a:lnTo>
                <a:lnTo>
                  <a:pt x="231736" y="3108822"/>
                </a:lnTo>
                <a:lnTo>
                  <a:pt x="246499" y="3065219"/>
                </a:lnTo>
                <a:lnTo>
                  <a:pt x="261690" y="3021815"/>
                </a:lnTo>
                <a:lnTo>
                  <a:pt x="277306" y="2978613"/>
                </a:lnTo>
                <a:lnTo>
                  <a:pt x="293345" y="2935615"/>
                </a:lnTo>
                <a:lnTo>
                  <a:pt x="309804" y="2892823"/>
                </a:lnTo>
                <a:lnTo>
                  <a:pt x="326681" y="2850241"/>
                </a:lnTo>
                <a:lnTo>
                  <a:pt x="343973" y="2807870"/>
                </a:lnTo>
                <a:lnTo>
                  <a:pt x="361678" y="2765713"/>
                </a:lnTo>
                <a:lnTo>
                  <a:pt x="379793" y="2723774"/>
                </a:lnTo>
                <a:lnTo>
                  <a:pt x="398316" y="2682053"/>
                </a:lnTo>
                <a:lnTo>
                  <a:pt x="417244" y="2640554"/>
                </a:lnTo>
                <a:lnTo>
                  <a:pt x="436575" y="2599280"/>
                </a:lnTo>
                <a:lnTo>
                  <a:pt x="456306" y="2558232"/>
                </a:lnTo>
                <a:lnTo>
                  <a:pt x="476435" y="2517414"/>
                </a:lnTo>
                <a:lnTo>
                  <a:pt x="496959" y="2476827"/>
                </a:lnTo>
                <a:lnTo>
                  <a:pt x="517875" y="2436475"/>
                </a:lnTo>
                <a:lnTo>
                  <a:pt x="539182" y="2396359"/>
                </a:lnTo>
                <a:lnTo>
                  <a:pt x="560876" y="2356483"/>
                </a:lnTo>
                <a:lnTo>
                  <a:pt x="582956" y="2316849"/>
                </a:lnTo>
                <a:lnTo>
                  <a:pt x="605417" y="2277459"/>
                </a:lnTo>
                <a:lnTo>
                  <a:pt x="628260" y="2238316"/>
                </a:lnTo>
                <a:lnTo>
                  <a:pt x="651479" y="2199422"/>
                </a:lnTo>
                <a:lnTo>
                  <a:pt x="675074" y="2160781"/>
                </a:lnTo>
                <a:lnTo>
                  <a:pt x="699041" y="2122393"/>
                </a:lnTo>
                <a:lnTo>
                  <a:pt x="723378" y="2084263"/>
                </a:lnTo>
                <a:lnTo>
                  <a:pt x="748083" y="2046392"/>
                </a:lnTo>
                <a:lnTo>
                  <a:pt x="773153" y="2008783"/>
                </a:lnTo>
                <a:lnTo>
                  <a:pt x="798585" y="1971438"/>
                </a:lnTo>
                <a:lnTo>
                  <a:pt x="824377" y="1934361"/>
                </a:lnTo>
                <a:lnTo>
                  <a:pt x="850527" y="1897553"/>
                </a:lnTo>
                <a:lnTo>
                  <a:pt x="877031" y="1861017"/>
                </a:lnTo>
                <a:lnTo>
                  <a:pt x="903889" y="1824755"/>
                </a:lnTo>
                <a:lnTo>
                  <a:pt x="931096" y="1788771"/>
                </a:lnTo>
                <a:lnTo>
                  <a:pt x="958650" y="1753066"/>
                </a:lnTo>
                <a:lnTo>
                  <a:pt x="986549" y="1717643"/>
                </a:lnTo>
                <a:lnTo>
                  <a:pt x="1014791" y="1682505"/>
                </a:lnTo>
                <a:lnTo>
                  <a:pt x="1043372" y="1647654"/>
                </a:lnTo>
                <a:lnTo>
                  <a:pt x="1072291" y="1613092"/>
                </a:lnTo>
                <a:lnTo>
                  <a:pt x="1101545" y="1578823"/>
                </a:lnTo>
                <a:lnTo>
                  <a:pt x="1131131" y="1544848"/>
                </a:lnTo>
                <a:lnTo>
                  <a:pt x="1161047" y="1511171"/>
                </a:lnTo>
                <a:lnTo>
                  <a:pt x="1191290" y="1477793"/>
                </a:lnTo>
                <a:lnTo>
                  <a:pt x="1221858" y="1444717"/>
                </a:lnTo>
                <a:lnTo>
                  <a:pt x="1252748" y="1411946"/>
                </a:lnTo>
                <a:lnTo>
                  <a:pt x="1283958" y="1379482"/>
                </a:lnTo>
                <a:lnTo>
                  <a:pt x="1315486" y="1347328"/>
                </a:lnTo>
                <a:lnTo>
                  <a:pt x="1347328" y="1315486"/>
                </a:lnTo>
                <a:lnTo>
                  <a:pt x="1379482" y="1283958"/>
                </a:lnTo>
                <a:lnTo>
                  <a:pt x="1411946" y="1252748"/>
                </a:lnTo>
                <a:lnTo>
                  <a:pt x="1444717" y="1221858"/>
                </a:lnTo>
                <a:lnTo>
                  <a:pt x="1477793" y="1191290"/>
                </a:lnTo>
                <a:lnTo>
                  <a:pt x="1511171" y="1161047"/>
                </a:lnTo>
                <a:lnTo>
                  <a:pt x="1544848" y="1131131"/>
                </a:lnTo>
                <a:lnTo>
                  <a:pt x="1578823" y="1101545"/>
                </a:lnTo>
                <a:lnTo>
                  <a:pt x="1613092" y="1072291"/>
                </a:lnTo>
                <a:lnTo>
                  <a:pt x="1647654" y="1043372"/>
                </a:lnTo>
                <a:lnTo>
                  <a:pt x="1682505" y="1014791"/>
                </a:lnTo>
                <a:lnTo>
                  <a:pt x="1717643" y="986549"/>
                </a:lnTo>
                <a:lnTo>
                  <a:pt x="1753066" y="958650"/>
                </a:lnTo>
                <a:lnTo>
                  <a:pt x="1788771" y="931096"/>
                </a:lnTo>
                <a:lnTo>
                  <a:pt x="1824755" y="903889"/>
                </a:lnTo>
                <a:lnTo>
                  <a:pt x="1861017" y="877031"/>
                </a:lnTo>
                <a:lnTo>
                  <a:pt x="1897553" y="850527"/>
                </a:lnTo>
                <a:lnTo>
                  <a:pt x="1934361" y="824377"/>
                </a:lnTo>
                <a:lnTo>
                  <a:pt x="1971438" y="798585"/>
                </a:lnTo>
                <a:lnTo>
                  <a:pt x="2008783" y="773153"/>
                </a:lnTo>
                <a:lnTo>
                  <a:pt x="2046392" y="748083"/>
                </a:lnTo>
                <a:lnTo>
                  <a:pt x="2084263" y="723378"/>
                </a:lnTo>
                <a:lnTo>
                  <a:pt x="2122393" y="699041"/>
                </a:lnTo>
                <a:lnTo>
                  <a:pt x="2160781" y="675074"/>
                </a:lnTo>
                <a:lnTo>
                  <a:pt x="2199422" y="651479"/>
                </a:lnTo>
                <a:lnTo>
                  <a:pt x="2238316" y="628260"/>
                </a:lnTo>
                <a:lnTo>
                  <a:pt x="2277459" y="605417"/>
                </a:lnTo>
                <a:lnTo>
                  <a:pt x="2316849" y="582956"/>
                </a:lnTo>
                <a:lnTo>
                  <a:pt x="2356483" y="560876"/>
                </a:lnTo>
                <a:lnTo>
                  <a:pt x="2396359" y="539182"/>
                </a:lnTo>
                <a:lnTo>
                  <a:pt x="2436475" y="517875"/>
                </a:lnTo>
                <a:lnTo>
                  <a:pt x="2476827" y="496959"/>
                </a:lnTo>
                <a:lnTo>
                  <a:pt x="2517414" y="476435"/>
                </a:lnTo>
                <a:lnTo>
                  <a:pt x="2558232" y="456306"/>
                </a:lnTo>
                <a:lnTo>
                  <a:pt x="2599280" y="436575"/>
                </a:lnTo>
                <a:lnTo>
                  <a:pt x="2640554" y="417244"/>
                </a:lnTo>
                <a:lnTo>
                  <a:pt x="2682053" y="398316"/>
                </a:lnTo>
                <a:lnTo>
                  <a:pt x="2723774" y="379793"/>
                </a:lnTo>
                <a:lnTo>
                  <a:pt x="2765713" y="361678"/>
                </a:lnTo>
                <a:lnTo>
                  <a:pt x="2807870" y="343973"/>
                </a:lnTo>
                <a:lnTo>
                  <a:pt x="2850241" y="326681"/>
                </a:lnTo>
                <a:lnTo>
                  <a:pt x="2892823" y="309804"/>
                </a:lnTo>
                <a:lnTo>
                  <a:pt x="2935615" y="293345"/>
                </a:lnTo>
                <a:lnTo>
                  <a:pt x="2978613" y="277306"/>
                </a:lnTo>
                <a:lnTo>
                  <a:pt x="3021815" y="261690"/>
                </a:lnTo>
                <a:lnTo>
                  <a:pt x="3065219" y="246499"/>
                </a:lnTo>
                <a:lnTo>
                  <a:pt x="3108822" y="231736"/>
                </a:lnTo>
                <a:lnTo>
                  <a:pt x="3152622" y="217403"/>
                </a:lnTo>
                <a:lnTo>
                  <a:pt x="3196616" y="203503"/>
                </a:lnTo>
                <a:lnTo>
                  <a:pt x="3240802" y="190039"/>
                </a:lnTo>
                <a:lnTo>
                  <a:pt x="3285176" y="177013"/>
                </a:lnTo>
                <a:lnTo>
                  <a:pt x="3329737" y="164426"/>
                </a:lnTo>
                <a:lnTo>
                  <a:pt x="3374483" y="152283"/>
                </a:lnTo>
                <a:lnTo>
                  <a:pt x="3419409" y="140585"/>
                </a:lnTo>
                <a:lnTo>
                  <a:pt x="3464515" y="129336"/>
                </a:lnTo>
                <a:lnTo>
                  <a:pt x="3509797" y="118536"/>
                </a:lnTo>
                <a:lnTo>
                  <a:pt x="3555254" y="108190"/>
                </a:lnTo>
                <a:lnTo>
                  <a:pt x="3600881" y="98299"/>
                </a:lnTo>
                <a:lnTo>
                  <a:pt x="3646678" y="88866"/>
                </a:lnTo>
                <a:lnTo>
                  <a:pt x="3692641" y="79893"/>
                </a:lnTo>
                <a:lnTo>
                  <a:pt x="3738768" y="71384"/>
                </a:lnTo>
                <a:lnTo>
                  <a:pt x="3785057" y="63340"/>
                </a:lnTo>
                <a:lnTo>
                  <a:pt x="3831504" y="55764"/>
                </a:lnTo>
                <a:lnTo>
                  <a:pt x="3878108" y="48659"/>
                </a:lnTo>
                <a:lnTo>
                  <a:pt x="3924866" y="42026"/>
                </a:lnTo>
                <a:lnTo>
                  <a:pt x="3971775" y="35870"/>
                </a:lnTo>
                <a:lnTo>
                  <a:pt x="4018833" y="30191"/>
                </a:lnTo>
                <a:lnTo>
                  <a:pt x="4066038" y="24993"/>
                </a:lnTo>
                <a:lnTo>
                  <a:pt x="4113386" y="20278"/>
                </a:lnTo>
                <a:lnTo>
                  <a:pt x="4160876" y="16049"/>
                </a:lnTo>
                <a:lnTo>
                  <a:pt x="4208504" y="12308"/>
                </a:lnTo>
                <a:lnTo>
                  <a:pt x="4256269" y="9058"/>
                </a:lnTo>
                <a:lnTo>
                  <a:pt x="4304167" y="6300"/>
                </a:lnTo>
                <a:lnTo>
                  <a:pt x="4352197" y="4039"/>
                </a:lnTo>
                <a:lnTo>
                  <a:pt x="4400355" y="2275"/>
                </a:lnTo>
                <a:lnTo>
                  <a:pt x="4448640" y="1013"/>
                </a:lnTo>
                <a:lnTo>
                  <a:pt x="4497049" y="253"/>
                </a:lnTo>
                <a:lnTo>
                  <a:pt x="4545578" y="0"/>
                </a:lnTo>
                <a:lnTo>
                  <a:pt x="4594108" y="253"/>
                </a:lnTo>
                <a:lnTo>
                  <a:pt x="4642517" y="1013"/>
                </a:lnTo>
                <a:lnTo>
                  <a:pt x="4690801" y="2275"/>
                </a:lnTo>
                <a:lnTo>
                  <a:pt x="4738960" y="4039"/>
                </a:lnTo>
                <a:lnTo>
                  <a:pt x="4786990" y="6300"/>
                </a:lnTo>
                <a:lnTo>
                  <a:pt x="4834888" y="9058"/>
                </a:lnTo>
                <a:lnTo>
                  <a:pt x="4882653" y="12308"/>
                </a:lnTo>
                <a:lnTo>
                  <a:pt x="4930281" y="16049"/>
                </a:lnTo>
                <a:lnTo>
                  <a:pt x="4977771" y="20278"/>
                </a:lnTo>
                <a:lnTo>
                  <a:pt x="5025119" y="24993"/>
                </a:lnTo>
                <a:lnTo>
                  <a:pt x="5072323" y="30191"/>
                </a:lnTo>
                <a:lnTo>
                  <a:pt x="5119381" y="35870"/>
                </a:lnTo>
                <a:lnTo>
                  <a:pt x="5166291" y="42026"/>
                </a:lnTo>
                <a:lnTo>
                  <a:pt x="5213048" y="48659"/>
                </a:lnTo>
                <a:lnTo>
                  <a:pt x="5259652" y="55764"/>
                </a:lnTo>
                <a:lnTo>
                  <a:pt x="5306100" y="63340"/>
                </a:lnTo>
                <a:lnTo>
                  <a:pt x="5352388" y="71384"/>
                </a:lnTo>
                <a:lnTo>
                  <a:pt x="5398516" y="79893"/>
                </a:lnTo>
                <a:lnTo>
                  <a:pt x="5444479" y="88866"/>
                </a:lnTo>
                <a:lnTo>
                  <a:pt x="5490275" y="98299"/>
                </a:lnTo>
                <a:lnTo>
                  <a:pt x="5535903" y="108190"/>
                </a:lnTo>
                <a:lnTo>
                  <a:pt x="5581359" y="118536"/>
                </a:lnTo>
                <a:lnTo>
                  <a:pt x="5626642" y="129336"/>
                </a:lnTo>
                <a:lnTo>
                  <a:pt x="5671747" y="140585"/>
                </a:lnTo>
                <a:lnTo>
                  <a:pt x="5716674" y="152283"/>
                </a:lnTo>
                <a:lnTo>
                  <a:pt x="5761419" y="164426"/>
                </a:lnTo>
                <a:lnTo>
                  <a:pt x="5805981" y="177013"/>
                </a:lnTo>
                <a:lnTo>
                  <a:pt x="5850355" y="190039"/>
                </a:lnTo>
                <a:lnTo>
                  <a:pt x="5894541" y="203503"/>
                </a:lnTo>
                <a:lnTo>
                  <a:pt x="5938534" y="217403"/>
                </a:lnTo>
                <a:lnTo>
                  <a:pt x="5982334" y="231736"/>
                </a:lnTo>
                <a:lnTo>
                  <a:pt x="6025937" y="246499"/>
                </a:lnTo>
                <a:lnTo>
                  <a:pt x="6069342" y="261690"/>
                </a:lnTo>
                <a:lnTo>
                  <a:pt x="6112544" y="277306"/>
                </a:lnTo>
                <a:lnTo>
                  <a:pt x="6155542" y="293345"/>
                </a:lnTo>
                <a:lnTo>
                  <a:pt x="6198334" y="309804"/>
                </a:lnTo>
                <a:lnTo>
                  <a:pt x="6240916" y="326681"/>
                </a:lnTo>
                <a:lnTo>
                  <a:pt x="6283287" y="343973"/>
                </a:lnTo>
                <a:lnTo>
                  <a:pt x="6325443" y="361678"/>
                </a:lnTo>
                <a:lnTo>
                  <a:pt x="6367383" y="379793"/>
                </a:lnTo>
                <a:lnTo>
                  <a:pt x="6409104" y="398316"/>
                </a:lnTo>
                <a:lnTo>
                  <a:pt x="6450602" y="417244"/>
                </a:lnTo>
                <a:lnTo>
                  <a:pt x="6491877" y="436575"/>
                </a:lnTo>
                <a:lnTo>
                  <a:pt x="6532925" y="456306"/>
                </a:lnTo>
                <a:lnTo>
                  <a:pt x="6573743" y="476435"/>
                </a:lnTo>
                <a:lnTo>
                  <a:pt x="6614330" y="496959"/>
                </a:lnTo>
                <a:lnTo>
                  <a:pt x="6654682" y="517875"/>
                </a:lnTo>
                <a:lnTo>
                  <a:pt x="6694797" y="539182"/>
                </a:lnTo>
                <a:lnTo>
                  <a:pt x="6734674" y="560876"/>
                </a:lnTo>
                <a:lnTo>
                  <a:pt x="6774308" y="582956"/>
                </a:lnTo>
                <a:lnTo>
                  <a:pt x="6813698" y="605417"/>
                </a:lnTo>
                <a:lnTo>
                  <a:pt x="6852841" y="628260"/>
                </a:lnTo>
                <a:lnTo>
                  <a:pt x="6891734" y="651479"/>
                </a:lnTo>
                <a:lnTo>
                  <a:pt x="6930376" y="675074"/>
                </a:lnTo>
                <a:lnTo>
                  <a:pt x="6968764" y="699041"/>
                </a:lnTo>
                <a:lnTo>
                  <a:pt x="7006894" y="723378"/>
                </a:lnTo>
                <a:lnTo>
                  <a:pt x="7044765" y="748083"/>
                </a:lnTo>
                <a:lnTo>
                  <a:pt x="7082374" y="773153"/>
                </a:lnTo>
                <a:lnTo>
                  <a:pt x="7119718" y="798585"/>
                </a:lnTo>
                <a:lnTo>
                  <a:pt x="7156796" y="824377"/>
                </a:lnTo>
                <a:lnTo>
                  <a:pt x="7193604" y="850527"/>
                </a:lnTo>
                <a:lnTo>
                  <a:pt x="7230140" y="877031"/>
                </a:lnTo>
                <a:lnTo>
                  <a:pt x="7266401" y="903889"/>
                </a:lnTo>
                <a:lnTo>
                  <a:pt x="7302386" y="931096"/>
                </a:lnTo>
                <a:lnTo>
                  <a:pt x="7338091" y="958650"/>
                </a:lnTo>
                <a:lnTo>
                  <a:pt x="7373513" y="986549"/>
                </a:lnTo>
                <a:lnTo>
                  <a:pt x="7408652" y="1014791"/>
                </a:lnTo>
                <a:lnTo>
                  <a:pt x="7443503" y="1043372"/>
                </a:lnTo>
                <a:lnTo>
                  <a:pt x="7478064" y="1072291"/>
                </a:lnTo>
                <a:lnTo>
                  <a:pt x="7512334" y="1101545"/>
                </a:lnTo>
                <a:lnTo>
                  <a:pt x="7546309" y="1131131"/>
                </a:lnTo>
                <a:lnTo>
                  <a:pt x="7579986" y="1161047"/>
                </a:lnTo>
                <a:lnTo>
                  <a:pt x="7613364" y="1191290"/>
                </a:lnTo>
                <a:lnTo>
                  <a:pt x="7646440" y="1221858"/>
                </a:lnTo>
                <a:lnTo>
                  <a:pt x="7679211" y="1252748"/>
                </a:lnTo>
                <a:lnTo>
                  <a:pt x="7711675" y="1283958"/>
                </a:lnTo>
                <a:lnTo>
                  <a:pt x="7743829" y="1315486"/>
                </a:lnTo>
                <a:lnTo>
                  <a:pt x="7775671" y="1347328"/>
                </a:lnTo>
                <a:lnTo>
                  <a:pt x="7807198" y="1379482"/>
                </a:lnTo>
                <a:lnTo>
                  <a:pt x="7838408" y="1411946"/>
                </a:lnTo>
                <a:lnTo>
                  <a:pt x="7869299" y="1444717"/>
                </a:lnTo>
                <a:lnTo>
                  <a:pt x="7899867" y="1477793"/>
                </a:lnTo>
                <a:lnTo>
                  <a:pt x="7930110" y="1511171"/>
                </a:lnTo>
                <a:lnTo>
                  <a:pt x="7960026" y="1544848"/>
                </a:lnTo>
                <a:lnTo>
                  <a:pt x="7989612" y="1578823"/>
                </a:lnTo>
                <a:lnTo>
                  <a:pt x="8018866" y="1613092"/>
                </a:lnTo>
                <a:lnTo>
                  <a:pt x="8047784" y="1647654"/>
                </a:lnTo>
                <a:lnTo>
                  <a:pt x="8076366" y="1682505"/>
                </a:lnTo>
                <a:lnTo>
                  <a:pt x="8104608" y="1717643"/>
                </a:lnTo>
                <a:lnTo>
                  <a:pt x="8132507" y="1753066"/>
                </a:lnTo>
                <a:lnTo>
                  <a:pt x="8160061" y="1788771"/>
                </a:lnTo>
                <a:lnTo>
                  <a:pt x="8187268" y="1824755"/>
                </a:lnTo>
                <a:lnTo>
                  <a:pt x="8214125" y="1861017"/>
                </a:lnTo>
                <a:lnTo>
                  <a:pt x="8240630" y="1897553"/>
                </a:lnTo>
                <a:lnTo>
                  <a:pt x="8266780" y="1934361"/>
                </a:lnTo>
                <a:lnTo>
                  <a:pt x="8292572" y="1971438"/>
                </a:lnTo>
                <a:lnTo>
                  <a:pt x="8318004" y="2008783"/>
                </a:lnTo>
                <a:lnTo>
                  <a:pt x="8343074" y="2046392"/>
                </a:lnTo>
                <a:lnTo>
                  <a:pt x="8367778" y="2084263"/>
                </a:lnTo>
                <a:lnTo>
                  <a:pt x="8392116" y="2122393"/>
                </a:lnTo>
                <a:lnTo>
                  <a:pt x="8416083" y="2160781"/>
                </a:lnTo>
                <a:lnTo>
                  <a:pt x="8439678" y="2199422"/>
                </a:lnTo>
                <a:lnTo>
                  <a:pt x="8462897" y="2238316"/>
                </a:lnTo>
                <a:lnTo>
                  <a:pt x="8485739" y="2277459"/>
                </a:lnTo>
                <a:lnTo>
                  <a:pt x="8508201" y="2316849"/>
                </a:lnTo>
                <a:lnTo>
                  <a:pt x="8530281" y="2356483"/>
                </a:lnTo>
                <a:lnTo>
                  <a:pt x="8551975" y="2396359"/>
                </a:lnTo>
                <a:lnTo>
                  <a:pt x="8573282" y="2436475"/>
                </a:lnTo>
                <a:lnTo>
                  <a:pt x="8594198" y="2476827"/>
                </a:lnTo>
                <a:lnTo>
                  <a:pt x="8614722" y="2517414"/>
                </a:lnTo>
                <a:lnTo>
                  <a:pt x="8634851" y="2558232"/>
                </a:lnTo>
                <a:lnTo>
                  <a:pt x="8654582" y="2599280"/>
                </a:lnTo>
                <a:lnTo>
                  <a:pt x="8673913" y="2640554"/>
                </a:lnTo>
                <a:lnTo>
                  <a:pt x="8692841" y="2682053"/>
                </a:lnTo>
                <a:lnTo>
                  <a:pt x="8711364" y="2723774"/>
                </a:lnTo>
                <a:lnTo>
                  <a:pt x="8729479" y="2765713"/>
                </a:lnTo>
                <a:lnTo>
                  <a:pt x="8747184" y="2807870"/>
                </a:lnTo>
                <a:lnTo>
                  <a:pt x="8764476" y="2850241"/>
                </a:lnTo>
                <a:lnTo>
                  <a:pt x="8781353" y="2892823"/>
                </a:lnTo>
                <a:lnTo>
                  <a:pt x="8797812" y="2935615"/>
                </a:lnTo>
                <a:lnTo>
                  <a:pt x="8813851" y="2978613"/>
                </a:lnTo>
                <a:lnTo>
                  <a:pt x="8829467" y="3021815"/>
                </a:lnTo>
                <a:lnTo>
                  <a:pt x="8844658" y="3065219"/>
                </a:lnTo>
                <a:lnTo>
                  <a:pt x="8859421" y="3108822"/>
                </a:lnTo>
                <a:lnTo>
                  <a:pt x="8873754" y="3152622"/>
                </a:lnTo>
                <a:lnTo>
                  <a:pt x="8887653" y="3196616"/>
                </a:lnTo>
                <a:lnTo>
                  <a:pt x="8901118" y="3240802"/>
                </a:lnTo>
                <a:lnTo>
                  <a:pt x="8914144" y="3285176"/>
                </a:lnTo>
                <a:lnTo>
                  <a:pt x="8926730" y="3329737"/>
                </a:lnTo>
                <a:lnTo>
                  <a:pt x="8938874" y="3374483"/>
                </a:lnTo>
                <a:lnTo>
                  <a:pt x="8950571" y="3419409"/>
                </a:lnTo>
                <a:lnTo>
                  <a:pt x="8961821" y="3464515"/>
                </a:lnTo>
                <a:lnTo>
                  <a:pt x="8972621" y="3509797"/>
                </a:lnTo>
                <a:lnTo>
                  <a:pt x="8982967" y="3555254"/>
                </a:lnTo>
                <a:lnTo>
                  <a:pt x="8992858" y="3600881"/>
                </a:lnTo>
                <a:lnTo>
                  <a:pt x="9002291" y="3646678"/>
                </a:lnTo>
                <a:lnTo>
                  <a:pt x="9011263" y="3692641"/>
                </a:lnTo>
                <a:lnTo>
                  <a:pt x="9019773" y="3738768"/>
                </a:lnTo>
                <a:lnTo>
                  <a:pt x="9027817" y="3785057"/>
                </a:lnTo>
                <a:lnTo>
                  <a:pt x="9035393" y="3831504"/>
                </a:lnTo>
                <a:lnTo>
                  <a:pt x="9042498" y="3878108"/>
                </a:lnTo>
                <a:lnTo>
                  <a:pt x="9049130" y="3924866"/>
                </a:lnTo>
                <a:lnTo>
                  <a:pt x="9055287" y="3971775"/>
                </a:lnTo>
                <a:lnTo>
                  <a:pt x="9060966" y="4018833"/>
                </a:lnTo>
                <a:lnTo>
                  <a:pt x="9066164" y="4066038"/>
                </a:lnTo>
                <a:lnTo>
                  <a:pt x="9070878" y="4113386"/>
                </a:lnTo>
                <a:lnTo>
                  <a:pt x="9075108" y="4160876"/>
                </a:lnTo>
                <a:lnTo>
                  <a:pt x="9078849" y="4208504"/>
                </a:lnTo>
                <a:lnTo>
                  <a:pt x="9082099" y="4256269"/>
                </a:lnTo>
                <a:lnTo>
                  <a:pt x="9084856" y="4304167"/>
                </a:lnTo>
                <a:lnTo>
                  <a:pt x="9087118" y="4352197"/>
                </a:lnTo>
                <a:lnTo>
                  <a:pt x="9088881" y="4400355"/>
                </a:lnTo>
                <a:lnTo>
                  <a:pt x="9090144" y="4448640"/>
                </a:lnTo>
                <a:lnTo>
                  <a:pt x="9090904" y="4497049"/>
                </a:lnTo>
                <a:lnTo>
                  <a:pt x="9091157" y="4545578"/>
                </a:lnTo>
                <a:close/>
              </a:path>
            </a:pathLst>
          </a:custGeom>
          <a:ln w="397893">
            <a:solidFill>
              <a:srgbClr val="ADA3A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733988" y="2339950"/>
            <a:ext cx="6955790" cy="1030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6600" spc="509">
                <a:solidFill>
                  <a:srgbClr val="3C3835"/>
                </a:solidFill>
                <a:latin typeface="Arial"/>
                <a:cs typeface="Arial"/>
              </a:rPr>
              <a:t>Кладка </a:t>
            </a:r>
            <a:r>
              <a:rPr dirty="0" sz="6600" spc="705">
                <a:solidFill>
                  <a:srgbClr val="3C3835"/>
                </a:solidFill>
                <a:latin typeface="Arial"/>
                <a:cs typeface="Arial"/>
              </a:rPr>
              <a:t>яйц</a:t>
            </a:r>
            <a:r>
              <a:rPr dirty="0" sz="6600" spc="-690">
                <a:solidFill>
                  <a:srgbClr val="3C3835"/>
                </a:solidFill>
                <a:latin typeface="Arial"/>
                <a:cs typeface="Arial"/>
              </a:rPr>
              <a:t> </a:t>
            </a:r>
            <a:r>
              <a:rPr dirty="0" sz="6600" spc="530">
                <a:solidFill>
                  <a:srgbClr val="3C3835"/>
                </a:solidFill>
                <a:latin typeface="Arial"/>
                <a:cs typeface="Arial"/>
              </a:rPr>
              <a:t>ужа</a:t>
            </a:r>
            <a:endParaRPr sz="6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341036" y="0"/>
            <a:ext cx="7741284" cy="958850"/>
          </a:xfrm>
          <a:custGeom>
            <a:avLst/>
            <a:gdLst/>
            <a:ahLst/>
            <a:cxnLst/>
            <a:rect l="l" t="t" r="r" b="b"/>
            <a:pathLst>
              <a:path w="7741284" h="958850">
                <a:moveTo>
                  <a:pt x="7741062" y="0"/>
                </a:moveTo>
                <a:lnTo>
                  <a:pt x="0" y="0"/>
                </a:lnTo>
                <a:lnTo>
                  <a:pt x="0" y="958494"/>
                </a:lnTo>
                <a:lnTo>
                  <a:pt x="7741062" y="958494"/>
                </a:lnTo>
                <a:lnTo>
                  <a:pt x="7741062" y="0"/>
                </a:lnTo>
                <a:close/>
              </a:path>
            </a:pathLst>
          </a:custGeom>
          <a:solidFill>
            <a:srgbClr val="E2B0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2366923" y="0"/>
            <a:ext cx="3689985" cy="867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520">
                <a:solidFill>
                  <a:srgbClr val="3C3835"/>
                </a:solidFill>
                <a:latin typeface="Arial"/>
                <a:cs typeface="Arial"/>
              </a:rPr>
              <a:t>Рептилии</a:t>
            </a:r>
            <a:endParaRPr sz="55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73521" y="5376360"/>
            <a:ext cx="7128254" cy="55778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459838" y="3969677"/>
            <a:ext cx="7485060" cy="66866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73518" y="354334"/>
            <a:ext cx="7128254" cy="47864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7265" y="1726764"/>
            <a:ext cx="15849600" cy="8724265"/>
          </a:xfrm>
          <a:custGeom>
            <a:avLst/>
            <a:gdLst/>
            <a:ahLst/>
            <a:cxnLst/>
            <a:rect l="l" t="t" r="r" b="b"/>
            <a:pathLst>
              <a:path w="15849600" h="8724265">
                <a:moveTo>
                  <a:pt x="15849465" y="0"/>
                </a:moveTo>
                <a:lnTo>
                  <a:pt x="0" y="0"/>
                </a:lnTo>
                <a:lnTo>
                  <a:pt x="0" y="8724174"/>
                </a:lnTo>
                <a:lnTo>
                  <a:pt x="15849465" y="8724174"/>
                </a:lnTo>
                <a:lnTo>
                  <a:pt x="15849465" y="0"/>
                </a:lnTo>
                <a:close/>
              </a:path>
            </a:pathLst>
          </a:custGeom>
          <a:solidFill>
            <a:srgbClr val="3C38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869359" y="8832695"/>
            <a:ext cx="12365990" cy="13112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400" spc="430">
                <a:solidFill>
                  <a:srgbClr val="EBE6E3"/>
                </a:solidFill>
                <a:latin typeface="Arial"/>
                <a:cs typeface="Arial"/>
              </a:rPr>
              <a:t>Эти </a:t>
            </a:r>
            <a:r>
              <a:rPr dirty="0" sz="8400" spc="755">
                <a:solidFill>
                  <a:srgbClr val="EBE6E3"/>
                </a:solidFill>
                <a:latin typeface="Arial"/>
                <a:cs typeface="Arial"/>
              </a:rPr>
              <a:t>опасные</a:t>
            </a:r>
            <a:r>
              <a:rPr dirty="0" sz="8400" spc="-615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8400" spc="415">
                <a:solidFill>
                  <a:srgbClr val="EBE6E3"/>
                </a:solidFill>
                <a:latin typeface="Arial"/>
                <a:cs typeface="Arial"/>
              </a:rPr>
              <a:t>дороги…</a:t>
            </a:r>
            <a:endParaRPr sz="8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1313" y="2176980"/>
            <a:ext cx="19701510" cy="5513705"/>
            <a:chOff x="201313" y="2176980"/>
            <a:chExt cx="19701510" cy="5513705"/>
          </a:xfrm>
        </p:grpSpPr>
        <p:sp>
          <p:nvSpPr>
            <p:cNvPr id="5" name="object 5"/>
            <p:cNvSpPr/>
            <p:nvPr/>
          </p:nvSpPr>
          <p:spPr>
            <a:xfrm>
              <a:off x="201313" y="2176991"/>
              <a:ext cx="10101053" cy="55132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636849" y="2176980"/>
              <a:ext cx="9265885" cy="55132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172190" cy="2138045"/>
          </a:xfrm>
          <a:custGeom>
            <a:avLst/>
            <a:gdLst/>
            <a:ahLst/>
            <a:cxnLst/>
            <a:rect l="l" t="t" r="r" b="b"/>
            <a:pathLst>
              <a:path w="11172190" h="2138045">
                <a:moveTo>
                  <a:pt x="11172015" y="0"/>
                </a:moveTo>
                <a:lnTo>
                  <a:pt x="0" y="0"/>
                </a:lnTo>
                <a:lnTo>
                  <a:pt x="0" y="2137557"/>
                </a:lnTo>
                <a:lnTo>
                  <a:pt x="11172015" y="2137557"/>
                </a:lnTo>
                <a:lnTo>
                  <a:pt x="11172015" y="0"/>
                </a:lnTo>
                <a:close/>
              </a:path>
            </a:pathLst>
          </a:custGeom>
          <a:solidFill>
            <a:srgbClr val="ADA3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37435" y="77074"/>
            <a:ext cx="8653780" cy="1742439"/>
          </a:xfrm>
          <a:prstGeom prst="rect">
            <a:avLst/>
          </a:prstGeom>
        </p:spPr>
        <p:txBody>
          <a:bodyPr wrap="square" lIns="0" tIns="154940" rIns="0" bIns="0" rtlCol="0" vert="horz">
            <a:spAutoFit/>
          </a:bodyPr>
          <a:lstStyle/>
          <a:p>
            <a:pPr marL="52705" marR="5080" indent="-40640">
              <a:lnSpc>
                <a:spcPts val="6210"/>
              </a:lnSpc>
              <a:spcBef>
                <a:spcPts val="1220"/>
              </a:spcBef>
            </a:pPr>
            <a:r>
              <a:rPr dirty="0" sz="6100" spc="165" b="1" i="1">
                <a:solidFill>
                  <a:srgbClr val="EBE6E3"/>
                </a:solidFill>
                <a:latin typeface="Arial"/>
                <a:cs typeface="Arial"/>
              </a:rPr>
              <a:t>Гады </a:t>
            </a:r>
            <a:r>
              <a:rPr dirty="0" sz="6100" spc="400" b="1" i="1">
                <a:solidFill>
                  <a:srgbClr val="EBE6E3"/>
                </a:solidFill>
                <a:latin typeface="Arial"/>
                <a:cs typeface="Arial"/>
              </a:rPr>
              <a:t>всякие</a:t>
            </a:r>
            <a:r>
              <a:rPr dirty="0" sz="6100" spc="-170" b="1" i="1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6100" spc="370" b="1" i="1">
                <a:solidFill>
                  <a:srgbClr val="EBE6E3"/>
                </a:solidFill>
                <a:latin typeface="Arial"/>
                <a:cs typeface="Arial"/>
              </a:rPr>
              <a:t>нужны,  </a:t>
            </a:r>
            <a:r>
              <a:rPr dirty="0" sz="6100" spc="170" b="1" i="1">
                <a:solidFill>
                  <a:srgbClr val="EBE6E3"/>
                </a:solidFill>
                <a:latin typeface="Arial"/>
                <a:cs typeface="Arial"/>
              </a:rPr>
              <a:t>гады </a:t>
            </a:r>
            <a:r>
              <a:rPr dirty="0" sz="6100" spc="400" b="1" i="1">
                <a:solidFill>
                  <a:srgbClr val="EBE6E3"/>
                </a:solidFill>
                <a:latin typeface="Arial"/>
                <a:cs typeface="Arial"/>
              </a:rPr>
              <a:t>всякие</a:t>
            </a:r>
            <a:r>
              <a:rPr dirty="0" sz="6100" spc="-190" b="1" i="1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6100" spc="290" b="1" i="1">
                <a:solidFill>
                  <a:srgbClr val="EBE6E3"/>
                </a:solidFill>
                <a:latin typeface="Arial"/>
                <a:cs typeface="Arial"/>
              </a:rPr>
              <a:t>важны!</a:t>
            </a:r>
            <a:endParaRPr sz="61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54675" y="77805"/>
            <a:ext cx="7134859" cy="1749425"/>
          </a:xfrm>
          <a:prstGeom prst="rect"/>
        </p:spPr>
        <p:txBody>
          <a:bodyPr wrap="square" lIns="0" tIns="148590" rIns="0" bIns="0" rtlCol="0" vert="horz">
            <a:spAutoFit/>
          </a:bodyPr>
          <a:lstStyle/>
          <a:p>
            <a:pPr marL="786130" marR="5080" indent="-774065">
              <a:lnSpc>
                <a:spcPts val="6270"/>
              </a:lnSpc>
              <a:spcBef>
                <a:spcPts val="1170"/>
              </a:spcBef>
            </a:pPr>
            <a:r>
              <a:rPr dirty="0" sz="6050" spc="465"/>
              <a:t>Будем</a:t>
            </a:r>
            <a:r>
              <a:rPr dirty="0" sz="6050" spc="-110"/>
              <a:t> </a:t>
            </a:r>
            <a:r>
              <a:rPr dirty="0" sz="6050" spc="560"/>
              <a:t>аккуратны  </a:t>
            </a:r>
            <a:r>
              <a:rPr dirty="0" sz="6050" spc="840"/>
              <a:t>и</a:t>
            </a:r>
            <a:r>
              <a:rPr dirty="0" sz="6050" spc="-65"/>
              <a:t> </a:t>
            </a:r>
            <a:r>
              <a:rPr dirty="0" sz="6050" spc="525"/>
              <a:t>осторожны!</a:t>
            </a:r>
            <a:endParaRPr sz="6050"/>
          </a:p>
        </p:txBody>
      </p:sp>
      <p:sp>
        <p:nvSpPr>
          <p:cNvPr id="5" name="object 5"/>
          <p:cNvSpPr/>
          <p:nvPr/>
        </p:nvSpPr>
        <p:spPr>
          <a:xfrm>
            <a:off x="1365696" y="2584381"/>
            <a:ext cx="8220713" cy="8086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120801" y="2584382"/>
            <a:ext cx="8617601" cy="80861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37541" y="1244599"/>
            <a:ext cx="7016750" cy="1510030"/>
          </a:xfrm>
          <a:prstGeom prst="rect">
            <a:avLst/>
          </a:prstGeom>
        </p:spPr>
        <p:txBody>
          <a:bodyPr wrap="square" lIns="0" tIns="103505" rIns="0" bIns="0" rtlCol="0" vert="horz">
            <a:spAutoFit/>
          </a:bodyPr>
          <a:lstStyle/>
          <a:p>
            <a:pPr marL="12700" marR="5080">
              <a:lnSpc>
                <a:spcPts val="5520"/>
              </a:lnSpc>
              <a:spcBef>
                <a:spcPts val="815"/>
              </a:spcBef>
            </a:pPr>
            <a:r>
              <a:rPr dirty="0" sz="5100" spc="509">
                <a:solidFill>
                  <a:srgbClr val="231F20"/>
                </a:solidFill>
                <a:latin typeface="Arial"/>
                <a:cs typeface="Arial"/>
              </a:rPr>
              <a:t>Каких</a:t>
            </a:r>
            <a:r>
              <a:rPr dirty="0" sz="5100" spc="-8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100" spc="475">
                <a:solidFill>
                  <a:srgbClr val="231F20"/>
                </a:solidFill>
                <a:latin typeface="Arial"/>
                <a:cs typeface="Arial"/>
              </a:rPr>
              <a:t>земноводных  </a:t>
            </a:r>
            <a:r>
              <a:rPr dirty="0" sz="5100" spc="459">
                <a:solidFill>
                  <a:srgbClr val="231F20"/>
                </a:solidFill>
                <a:latin typeface="Arial"/>
                <a:cs typeface="Arial"/>
              </a:rPr>
              <a:t>вы </a:t>
            </a:r>
            <a:r>
              <a:rPr dirty="0" sz="5100" spc="450">
                <a:solidFill>
                  <a:srgbClr val="231F20"/>
                </a:solidFill>
                <a:latin typeface="Arial"/>
                <a:cs typeface="Arial"/>
              </a:rPr>
              <a:t>сегодня</a:t>
            </a:r>
            <a:r>
              <a:rPr dirty="0" sz="5100" spc="-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100" spc="445">
                <a:solidFill>
                  <a:srgbClr val="231F20"/>
                </a:solidFill>
                <a:latin typeface="Arial"/>
                <a:cs typeface="Arial"/>
              </a:rPr>
              <a:t>видели?</a:t>
            </a:r>
            <a:endParaRPr sz="51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23374" y="1062027"/>
            <a:ext cx="6632575" cy="1510030"/>
          </a:xfrm>
          <a:prstGeom prst="rect"/>
        </p:spPr>
        <p:txBody>
          <a:bodyPr wrap="square" lIns="0" tIns="103505" rIns="0" bIns="0" rtlCol="0" vert="horz">
            <a:spAutoFit/>
          </a:bodyPr>
          <a:lstStyle/>
          <a:p>
            <a:pPr marL="12700" marR="5080">
              <a:lnSpc>
                <a:spcPts val="5520"/>
              </a:lnSpc>
              <a:spcBef>
                <a:spcPts val="815"/>
              </a:spcBef>
            </a:pPr>
            <a:r>
              <a:rPr dirty="0" sz="5100" spc="509">
                <a:solidFill>
                  <a:srgbClr val="231F20"/>
                </a:solidFill>
              </a:rPr>
              <a:t>Каких  </a:t>
            </a:r>
            <a:r>
              <a:rPr dirty="0" sz="5100" spc="605">
                <a:solidFill>
                  <a:srgbClr val="231F20"/>
                </a:solidFill>
              </a:rPr>
              <a:t>пресмы</a:t>
            </a:r>
            <a:r>
              <a:rPr dirty="0" sz="5100" spc="390">
                <a:solidFill>
                  <a:srgbClr val="231F20"/>
                </a:solidFill>
              </a:rPr>
              <a:t>к</a:t>
            </a:r>
            <a:r>
              <a:rPr dirty="0" sz="5100" spc="509">
                <a:solidFill>
                  <a:srgbClr val="231F20"/>
                </a:solidFill>
              </a:rPr>
              <a:t>ающи</a:t>
            </a:r>
            <a:r>
              <a:rPr dirty="0" sz="5100" spc="285">
                <a:solidFill>
                  <a:srgbClr val="231F20"/>
                </a:solidFill>
              </a:rPr>
              <a:t>х</a:t>
            </a:r>
            <a:r>
              <a:rPr dirty="0" sz="5100" spc="290">
                <a:solidFill>
                  <a:srgbClr val="231F20"/>
                </a:solidFill>
              </a:rPr>
              <a:t>с</a:t>
            </a:r>
            <a:r>
              <a:rPr dirty="0" sz="5100" spc="450">
                <a:solidFill>
                  <a:srgbClr val="231F20"/>
                </a:solidFill>
              </a:rPr>
              <a:t>я</a:t>
            </a:r>
            <a:r>
              <a:rPr dirty="0" sz="5100" spc="105">
                <a:solidFill>
                  <a:srgbClr val="231F20"/>
                </a:solidFill>
              </a:rPr>
              <a:t>?</a:t>
            </a:r>
            <a:endParaRPr sz="5100"/>
          </a:p>
        </p:txBody>
      </p:sp>
      <p:sp>
        <p:nvSpPr>
          <p:cNvPr id="4" name="object 4"/>
          <p:cNvSpPr txBox="1"/>
          <p:nvPr/>
        </p:nvSpPr>
        <p:spPr>
          <a:xfrm>
            <a:off x="1337541" y="4302691"/>
            <a:ext cx="7064375" cy="5389245"/>
          </a:xfrm>
          <a:prstGeom prst="rect">
            <a:avLst/>
          </a:prstGeom>
        </p:spPr>
        <p:txBody>
          <a:bodyPr wrap="square" lIns="0" tIns="103505" rIns="0" bIns="0" rtlCol="0" vert="horz">
            <a:spAutoFit/>
          </a:bodyPr>
          <a:lstStyle/>
          <a:p>
            <a:pPr marL="12700" marR="5080">
              <a:lnSpc>
                <a:spcPts val="5520"/>
              </a:lnSpc>
              <a:spcBef>
                <a:spcPts val="815"/>
              </a:spcBef>
            </a:pPr>
            <a:r>
              <a:rPr dirty="0" sz="5100" spc="540">
                <a:solidFill>
                  <a:srgbClr val="231F20"/>
                </a:solidFill>
                <a:latin typeface="Arial"/>
                <a:cs typeface="Arial"/>
              </a:rPr>
              <a:t>Какие</a:t>
            </a:r>
            <a:r>
              <a:rPr dirty="0" sz="5100" spc="-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100" spc="490">
                <a:solidFill>
                  <a:srgbClr val="231F20"/>
                </a:solidFill>
                <a:latin typeface="Arial"/>
                <a:cs typeface="Arial"/>
              </a:rPr>
              <a:t>земноводные  </a:t>
            </a:r>
            <a:r>
              <a:rPr dirty="0" sz="5100" spc="495">
                <a:solidFill>
                  <a:srgbClr val="231F20"/>
                </a:solidFill>
                <a:latin typeface="Arial"/>
                <a:cs typeface="Arial"/>
              </a:rPr>
              <a:t>всю </a:t>
            </a:r>
            <a:r>
              <a:rPr dirty="0" sz="5100" spc="605">
                <a:solidFill>
                  <a:srgbClr val="231F20"/>
                </a:solidFill>
                <a:latin typeface="Arial"/>
                <a:cs typeface="Arial"/>
              </a:rPr>
              <a:t>жизнь </a:t>
            </a:r>
            <a:r>
              <a:rPr dirty="0" sz="5100" spc="490">
                <a:solidFill>
                  <a:srgbClr val="231F20"/>
                </a:solidFill>
                <a:latin typeface="Arial"/>
                <a:cs typeface="Arial"/>
              </a:rPr>
              <a:t>имеют  </a:t>
            </a:r>
            <a:r>
              <a:rPr dirty="0" sz="5100" spc="290">
                <a:solidFill>
                  <a:srgbClr val="231F20"/>
                </a:solidFill>
                <a:latin typeface="Arial"/>
                <a:cs typeface="Arial"/>
              </a:rPr>
              <a:t>хвост?</a:t>
            </a:r>
            <a:endParaRPr sz="5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950">
              <a:latin typeface="Arial"/>
              <a:cs typeface="Arial"/>
            </a:endParaRPr>
          </a:p>
          <a:p>
            <a:pPr marL="12700" marR="651510">
              <a:lnSpc>
                <a:spcPts val="5520"/>
              </a:lnSpc>
            </a:pPr>
            <a:r>
              <a:rPr dirty="0" sz="5100" spc="375">
                <a:solidFill>
                  <a:srgbClr val="231F20"/>
                </a:solidFill>
                <a:latin typeface="Arial"/>
                <a:cs typeface="Arial"/>
              </a:rPr>
              <a:t>Бывают </a:t>
            </a:r>
            <a:r>
              <a:rPr dirty="0" sz="5100" spc="509">
                <a:solidFill>
                  <a:srgbClr val="231F20"/>
                </a:solidFill>
                <a:latin typeface="Arial"/>
                <a:cs typeface="Arial"/>
              </a:rPr>
              <a:t>ли  </a:t>
            </a:r>
            <a:r>
              <a:rPr dirty="0" sz="5100" spc="555">
                <a:solidFill>
                  <a:srgbClr val="231F20"/>
                </a:solidFill>
                <a:latin typeface="Arial"/>
                <a:cs typeface="Arial"/>
              </a:rPr>
              <a:t>ящерицы </a:t>
            </a:r>
            <a:r>
              <a:rPr dirty="0" sz="5100" spc="415">
                <a:solidFill>
                  <a:srgbClr val="231F20"/>
                </a:solidFill>
                <a:latin typeface="Arial"/>
                <a:cs typeface="Arial"/>
              </a:rPr>
              <a:t>без</a:t>
            </a:r>
            <a:r>
              <a:rPr dirty="0" sz="5100" spc="-69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dirty="0" sz="5100" spc="470">
                <a:solidFill>
                  <a:srgbClr val="231F20"/>
                </a:solidFill>
                <a:latin typeface="Arial"/>
                <a:cs typeface="Arial"/>
              </a:rPr>
              <a:t>ног?</a:t>
            </a:r>
            <a:endParaRPr sz="51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ts val="5820"/>
              </a:lnSpc>
              <a:spcBef>
                <a:spcPts val="135"/>
              </a:spcBef>
            </a:pPr>
            <a:r>
              <a:rPr dirty="0" spc="490"/>
              <a:t>А </a:t>
            </a:r>
            <a:r>
              <a:rPr dirty="0" spc="580"/>
              <a:t>какие</a:t>
            </a:r>
            <a:r>
              <a:rPr dirty="0" spc="-590"/>
              <a:t> </a:t>
            </a:r>
            <a:r>
              <a:rPr dirty="0" spc="340"/>
              <a:t>сначала</a:t>
            </a:r>
          </a:p>
          <a:p>
            <a:pPr marL="12700" marR="5080">
              <a:lnSpc>
                <a:spcPts val="5520"/>
              </a:lnSpc>
              <a:spcBef>
                <a:spcPts val="385"/>
              </a:spcBef>
            </a:pPr>
            <a:r>
              <a:rPr dirty="0" spc="380"/>
              <a:t>с </a:t>
            </a:r>
            <a:r>
              <a:rPr dirty="0" spc="290"/>
              <a:t>хвостом, </a:t>
            </a:r>
            <a:r>
              <a:rPr dirty="0" spc="185"/>
              <a:t>а</a:t>
            </a:r>
            <a:r>
              <a:rPr dirty="0" spc="-860"/>
              <a:t> </a:t>
            </a:r>
            <a:r>
              <a:rPr dirty="0" spc="434"/>
              <a:t>потом  </a:t>
            </a:r>
            <a:r>
              <a:rPr dirty="0" spc="415"/>
              <a:t>без</a:t>
            </a:r>
            <a:r>
              <a:rPr dirty="0" spc="-45"/>
              <a:t> </a:t>
            </a:r>
            <a:r>
              <a:rPr dirty="0" spc="285"/>
              <a:t>хвоста?</a:t>
            </a:r>
          </a:p>
          <a:p>
            <a:pPr>
              <a:lnSpc>
                <a:spcPct val="100000"/>
              </a:lnSpc>
            </a:pPr>
            <a:endParaRPr sz="6200"/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250"/>
          </a:p>
          <a:p>
            <a:pPr marL="12700" marR="17145">
              <a:lnSpc>
                <a:spcPts val="5520"/>
              </a:lnSpc>
            </a:pPr>
            <a:r>
              <a:rPr dirty="0" spc="540"/>
              <a:t>Какие  </a:t>
            </a:r>
            <a:r>
              <a:rPr dirty="0" spc="605"/>
              <a:t>пресмы</a:t>
            </a:r>
            <a:r>
              <a:rPr dirty="0" spc="390"/>
              <a:t>к</a:t>
            </a:r>
            <a:r>
              <a:rPr dirty="0" spc="515"/>
              <a:t>ающие</a:t>
            </a:r>
            <a:r>
              <a:rPr dirty="0" spc="305"/>
              <a:t>с</a:t>
            </a:r>
            <a:r>
              <a:rPr dirty="0" spc="254"/>
              <a:t>я  </a:t>
            </a:r>
            <a:r>
              <a:rPr dirty="0" spc="434"/>
              <a:t>опасны?</a:t>
            </a:r>
          </a:p>
        </p:txBody>
      </p:sp>
      <p:sp>
        <p:nvSpPr>
          <p:cNvPr id="6" name="object 6"/>
          <p:cNvSpPr/>
          <p:nvPr/>
        </p:nvSpPr>
        <p:spPr>
          <a:xfrm>
            <a:off x="637090" y="0"/>
            <a:ext cx="222885" cy="11308715"/>
          </a:xfrm>
          <a:custGeom>
            <a:avLst/>
            <a:gdLst/>
            <a:ahLst/>
            <a:cxnLst/>
            <a:rect l="l" t="t" r="r" b="b"/>
            <a:pathLst>
              <a:path w="222884" h="11308715">
                <a:moveTo>
                  <a:pt x="222506" y="0"/>
                </a:moveTo>
                <a:lnTo>
                  <a:pt x="0" y="0"/>
                </a:lnTo>
                <a:lnTo>
                  <a:pt x="0" y="11308556"/>
                </a:lnTo>
                <a:lnTo>
                  <a:pt x="222506" y="11308556"/>
                </a:lnTo>
                <a:lnTo>
                  <a:pt x="222506" y="0"/>
                </a:lnTo>
                <a:close/>
              </a:path>
            </a:pathLst>
          </a:custGeom>
          <a:solidFill>
            <a:srgbClr val="ADA3A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66897" y="0"/>
            <a:ext cx="222885" cy="11308715"/>
          </a:xfrm>
          <a:custGeom>
            <a:avLst/>
            <a:gdLst/>
            <a:ahLst/>
            <a:cxnLst/>
            <a:rect l="l" t="t" r="r" b="b"/>
            <a:pathLst>
              <a:path w="222884" h="11308715">
                <a:moveTo>
                  <a:pt x="222506" y="0"/>
                </a:moveTo>
                <a:lnTo>
                  <a:pt x="0" y="0"/>
                </a:lnTo>
                <a:lnTo>
                  <a:pt x="0" y="11308556"/>
                </a:lnTo>
                <a:lnTo>
                  <a:pt x="222506" y="11308556"/>
                </a:lnTo>
                <a:lnTo>
                  <a:pt x="222506" y="0"/>
                </a:lnTo>
                <a:close/>
              </a:path>
            </a:pathLst>
          </a:custGeom>
          <a:solidFill>
            <a:srgbClr val="ADA3A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4ED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98815" y="0"/>
            <a:ext cx="15906750" cy="1734185"/>
          </a:xfrm>
          <a:custGeom>
            <a:avLst/>
            <a:gdLst/>
            <a:ahLst/>
            <a:cxnLst/>
            <a:rect l="l" t="t" r="r" b="b"/>
            <a:pathLst>
              <a:path w="15906750" h="1734185">
                <a:moveTo>
                  <a:pt x="15906531" y="0"/>
                </a:moveTo>
                <a:lnTo>
                  <a:pt x="0" y="0"/>
                </a:lnTo>
                <a:lnTo>
                  <a:pt x="0" y="1733800"/>
                </a:lnTo>
                <a:lnTo>
                  <a:pt x="15906531" y="1733800"/>
                </a:lnTo>
                <a:lnTo>
                  <a:pt x="15906531" y="0"/>
                </a:lnTo>
                <a:close/>
              </a:path>
            </a:pathLst>
          </a:custGeom>
          <a:solidFill>
            <a:srgbClr val="D0C5C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441521" y="365424"/>
            <a:ext cx="9221470" cy="11563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7400" spc="190">
                <a:solidFill>
                  <a:srgbClr val="3C3835"/>
                </a:solidFill>
                <a:latin typeface="Arial"/>
                <a:cs typeface="Arial"/>
              </a:rPr>
              <a:t>Это</a:t>
            </a:r>
            <a:r>
              <a:rPr dirty="0" sz="7400" spc="-130">
                <a:solidFill>
                  <a:srgbClr val="3C3835"/>
                </a:solidFill>
                <a:latin typeface="Arial"/>
                <a:cs typeface="Arial"/>
              </a:rPr>
              <a:t> </a:t>
            </a:r>
            <a:r>
              <a:rPr dirty="0" sz="7400" spc="615">
                <a:solidFill>
                  <a:srgbClr val="3C3835"/>
                </a:solidFill>
                <a:latin typeface="Arial"/>
                <a:cs typeface="Arial"/>
              </a:rPr>
              <a:t>земноводное?</a:t>
            </a:r>
            <a:endParaRPr sz="7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01424" y="1999977"/>
            <a:ext cx="18402935" cy="8999220"/>
            <a:chOff x="1701424" y="1999977"/>
            <a:chExt cx="18402935" cy="8999220"/>
          </a:xfrm>
        </p:grpSpPr>
        <p:sp>
          <p:nvSpPr>
            <p:cNvPr id="6" name="object 6"/>
            <p:cNvSpPr/>
            <p:nvPr/>
          </p:nvSpPr>
          <p:spPr>
            <a:xfrm>
              <a:off x="1701424" y="1999977"/>
              <a:ext cx="16701271" cy="899862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2363079" y="2235858"/>
              <a:ext cx="7741284" cy="958850"/>
            </a:xfrm>
            <a:custGeom>
              <a:avLst/>
              <a:gdLst/>
              <a:ahLst/>
              <a:cxnLst/>
              <a:rect l="l" t="t" r="r" b="b"/>
              <a:pathLst>
                <a:path w="7741284" h="958850">
                  <a:moveTo>
                    <a:pt x="7741052" y="0"/>
                  </a:moveTo>
                  <a:lnTo>
                    <a:pt x="0" y="0"/>
                  </a:lnTo>
                  <a:lnTo>
                    <a:pt x="0" y="958504"/>
                  </a:lnTo>
                  <a:lnTo>
                    <a:pt x="7741052" y="958504"/>
                  </a:lnTo>
                  <a:lnTo>
                    <a:pt x="7741052" y="0"/>
                  </a:lnTo>
                  <a:close/>
                </a:path>
              </a:pathLst>
            </a:custGeom>
            <a:solidFill>
              <a:srgbClr val="E2B0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2771308" y="2218509"/>
            <a:ext cx="7038975" cy="867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475">
                <a:solidFill>
                  <a:srgbClr val="3C3835"/>
                </a:solidFill>
                <a:latin typeface="Arial"/>
                <a:cs typeface="Arial"/>
              </a:rPr>
              <a:t>Пресмыкающееся!</a:t>
            </a:r>
            <a:endParaRPr sz="5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19" y="0"/>
            <a:ext cx="19310350" cy="11308715"/>
            <a:chOff x="7319" y="0"/>
            <a:chExt cx="19310350" cy="11308715"/>
          </a:xfrm>
        </p:grpSpPr>
        <p:sp>
          <p:nvSpPr>
            <p:cNvPr id="3" name="object 3"/>
            <p:cNvSpPr/>
            <p:nvPr/>
          </p:nvSpPr>
          <p:spPr>
            <a:xfrm>
              <a:off x="729638" y="0"/>
              <a:ext cx="18587490" cy="98942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319" y="9574755"/>
              <a:ext cx="15906750" cy="1734185"/>
            </a:xfrm>
            <a:custGeom>
              <a:avLst/>
              <a:gdLst/>
              <a:ahLst/>
              <a:cxnLst/>
              <a:rect l="l" t="t" r="r" b="b"/>
              <a:pathLst>
                <a:path w="15906750" h="1734184">
                  <a:moveTo>
                    <a:pt x="15906426" y="0"/>
                  </a:moveTo>
                  <a:lnTo>
                    <a:pt x="0" y="0"/>
                  </a:lnTo>
                  <a:lnTo>
                    <a:pt x="0" y="1733800"/>
                  </a:lnTo>
                  <a:lnTo>
                    <a:pt x="15906426" y="1733800"/>
                  </a:lnTo>
                  <a:lnTo>
                    <a:pt x="15906426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7254" y="9940188"/>
            <a:ext cx="11567160" cy="115633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7400" spc="190"/>
              <a:t>Это</a:t>
            </a:r>
            <a:r>
              <a:rPr dirty="0" sz="7400" spc="-125"/>
              <a:t> </a:t>
            </a:r>
            <a:r>
              <a:rPr dirty="0" sz="7400" spc="670"/>
              <a:t>пресмыкающееся?</a:t>
            </a:r>
            <a:endParaRPr sz="7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"/>
            <a:ext cx="20104100" cy="11304270"/>
          </a:xfrm>
          <a:custGeom>
            <a:avLst/>
            <a:gdLst/>
            <a:ahLst/>
            <a:cxnLst/>
            <a:rect l="l" t="t" r="r" b="b"/>
            <a:pathLst>
              <a:path w="20104100" h="11304270">
                <a:moveTo>
                  <a:pt x="20104099" y="0"/>
                </a:moveTo>
                <a:lnTo>
                  <a:pt x="0" y="0"/>
                </a:lnTo>
                <a:lnTo>
                  <a:pt x="0" y="11303739"/>
                </a:lnTo>
                <a:lnTo>
                  <a:pt x="20104099" y="11303739"/>
                </a:lnTo>
                <a:lnTo>
                  <a:pt x="20104099" y="0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7319" y="0"/>
            <a:ext cx="19310350" cy="11304270"/>
            <a:chOff x="7319" y="0"/>
            <a:chExt cx="19310350" cy="11304270"/>
          </a:xfrm>
        </p:grpSpPr>
        <p:sp>
          <p:nvSpPr>
            <p:cNvPr id="4" name="object 4"/>
            <p:cNvSpPr/>
            <p:nvPr/>
          </p:nvSpPr>
          <p:spPr>
            <a:xfrm>
              <a:off x="729638" y="0"/>
              <a:ext cx="18587490" cy="98805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319" y="9569970"/>
              <a:ext cx="15906750" cy="1734185"/>
            </a:xfrm>
            <a:custGeom>
              <a:avLst/>
              <a:gdLst/>
              <a:ahLst/>
              <a:cxnLst/>
              <a:rect l="l" t="t" r="r" b="b"/>
              <a:pathLst>
                <a:path w="15906750" h="1734184">
                  <a:moveTo>
                    <a:pt x="15906426" y="0"/>
                  </a:moveTo>
                  <a:lnTo>
                    <a:pt x="0" y="0"/>
                  </a:lnTo>
                  <a:lnTo>
                    <a:pt x="0" y="1733790"/>
                  </a:lnTo>
                  <a:lnTo>
                    <a:pt x="15906426" y="1733790"/>
                  </a:lnTo>
                  <a:lnTo>
                    <a:pt x="15906426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2177254" y="9935392"/>
            <a:ext cx="11567160" cy="11563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7400" spc="190">
                <a:solidFill>
                  <a:srgbClr val="3C3835"/>
                </a:solidFill>
                <a:latin typeface="Arial"/>
                <a:cs typeface="Arial"/>
              </a:rPr>
              <a:t>Это</a:t>
            </a:r>
            <a:r>
              <a:rPr dirty="0" sz="7400" spc="-125">
                <a:solidFill>
                  <a:srgbClr val="3C3835"/>
                </a:solidFill>
                <a:latin typeface="Arial"/>
                <a:cs typeface="Arial"/>
              </a:rPr>
              <a:t> </a:t>
            </a:r>
            <a:r>
              <a:rPr dirty="0" sz="7400" spc="670">
                <a:solidFill>
                  <a:srgbClr val="3C3835"/>
                </a:solidFill>
                <a:latin typeface="Arial"/>
                <a:cs typeface="Arial"/>
              </a:rPr>
              <a:t>пресмыкающееся?</a:t>
            </a:r>
            <a:endParaRPr sz="7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385381" y="451190"/>
            <a:ext cx="7719059" cy="958850"/>
          </a:xfrm>
          <a:custGeom>
            <a:avLst/>
            <a:gdLst/>
            <a:ahLst/>
            <a:cxnLst/>
            <a:rect l="l" t="t" r="r" b="b"/>
            <a:pathLst>
              <a:path w="7719059" h="958850">
                <a:moveTo>
                  <a:pt x="7718665" y="0"/>
                </a:moveTo>
                <a:lnTo>
                  <a:pt x="0" y="0"/>
                </a:lnTo>
                <a:lnTo>
                  <a:pt x="0" y="958494"/>
                </a:lnTo>
                <a:lnTo>
                  <a:pt x="7718665" y="958494"/>
                </a:lnTo>
                <a:lnTo>
                  <a:pt x="7718665" y="0"/>
                </a:lnTo>
                <a:close/>
              </a:path>
            </a:pathLst>
          </a:custGeom>
          <a:solidFill>
            <a:srgbClr val="E2B0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603324" y="433841"/>
            <a:ext cx="5419725" cy="86741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500" spc="450"/>
              <a:t>Земноводные!</a:t>
            </a:r>
            <a:endParaRPr sz="5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50385"/>
            <a:ext cx="20104100" cy="9850120"/>
            <a:chOff x="0" y="1450385"/>
            <a:chExt cx="20104100" cy="9850120"/>
          </a:xfrm>
        </p:grpSpPr>
        <p:sp>
          <p:nvSpPr>
            <p:cNvPr id="3" name="object 3"/>
            <p:cNvSpPr/>
            <p:nvPr/>
          </p:nvSpPr>
          <p:spPr>
            <a:xfrm>
              <a:off x="0" y="1450396"/>
              <a:ext cx="20104100" cy="9850120"/>
            </a:xfrm>
            <a:custGeom>
              <a:avLst/>
              <a:gdLst/>
              <a:ahLst/>
              <a:cxnLst/>
              <a:rect l="l" t="t" r="r" b="b"/>
              <a:pathLst>
                <a:path w="20104100" h="9850120">
                  <a:moveTo>
                    <a:pt x="20104088" y="0"/>
                  </a:moveTo>
                  <a:lnTo>
                    <a:pt x="10052050" y="0"/>
                  </a:lnTo>
                  <a:lnTo>
                    <a:pt x="10052050" y="4102112"/>
                  </a:lnTo>
                  <a:lnTo>
                    <a:pt x="0" y="4102112"/>
                  </a:lnTo>
                  <a:lnTo>
                    <a:pt x="0" y="9849866"/>
                  </a:lnTo>
                  <a:lnTo>
                    <a:pt x="10052050" y="9849866"/>
                  </a:lnTo>
                  <a:lnTo>
                    <a:pt x="10052050" y="5747740"/>
                  </a:lnTo>
                  <a:lnTo>
                    <a:pt x="20104088" y="5747740"/>
                  </a:lnTo>
                  <a:lnTo>
                    <a:pt x="20104088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60433" y="1450385"/>
              <a:ext cx="5787289" cy="37706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169097" y="1755255"/>
              <a:ext cx="5527789" cy="42308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60434" y="5962550"/>
              <a:ext cx="5787289" cy="516997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201661" y="6938165"/>
              <a:ext cx="5461875" cy="409639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7733" y="92401"/>
            <a:ext cx="4921885" cy="1156335"/>
          </a:xfrm>
          <a:prstGeom prst="rect"/>
        </p:spPr>
        <p:txBody>
          <a:bodyPr wrap="square" lIns="0" tIns="93980" rIns="0" bIns="0" rtlCol="0" vert="horz">
            <a:spAutoFit/>
          </a:bodyPr>
          <a:lstStyle/>
          <a:p>
            <a:pPr marL="12700" marR="5080">
              <a:lnSpc>
                <a:spcPts val="4150"/>
              </a:lnSpc>
              <a:spcBef>
                <a:spcPts val="740"/>
              </a:spcBef>
            </a:pPr>
            <a:r>
              <a:rPr dirty="0" sz="3950" spc="440"/>
              <a:t>Пресмы</a:t>
            </a:r>
            <a:r>
              <a:rPr dirty="0" sz="3950" spc="270"/>
              <a:t>к</a:t>
            </a:r>
            <a:r>
              <a:rPr dirty="0" sz="3950" spc="345"/>
              <a:t>ающее</a:t>
            </a:r>
            <a:r>
              <a:rPr dirty="0" sz="3950" spc="195"/>
              <a:t>с</a:t>
            </a:r>
            <a:r>
              <a:rPr dirty="0" sz="3950" spc="190"/>
              <a:t>я  </a:t>
            </a:r>
            <a:r>
              <a:rPr dirty="0" sz="3950" spc="340"/>
              <a:t>(рептилии)</a:t>
            </a:r>
            <a:endParaRPr sz="3950"/>
          </a:p>
        </p:txBody>
      </p:sp>
      <p:sp>
        <p:nvSpPr>
          <p:cNvPr id="9" name="object 9"/>
          <p:cNvSpPr txBox="1"/>
          <p:nvPr/>
        </p:nvSpPr>
        <p:spPr>
          <a:xfrm>
            <a:off x="10039306" y="92401"/>
            <a:ext cx="3760470" cy="1156335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marL="12700" marR="5080">
              <a:lnSpc>
                <a:spcPts val="4150"/>
              </a:lnSpc>
              <a:spcBef>
                <a:spcPts val="740"/>
              </a:spcBef>
            </a:pPr>
            <a:r>
              <a:rPr dirty="0" sz="3950" spc="350">
                <a:solidFill>
                  <a:srgbClr val="3C3835"/>
                </a:solidFill>
                <a:latin typeface="Arial"/>
                <a:cs typeface="Arial"/>
              </a:rPr>
              <a:t>Земнов</a:t>
            </a:r>
            <a:r>
              <a:rPr dirty="0" sz="3950" spc="310">
                <a:solidFill>
                  <a:srgbClr val="3C3835"/>
                </a:solidFill>
                <a:latin typeface="Arial"/>
                <a:cs typeface="Arial"/>
              </a:rPr>
              <a:t>о</a:t>
            </a:r>
            <a:r>
              <a:rPr dirty="0" sz="3950" spc="305">
                <a:solidFill>
                  <a:srgbClr val="3C3835"/>
                </a:solidFill>
                <a:latin typeface="Arial"/>
                <a:cs typeface="Arial"/>
              </a:rPr>
              <a:t>дные  </a:t>
            </a:r>
            <a:r>
              <a:rPr dirty="0" sz="3950" spc="280">
                <a:solidFill>
                  <a:srgbClr val="3C3835"/>
                </a:solidFill>
                <a:latin typeface="Arial"/>
                <a:cs typeface="Arial"/>
              </a:rPr>
              <a:t>(амфибии)</a:t>
            </a:r>
            <a:endParaRPr sz="3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87953" y="6506905"/>
            <a:ext cx="3364229" cy="2261235"/>
          </a:xfrm>
          <a:prstGeom prst="rect">
            <a:avLst/>
          </a:prstGeom>
        </p:spPr>
        <p:txBody>
          <a:bodyPr wrap="square" lIns="0" tIns="69215" rIns="0" bIns="0" rtlCol="0" vert="horz">
            <a:spAutoFit/>
          </a:bodyPr>
          <a:lstStyle/>
          <a:p>
            <a:pPr marL="12700" marR="335280">
              <a:lnSpc>
                <a:spcPts val="2720"/>
              </a:lnSpc>
              <a:spcBef>
                <a:spcPts val="545"/>
              </a:spcBef>
            </a:pPr>
            <a:r>
              <a:rPr dirty="0" sz="2600" spc="160">
                <a:solidFill>
                  <a:srgbClr val="EBE6E3"/>
                </a:solidFill>
                <a:latin typeface="Arial"/>
                <a:cs typeface="Arial"/>
              </a:rPr>
              <a:t>У</a:t>
            </a:r>
            <a:r>
              <a:rPr dirty="0" sz="2600" spc="-50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2600" spc="215">
                <a:solidFill>
                  <a:srgbClr val="EBE6E3"/>
                </a:solidFill>
                <a:latin typeface="Arial"/>
                <a:cs typeface="Arial"/>
              </a:rPr>
              <a:t>нас</a:t>
            </a:r>
            <a:r>
              <a:rPr dirty="0" sz="2600" spc="-50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2600" spc="280">
                <a:solidFill>
                  <a:srgbClr val="EBE6E3"/>
                </a:solidFill>
                <a:latin typeface="Arial"/>
                <a:cs typeface="Arial"/>
              </a:rPr>
              <a:t>кожа</a:t>
            </a:r>
            <a:r>
              <a:rPr dirty="0" sz="2600" spc="-50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2600" spc="90">
                <a:solidFill>
                  <a:srgbClr val="EBE6E3"/>
                </a:solidFill>
                <a:latin typeface="Arial"/>
                <a:cs typeface="Arial"/>
              </a:rPr>
              <a:t>сухая,  </a:t>
            </a:r>
            <a:r>
              <a:rPr dirty="0" sz="2600" spc="180">
                <a:solidFill>
                  <a:srgbClr val="EBE6E3"/>
                </a:solidFill>
                <a:latin typeface="Arial"/>
                <a:cs typeface="Arial"/>
              </a:rPr>
              <a:t>чешуйчатая.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100">
              <a:latin typeface="Arial"/>
              <a:cs typeface="Arial"/>
            </a:endParaRPr>
          </a:p>
          <a:p>
            <a:pPr marL="12700" marR="5080">
              <a:lnSpc>
                <a:spcPts val="2720"/>
              </a:lnSpc>
              <a:spcBef>
                <a:spcPts val="5"/>
              </a:spcBef>
            </a:pPr>
            <a:r>
              <a:rPr dirty="0" sz="2600" spc="300">
                <a:solidFill>
                  <a:srgbClr val="EBE6E3"/>
                </a:solidFill>
                <a:latin typeface="Arial"/>
                <a:cs typeface="Arial"/>
              </a:rPr>
              <a:t>Мы </a:t>
            </a:r>
            <a:r>
              <a:rPr dirty="0" sz="2600" spc="204">
                <a:solidFill>
                  <a:srgbClr val="EBE6E3"/>
                </a:solidFill>
                <a:latin typeface="Arial"/>
                <a:cs typeface="Arial"/>
              </a:rPr>
              <a:t>откладываем  </a:t>
            </a:r>
            <a:r>
              <a:rPr dirty="0" sz="2600" spc="245">
                <a:solidFill>
                  <a:srgbClr val="EBE6E3"/>
                </a:solidFill>
                <a:latin typeface="Arial"/>
                <a:cs typeface="Arial"/>
              </a:rPr>
              <a:t>яйца </a:t>
            </a:r>
            <a:r>
              <a:rPr dirty="0" sz="2600" spc="200">
                <a:solidFill>
                  <a:srgbClr val="EBE6E3"/>
                </a:solidFill>
                <a:latin typeface="Arial"/>
                <a:cs typeface="Arial"/>
              </a:rPr>
              <a:t>со</a:t>
            </a:r>
            <a:r>
              <a:rPr dirty="0" sz="2600" spc="-370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2600" spc="275">
                <a:solidFill>
                  <a:srgbClr val="EBE6E3"/>
                </a:solidFill>
                <a:latin typeface="Arial"/>
                <a:cs typeface="Arial"/>
              </a:rPr>
              <a:t>скорлупой  </a:t>
            </a:r>
            <a:r>
              <a:rPr dirty="0" sz="2600" spc="220">
                <a:solidFill>
                  <a:srgbClr val="EBE6E3"/>
                </a:solidFill>
                <a:latin typeface="Arial"/>
                <a:cs typeface="Arial"/>
              </a:rPr>
              <a:t>на</a:t>
            </a:r>
            <a:r>
              <a:rPr dirty="0" sz="2600" spc="-25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2600" spc="165">
                <a:solidFill>
                  <a:srgbClr val="EBE6E3"/>
                </a:solidFill>
                <a:latin typeface="Arial"/>
                <a:cs typeface="Arial"/>
              </a:rPr>
              <a:t>суше.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30113" y="2162965"/>
            <a:ext cx="3336290" cy="2261235"/>
          </a:xfrm>
          <a:prstGeom prst="rect">
            <a:avLst/>
          </a:prstGeom>
        </p:spPr>
        <p:txBody>
          <a:bodyPr wrap="square" lIns="0" tIns="69215" rIns="0" bIns="0" rtlCol="0" vert="horz">
            <a:spAutoFit/>
          </a:bodyPr>
          <a:lstStyle/>
          <a:p>
            <a:pPr marL="12700" marR="1115060">
              <a:lnSpc>
                <a:spcPts val="2720"/>
              </a:lnSpc>
              <a:spcBef>
                <a:spcPts val="545"/>
              </a:spcBef>
            </a:pPr>
            <a:r>
              <a:rPr dirty="0" sz="2600" spc="250">
                <a:solidFill>
                  <a:srgbClr val="EBE6E3"/>
                </a:solidFill>
                <a:latin typeface="Arial"/>
                <a:cs typeface="Arial"/>
              </a:rPr>
              <a:t>А</a:t>
            </a:r>
            <a:r>
              <a:rPr dirty="0" sz="2600" spc="-55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2600" spc="195">
                <a:solidFill>
                  <a:srgbClr val="EBE6E3"/>
                </a:solidFill>
                <a:latin typeface="Arial"/>
                <a:cs typeface="Arial"/>
              </a:rPr>
              <a:t>у</a:t>
            </a:r>
            <a:r>
              <a:rPr dirty="0" sz="2600" spc="-50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2600" spc="215">
                <a:solidFill>
                  <a:srgbClr val="EBE6E3"/>
                </a:solidFill>
                <a:latin typeface="Arial"/>
                <a:cs typeface="Arial"/>
              </a:rPr>
              <a:t>нас</a:t>
            </a:r>
            <a:r>
              <a:rPr dirty="0" sz="2600" spc="-50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2600" spc="280">
                <a:solidFill>
                  <a:srgbClr val="EBE6E3"/>
                </a:solidFill>
                <a:latin typeface="Arial"/>
                <a:cs typeface="Arial"/>
              </a:rPr>
              <a:t>кожа  </a:t>
            </a:r>
            <a:r>
              <a:rPr dirty="0" sz="2600" spc="170">
                <a:solidFill>
                  <a:srgbClr val="EBE6E3"/>
                </a:solidFill>
                <a:latin typeface="Arial"/>
                <a:cs typeface="Arial"/>
              </a:rPr>
              <a:t>слизистая,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ts val="2700"/>
              </a:lnSpc>
            </a:pPr>
            <a:r>
              <a:rPr dirty="0" sz="2600" spc="195">
                <a:solidFill>
                  <a:srgbClr val="EBE6E3"/>
                </a:solidFill>
                <a:latin typeface="Arial"/>
                <a:cs typeface="Arial"/>
              </a:rPr>
              <a:t>с</a:t>
            </a:r>
            <a:r>
              <a:rPr dirty="0" sz="2600" spc="-30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2600" spc="220">
                <a:solidFill>
                  <a:srgbClr val="EBE6E3"/>
                </a:solidFill>
                <a:latin typeface="Arial"/>
                <a:cs typeface="Arial"/>
              </a:rPr>
              <a:t>желёзками.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100">
              <a:latin typeface="Arial"/>
              <a:cs typeface="Arial"/>
            </a:endParaRPr>
          </a:p>
          <a:p>
            <a:pPr marL="12700" marR="5080">
              <a:lnSpc>
                <a:spcPts val="2720"/>
              </a:lnSpc>
            </a:pPr>
            <a:r>
              <a:rPr dirty="0" sz="2600" spc="250">
                <a:solidFill>
                  <a:srgbClr val="EBE6E3"/>
                </a:solidFill>
                <a:latin typeface="Arial"/>
                <a:cs typeface="Arial"/>
              </a:rPr>
              <a:t>А </a:t>
            </a:r>
            <a:r>
              <a:rPr dirty="0" sz="2600" spc="275">
                <a:solidFill>
                  <a:srgbClr val="EBE6E3"/>
                </a:solidFill>
                <a:latin typeface="Arial"/>
                <a:cs typeface="Arial"/>
              </a:rPr>
              <a:t>мы</a:t>
            </a:r>
            <a:r>
              <a:rPr dirty="0" sz="2600" spc="-365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2600" spc="204">
                <a:solidFill>
                  <a:srgbClr val="EBE6E3"/>
                </a:solidFill>
                <a:latin typeface="Arial"/>
                <a:cs typeface="Arial"/>
              </a:rPr>
              <a:t>откладываем  </a:t>
            </a:r>
            <a:r>
              <a:rPr dirty="0" sz="2600" spc="380">
                <a:solidFill>
                  <a:srgbClr val="EBE6E3"/>
                </a:solidFill>
                <a:latin typeface="Arial"/>
                <a:cs typeface="Arial"/>
              </a:rPr>
              <a:t>икринки </a:t>
            </a:r>
            <a:r>
              <a:rPr dirty="0" sz="2600" spc="225">
                <a:solidFill>
                  <a:srgbClr val="EBE6E3"/>
                </a:solidFill>
                <a:latin typeface="Arial"/>
                <a:cs typeface="Arial"/>
              </a:rPr>
              <a:t>в</a:t>
            </a:r>
            <a:r>
              <a:rPr dirty="0" sz="2600" spc="-445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2600" spc="130">
                <a:solidFill>
                  <a:srgbClr val="EBE6E3"/>
                </a:solidFill>
                <a:latin typeface="Arial"/>
                <a:cs typeface="Arial"/>
              </a:rPr>
              <a:t>воду.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30882" y="20"/>
            <a:ext cx="11273790" cy="11304270"/>
          </a:xfrm>
          <a:custGeom>
            <a:avLst/>
            <a:gdLst/>
            <a:ahLst/>
            <a:cxnLst/>
            <a:rect l="l" t="t" r="r" b="b"/>
            <a:pathLst>
              <a:path w="11273790" h="11304270">
                <a:moveTo>
                  <a:pt x="0" y="11303739"/>
                </a:moveTo>
                <a:lnTo>
                  <a:pt x="11273216" y="11303739"/>
                </a:lnTo>
                <a:lnTo>
                  <a:pt x="11273216" y="0"/>
                </a:lnTo>
                <a:lnTo>
                  <a:pt x="0" y="0"/>
                </a:lnTo>
                <a:lnTo>
                  <a:pt x="0" y="11303739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371612"/>
            <a:ext cx="920750" cy="9932670"/>
          </a:xfrm>
          <a:custGeom>
            <a:avLst/>
            <a:gdLst/>
            <a:ahLst/>
            <a:cxnLst/>
            <a:rect l="l" t="t" r="r" b="b"/>
            <a:pathLst>
              <a:path w="920750" h="9932670">
                <a:moveTo>
                  <a:pt x="0" y="9932147"/>
                </a:moveTo>
                <a:lnTo>
                  <a:pt x="920359" y="9932147"/>
                </a:lnTo>
                <a:lnTo>
                  <a:pt x="920359" y="0"/>
                </a:lnTo>
                <a:lnTo>
                  <a:pt x="0" y="0"/>
                </a:lnTo>
                <a:lnTo>
                  <a:pt x="0" y="9932147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20"/>
            <a:ext cx="920750" cy="413384"/>
          </a:xfrm>
          <a:custGeom>
            <a:avLst/>
            <a:gdLst/>
            <a:ahLst/>
            <a:cxnLst/>
            <a:rect l="l" t="t" r="r" b="b"/>
            <a:pathLst>
              <a:path w="920750" h="413384">
                <a:moveTo>
                  <a:pt x="0" y="413097"/>
                </a:moveTo>
                <a:lnTo>
                  <a:pt x="920359" y="413097"/>
                </a:lnTo>
                <a:lnTo>
                  <a:pt x="920359" y="0"/>
                </a:lnTo>
                <a:lnTo>
                  <a:pt x="0" y="0"/>
                </a:lnTo>
                <a:lnTo>
                  <a:pt x="0" y="413097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920359" y="20"/>
            <a:ext cx="18951575" cy="11304270"/>
            <a:chOff x="920359" y="20"/>
            <a:chExt cx="18951575" cy="11304270"/>
          </a:xfrm>
        </p:grpSpPr>
        <p:sp>
          <p:nvSpPr>
            <p:cNvPr id="6" name="object 6"/>
            <p:cNvSpPr/>
            <p:nvPr/>
          </p:nvSpPr>
          <p:spPr>
            <a:xfrm>
              <a:off x="920359" y="20"/>
              <a:ext cx="7910830" cy="11304270"/>
            </a:xfrm>
            <a:custGeom>
              <a:avLst/>
              <a:gdLst/>
              <a:ahLst/>
              <a:cxnLst/>
              <a:rect l="l" t="t" r="r" b="b"/>
              <a:pathLst>
                <a:path w="7910830" h="11304270">
                  <a:moveTo>
                    <a:pt x="7910523" y="0"/>
                  </a:moveTo>
                  <a:lnTo>
                    <a:pt x="0" y="0"/>
                  </a:lnTo>
                  <a:lnTo>
                    <a:pt x="0" y="11303739"/>
                  </a:lnTo>
                  <a:lnTo>
                    <a:pt x="7910523" y="11303739"/>
                  </a:lnTo>
                  <a:lnTo>
                    <a:pt x="7910523" y="0"/>
                  </a:lnTo>
                  <a:close/>
                </a:path>
              </a:pathLst>
            </a:custGeom>
            <a:solidFill>
              <a:srgbClr val="B0A39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556497" y="638608"/>
              <a:ext cx="17023460" cy="1025665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075897" y="239291"/>
              <a:ext cx="3796029" cy="3796029"/>
            </a:xfrm>
            <a:custGeom>
              <a:avLst/>
              <a:gdLst/>
              <a:ahLst/>
              <a:cxnLst/>
              <a:rect l="l" t="t" r="r" b="b"/>
              <a:pathLst>
                <a:path w="3796030" h="3796029">
                  <a:moveTo>
                    <a:pt x="1897722" y="0"/>
                  </a:moveTo>
                  <a:lnTo>
                    <a:pt x="1849492" y="600"/>
                  </a:lnTo>
                  <a:lnTo>
                    <a:pt x="1801558" y="2394"/>
                  </a:lnTo>
                  <a:lnTo>
                    <a:pt x="1753935" y="5365"/>
                  </a:lnTo>
                  <a:lnTo>
                    <a:pt x="1706636" y="9500"/>
                  </a:lnTo>
                  <a:lnTo>
                    <a:pt x="1659676" y="14785"/>
                  </a:lnTo>
                  <a:lnTo>
                    <a:pt x="1613068" y="21206"/>
                  </a:lnTo>
                  <a:lnTo>
                    <a:pt x="1566828" y="28748"/>
                  </a:lnTo>
                  <a:lnTo>
                    <a:pt x="1520969" y="37396"/>
                  </a:lnTo>
                  <a:lnTo>
                    <a:pt x="1475506" y="47138"/>
                  </a:lnTo>
                  <a:lnTo>
                    <a:pt x="1430453" y="57958"/>
                  </a:lnTo>
                  <a:lnTo>
                    <a:pt x="1385824" y="69842"/>
                  </a:lnTo>
                  <a:lnTo>
                    <a:pt x="1341633" y="82776"/>
                  </a:lnTo>
                  <a:lnTo>
                    <a:pt x="1297895" y="96747"/>
                  </a:lnTo>
                  <a:lnTo>
                    <a:pt x="1254623" y="111739"/>
                  </a:lnTo>
                  <a:lnTo>
                    <a:pt x="1211833" y="127738"/>
                  </a:lnTo>
                  <a:lnTo>
                    <a:pt x="1169537" y="144730"/>
                  </a:lnTo>
                  <a:lnTo>
                    <a:pt x="1127752" y="162702"/>
                  </a:lnTo>
                  <a:lnTo>
                    <a:pt x="1086489" y="181638"/>
                  </a:lnTo>
                  <a:lnTo>
                    <a:pt x="1045765" y="201524"/>
                  </a:lnTo>
                  <a:lnTo>
                    <a:pt x="1005593" y="222347"/>
                  </a:lnTo>
                  <a:lnTo>
                    <a:pt x="965987" y="244092"/>
                  </a:lnTo>
                  <a:lnTo>
                    <a:pt x="926962" y="266745"/>
                  </a:lnTo>
                  <a:lnTo>
                    <a:pt x="888532" y="290291"/>
                  </a:lnTo>
                  <a:lnTo>
                    <a:pt x="850710" y="314717"/>
                  </a:lnTo>
                  <a:lnTo>
                    <a:pt x="813512" y="340008"/>
                  </a:lnTo>
                  <a:lnTo>
                    <a:pt x="776952" y="366150"/>
                  </a:lnTo>
                  <a:lnTo>
                    <a:pt x="741043" y="393128"/>
                  </a:lnTo>
                  <a:lnTo>
                    <a:pt x="705800" y="420929"/>
                  </a:lnTo>
                  <a:lnTo>
                    <a:pt x="671237" y="449538"/>
                  </a:lnTo>
                  <a:lnTo>
                    <a:pt x="637369" y="478941"/>
                  </a:lnTo>
                  <a:lnTo>
                    <a:pt x="604209" y="509124"/>
                  </a:lnTo>
                  <a:lnTo>
                    <a:pt x="571772" y="540073"/>
                  </a:lnTo>
                  <a:lnTo>
                    <a:pt x="540073" y="571772"/>
                  </a:lnTo>
                  <a:lnTo>
                    <a:pt x="509124" y="604209"/>
                  </a:lnTo>
                  <a:lnTo>
                    <a:pt x="478941" y="637369"/>
                  </a:lnTo>
                  <a:lnTo>
                    <a:pt x="449538" y="671237"/>
                  </a:lnTo>
                  <a:lnTo>
                    <a:pt x="420929" y="705800"/>
                  </a:lnTo>
                  <a:lnTo>
                    <a:pt x="393128" y="741043"/>
                  </a:lnTo>
                  <a:lnTo>
                    <a:pt x="366150" y="776952"/>
                  </a:lnTo>
                  <a:lnTo>
                    <a:pt x="340008" y="813512"/>
                  </a:lnTo>
                  <a:lnTo>
                    <a:pt x="314717" y="850710"/>
                  </a:lnTo>
                  <a:lnTo>
                    <a:pt x="290291" y="888532"/>
                  </a:lnTo>
                  <a:lnTo>
                    <a:pt x="266745" y="926962"/>
                  </a:lnTo>
                  <a:lnTo>
                    <a:pt x="244092" y="965987"/>
                  </a:lnTo>
                  <a:lnTo>
                    <a:pt x="222347" y="1005593"/>
                  </a:lnTo>
                  <a:lnTo>
                    <a:pt x="201524" y="1045765"/>
                  </a:lnTo>
                  <a:lnTo>
                    <a:pt x="181638" y="1086489"/>
                  </a:lnTo>
                  <a:lnTo>
                    <a:pt x="162702" y="1127752"/>
                  </a:lnTo>
                  <a:lnTo>
                    <a:pt x="144730" y="1169537"/>
                  </a:lnTo>
                  <a:lnTo>
                    <a:pt x="127738" y="1211833"/>
                  </a:lnTo>
                  <a:lnTo>
                    <a:pt x="111739" y="1254623"/>
                  </a:lnTo>
                  <a:lnTo>
                    <a:pt x="96747" y="1297895"/>
                  </a:lnTo>
                  <a:lnTo>
                    <a:pt x="82776" y="1341633"/>
                  </a:lnTo>
                  <a:lnTo>
                    <a:pt x="69842" y="1385824"/>
                  </a:lnTo>
                  <a:lnTo>
                    <a:pt x="57958" y="1430453"/>
                  </a:lnTo>
                  <a:lnTo>
                    <a:pt x="47138" y="1475506"/>
                  </a:lnTo>
                  <a:lnTo>
                    <a:pt x="37396" y="1520969"/>
                  </a:lnTo>
                  <a:lnTo>
                    <a:pt x="28748" y="1566828"/>
                  </a:lnTo>
                  <a:lnTo>
                    <a:pt x="21206" y="1613068"/>
                  </a:lnTo>
                  <a:lnTo>
                    <a:pt x="14785" y="1659676"/>
                  </a:lnTo>
                  <a:lnTo>
                    <a:pt x="9500" y="1706636"/>
                  </a:lnTo>
                  <a:lnTo>
                    <a:pt x="5365" y="1753935"/>
                  </a:lnTo>
                  <a:lnTo>
                    <a:pt x="2394" y="1801558"/>
                  </a:lnTo>
                  <a:lnTo>
                    <a:pt x="600" y="1849492"/>
                  </a:lnTo>
                  <a:lnTo>
                    <a:pt x="0" y="1897722"/>
                  </a:lnTo>
                  <a:lnTo>
                    <a:pt x="600" y="1945951"/>
                  </a:lnTo>
                  <a:lnTo>
                    <a:pt x="2394" y="1993884"/>
                  </a:lnTo>
                  <a:lnTo>
                    <a:pt x="5365" y="2041507"/>
                  </a:lnTo>
                  <a:lnTo>
                    <a:pt x="9500" y="2088806"/>
                  </a:lnTo>
                  <a:lnTo>
                    <a:pt x="14785" y="2135766"/>
                  </a:lnTo>
                  <a:lnTo>
                    <a:pt x="21206" y="2182373"/>
                  </a:lnTo>
                  <a:lnTo>
                    <a:pt x="28748" y="2228613"/>
                  </a:lnTo>
                  <a:lnTo>
                    <a:pt x="37396" y="2274471"/>
                  </a:lnTo>
                  <a:lnTo>
                    <a:pt x="47138" y="2319934"/>
                  </a:lnTo>
                  <a:lnTo>
                    <a:pt x="57958" y="2364987"/>
                  </a:lnTo>
                  <a:lnTo>
                    <a:pt x="69842" y="2409615"/>
                  </a:lnTo>
                  <a:lnTo>
                    <a:pt x="82776" y="2453806"/>
                  </a:lnTo>
                  <a:lnTo>
                    <a:pt x="96747" y="2497544"/>
                  </a:lnTo>
                  <a:lnTo>
                    <a:pt x="111739" y="2540815"/>
                  </a:lnTo>
                  <a:lnTo>
                    <a:pt x="127738" y="2583605"/>
                  </a:lnTo>
                  <a:lnTo>
                    <a:pt x="144730" y="2625900"/>
                  </a:lnTo>
                  <a:lnTo>
                    <a:pt x="162702" y="2667686"/>
                  </a:lnTo>
                  <a:lnTo>
                    <a:pt x="181638" y="2708948"/>
                  </a:lnTo>
                  <a:lnTo>
                    <a:pt x="201524" y="2749672"/>
                  </a:lnTo>
                  <a:lnTo>
                    <a:pt x="222347" y="2789844"/>
                  </a:lnTo>
                  <a:lnTo>
                    <a:pt x="244092" y="2829449"/>
                  </a:lnTo>
                  <a:lnTo>
                    <a:pt x="266745" y="2868474"/>
                  </a:lnTo>
                  <a:lnTo>
                    <a:pt x="290291" y="2906904"/>
                  </a:lnTo>
                  <a:lnTo>
                    <a:pt x="314717" y="2944726"/>
                  </a:lnTo>
                  <a:lnTo>
                    <a:pt x="340008" y="2981923"/>
                  </a:lnTo>
                  <a:lnTo>
                    <a:pt x="366150" y="3018484"/>
                  </a:lnTo>
                  <a:lnTo>
                    <a:pt x="393128" y="3054393"/>
                  </a:lnTo>
                  <a:lnTo>
                    <a:pt x="420929" y="3089635"/>
                  </a:lnTo>
                  <a:lnTo>
                    <a:pt x="449538" y="3124198"/>
                  </a:lnTo>
                  <a:lnTo>
                    <a:pt x="478941" y="3158066"/>
                  </a:lnTo>
                  <a:lnTo>
                    <a:pt x="509124" y="3191226"/>
                  </a:lnTo>
                  <a:lnTo>
                    <a:pt x="540073" y="3223662"/>
                  </a:lnTo>
                  <a:lnTo>
                    <a:pt x="571772" y="3255362"/>
                  </a:lnTo>
                  <a:lnTo>
                    <a:pt x="604209" y="3286310"/>
                  </a:lnTo>
                  <a:lnTo>
                    <a:pt x="637369" y="3316493"/>
                  </a:lnTo>
                  <a:lnTo>
                    <a:pt x="671237" y="3345896"/>
                  </a:lnTo>
                  <a:lnTo>
                    <a:pt x="705800" y="3374505"/>
                  </a:lnTo>
                  <a:lnTo>
                    <a:pt x="741043" y="3402306"/>
                  </a:lnTo>
                  <a:lnTo>
                    <a:pt x="776952" y="3429284"/>
                  </a:lnTo>
                  <a:lnTo>
                    <a:pt x="813512" y="3455426"/>
                  </a:lnTo>
                  <a:lnTo>
                    <a:pt x="850710" y="3480717"/>
                  </a:lnTo>
                  <a:lnTo>
                    <a:pt x="888532" y="3505142"/>
                  </a:lnTo>
                  <a:lnTo>
                    <a:pt x="926962" y="3528688"/>
                  </a:lnTo>
                  <a:lnTo>
                    <a:pt x="965987" y="3551341"/>
                  </a:lnTo>
                  <a:lnTo>
                    <a:pt x="1005593" y="3573086"/>
                  </a:lnTo>
                  <a:lnTo>
                    <a:pt x="1045765" y="3593909"/>
                  </a:lnTo>
                  <a:lnTo>
                    <a:pt x="1086489" y="3613796"/>
                  </a:lnTo>
                  <a:lnTo>
                    <a:pt x="1127752" y="3632732"/>
                  </a:lnTo>
                  <a:lnTo>
                    <a:pt x="1169537" y="3650703"/>
                  </a:lnTo>
                  <a:lnTo>
                    <a:pt x="1211833" y="3667696"/>
                  </a:lnTo>
                  <a:lnTo>
                    <a:pt x="1254623" y="3683695"/>
                  </a:lnTo>
                  <a:lnTo>
                    <a:pt x="1297895" y="3698687"/>
                  </a:lnTo>
                  <a:lnTo>
                    <a:pt x="1341633" y="3712657"/>
                  </a:lnTo>
                  <a:lnTo>
                    <a:pt x="1385824" y="3725591"/>
                  </a:lnTo>
                  <a:lnTo>
                    <a:pt x="1430453" y="3737476"/>
                  </a:lnTo>
                  <a:lnTo>
                    <a:pt x="1475506" y="3748296"/>
                  </a:lnTo>
                  <a:lnTo>
                    <a:pt x="1520969" y="3758037"/>
                  </a:lnTo>
                  <a:lnTo>
                    <a:pt x="1566828" y="3766686"/>
                  </a:lnTo>
                  <a:lnTo>
                    <a:pt x="1613068" y="3774227"/>
                  </a:lnTo>
                  <a:lnTo>
                    <a:pt x="1659676" y="3780648"/>
                  </a:lnTo>
                  <a:lnTo>
                    <a:pt x="1706636" y="3785933"/>
                  </a:lnTo>
                  <a:lnTo>
                    <a:pt x="1753935" y="3790068"/>
                  </a:lnTo>
                  <a:lnTo>
                    <a:pt x="1801558" y="3793039"/>
                  </a:lnTo>
                  <a:lnTo>
                    <a:pt x="1849492" y="3794833"/>
                  </a:lnTo>
                  <a:lnTo>
                    <a:pt x="1897722" y="3795434"/>
                  </a:lnTo>
                  <a:lnTo>
                    <a:pt x="1945951" y="3794833"/>
                  </a:lnTo>
                  <a:lnTo>
                    <a:pt x="1993884" y="3793039"/>
                  </a:lnTo>
                  <a:lnTo>
                    <a:pt x="2041507" y="3790068"/>
                  </a:lnTo>
                  <a:lnTo>
                    <a:pt x="2088806" y="3785933"/>
                  </a:lnTo>
                  <a:lnTo>
                    <a:pt x="2135766" y="3780648"/>
                  </a:lnTo>
                  <a:lnTo>
                    <a:pt x="2182373" y="3774227"/>
                  </a:lnTo>
                  <a:lnTo>
                    <a:pt x="2228613" y="3766686"/>
                  </a:lnTo>
                  <a:lnTo>
                    <a:pt x="2274471" y="3758037"/>
                  </a:lnTo>
                  <a:lnTo>
                    <a:pt x="2319934" y="3748296"/>
                  </a:lnTo>
                  <a:lnTo>
                    <a:pt x="2364987" y="3737476"/>
                  </a:lnTo>
                  <a:lnTo>
                    <a:pt x="2409615" y="3725591"/>
                  </a:lnTo>
                  <a:lnTo>
                    <a:pt x="2453806" y="3712657"/>
                  </a:lnTo>
                  <a:lnTo>
                    <a:pt x="2497544" y="3698687"/>
                  </a:lnTo>
                  <a:lnTo>
                    <a:pt x="2540815" y="3683695"/>
                  </a:lnTo>
                  <a:lnTo>
                    <a:pt x="2583605" y="3667696"/>
                  </a:lnTo>
                  <a:lnTo>
                    <a:pt x="2625900" y="3650703"/>
                  </a:lnTo>
                  <a:lnTo>
                    <a:pt x="2667686" y="3632732"/>
                  </a:lnTo>
                  <a:lnTo>
                    <a:pt x="2708948" y="3613796"/>
                  </a:lnTo>
                  <a:lnTo>
                    <a:pt x="2749672" y="3593909"/>
                  </a:lnTo>
                  <a:lnTo>
                    <a:pt x="2789844" y="3573086"/>
                  </a:lnTo>
                  <a:lnTo>
                    <a:pt x="2829449" y="3551341"/>
                  </a:lnTo>
                  <a:lnTo>
                    <a:pt x="2868474" y="3528688"/>
                  </a:lnTo>
                  <a:lnTo>
                    <a:pt x="2906904" y="3505142"/>
                  </a:lnTo>
                  <a:lnTo>
                    <a:pt x="2944726" y="3480717"/>
                  </a:lnTo>
                  <a:lnTo>
                    <a:pt x="2981923" y="3455426"/>
                  </a:lnTo>
                  <a:lnTo>
                    <a:pt x="3018484" y="3429284"/>
                  </a:lnTo>
                  <a:lnTo>
                    <a:pt x="3054393" y="3402306"/>
                  </a:lnTo>
                  <a:lnTo>
                    <a:pt x="3089635" y="3374505"/>
                  </a:lnTo>
                  <a:lnTo>
                    <a:pt x="3124198" y="3345896"/>
                  </a:lnTo>
                  <a:lnTo>
                    <a:pt x="3158066" y="3316493"/>
                  </a:lnTo>
                  <a:lnTo>
                    <a:pt x="3191226" y="3286310"/>
                  </a:lnTo>
                  <a:lnTo>
                    <a:pt x="3223662" y="3255362"/>
                  </a:lnTo>
                  <a:lnTo>
                    <a:pt x="3255362" y="3223662"/>
                  </a:lnTo>
                  <a:lnTo>
                    <a:pt x="3286310" y="3191226"/>
                  </a:lnTo>
                  <a:lnTo>
                    <a:pt x="3316493" y="3158066"/>
                  </a:lnTo>
                  <a:lnTo>
                    <a:pt x="3345896" y="3124198"/>
                  </a:lnTo>
                  <a:lnTo>
                    <a:pt x="3374505" y="3089635"/>
                  </a:lnTo>
                  <a:lnTo>
                    <a:pt x="3402306" y="3054393"/>
                  </a:lnTo>
                  <a:lnTo>
                    <a:pt x="3429284" y="3018484"/>
                  </a:lnTo>
                  <a:lnTo>
                    <a:pt x="3455426" y="2981923"/>
                  </a:lnTo>
                  <a:lnTo>
                    <a:pt x="3480717" y="2944726"/>
                  </a:lnTo>
                  <a:lnTo>
                    <a:pt x="3505142" y="2906904"/>
                  </a:lnTo>
                  <a:lnTo>
                    <a:pt x="3528688" y="2868474"/>
                  </a:lnTo>
                  <a:lnTo>
                    <a:pt x="3551341" y="2829449"/>
                  </a:lnTo>
                  <a:lnTo>
                    <a:pt x="3573086" y="2789844"/>
                  </a:lnTo>
                  <a:lnTo>
                    <a:pt x="3593909" y="2749672"/>
                  </a:lnTo>
                  <a:lnTo>
                    <a:pt x="3613796" y="2708948"/>
                  </a:lnTo>
                  <a:lnTo>
                    <a:pt x="3632732" y="2667686"/>
                  </a:lnTo>
                  <a:lnTo>
                    <a:pt x="3650703" y="2625900"/>
                  </a:lnTo>
                  <a:lnTo>
                    <a:pt x="3667696" y="2583605"/>
                  </a:lnTo>
                  <a:lnTo>
                    <a:pt x="3683695" y="2540815"/>
                  </a:lnTo>
                  <a:lnTo>
                    <a:pt x="3698687" y="2497544"/>
                  </a:lnTo>
                  <a:lnTo>
                    <a:pt x="3712657" y="2453806"/>
                  </a:lnTo>
                  <a:lnTo>
                    <a:pt x="3725591" y="2409615"/>
                  </a:lnTo>
                  <a:lnTo>
                    <a:pt x="3737476" y="2364987"/>
                  </a:lnTo>
                  <a:lnTo>
                    <a:pt x="3748296" y="2319934"/>
                  </a:lnTo>
                  <a:lnTo>
                    <a:pt x="3758037" y="2274471"/>
                  </a:lnTo>
                  <a:lnTo>
                    <a:pt x="3766686" y="2228613"/>
                  </a:lnTo>
                  <a:lnTo>
                    <a:pt x="3774227" y="2182373"/>
                  </a:lnTo>
                  <a:lnTo>
                    <a:pt x="3780648" y="2135766"/>
                  </a:lnTo>
                  <a:lnTo>
                    <a:pt x="3785933" y="2088806"/>
                  </a:lnTo>
                  <a:lnTo>
                    <a:pt x="3790068" y="2041507"/>
                  </a:lnTo>
                  <a:lnTo>
                    <a:pt x="3793039" y="1993884"/>
                  </a:lnTo>
                  <a:lnTo>
                    <a:pt x="3794833" y="1945951"/>
                  </a:lnTo>
                  <a:lnTo>
                    <a:pt x="3795434" y="1897722"/>
                  </a:lnTo>
                  <a:lnTo>
                    <a:pt x="3794833" y="1849492"/>
                  </a:lnTo>
                  <a:lnTo>
                    <a:pt x="3793039" y="1801558"/>
                  </a:lnTo>
                  <a:lnTo>
                    <a:pt x="3790068" y="1753935"/>
                  </a:lnTo>
                  <a:lnTo>
                    <a:pt x="3785933" y="1706636"/>
                  </a:lnTo>
                  <a:lnTo>
                    <a:pt x="3780648" y="1659676"/>
                  </a:lnTo>
                  <a:lnTo>
                    <a:pt x="3774227" y="1613068"/>
                  </a:lnTo>
                  <a:lnTo>
                    <a:pt x="3766686" y="1566828"/>
                  </a:lnTo>
                  <a:lnTo>
                    <a:pt x="3758037" y="1520969"/>
                  </a:lnTo>
                  <a:lnTo>
                    <a:pt x="3748296" y="1475506"/>
                  </a:lnTo>
                  <a:lnTo>
                    <a:pt x="3737476" y="1430453"/>
                  </a:lnTo>
                  <a:lnTo>
                    <a:pt x="3725591" y="1385824"/>
                  </a:lnTo>
                  <a:lnTo>
                    <a:pt x="3712657" y="1341633"/>
                  </a:lnTo>
                  <a:lnTo>
                    <a:pt x="3698687" y="1297895"/>
                  </a:lnTo>
                  <a:lnTo>
                    <a:pt x="3683695" y="1254623"/>
                  </a:lnTo>
                  <a:lnTo>
                    <a:pt x="3667696" y="1211833"/>
                  </a:lnTo>
                  <a:lnTo>
                    <a:pt x="3650703" y="1169537"/>
                  </a:lnTo>
                  <a:lnTo>
                    <a:pt x="3632732" y="1127752"/>
                  </a:lnTo>
                  <a:lnTo>
                    <a:pt x="3613796" y="1086489"/>
                  </a:lnTo>
                  <a:lnTo>
                    <a:pt x="3593909" y="1045765"/>
                  </a:lnTo>
                  <a:lnTo>
                    <a:pt x="3573086" y="1005593"/>
                  </a:lnTo>
                  <a:lnTo>
                    <a:pt x="3551341" y="965987"/>
                  </a:lnTo>
                  <a:lnTo>
                    <a:pt x="3528688" y="926962"/>
                  </a:lnTo>
                  <a:lnTo>
                    <a:pt x="3505142" y="888532"/>
                  </a:lnTo>
                  <a:lnTo>
                    <a:pt x="3480717" y="850710"/>
                  </a:lnTo>
                  <a:lnTo>
                    <a:pt x="3455426" y="813512"/>
                  </a:lnTo>
                  <a:lnTo>
                    <a:pt x="3429284" y="776952"/>
                  </a:lnTo>
                  <a:lnTo>
                    <a:pt x="3402306" y="741043"/>
                  </a:lnTo>
                  <a:lnTo>
                    <a:pt x="3374505" y="705800"/>
                  </a:lnTo>
                  <a:lnTo>
                    <a:pt x="3345896" y="671237"/>
                  </a:lnTo>
                  <a:lnTo>
                    <a:pt x="3316493" y="637369"/>
                  </a:lnTo>
                  <a:lnTo>
                    <a:pt x="3286310" y="604209"/>
                  </a:lnTo>
                  <a:lnTo>
                    <a:pt x="3255362" y="571772"/>
                  </a:lnTo>
                  <a:lnTo>
                    <a:pt x="3223662" y="540073"/>
                  </a:lnTo>
                  <a:lnTo>
                    <a:pt x="3191226" y="509124"/>
                  </a:lnTo>
                  <a:lnTo>
                    <a:pt x="3158066" y="478941"/>
                  </a:lnTo>
                  <a:lnTo>
                    <a:pt x="3124198" y="449538"/>
                  </a:lnTo>
                  <a:lnTo>
                    <a:pt x="3089635" y="420929"/>
                  </a:lnTo>
                  <a:lnTo>
                    <a:pt x="3054393" y="393128"/>
                  </a:lnTo>
                  <a:lnTo>
                    <a:pt x="3018484" y="366150"/>
                  </a:lnTo>
                  <a:lnTo>
                    <a:pt x="2981923" y="340008"/>
                  </a:lnTo>
                  <a:lnTo>
                    <a:pt x="2944726" y="314717"/>
                  </a:lnTo>
                  <a:lnTo>
                    <a:pt x="2906904" y="290291"/>
                  </a:lnTo>
                  <a:lnTo>
                    <a:pt x="2868474" y="266745"/>
                  </a:lnTo>
                  <a:lnTo>
                    <a:pt x="2829449" y="244092"/>
                  </a:lnTo>
                  <a:lnTo>
                    <a:pt x="2789844" y="222347"/>
                  </a:lnTo>
                  <a:lnTo>
                    <a:pt x="2749672" y="201524"/>
                  </a:lnTo>
                  <a:lnTo>
                    <a:pt x="2708948" y="181638"/>
                  </a:lnTo>
                  <a:lnTo>
                    <a:pt x="2667686" y="162702"/>
                  </a:lnTo>
                  <a:lnTo>
                    <a:pt x="2625900" y="144730"/>
                  </a:lnTo>
                  <a:lnTo>
                    <a:pt x="2583605" y="127738"/>
                  </a:lnTo>
                  <a:lnTo>
                    <a:pt x="2540815" y="111739"/>
                  </a:lnTo>
                  <a:lnTo>
                    <a:pt x="2497544" y="96747"/>
                  </a:lnTo>
                  <a:lnTo>
                    <a:pt x="2453806" y="82776"/>
                  </a:lnTo>
                  <a:lnTo>
                    <a:pt x="2409615" y="69842"/>
                  </a:lnTo>
                  <a:lnTo>
                    <a:pt x="2364987" y="57958"/>
                  </a:lnTo>
                  <a:lnTo>
                    <a:pt x="2319934" y="47138"/>
                  </a:lnTo>
                  <a:lnTo>
                    <a:pt x="2274471" y="37396"/>
                  </a:lnTo>
                  <a:lnTo>
                    <a:pt x="2228613" y="28748"/>
                  </a:lnTo>
                  <a:lnTo>
                    <a:pt x="2182373" y="21206"/>
                  </a:lnTo>
                  <a:lnTo>
                    <a:pt x="2135766" y="14785"/>
                  </a:lnTo>
                  <a:lnTo>
                    <a:pt x="2088806" y="9500"/>
                  </a:lnTo>
                  <a:lnTo>
                    <a:pt x="2041507" y="5365"/>
                  </a:lnTo>
                  <a:lnTo>
                    <a:pt x="1993884" y="2394"/>
                  </a:lnTo>
                  <a:lnTo>
                    <a:pt x="1945951" y="600"/>
                  </a:lnTo>
                  <a:lnTo>
                    <a:pt x="1897722" y="0"/>
                  </a:lnTo>
                  <a:close/>
                </a:path>
              </a:pathLst>
            </a:custGeom>
            <a:solidFill>
              <a:srgbClr val="3C383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6550983" y="1364931"/>
            <a:ext cx="2845435" cy="1413510"/>
          </a:xfrm>
          <a:prstGeom prst="rect">
            <a:avLst/>
          </a:prstGeom>
        </p:spPr>
        <p:txBody>
          <a:bodyPr wrap="square" lIns="0" tIns="108585" rIns="0" bIns="0" rtlCol="0" vert="horz">
            <a:spAutoFit/>
          </a:bodyPr>
          <a:lstStyle/>
          <a:p>
            <a:pPr marL="144145" marR="5080" indent="-132080">
              <a:lnSpc>
                <a:spcPts val="5110"/>
              </a:lnSpc>
              <a:spcBef>
                <a:spcPts val="855"/>
              </a:spcBef>
            </a:pPr>
            <a:r>
              <a:rPr dirty="0" sz="4850" spc="605">
                <a:solidFill>
                  <a:srgbClr val="EBE6E3"/>
                </a:solidFill>
                <a:latin typeface="Arial"/>
                <a:cs typeface="Arial"/>
              </a:rPr>
              <a:t>Ля</a:t>
            </a:r>
            <a:r>
              <a:rPr dirty="0" sz="4850" spc="375">
                <a:solidFill>
                  <a:srgbClr val="EBE6E3"/>
                </a:solidFill>
                <a:latin typeface="Arial"/>
                <a:cs typeface="Arial"/>
              </a:rPr>
              <a:t>г</a:t>
            </a:r>
            <a:r>
              <a:rPr dirty="0" sz="4850" spc="665">
                <a:solidFill>
                  <a:srgbClr val="EBE6E3"/>
                </a:solidFill>
                <a:latin typeface="Arial"/>
                <a:cs typeface="Arial"/>
              </a:rPr>
              <a:t>уш</a:t>
            </a:r>
            <a:r>
              <a:rPr dirty="0" sz="4850" spc="395">
                <a:solidFill>
                  <a:srgbClr val="EBE6E3"/>
                </a:solidFill>
                <a:latin typeface="Arial"/>
                <a:cs typeface="Arial"/>
              </a:rPr>
              <a:t>к</a:t>
            </a:r>
            <a:r>
              <a:rPr dirty="0" sz="4850" spc="100">
                <a:solidFill>
                  <a:srgbClr val="EBE6E3"/>
                </a:solidFill>
                <a:latin typeface="Arial"/>
                <a:cs typeface="Arial"/>
              </a:rPr>
              <a:t>а  </a:t>
            </a:r>
            <a:r>
              <a:rPr dirty="0" sz="4850" spc="340">
                <a:solidFill>
                  <a:srgbClr val="EBE6E3"/>
                </a:solidFill>
                <a:latin typeface="Arial"/>
                <a:cs typeface="Arial"/>
              </a:rPr>
              <a:t>с</a:t>
            </a:r>
            <a:r>
              <a:rPr dirty="0" sz="4850" spc="-100">
                <a:solidFill>
                  <a:srgbClr val="EBE6E3"/>
                </a:solidFill>
                <a:latin typeface="Arial"/>
                <a:cs typeface="Arial"/>
              </a:rPr>
              <a:t> </a:t>
            </a:r>
            <a:r>
              <a:rPr dirty="0" sz="4850" spc="625">
                <a:solidFill>
                  <a:srgbClr val="EBE6E3"/>
                </a:solidFill>
                <a:latin typeface="Arial"/>
                <a:cs typeface="Arial"/>
              </a:rPr>
              <a:t>икрой</a:t>
            </a:r>
            <a:endParaRPr sz="48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413118"/>
            <a:ext cx="7741284" cy="958850"/>
          </a:xfrm>
          <a:custGeom>
            <a:avLst/>
            <a:gdLst/>
            <a:ahLst/>
            <a:cxnLst/>
            <a:rect l="l" t="t" r="r" b="b"/>
            <a:pathLst>
              <a:path w="7741284" h="958850">
                <a:moveTo>
                  <a:pt x="7741062" y="0"/>
                </a:moveTo>
                <a:lnTo>
                  <a:pt x="0" y="0"/>
                </a:lnTo>
                <a:lnTo>
                  <a:pt x="0" y="958494"/>
                </a:lnTo>
                <a:lnTo>
                  <a:pt x="7741062" y="958494"/>
                </a:lnTo>
                <a:lnTo>
                  <a:pt x="7741062" y="0"/>
                </a:lnTo>
                <a:close/>
              </a:path>
            </a:pathLst>
          </a:custGeom>
          <a:solidFill>
            <a:srgbClr val="E2B0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920359" y="413118"/>
            <a:ext cx="6821170" cy="958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R="912494">
              <a:lnSpc>
                <a:spcPts val="6495"/>
              </a:lnSpc>
            </a:pPr>
            <a:r>
              <a:rPr dirty="0" sz="5500" spc="550">
                <a:solidFill>
                  <a:srgbClr val="EBE6E3"/>
                </a:solidFill>
                <a:latin typeface="Arial"/>
                <a:cs typeface="Arial"/>
              </a:rPr>
              <a:t>Амфибии</a:t>
            </a:r>
            <a:endParaRPr sz="5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2369185"/>
          </a:xfrm>
          <a:custGeom>
            <a:avLst/>
            <a:gdLst/>
            <a:ahLst/>
            <a:cxnLst/>
            <a:rect l="l" t="t" r="r" b="b"/>
            <a:pathLst>
              <a:path w="20104100" h="2369185">
                <a:moveTo>
                  <a:pt x="0" y="2368859"/>
                </a:moveTo>
                <a:lnTo>
                  <a:pt x="20104099" y="2368859"/>
                </a:lnTo>
                <a:lnTo>
                  <a:pt x="20104099" y="0"/>
                </a:lnTo>
                <a:lnTo>
                  <a:pt x="0" y="0"/>
                </a:lnTo>
                <a:lnTo>
                  <a:pt x="0" y="2368859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0789933"/>
            <a:ext cx="20104100" cy="518795"/>
          </a:xfrm>
          <a:custGeom>
            <a:avLst/>
            <a:gdLst/>
            <a:ahLst/>
            <a:cxnLst/>
            <a:rect l="l" t="t" r="r" b="b"/>
            <a:pathLst>
              <a:path w="20104100" h="518795">
                <a:moveTo>
                  <a:pt x="0" y="518622"/>
                </a:moveTo>
                <a:lnTo>
                  <a:pt x="20104099" y="518622"/>
                </a:lnTo>
                <a:lnTo>
                  <a:pt x="20104099" y="0"/>
                </a:lnTo>
                <a:lnTo>
                  <a:pt x="0" y="0"/>
                </a:lnTo>
                <a:lnTo>
                  <a:pt x="0" y="518622"/>
                </a:lnTo>
                <a:close/>
              </a:path>
            </a:pathLst>
          </a:custGeom>
          <a:solidFill>
            <a:srgbClr val="EBE6E3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2368859"/>
            <a:ext cx="20104100" cy="8421370"/>
            <a:chOff x="0" y="2368859"/>
            <a:chExt cx="20104100" cy="8421370"/>
          </a:xfrm>
        </p:grpSpPr>
        <p:sp>
          <p:nvSpPr>
            <p:cNvPr id="5" name="object 5"/>
            <p:cNvSpPr/>
            <p:nvPr/>
          </p:nvSpPr>
          <p:spPr>
            <a:xfrm>
              <a:off x="0" y="2368859"/>
              <a:ext cx="20104100" cy="8421370"/>
            </a:xfrm>
            <a:custGeom>
              <a:avLst/>
              <a:gdLst/>
              <a:ahLst/>
              <a:cxnLst/>
              <a:rect l="l" t="t" r="r" b="b"/>
              <a:pathLst>
                <a:path w="20104100" h="8421370">
                  <a:moveTo>
                    <a:pt x="20104099" y="0"/>
                  </a:moveTo>
                  <a:lnTo>
                    <a:pt x="0" y="0"/>
                  </a:lnTo>
                  <a:lnTo>
                    <a:pt x="0" y="8421073"/>
                  </a:lnTo>
                  <a:lnTo>
                    <a:pt x="20104099" y="8421073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D0C5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899354" y="2813767"/>
              <a:ext cx="8670060" cy="713422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43473" y="2817055"/>
              <a:ext cx="10343538" cy="71276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903368" y="541283"/>
            <a:ext cx="14240510" cy="115633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7400" spc="735"/>
              <a:t>Превращения</a:t>
            </a:r>
            <a:r>
              <a:rPr dirty="0" sz="7400" spc="-150"/>
              <a:t> </a:t>
            </a:r>
            <a:r>
              <a:rPr dirty="0" sz="7400" spc="675"/>
              <a:t>земноводных</a:t>
            </a:r>
            <a:endParaRPr sz="7400"/>
          </a:p>
        </p:txBody>
      </p:sp>
      <p:sp>
        <p:nvSpPr>
          <p:cNvPr id="9" name="object 9"/>
          <p:cNvSpPr/>
          <p:nvPr/>
        </p:nvSpPr>
        <p:spPr>
          <a:xfrm>
            <a:off x="0" y="469409"/>
            <a:ext cx="20104100" cy="0"/>
          </a:xfrm>
          <a:custGeom>
            <a:avLst/>
            <a:gdLst/>
            <a:ahLst/>
            <a:cxnLst/>
            <a:rect l="l" t="t" r="r" b="b"/>
            <a:pathLst>
              <a:path w="20104100" h="0">
                <a:moveTo>
                  <a:pt x="0" y="0"/>
                </a:moveTo>
                <a:lnTo>
                  <a:pt x="20104099" y="0"/>
                </a:lnTo>
              </a:path>
            </a:pathLst>
          </a:custGeom>
          <a:ln w="10470">
            <a:solidFill>
              <a:srgbClr val="3C3835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гадство</dc:title>
  <dcterms:created xsi:type="dcterms:W3CDTF">2022-11-30T09:48:11Z</dcterms:created>
  <dcterms:modified xsi:type="dcterms:W3CDTF">2022-11-30T09:48:11Z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2022-08-12T00:00:00Z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2022-11-30T00:00:00Z</vt:filetime>
  </property>
</Properties>
</file>