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8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87667" y="3818273"/>
            <a:ext cx="16928765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EBE6E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35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8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89" y="11308556"/>
                </a:lnTo>
                <a:lnTo>
                  <a:pt x="2010408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3409" y="302602"/>
            <a:ext cx="13417281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6200" y="3522640"/>
            <a:ext cx="17931698" cy="3215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35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012950">
              <a:lnSpc>
                <a:spcPts val="12540"/>
              </a:lnSpc>
              <a:spcBef>
                <a:spcPts val="125"/>
              </a:spcBef>
            </a:pPr>
            <a:r>
              <a:rPr spc="-310" dirty="0"/>
              <a:t>Растения</a:t>
            </a:r>
          </a:p>
          <a:p>
            <a:pPr marL="2012950">
              <a:lnSpc>
                <a:spcPts val="12540"/>
              </a:lnSpc>
            </a:pPr>
            <a:r>
              <a:rPr spc="-495" dirty="0"/>
              <a:t>на</a:t>
            </a:r>
            <a:r>
              <a:rPr spc="-660" dirty="0"/>
              <a:t> </a:t>
            </a:r>
            <a:r>
              <a:rPr spc="-150" dirty="0"/>
              <a:t>с</a:t>
            </a:r>
            <a:r>
              <a:rPr spc="-475" dirty="0"/>
              <a:t>л</a:t>
            </a:r>
            <a:r>
              <a:rPr spc="-750" dirty="0"/>
              <a:t>у</a:t>
            </a:r>
            <a:r>
              <a:rPr spc="-1105" dirty="0"/>
              <a:t>ж</a:t>
            </a:r>
            <a:r>
              <a:rPr spc="-240" dirty="0"/>
              <a:t>бе</a:t>
            </a:r>
            <a:r>
              <a:rPr spc="-660" dirty="0"/>
              <a:t> </a:t>
            </a:r>
            <a:r>
              <a:rPr spc="-395" dirty="0"/>
              <a:t>ч</a:t>
            </a:r>
            <a:r>
              <a:rPr spc="-445" dirty="0"/>
              <a:t>е</a:t>
            </a:r>
            <a:r>
              <a:rPr spc="-415" dirty="0"/>
              <a:t>лове</a:t>
            </a:r>
            <a:r>
              <a:rPr spc="-430" dirty="0"/>
              <a:t>к</a:t>
            </a:r>
            <a:r>
              <a:rPr spc="-710" dirty="0"/>
              <a:t>а</a:t>
            </a:r>
          </a:p>
        </p:txBody>
      </p:sp>
      <p:sp>
        <p:nvSpPr>
          <p:cNvPr id="5" name="object 5"/>
          <p:cNvSpPr/>
          <p:nvPr/>
        </p:nvSpPr>
        <p:spPr>
          <a:xfrm>
            <a:off x="9012836" y="142138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255228" y="401516"/>
            <a:ext cx="5967095" cy="10438765"/>
            <a:chOff x="1255228" y="401516"/>
            <a:chExt cx="5967095" cy="10438765"/>
          </a:xfrm>
        </p:grpSpPr>
        <p:sp>
          <p:nvSpPr>
            <p:cNvPr id="7" name="object 7"/>
            <p:cNvSpPr/>
            <p:nvPr/>
          </p:nvSpPr>
          <p:spPr>
            <a:xfrm>
              <a:off x="1255228" y="7505848"/>
              <a:ext cx="3334385" cy="3334385"/>
            </a:xfrm>
            <a:custGeom>
              <a:avLst/>
              <a:gdLst/>
              <a:ahLst/>
              <a:cxnLst/>
              <a:rect l="l" t="t" r="r" b="b"/>
              <a:pathLst>
                <a:path w="3334385" h="3334384">
                  <a:moveTo>
                    <a:pt x="1667153" y="0"/>
                  </a:moveTo>
                  <a:lnTo>
                    <a:pt x="1618857" y="686"/>
                  </a:lnTo>
                  <a:lnTo>
                    <a:pt x="1570902" y="2732"/>
                  </a:lnTo>
                  <a:lnTo>
                    <a:pt x="1523306" y="6119"/>
                  </a:lnTo>
                  <a:lnTo>
                    <a:pt x="1476087" y="10829"/>
                  </a:lnTo>
                  <a:lnTo>
                    <a:pt x="1429264" y="16843"/>
                  </a:lnTo>
                  <a:lnTo>
                    <a:pt x="1382856" y="24144"/>
                  </a:lnTo>
                  <a:lnTo>
                    <a:pt x="1336881" y="32711"/>
                  </a:lnTo>
                  <a:lnTo>
                    <a:pt x="1291358" y="42527"/>
                  </a:lnTo>
                  <a:lnTo>
                    <a:pt x="1246304" y="53573"/>
                  </a:lnTo>
                  <a:lnTo>
                    <a:pt x="1201740" y="65831"/>
                  </a:lnTo>
                  <a:lnTo>
                    <a:pt x="1157683" y="79282"/>
                  </a:lnTo>
                  <a:lnTo>
                    <a:pt x="1114152" y="93907"/>
                  </a:lnTo>
                  <a:lnTo>
                    <a:pt x="1071165" y="109688"/>
                  </a:lnTo>
                  <a:lnTo>
                    <a:pt x="1028740" y="126607"/>
                  </a:lnTo>
                  <a:lnTo>
                    <a:pt x="986898" y="144645"/>
                  </a:lnTo>
                  <a:lnTo>
                    <a:pt x="945655" y="163783"/>
                  </a:lnTo>
                  <a:lnTo>
                    <a:pt x="905031" y="184003"/>
                  </a:lnTo>
                  <a:lnTo>
                    <a:pt x="865043" y="205286"/>
                  </a:lnTo>
                  <a:lnTo>
                    <a:pt x="825712" y="227614"/>
                  </a:lnTo>
                  <a:lnTo>
                    <a:pt x="787054" y="250968"/>
                  </a:lnTo>
                  <a:lnTo>
                    <a:pt x="749089" y="275330"/>
                  </a:lnTo>
                  <a:lnTo>
                    <a:pt x="711835" y="300682"/>
                  </a:lnTo>
                  <a:lnTo>
                    <a:pt x="675311" y="327004"/>
                  </a:lnTo>
                  <a:lnTo>
                    <a:pt x="639535" y="354278"/>
                  </a:lnTo>
                  <a:lnTo>
                    <a:pt x="604526" y="382485"/>
                  </a:lnTo>
                  <a:lnTo>
                    <a:pt x="570302" y="411608"/>
                  </a:lnTo>
                  <a:lnTo>
                    <a:pt x="536882" y="441627"/>
                  </a:lnTo>
                  <a:lnTo>
                    <a:pt x="504285" y="472524"/>
                  </a:lnTo>
                  <a:lnTo>
                    <a:pt x="472528" y="504281"/>
                  </a:lnTo>
                  <a:lnTo>
                    <a:pt x="441631" y="536878"/>
                  </a:lnTo>
                  <a:lnTo>
                    <a:pt x="411611" y="570298"/>
                  </a:lnTo>
                  <a:lnTo>
                    <a:pt x="382489" y="604522"/>
                  </a:lnTo>
                  <a:lnTo>
                    <a:pt x="354281" y="639531"/>
                  </a:lnTo>
                  <a:lnTo>
                    <a:pt x="327007" y="675307"/>
                  </a:lnTo>
                  <a:lnTo>
                    <a:pt x="300685" y="711831"/>
                  </a:lnTo>
                  <a:lnTo>
                    <a:pt x="275333" y="749085"/>
                  </a:lnTo>
                  <a:lnTo>
                    <a:pt x="250971" y="787050"/>
                  </a:lnTo>
                  <a:lnTo>
                    <a:pt x="227616" y="825707"/>
                  </a:lnTo>
                  <a:lnTo>
                    <a:pt x="205288" y="865039"/>
                  </a:lnTo>
                  <a:lnTo>
                    <a:pt x="184005" y="905026"/>
                  </a:lnTo>
                  <a:lnTo>
                    <a:pt x="163785" y="945650"/>
                  </a:lnTo>
                  <a:lnTo>
                    <a:pt x="144646" y="986893"/>
                  </a:lnTo>
                  <a:lnTo>
                    <a:pt x="126608" y="1028736"/>
                  </a:lnTo>
                  <a:lnTo>
                    <a:pt x="109689" y="1071160"/>
                  </a:lnTo>
                  <a:lnTo>
                    <a:pt x="93908" y="1114147"/>
                  </a:lnTo>
                  <a:lnTo>
                    <a:pt x="79282" y="1157679"/>
                  </a:lnTo>
                  <a:lnTo>
                    <a:pt x="65832" y="1201736"/>
                  </a:lnTo>
                  <a:lnTo>
                    <a:pt x="53574" y="1246301"/>
                  </a:lnTo>
                  <a:lnTo>
                    <a:pt x="42527" y="1291354"/>
                  </a:lnTo>
                  <a:lnTo>
                    <a:pt x="32711" y="1336878"/>
                  </a:lnTo>
                  <a:lnTo>
                    <a:pt x="24144" y="1382853"/>
                  </a:lnTo>
                  <a:lnTo>
                    <a:pt x="16844" y="1429262"/>
                  </a:lnTo>
                  <a:lnTo>
                    <a:pt x="10829" y="1476085"/>
                  </a:lnTo>
                  <a:lnTo>
                    <a:pt x="6119" y="1523304"/>
                  </a:lnTo>
                  <a:lnTo>
                    <a:pt x="2732" y="1570901"/>
                  </a:lnTo>
                  <a:lnTo>
                    <a:pt x="686" y="1618857"/>
                  </a:lnTo>
                  <a:lnTo>
                    <a:pt x="0" y="1667153"/>
                  </a:lnTo>
                  <a:lnTo>
                    <a:pt x="686" y="1715449"/>
                  </a:lnTo>
                  <a:lnTo>
                    <a:pt x="2732" y="1763404"/>
                  </a:lnTo>
                  <a:lnTo>
                    <a:pt x="6119" y="1811000"/>
                  </a:lnTo>
                  <a:lnTo>
                    <a:pt x="10829" y="1858219"/>
                  </a:lnTo>
                  <a:lnTo>
                    <a:pt x="16844" y="1905042"/>
                  </a:lnTo>
                  <a:lnTo>
                    <a:pt x="24144" y="1951450"/>
                  </a:lnTo>
                  <a:lnTo>
                    <a:pt x="32711" y="1997425"/>
                  </a:lnTo>
                  <a:lnTo>
                    <a:pt x="42527" y="2042948"/>
                  </a:lnTo>
                  <a:lnTo>
                    <a:pt x="53574" y="2088001"/>
                  </a:lnTo>
                  <a:lnTo>
                    <a:pt x="65832" y="2132566"/>
                  </a:lnTo>
                  <a:lnTo>
                    <a:pt x="79282" y="2176623"/>
                  </a:lnTo>
                  <a:lnTo>
                    <a:pt x="93908" y="2220154"/>
                  </a:lnTo>
                  <a:lnTo>
                    <a:pt x="109689" y="2263141"/>
                  </a:lnTo>
                  <a:lnTo>
                    <a:pt x="126608" y="2305565"/>
                  </a:lnTo>
                  <a:lnTo>
                    <a:pt x="144646" y="2347408"/>
                  </a:lnTo>
                  <a:lnTo>
                    <a:pt x="163785" y="2388651"/>
                  </a:lnTo>
                  <a:lnTo>
                    <a:pt x="184005" y="2429275"/>
                  </a:lnTo>
                  <a:lnTo>
                    <a:pt x="205288" y="2469262"/>
                  </a:lnTo>
                  <a:lnTo>
                    <a:pt x="227616" y="2508594"/>
                  </a:lnTo>
                  <a:lnTo>
                    <a:pt x="250971" y="2547252"/>
                  </a:lnTo>
                  <a:lnTo>
                    <a:pt x="275333" y="2585217"/>
                  </a:lnTo>
                  <a:lnTo>
                    <a:pt x="300685" y="2622470"/>
                  </a:lnTo>
                  <a:lnTo>
                    <a:pt x="327007" y="2658995"/>
                  </a:lnTo>
                  <a:lnTo>
                    <a:pt x="354281" y="2694771"/>
                  </a:lnTo>
                  <a:lnTo>
                    <a:pt x="382489" y="2729780"/>
                  </a:lnTo>
                  <a:lnTo>
                    <a:pt x="411611" y="2764003"/>
                  </a:lnTo>
                  <a:lnTo>
                    <a:pt x="441631" y="2797423"/>
                  </a:lnTo>
                  <a:lnTo>
                    <a:pt x="472528" y="2830021"/>
                  </a:lnTo>
                  <a:lnTo>
                    <a:pt x="504285" y="2861778"/>
                  </a:lnTo>
                  <a:lnTo>
                    <a:pt x="536882" y="2892675"/>
                  </a:lnTo>
                  <a:lnTo>
                    <a:pt x="570302" y="2922694"/>
                  </a:lnTo>
                  <a:lnTo>
                    <a:pt x="604526" y="2951817"/>
                  </a:lnTo>
                  <a:lnTo>
                    <a:pt x="639535" y="2980025"/>
                  </a:lnTo>
                  <a:lnTo>
                    <a:pt x="675311" y="3007299"/>
                  </a:lnTo>
                  <a:lnTo>
                    <a:pt x="711835" y="3033621"/>
                  </a:lnTo>
                  <a:lnTo>
                    <a:pt x="749089" y="3058973"/>
                  </a:lnTo>
                  <a:lnTo>
                    <a:pt x="787054" y="3083335"/>
                  </a:lnTo>
                  <a:lnTo>
                    <a:pt x="825712" y="3106689"/>
                  </a:lnTo>
                  <a:lnTo>
                    <a:pt x="865043" y="3129018"/>
                  </a:lnTo>
                  <a:lnTo>
                    <a:pt x="905031" y="3150301"/>
                  </a:lnTo>
                  <a:lnTo>
                    <a:pt x="945655" y="3170521"/>
                  </a:lnTo>
                  <a:lnTo>
                    <a:pt x="986898" y="3189660"/>
                  </a:lnTo>
                  <a:lnTo>
                    <a:pt x="1028740" y="3207697"/>
                  </a:lnTo>
                  <a:lnTo>
                    <a:pt x="1071165" y="3224616"/>
                  </a:lnTo>
                  <a:lnTo>
                    <a:pt x="1114152" y="3240398"/>
                  </a:lnTo>
                  <a:lnTo>
                    <a:pt x="1157683" y="3255023"/>
                  </a:lnTo>
                  <a:lnTo>
                    <a:pt x="1201740" y="3268474"/>
                  </a:lnTo>
                  <a:lnTo>
                    <a:pt x="1246304" y="3280732"/>
                  </a:lnTo>
                  <a:lnTo>
                    <a:pt x="1291358" y="3291778"/>
                  </a:lnTo>
                  <a:lnTo>
                    <a:pt x="1336881" y="3301595"/>
                  </a:lnTo>
                  <a:lnTo>
                    <a:pt x="1382856" y="3310162"/>
                  </a:lnTo>
                  <a:lnTo>
                    <a:pt x="1429264" y="3317462"/>
                  </a:lnTo>
                  <a:lnTo>
                    <a:pt x="1476087" y="3323477"/>
                  </a:lnTo>
                  <a:lnTo>
                    <a:pt x="1523306" y="3328187"/>
                  </a:lnTo>
                  <a:lnTo>
                    <a:pt x="1570902" y="3331574"/>
                  </a:lnTo>
                  <a:lnTo>
                    <a:pt x="1618857" y="3333620"/>
                  </a:lnTo>
                  <a:lnTo>
                    <a:pt x="1667153" y="3334306"/>
                  </a:lnTo>
                  <a:lnTo>
                    <a:pt x="1715449" y="3333620"/>
                  </a:lnTo>
                  <a:lnTo>
                    <a:pt x="1763405" y="3331574"/>
                  </a:lnTo>
                  <a:lnTo>
                    <a:pt x="1811002" y="3328187"/>
                  </a:lnTo>
                  <a:lnTo>
                    <a:pt x="1858221" y="3323477"/>
                  </a:lnTo>
                  <a:lnTo>
                    <a:pt x="1905044" y="3317462"/>
                  </a:lnTo>
                  <a:lnTo>
                    <a:pt x="1951453" y="3310162"/>
                  </a:lnTo>
                  <a:lnTo>
                    <a:pt x="1997428" y="3301595"/>
                  </a:lnTo>
                  <a:lnTo>
                    <a:pt x="2042952" y="3291778"/>
                  </a:lnTo>
                  <a:lnTo>
                    <a:pt x="2088005" y="3280732"/>
                  </a:lnTo>
                  <a:lnTo>
                    <a:pt x="2132570" y="3268474"/>
                  </a:lnTo>
                  <a:lnTo>
                    <a:pt x="2176627" y="3255023"/>
                  </a:lnTo>
                  <a:lnTo>
                    <a:pt x="2220158" y="3240398"/>
                  </a:lnTo>
                  <a:lnTo>
                    <a:pt x="2263146" y="3224616"/>
                  </a:lnTo>
                  <a:lnTo>
                    <a:pt x="2305570" y="3207697"/>
                  </a:lnTo>
                  <a:lnTo>
                    <a:pt x="2347413" y="3189660"/>
                  </a:lnTo>
                  <a:lnTo>
                    <a:pt x="2388655" y="3170521"/>
                  </a:lnTo>
                  <a:lnTo>
                    <a:pt x="2429280" y="3150301"/>
                  </a:lnTo>
                  <a:lnTo>
                    <a:pt x="2469267" y="3129018"/>
                  </a:lnTo>
                  <a:lnTo>
                    <a:pt x="2508599" y="3106689"/>
                  </a:lnTo>
                  <a:lnTo>
                    <a:pt x="2547256" y="3083335"/>
                  </a:lnTo>
                  <a:lnTo>
                    <a:pt x="2585221" y="3058973"/>
                  </a:lnTo>
                  <a:lnTo>
                    <a:pt x="2622475" y="3033621"/>
                  </a:lnTo>
                  <a:lnTo>
                    <a:pt x="2658999" y="3007299"/>
                  </a:lnTo>
                  <a:lnTo>
                    <a:pt x="2694775" y="2980025"/>
                  </a:lnTo>
                  <a:lnTo>
                    <a:pt x="2729784" y="2951817"/>
                  </a:lnTo>
                  <a:lnTo>
                    <a:pt x="2764008" y="2922694"/>
                  </a:lnTo>
                  <a:lnTo>
                    <a:pt x="2797428" y="2892675"/>
                  </a:lnTo>
                  <a:lnTo>
                    <a:pt x="2830025" y="2861778"/>
                  </a:lnTo>
                  <a:lnTo>
                    <a:pt x="2861782" y="2830021"/>
                  </a:lnTo>
                  <a:lnTo>
                    <a:pt x="2892679" y="2797423"/>
                  </a:lnTo>
                  <a:lnTo>
                    <a:pt x="2922698" y="2764003"/>
                  </a:lnTo>
                  <a:lnTo>
                    <a:pt x="2951821" y="2729780"/>
                  </a:lnTo>
                  <a:lnTo>
                    <a:pt x="2980028" y="2694771"/>
                  </a:lnTo>
                  <a:lnTo>
                    <a:pt x="3007302" y="2658995"/>
                  </a:lnTo>
                  <a:lnTo>
                    <a:pt x="3033624" y="2622470"/>
                  </a:lnTo>
                  <a:lnTo>
                    <a:pt x="3058975" y="2585217"/>
                  </a:lnTo>
                  <a:lnTo>
                    <a:pt x="3083337" y="2547252"/>
                  </a:lnTo>
                  <a:lnTo>
                    <a:pt x="3106692" y="2508594"/>
                  </a:lnTo>
                  <a:lnTo>
                    <a:pt x="3129020" y="2469262"/>
                  </a:lnTo>
                  <a:lnTo>
                    <a:pt x="3150303" y="2429275"/>
                  </a:lnTo>
                  <a:lnTo>
                    <a:pt x="3170523" y="2388651"/>
                  </a:lnTo>
                  <a:lnTo>
                    <a:pt x="3189661" y="2347408"/>
                  </a:lnTo>
                  <a:lnTo>
                    <a:pt x="3207699" y="2305565"/>
                  </a:lnTo>
                  <a:lnTo>
                    <a:pt x="3224618" y="2263141"/>
                  </a:lnTo>
                  <a:lnTo>
                    <a:pt x="3240399" y="2220154"/>
                  </a:lnTo>
                  <a:lnTo>
                    <a:pt x="3255024" y="2176623"/>
                  </a:lnTo>
                  <a:lnTo>
                    <a:pt x="3268475" y="2132566"/>
                  </a:lnTo>
                  <a:lnTo>
                    <a:pt x="3280733" y="2088001"/>
                  </a:lnTo>
                  <a:lnTo>
                    <a:pt x="3291779" y="2042948"/>
                  </a:lnTo>
                  <a:lnTo>
                    <a:pt x="3301595" y="1997425"/>
                  </a:lnTo>
                  <a:lnTo>
                    <a:pt x="3310162" y="1951450"/>
                  </a:lnTo>
                  <a:lnTo>
                    <a:pt x="3317462" y="1905042"/>
                  </a:lnTo>
                  <a:lnTo>
                    <a:pt x="3323477" y="1858219"/>
                  </a:lnTo>
                  <a:lnTo>
                    <a:pt x="3328187" y="1811000"/>
                  </a:lnTo>
                  <a:lnTo>
                    <a:pt x="3331574" y="1763404"/>
                  </a:lnTo>
                  <a:lnTo>
                    <a:pt x="3333620" y="1715449"/>
                  </a:lnTo>
                  <a:lnTo>
                    <a:pt x="3334306" y="1667153"/>
                  </a:lnTo>
                  <a:lnTo>
                    <a:pt x="3333620" y="1618857"/>
                  </a:lnTo>
                  <a:lnTo>
                    <a:pt x="3331574" y="1570901"/>
                  </a:lnTo>
                  <a:lnTo>
                    <a:pt x="3328187" y="1523304"/>
                  </a:lnTo>
                  <a:lnTo>
                    <a:pt x="3323477" y="1476085"/>
                  </a:lnTo>
                  <a:lnTo>
                    <a:pt x="3317462" y="1429262"/>
                  </a:lnTo>
                  <a:lnTo>
                    <a:pt x="3310162" y="1382853"/>
                  </a:lnTo>
                  <a:lnTo>
                    <a:pt x="3301595" y="1336878"/>
                  </a:lnTo>
                  <a:lnTo>
                    <a:pt x="3291779" y="1291354"/>
                  </a:lnTo>
                  <a:lnTo>
                    <a:pt x="3280733" y="1246301"/>
                  </a:lnTo>
                  <a:lnTo>
                    <a:pt x="3268475" y="1201736"/>
                  </a:lnTo>
                  <a:lnTo>
                    <a:pt x="3255024" y="1157679"/>
                  </a:lnTo>
                  <a:lnTo>
                    <a:pt x="3240399" y="1114147"/>
                  </a:lnTo>
                  <a:lnTo>
                    <a:pt x="3224618" y="1071160"/>
                  </a:lnTo>
                  <a:lnTo>
                    <a:pt x="3207699" y="1028736"/>
                  </a:lnTo>
                  <a:lnTo>
                    <a:pt x="3189661" y="986893"/>
                  </a:lnTo>
                  <a:lnTo>
                    <a:pt x="3170523" y="945650"/>
                  </a:lnTo>
                  <a:lnTo>
                    <a:pt x="3150303" y="905026"/>
                  </a:lnTo>
                  <a:lnTo>
                    <a:pt x="3129020" y="865039"/>
                  </a:lnTo>
                  <a:lnTo>
                    <a:pt x="3106692" y="825707"/>
                  </a:lnTo>
                  <a:lnTo>
                    <a:pt x="3083337" y="787050"/>
                  </a:lnTo>
                  <a:lnTo>
                    <a:pt x="3058975" y="749085"/>
                  </a:lnTo>
                  <a:lnTo>
                    <a:pt x="3033624" y="711831"/>
                  </a:lnTo>
                  <a:lnTo>
                    <a:pt x="3007302" y="675307"/>
                  </a:lnTo>
                  <a:lnTo>
                    <a:pt x="2980028" y="639531"/>
                  </a:lnTo>
                  <a:lnTo>
                    <a:pt x="2951821" y="604522"/>
                  </a:lnTo>
                  <a:lnTo>
                    <a:pt x="2922698" y="570298"/>
                  </a:lnTo>
                  <a:lnTo>
                    <a:pt x="2892679" y="536878"/>
                  </a:lnTo>
                  <a:lnTo>
                    <a:pt x="2861782" y="504281"/>
                  </a:lnTo>
                  <a:lnTo>
                    <a:pt x="2830025" y="472524"/>
                  </a:lnTo>
                  <a:lnTo>
                    <a:pt x="2797428" y="441627"/>
                  </a:lnTo>
                  <a:lnTo>
                    <a:pt x="2764008" y="411608"/>
                  </a:lnTo>
                  <a:lnTo>
                    <a:pt x="2729784" y="382485"/>
                  </a:lnTo>
                  <a:lnTo>
                    <a:pt x="2694775" y="354278"/>
                  </a:lnTo>
                  <a:lnTo>
                    <a:pt x="2658999" y="327004"/>
                  </a:lnTo>
                  <a:lnTo>
                    <a:pt x="2622475" y="300682"/>
                  </a:lnTo>
                  <a:lnTo>
                    <a:pt x="2585221" y="275330"/>
                  </a:lnTo>
                  <a:lnTo>
                    <a:pt x="2547256" y="250968"/>
                  </a:lnTo>
                  <a:lnTo>
                    <a:pt x="2508599" y="227614"/>
                  </a:lnTo>
                  <a:lnTo>
                    <a:pt x="2469267" y="205286"/>
                  </a:lnTo>
                  <a:lnTo>
                    <a:pt x="2429280" y="184003"/>
                  </a:lnTo>
                  <a:lnTo>
                    <a:pt x="2388655" y="163783"/>
                  </a:lnTo>
                  <a:lnTo>
                    <a:pt x="2347413" y="144645"/>
                  </a:lnTo>
                  <a:lnTo>
                    <a:pt x="2305570" y="126607"/>
                  </a:lnTo>
                  <a:lnTo>
                    <a:pt x="2263146" y="109688"/>
                  </a:lnTo>
                  <a:lnTo>
                    <a:pt x="2220158" y="93907"/>
                  </a:lnTo>
                  <a:lnTo>
                    <a:pt x="2176627" y="79282"/>
                  </a:lnTo>
                  <a:lnTo>
                    <a:pt x="2132570" y="65831"/>
                  </a:lnTo>
                  <a:lnTo>
                    <a:pt x="2088005" y="53573"/>
                  </a:lnTo>
                  <a:lnTo>
                    <a:pt x="2042952" y="42527"/>
                  </a:lnTo>
                  <a:lnTo>
                    <a:pt x="1997428" y="32711"/>
                  </a:lnTo>
                  <a:lnTo>
                    <a:pt x="1951453" y="24144"/>
                  </a:lnTo>
                  <a:lnTo>
                    <a:pt x="1905044" y="16843"/>
                  </a:lnTo>
                  <a:lnTo>
                    <a:pt x="1858221" y="10829"/>
                  </a:lnTo>
                  <a:lnTo>
                    <a:pt x="1811002" y="6119"/>
                  </a:lnTo>
                  <a:lnTo>
                    <a:pt x="1763405" y="2732"/>
                  </a:lnTo>
                  <a:lnTo>
                    <a:pt x="1715449" y="686"/>
                  </a:lnTo>
                  <a:lnTo>
                    <a:pt x="166715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7353" y="7827964"/>
              <a:ext cx="2690495" cy="2690495"/>
            </a:xfrm>
            <a:custGeom>
              <a:avLst/>
              <a:gdLst/>
              <a:ahLst/>
              <a:cxnLst/>
              <a:rect l="l" t="t" r="r" b="b"/>
              <a:pathLst>
                <a:path w="2690495" h="2690495">
                  <a:moveTo>
                    <a:pt x="1345027" y="0"/>
                  </a:moveTo>
                  <a:lnTo>
                    <a:pt x="1296785" y="849"/>
                  </a:lnTo>
                  <a:lnTo>
                    <a:pt x="1248970" y="3377"/>
                  </a:lnTo>
                  <a:lnTo>
                    <a:pt x="1201612" y="7555"/>
                  </a:lnTo>
                  <a:lnTo>
                    <a:pt x="1154737" y="13356"/>
                  </a:lnTo>
                  <a:lnTo>
                    <a:pt x="1108375" y="20751"/>
                  </a:lnTo>
                  <a:lnTo>
                    <a:pt x="1062554" y="29711"/>
                  </a:lnTo>
                  <a:lnTo>
                    <a:pt x="1017303" y="40208"/>
                  </a:lnTo>
                  <a:lnTo>
                    <a:pt x="972650" y="52213"/>
                  </a:lnTo>
                  <a:lnTo>
                    <a:pt x="928622" y="65698"/>
                  </a:lnTo>
                  <a:lnTo>
                    <a:pt x="885250" y="80635"/>
                  </a:lnTo>
                  <a:lnTo>
                    <a:pt x="842561" y="96994"/>
                  </a:lnTo>
                  <a:lnTo>
                    <a:pt x="800584" y="114748"/>
                  </a:lnTo>
                  <a:lnTo>
                    <a:pt x="759347" y="133869"/>
                  </a:lnTo>
                  <a:lnTo>
                    <a:pt x="718879" y="154327"/>
                  </a:lnTo>
                  <a:lnTo>
                    <a:pt x="679208" y="176094"/>
                  </a:lnTo>
                  <a:lnTo>
                    <a:pt x="640363" y="199142"/>
                  </a:lnTo>
                  <a:lnTo>
                    <a:pt x="602371" y="223443"/>
                  </a:lnTo>
                  <a:lnTo>
                    <a:pt x="565262" y="248967"/>
                  </a:lnTo>
                  <a:lnTo>
                    <a:pt x="529064" y="275687"/>
                  </a:lnTo>
                  <a:lnTo>
                    <a:pt x="493805" y="303573"/>
                  </a:lnTo>
                  <a:lnTo>
                    <a:pt x="459514" y="332599"/>
                  </a:lnTo>
                  <a:lnTo>
                    <a:pt x="426220" y="362734"/>
                  </a:lnTo>
                  <a:lnTo>
                    <a:pt x="393950" y="393951"/>
                  </a:lnTo>
                  <a:lnTo>
                    <a:pt x="362733" y="426221"/>
                  </a:lnTo>
                  <a:lnTo>
                    <a:pt x="332598" y="459516"/>
                  </a:lnTo>
                  <a:lnTo>
                    <a:pt x="303572" y="493807"/>
                  </a:lnTo>
                  <a:lnTo>
                    <a:pt x="275686" y="529066"/>
                  </a:lnTo>
                  <a:lnTo>
                    <a:pt x="248966" y="565264"/>
                  </a:lnTo>
                  <a:lnTo>
                    <a:pt x="223442" y="602374"/>
                  </a:lnTo>
                  <a:lnTo>
                    <a:pt x="199142" y="640366"/>
                  </a:lnTo>
                  <a:lnTo>
                    <a:pt x="176094" y="679211"/>
                  </a:lnTo>
                  <a:lnTo>
                    <a:pt x="154327" y="718883"/>
                  </a:lnTo>
                  <a:lnTo>
                    <a:pt x="133869" y="759351"/>
                  </a:lnTo>
                  <a:lnTo>
                    <a:pt x="114748" y="800589"/>
                  </a:lnTo>
                  <a:lnTo>
                    <a:pt x="96994" y="842566"/>
                  </a:lnTo>
                  <a:lnTo>
                    <a:pt x="80635" y="885255"/>
                  </a:lnTo>
                  <a:lnTo>
                    <a:pt x="65698" y="928628"/>
                  </a:lnTo>
                  <a:lnTo>
                    <a:pt x="52213" y="972655"/>
                  </a:lnTo>
                  <a:lnTo>
                    <a:pt x="40208" y="1017309"/>
                  </a:lnTo>
                  <a:lnTo>
                    <a:pt x="29711" y="1062561"/>
                  </a:lnTo>
                  <a:lnTo>
                    <a:pt x="20751" y="1108383"/>
                  </a:lnTo>
                  <a:lnTo>
                    <a:pt x="13356" y="1154745"/>
                  </a:lnTo>
                  <a:lnTo>
                    <a:pt x="7555" y="1201620"/>
                  </a:lnTo>
                  <a:lnTo>
                    <a:pt x="3377" y="1248980"/>
                  </a:lnTo>
                  <a:lnTo>
                    <a:pt x="849" y="1296795"/>
                  </a:lnTo>
                  <a:lnTo>
                    <a:pt x="0" y="1345037"/>
                  </a:lnTo>
                  <a:lnTo>
                    <a:pt x="849" y="1393279"/>
                  </a:lnTo>
                  <a:lnTo>
                    <a:pt x="3377" y="1441093"/>
                  </a:lnTo>
                  <a:lnTo>
                    <a:pt x="7555" y="1488452"/>
                  </a:lnTo>
                  <a:lnTo>
                    <a:pt x="13356" y="1535326"/>
                  </a:lnTo>
                  <a:lnTo>
                    <a:pt x="20751" y="1581688"/>
                  </a:lnTo>
                  <a:lnTo>
                    <a:pt x="29711" y="1627509"/>
                  </a:lnTo>
                  <a:lnTo>
                    <a:pt x="40208" y="1672761"/>
                  </a:lnTo>
                  <a:lnTo>
                    <a:pt x="52213" y="1717414"/>
                  </a:lnTo>
                  <a:lnTo>
                    <a:pt x="65698" y="1761441"/>
                  </a:lnTo>
                  <a:lnTo>
                    <a:pt x="80635" y="1804813"/>
                  </a:lnTo>
                  <a:lnTo>
                    <a:pt x="96994" y="1847502"/>
                  </a:lnTo>
                  <a:lnTo>
                    <a:pt x="114748" y="1889479"/>
                  </a:lnTo>
                  <a:lnTo>
                    <a:pt x="133869" y="1930716"/>
                  </a:lnTo>
                  <a:lnTo>
                    <a:pt x="154327" y="1971184"/>
                  </a:lnTo>
                  <a:lnTo>
                    <a:pt x="176094" y="2010856"/>
                  </a:lnTo>
                  <a:lnTo>
                    <a:pt x="199142" y="2049701"/>
                  </a:lnTo>
                  <a:lnTo>
                    <a:pt x="223442" y="2087693"/>
                  </a:lnTo>
                  <a:lnTo>
                    <a:pt x="248966" y="2124802"/>
                  </a:lnTo>
                  <a:lnTo>
                    <a:pt x="275686" y="2161000"/>
                  </a:lnTo>
                  <a:lnTo>
                    <a:pt x="303572" y="2196259"/>
                  </a:lnTo>
                  <a:lnTo>
                    <a:pt x="332598" y="2230549"/>
                  </a:lnTo>
                  <a:lnTo>
                    <a:pt x="362733" y="2263844"/>
                  </a:lnTo>
                  <a:lnTo>
                    <a:pt x="393950" y="2296114"/>
                  </a:lnTo>
                  <a:lnTo>
                    <a:pt x="426220" y="2327331"/>
                  </a:lnTo>
                  <a:lnTo>
                    <a:pt x="459514" y="2357466"/>
                  </a:lnTo>
                  <a:lnTo>
                    <a:pt x="493805" y="2386491"/>
                  </a:lnTo>
                  <a:lnTo>
                    <a:pt x="529064" y="2414378"/>
                  </a:lnTo>
                  <a:lnTo>
                    <a:pt x="565262" y="2441097"/>
                  </a:lnTo>
                  <a:lnTo>
                    <a:pt x="602371" y="2466622"/>
                  </a:lnTo>
                  <a:lnTo>
                    <a:pt x="640363" y="2490922"/>
                  </a:lnTo>
                  <a:lnTo>
                    <a:pt x="679208" y="2513970"/>
                  </a:lnTo>
                  <a:lnTo>
                    <a:pt x="718879" y="2535737"/>
                  </a:lnTo>
                  <a:lnTo>
                    <a:pt x="759347" y="2556195"/>
                  </a:lnTo>
                  <a:lnTo>
                    <a:pt x="800584" y="2575315"/>
                  </a:lnTo>
                  <a:lnTo>
                    <a:pt x="842561" y="2593070"/>
                  </a:lnTo>
                  <a:lnTo>
                    <a:pt x="885250" y="2609429"/>
                  </a:lnTo>
                  <a:lnTo>
                    <a:pt x="928622" y="2624366"/>
                  </a:lnTo>
                  <a:lnTo>
                    <a:pt x="972650" y="2637851"/>
                  </a:lnTo>
                  <a:lnTo>
                    <a:pt x="1017303" y="2649856"/>
                  </a:lnTo>
                  <a:lnTo>
                    <a:pt x="1062554" y="2660353"/>
                  </a:lnTo>
                  <a:lnTo>
                    <a:pt x="1108375" y="2669313"/>
                  </a:lnTo>
                  <a:lnTo>
                    <a:pt x="1154737" y="2676707"/>
                  </a:lnTo>
                  <a:lnTo>
                    <a:pt x="1201612" y="2682508"/>
                  </a:lnTo>
                  <a:lnTo>
                    <a:pt x="1248970" y="2686687"/>
                  </a:lnTo>
                  <a:lnTo>
                    <a:pt x="1296785" y="2689215"/>
                  </a:lnTo>
                  <a:lnTo>
                    <a:pt x="1345027" y="2690064"/>
                  </a:lnTo>
                  <a:lnTo>
                    <a:pt x="1393269" y="2689215"/>
                  </a:lnTo>
                  <a:lnTo>
                    <a:pt x="1441084" y="2686687"/>
                  </a:lnTo>
                  <a:lnTo>
                    <a:pt x="1488443" y="2682508"/>
                  </a:lnTo>
                  <a:lnTo>
                    <a:pt x="1535319" y="2676707"/>
                  </a:lnTo>
                  <a:lnTo>
                    <a:pt x="1581681" y="2669313"/>
                  </a:lnTo>
                  <a:lnTo>
                    <a:pt x="1627502" y="2660353"/>
                  </a:lnTo>
                  <a:lnTo>
                    <a:pt x="1672754" y="2649856"/>
                  </a:lnTo>
                  <a:lnTo>
                    <a:pt x="1717408" y="2637851"/>
                  </a:lnTo>
                  <a:lnTo>
                    <a:pt x="1761436" y="2624366"/>
                  </a:lnTo>
                  <a:lnTo>
                    <a:pt x="1804808" y="2609429"/>
                  </a:lnTo>
                  <a:lnTo>
                    <a:pt x="1847498" y="2593070"/>
                  </a:lnTo>
                  <a:lnTo>
                    <a:pt x="1889475" y="2575315"/>
                  </a:lnTo>
                  <a:lnTo>
                    <a:pt x="1930712" y="2556195"/>
                  </a:lnTo>
                  <a:lnTo>
                    <a:pt x="1971181" y="2535737"/>
                  </a:lnTo>
                  <a:lnTo>
                    <a:pt x="2010852" y="2513970"/>
                  </a:lnTo>
                  <a:lnTo>
                    <a:pt x="2049698" y="2490922"/>
                  </a:lnTo>
                  <a:lnTo>
                    <a:pt x="2087690" y="2466622"/>
                  </a:lnTo>
                  <a:lnTo>
                    <a:pt x="2124799" y="2441097"/>
                  </a:lnTo>
                  <a:lnTo>
                    <a:pt x="2160998" y="2414378"/>
                  </a:lnTo>
                  <a:lnTo>
                    <a:pt x="2196257" y="2386491"/>
                  </a:lnTo>
                  <a:lnTo>
                    <a:pt x="2230548" y="2357466"/>
                  </a:lnTo>
                  <a:lnTo>
                    <a:pt x="2263843" y="2327331"/>
                  </a:lnTo>
                  <a:lnTo>
                    <a:pt x="2296113" y="2296114"/>
                  </a:lnTo>
                  <a:lnTo>
                    <a:pt x="2327330" y="2263844"/>
                  </a:lnTo>
                  <a:lnTo>
                    <a:pt x="2357465" y="2230549"/>
                  </a:lnTo>
                  <a:lnTo>
                    <a:pt x="2386490" y="2196259"/>
                  </a:lnTo>
                  <a:lnTo>
                    <a:pt x="2414377" y="2161000"/>
                  </a:lnTo>
                  <a:lnTo>
                    <a:pt x="2441097" y="2124802"/>
                  </a:lnTo>
                  <a:lnTo>
                    <a:pt x="2466621" y="2087693"/>
                  </a:lnTo>
                  <a:lnTo>
                    <a:pt x="2490921" y="2049701"/>
                  </a:lnTo>
                  <a:lnTo>
                    <a:pt x="2513970" y="2010856"/>
                  </a:lnTo>
                  <a:lnTo>
                    <a:pt x="2535737" y="1971184"/>
                  </a:lnTo>
                  <a:lnTo>
                    <a:pt x="2556195" y="1930716"/>
                  </a:lnTo>
                  <a:lnTo>
                    <a:pt x="2575315" y="1889479"/>
                  </a:lnTo>
                  <a:lnTo>
                    <a:pt x="2593069" y="1847502"/>
                  </a:lnTo>
                  <a:lnTo>
                    <a:pt x="2609429" y="1804813"/>
                  </a:lnTo>
                  <a:lnTo>
                    <a:pt x="2624366" y="1761441"/>
                  </a:lnTo>
                  <a:lnTo>
                    <a:pt x="2637851" y="1717414"/>
                  </a:lnTo>
                  <a:lnTo>
                    <a:pt x="2649856" y="1672761"/>
                  </a:lnTo>
                  <a:lnTo>
                    <a:pt x="2660353" y="1627509"/>
                  </a:lnTo>
                  <a:lnTo>
                    <a:pt x="2669313" y="1581688"/>
                  </a:lnTo>
                  <a:lnTo>
                    <a:pt x="2676707" y="1535326"/>
                  </a:lnTo>
                  <a:lnTo>
                    <a:pt x="2682508" y="1488452"/>
                  </a:lnTo>
                  <a:lnTo>
                    <a:pt x="2686687" y="1441093"/>
                  </a:lnTo>
                  <a:lnTo>
                    <a:pt x="2689215" y="1393279"/>
                  </a:lnTo>
                  <a:lnTo>
                    <a:pt x="2690064" y="1345037"/>
                  </a:lnTo>
                  <a:lnTo>
                    <a:pt x="2689215" y="1296795"/>
                  </a:lnTo>
                  <a:lnTo>
                    <a:pt x="2686687" y="1248980"/>
                  </a:lnTo>
                  <a:lnTo>
                    <a:pt x="2682508" y="1201620"/>
                  </a:lnTo>
                  <a:lnTo>
                    <a:pt x="2676707" y="1154745"/>
                  </a:lnTo>
                  <a:lnTo>
                    <a:pt x="2669313" y="1108383"/>
                  </a:lnTo>
                  <a:lnTo>
                    <a:pt x="2660353" y="1062561"/>
                  </a:lnTo>
                  <a:lnTo>
                    <a:pt x="2649856" y="1017309"/>
                  </a:lnTo>
                  <a:lnTo>
                    <a:pt x="2637851" y="972655"/>
                  </a:lnTo>
                  <a:lnTo>
                    <a:pt x="2624366" y="928628"/>
                  </a:lnTo>
                  <a:lnTo>
                    <a:pt x="2609429" y="885255"/>
                  </a:lnTo>
                  <a:lnTo>
                    <a:pt x="2593069" y="842566"/>
                  </a:lnTo>
                  <a:lnTo>
                    <a:pt x="2575315" y="800589"/>
                  </a:lnTo>
                  <a:lnTo>
                    <a:pt x="2556195" y="759351"/>
                  </a:lnTo>
                  <a:lnTo>
                    <a:pt x="2535737" y="718883"/>
                  </a:lnTo>
                  <a:lnTo>
                    <a:pt x="2513970" y="679211"/>
                  </a:lnTo>
                  <a:lnTo>
                    <a:pt x="2490921" y="640366"/>
                  </a:lnTo>
                  <a:lnTo>
                    <a:pt x="2466621" y="602374"/>
                  </a:lnTo>
                  <a:lnTo>
                    <a:pt x="2441097" y="565264"/>
                  </a:lnTo>
                  <a:lnTo>
                    <a:pt x="2414377" y="529066"/>
                  </a:lnTo>
                  <a:lnTo>
                    <a:pt x="2386490" y="493807"/>
                  </a:lnTo>
                  <a:lnTo>
                    <a:pt x="2357465" y="459516"/>
                  </a:lnTo>
                  <a:lnTo>
                    <a:pt x="2327330" y="426221"/>
                  </a:lnTo>
                  <a:lnTo>
                    <a:pt x="2296113" y="393951"/>
                  </a:lnTo>
                  <a:lnTo>
                    <a:pt x="2263843" y="362734"/>
                  </a:lnTo>
                  <a:lnTo>
                    <a:pt x="2230548" y="332599"/>
                  </a:lnTo>
                  <a:lnTo>
                    <a:pt x="2196257" y="303573"/>
                  </a:lnTo>
                  <a:lnTo>
                    <a:pt x="2160998" y="275687"/>
                  </a:lnTo>
                  <a:lnTo>
                    <a:pt x="2124799" y="248967"/>
                  </a:lnTo>
                  <a:lnTo>
                    <a:pt x="2087690" y="223443"/>
                  </a:lnTo>
                  <a:lnTo>
                    <a:pt x="2049698" y="199142"/>
                  </a:lnTo>
                  <a:lnTo>
                    <a:pt x="2010852" y="176094"/>
                  </a:lnTo>
                  <a:lnTo>
                    <a:pt x="1971181" y="154327"/>
                  </a:lnTo>
                  <a:lnTo>
                    <a:pt x="1930712" y="133869"/>
                  </a:lnTo>
                  <a:lnTo>
                    <a:pt x="1889475" y="114748"/>
                  </a:lnTo>
                  <a:lnTo>
                    <a:pt x="1847498" y="96994"/>
                  </a:lnTo>
                  <a:lnTo>
                    <a:pt x="1804808" y="80635"/>
                  </a:lnTo>
                  <a:lnTo>
                    <a:pt x="1761436" y="65698"/>
                  </a:lnTo>
                  <a:lnTo>
                    <a:pt x="1717408" y="52213"/>
                  </a:lnTo>
                  <a:lnTo>
                    <a:pt x="1672754" y="40208"/>
                  </a:lnTo>
                  <a:lnTo>
                    <a:pt x="1627502" y="29711"/>
                  </a:lnTo>
                  <a:lnTo>
                    <a:pt x="1581681" y="20751"/>
                  </a:lnTo>
                  <a:lnTo>
                    <a:pt x="1535319" y="13356"/>
                  </a:lnTo>
                  <a:lnTo>
                    <a:pt x="1488443" y="7555"/>
                  </a:lnTo>
                  <a:lnTo>
                    <a:pt x="1441084" y="3377"/>
                  </a:lnTo>
                  <a:lnTo>
                    <a:pt x="1393269" y="849"/>
                  </a:lnTo>
                  <a:lnTo>
                    <a:pt x="134502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95148" y="8145765"/>
              <a:ext cx="2054860" cy="2054860"/>
            </a:xfrm>
            <a:custGeom>
              <a:avLst/>
              <a:gdLst/>
              <a:ahLst/>
              <a:cxnLst/>
              <a:rect l="l" t="t" r="r" b="b"/>
              <a:pathLst>
                <a:path w="2054860" h="2054859">
                  <a:moveTo>
                    <a:pt x="1027235" y="0"/>
                  </a:moveTo>
                  <a:lnTo>
                    <a:pt x="978879" y="1118"/>
                  </a:lnTo>
                  <a:lnTo>
                    <a:pt x="931098" y="4439"/>
                  </a:lnTo>
                  <a:lnTo>
                    <a:pt x="883942" y="9914"/>
                  </a:lnTo>
                  <a:lnTo>
                    <a:pt x="837459" y="17494"/>
                  </a:lnTo>
                  <a:lnTo>
                    <a:pt x="791701" y="27129"/>
                  </a:lnTo>
                  <a:lnTo>
                    <a:pt x="746715" y="38770"/>
                  </a:lnTo>
                  <a:lnTo>
                    <a:pt x="702551" y="52368"/>
                  </a:lnTo>
                  <a:lnTo>
                    <a:pt x="659258" y="67873"/>
                  </a:lnTo>
                  <a:lnTo>
                    <a:pt x="616886" y="85236"/>
                  </a:lnTo>
                  <a:lnTo>
                    <a:pt x="575485" y="104408"/>
                  </a:lnTo>
                  <a:lnTo>
                    <a:pt x="535102" y="125339"/>
                  </a:lnTo>
                  <a:lnTo>
                    <a:pt x="495789" y="147980"/>
                  </a:lnTo>
                  <a:lnTo>
                    <a:pt x="457593" y="172281"/>
                  </a:lnTo>
                  <a:lnTo>
                    <a:pt x="420565" y="198194"/>
                  </a:lnTo>
                  <a:lnTo>
                    <a:pt x="384753" y="225669"/>
                  </a:lnTo>
                  <a:lnTo>
                    <a:pt x="350208" y="254657"/>
                  </a:lnTo>
                  <a:lnTo>
                    <a:pt x="316978" y="285108"/>
                  </a:lnTo>
                  <a:lnTo>
                    <a:pt x="285112" y="316974"/>
                  </a:lnTo>
                  <a:lnTo>
                    <a:pt x="254661" y="350203"/>
                  </a:lnTo>
                  <a:lnTo>
                    <a:pt x="225673" y="384749"/>
                  </a:lnTo>
                  <a:lnTo>
                    <a:pt x="198197" y="420560"/>
                  </a:lnTo>
                  <a:lnTo>
                    <a:pt x="172284" y="457588"/>
                  </a:lnTo>
                  <a:lnTo>
                    <a:pt x="147982" y="495784"/>
                  </a:lnTo>
                  <a:lnTo>
                    <a:pt x="125341" y="535098"/>
                  </a:lnTo>
                  <a:lnTo>
                    <a:pt x="104410" y="575480"/>
                  </a:lnTo>
                  <a:lnTo>
                    <a:pt x="85238" y="616882"/>
                  </a:lnTo>
                  <a:lnTo>
                    <a:pt x="67874" y="659254"/>
                  </a:lnTo>
                  <a:lnTo>
                    <a:pt x="52369" y="702547"/>
                  </a:lnTo>
                  <a:lnTo>
                    <a:pt x="38771" y="746711"/>
                  </a:lnTo>
                  <a:lnTo>
                    <a:pt x="27130" y="791697"/>
                  </a:lnTo>
                  <a:lnTo>
                    <a:pt x="17494" y="837457"/>
                  </a:lnTo>
                  <a:lnTo>
                    <a:pt x="9914" y="883939"/>
                  </a:lnTo>
                  <a:lnTo>
                    <a:pt x="4439" y="931096"/>
                  </a:lnTo>
                  <a:lnTo>
                    <a:pt x="1118" y="978878"/>
                  </a:lnTo>
                  <a:lnTo>
                    <a:pt x="0" y="1027235"/>
                  </a:lnTo>
                  <a:lnTo>
                    <a:pt x="1118" y="1075592"/>
                  </a:lnTo>
                  <a:lnTo>
                    <a:pt x="4439" y="1123373"/>
                  </a:lnTo>
                  <a:lnTo>
                    <a:pt x="9914" y="1170529"/>
                  </a:lnTo>
                  <a:lnTo>
                    <a:pt x="17494" y="1217011"/>
                  </a:lnTo>
                  <a:lnTo>
                    <a:pt x="27130" y="1262770"/>
                  </a:lnTo>
                  <a:lnTo>
                    <a:pt x="38771" y="1307756"/>
                  </a:lnTo>
                  <a:lnTo>
                    <a:pt x="52369" y="1351920"/>
                  </a:lnTo>
                  <a:lnTo>
                    <a:pt x="67874" y="1395212"/>
                  </a:lnTo>
                  <a:lnTo>
                    <a:pt x="85238" y="1437584"/>
                  </a:lnTo>
                  <a:lnTo>
                    <a:pt x="104410" y="1478986"/>
                  </a:lnTo>
                  <a:lnTo>
                    <a:pt x="125341" y="1519368"/>
                  </a:lnTo>
                  <a:lnTo>
                    <a:pt x="147982" y="1558682"/>
                  </a:lnTo>
                  <a:lnTo>
                    <a:pt x="172284" y="1596878"/>
                  </a:lnTo>
                  <a:lnTo>
                    <a:pt x="198197" y="1633906"/>
                  </a:lnTo>
                  <a:lnTo>
                    <a:pt x="225673" y="1669717"/>
                  </a:lnTo>
                  <a:lnTo>
                    <a:pt x="254661" y="1704263"/>
                  </a:lnTo>
                  <a:lnTo>
                    <a:pt x="285112" y="1737493"/>
                  </a:lnTo>
                  <a:lnTo>
                    <a:pt x="316978" y="1769358"/>
                  </a:lnTo>
                  <a:lnTo>
                    <a:pt x="350208" y="1799810"/>
                  </a:lnTo>
                  <a:lnTo>
                    <a:pt x="384753" y="1828798"/>
                  </a:lnTo>
                  <a:lnTo>
                    <a:pt x="420565" y="1856273"/>
                  </a:lnTo>
                  <a:lnTo>
                    <a:pt x="457593" y="1882186"/>
                  </a:lnTo>
                  <a:lnTo>
                    <a:pt x="495789" y="1906488"/>
                  </a:lnTo>
                  <a:lnTo>
                    <a:pt x="535102" y="1929130"/>
                  </a:lnTo>
                  <a:lnTo>
                    <a:pt x="575485" y="1950061"/>
                  </a:lnTo>
                  <a:lnTo>
                    <a:pt x="616886" y="1969233"/>
                  </a:lnTo>
                  <a:lnTo>
                    <a:pt x="659258" y="1986596"/>
                  </a:lnTo>
                  <a:lnTo>
                    <a:pt x="702551" y="2002101"/>
                  </a:lnTo>
                  <a:lnTo>
                    <a:pt x="746715" y="2015699"/>
                  </a:lnTo>
                  <a:lnTo>
                    <a:pt x="791701" y="2027341"/>
                  </a:lnTo>
                  <a:lnTo>
                    <a:pt x="837459" y="2036976"/>
                  </a:lnTo>
                  <a:lnTo>
                    <a:pt x="883942" y="2044556"/>
                  </a:lnTo>
                  <a:lnTo>
                    <a:pt x="931098" y="2050031"/>
                  </a:lnTo>
                  <a:lnTo>
                    <a:pt x="978879" y="2053353"/>
                  </a:lnTo>
                  <a:lnTo>
                    <a:pt x="1027235" y="2054471"/>
                  </a:lnTo>
                  <a:lnTo>
                    <a:pt x="1075592" y="2053353"/>
                  </a:lnTo>
                  <a:lnTo>
                    <a:pt x="1123373" y="2050031"/>
                  </a:lnTo>
                  <a:lnTo>
                    <a:pt x="1170529" y="2044556"/>
                  </a:lnTo>
                  <a:lnTo>
                    <a:pt x="1217011" y="2036976"/>
                  </a:lnTo>
                  <a:lnTo>
                    <a:pt x="1262770" y="2027341"/>
                  </a:lnTo>
                  <a:lnTo>
                    <a:pt x="1307756" y="2015699"/>
                  </a:lnTo>
                  <a:lnTo>
                    <a:pt x="1351920" y="2002101"/>
                  </a:lnTo>
                  <a:lnTo>
                    <a:pt x="1395212" y="1986596"/>
                  </a:lnTo>
                  <a:lnTo>
                    <a:pt x="1437584" y="1969233"/>
                  </a:lnTo>
                  <a:lnTo>
                    <a:pt x="1478986" y="1950061"/>
                  </a:lnTo>
                  <a:lnTo>
                    <a:pt x="1519368" y="1929130"/>
                  </a:lnTo>
                  <a:lnTo>
                    <a:pt x="1558682" y="1906488"/>
                  </a:lnTo>
                  <a:lnTo>
                    <a:pt x="1596878" y="1882186"/>
                  </a:lnTo>
                  <a:lnTo>
                    <a:pt x="1633906" y="1856273"/>
                  </a:lnTo>
                  <a:lnTo>
                    <a:pt x="1669717" y="1828798"/>
                  </a:lnTo>
                  <a:lnTo>
                    <a:pt x="1704263" y="1799810"/>
                  </a:lnTo>
                  <a:lnTo>
                    <a:pt x="1737493" y="1769358"/>
                  </a:lnTo>
                  <a:lnTo>
                    <a:pt x="1769358" y="1737493"/>
                  </a:lnTo>
                  <a:lnTo>
                    <a:pt x="1799810" y="1704263"/>
                  </a:lnTo>
                  <a:lnTo>
                    <a:pt x="1828798" y="1669717"/>
                  </a:lnTo>
                  <a:lnTo>
                    <a:pt x="1856273" y="1633906"/>
                  </a:lnTo>
                  <a:lnTo>
                    <a:pt x="1882186" y="1596878"/>
                  </a:lnTo>
                  <a:lnTo>
                    <a:pt x="1906488" y="1558682"/>
                  </a:lnTo>
                  <a:lnTo>
                    <a:pt x="1929130" y="1519368"/>
                  </a:lnTo>
                  <a:lnTo>
                    <a:pt x="1950061" y="1478986"/>
                  </a:lnTo>
                  <a:lnTo>
                    <a:pt x="1969233" y="1437584"/>
                  </a:lnTo>
                  <a:lnTo>
                    <a:pt x="1986596" y="1395212"/>
                  </a:lnTo>
                  <a:lnTo>
                    <a:pt x="2002101" y="1351920"/>
                  </a:lnTo>
                  <a:lnTo>
                    <a:pt x="2015699" y="1307756"/>
                  </a:lnTo>
                  <a:lnTo>
                    <a:pt x="2027341" y="1262770"/>
                  </a:lnTo>
                  <a:lnTo>
                    <a:pt x="2036976" y="1217011"/>
                  </a:lnTo>
                  <a:lnTo>
                    <a:pt x="2044556" y="1170529"/>
                  </a:lnTo>
                  <a:lnTo>
                    <a:pt x="2050031" y="1123373"/>
                  </a:lnTo>
                  <a:lnTo>
                    <a:pt x="2053353" y="1075592"/>
                  </a:lnTo>
                  <a:lnTo>
                    <a:pt x="2054471" y="1027235"/>
                  </a:lnTo>
                  <a:lnTo>
                    <a:pt x="2053353" y="978878"/>
                  </a:lnTo>
                  <a:lnTo>
                    <a:pt x="2050031" y="931096"/>
                  </a:lnTo>
                  <a:lnTo>
                    <a:pt x="2044556" y="883939"/>
                  </a:lnTo>
                  <a:lnTo>
                    <a:pt x="2036976" y="837457"/>
                  </a:lnTo>
                  <a:lnTo>
                    <a:pt x="2027341" y="791697"/>
                  </a:lnTo>
                  <a:lnTo>
                    <a:pt x="2015699" y="746711"/>
                  </a:lnTo>
                  <a:lnTo>
                    <a:pt x="2002101" y="702547"/>
                  </a:lnTo>
                  <a:lnTo>
                    <a:pt x="1986596" y="659254"/>
                  </a:lnTo>
                  <a:lnTo>
                    <a:pt x="1969233" y="616882"/>
                  </a:lnTo>
                  <a:lnTo>
                    <a:pt x="1950061" y="575480"/>
                  </a:lnTo>
                  <a:lnTo>
                    <a:pt x="1929130" y="535098"/>
                  </a:lnTo>
                  <a:lnTo>
                    <a:pt x="1906488" y="495784"/>
                  </a:lnTo>
                  <a:lnTo>
                    <a:pt x="1882186" y="457588"/>
                  </a:lnTo>
                  <a:lnTo>
                    <a:pt x="1856273" y="420560"/>
                  </a:lnTo>
                  <a:lnTo>
                    <a:pt x="1828798" y="384749"/>
                  </a:lnTo>
                  <a:lnTo>
                    <a:pt x="1799810" y="350203"/>
                  </a:lnTo>
                  <a:lnTo>
                    <a:pt x="1769358" y="316974"/>
                  </a:lnTo>
                  <a:lnTo>
                    <a:pt x="1737493" y="285108"/>
                  </a:lnTo>
                  <a:lnTo>
                    <a:pt x="1704263" y="254657"/>
                  </a:lnTo>
                  <a:lnTo>
                    <a:pt x="1669717" y="225669"/>
                  </a:lnTo>
                  <a:lnTo>
                    <a:pt x="1633906" y="198194"/>
                  </a:lnTo>
                  <a:lnTo>
                    <a:pt x="1596878" y="172281"/>
                  </a:lnTo>
                  <a:lnTo>
                    <a:pt x="1558682" y="147980"/>
                  </a:lnTo>
                  <a:lnTo>
                    <a:pt x="1519368" y="125339"/>
                  </a:lnTo>
                  <a:lnTo>
                    <a:pt x="1478986" y="104408"/>
                  </a:lnTo>
                  <a:lnTo>
                    <a:pt x="1437584" y="85236"/>
                  </a:lnTo>
                  <a:lnTo>
                    <a:pt x="1395212" y="67873"/>
                  </a:lnTo>
                  <a:lnTo>
                    <a:pt x="1351920" y="52368"/>
                  </a:lnTo>
                  <a:lnTo>
                    <a:pt x="1307756" y="38770"/>
                  </a:lnTo>
                  <a:lnTo>
                    <a:pt x="1262770" y="27129"/>
                  </a:lnTo>
                  <a:lnTo>
                    <a:pt x="1217011" y="17494"/>
                  </a:lnTo>
                  <a:lnTo>
                    <a:pt x="1170529" y="9914"/>
                  </a:lnTo>
                  <a:lnTo>
                    <a:pt x="1123373" y="4439"/>
                  </a:lnTo>
                  <a:lnTo>
                    <a:pt x="1075592" y="1118"/>
                  </a:lnTo>
                  <a:lnTo>
                    <a:pt x="102723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59" y="121539"/>
                  </a:moveTo>
                  <a:lnTo>
                    <a:pt x="120319" y="121539"/>
                  </a:lnTo>
                  <a:lnTo>
                    <a:pt x="120319" y="149479"/>
                  </a:lnTo>
                  <a:lnTo>
                    <a:pt x="120319" y="327279"/>
                  </a:lnTo>
                  <a:lnTo>
                    <a:pt x="150952" y="327279"/>
                  </a:lnTo>
                  <a:lnTo>
                    <a:pt x="150952" y="149479"/>
                  </a:lnTo>
                  <a:lnTo>
                    <a:pt x="194259" y="149479"/>
                  </a:lnTo>
                  <a:lnTo>
                    <a:pt x="194259" y="121539"/>
                  </a:lnTo>
                  <a:close/>
                </a:path>
                <a:path w="2185670" h="447040">
                  <a:moveTo>
                    <a:pt x="218517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74" y="44704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48992" y="610693"/>
              <a:ext cx="93421" cy="2108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6734" y="610692"/>
              <a:ext cx="88049" cy="2105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7467" y="613493"/>
              <a:ext cx="93986" cy="2068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4181" y="613499"/>
              <a:ext cx="117064" cy="250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3861" y="613496"/>
              <a:ext cx="94614" cy="2053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9227" y="613495"/>
              <a:ext cx="84468" cy="2053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1322" y="610692"/>
              <a:ext cx="88143" cy="210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59110" y="613060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9412" y="613493"/>
              <a:ext cx="82060" cy="2053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06366" y="613502"/>
              <a:ext cx="72793" cy="2052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623232" y="613060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69" y="0"/>
                  </a:moveTo>
                  <a:lnTo>
                    <a:pt x="57785" y="0"/>
                  </a:lnTo>
                  <a:lnTo>
                    <a:pt x="57785" y="86360"/>
                  </a:lnTo>
                  <a:lnTo>
                    <a:pt x="30759" y="86360"/>
                  </a:lnTo>
                  <a:lnTo>
                    <a:pt x="3075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59" y="205740"/>
                  </a:lnTo>
                  <a:lnTo>
                    <a:pt x="30759" y="114300"/>
                  </a:lnTo>
                  <a:lnTo>
                    <a:pt x="57785" y="114300"/>
                  </a:lnTo>
                  <a:lnTo>
                    <a:pt x="57785" y="205740"/>
                  </a:lnTo>
                  <a:lnTo>
                    <a:pt x="88569" y="205740"/>
                  </a:lnTo>
                  <a:lnTo>
                    <a:pt x="88569" y="114300"/>
                  </a:lnTo>
                  <a:lnTo>
                    <a:pt x="88569" y="86360"/>
                  </a:lnTo>
                  <a:lnTo>
                    <a:pt x="88569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09546" y="613499"/>
              <a:ext cx="126551" cy="2052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90642" y="555948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00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397" y="9639"/>
                  </a:lnTo>
                  <a:lnTo>
                    <a:pt x="54813" y="12255"/>
                  </a:lnTo>
                  <a:lnTo>
                    <a:pt x="53517" y="17729"/>
                  </a:lnTo>
                  <a:lnTo>
                    <a:pt x="49047" y="20662"/>
                  </a:lnTo>
                  <a:lnTo>
                    <a:pt x="40182" y="20662"/>
                  </a:lnTo>
                  <a:lnTo>
                    <a:pt x="35648" y="17729"/>
                  </a:lnTo>
                  <a:lnTo>
                    <a:pt x="34467" y="12255"/>
                  </a:lnTo>
                  <a:lnTo>
                    <a:pt x="33832" y="9639"/>
                  </a:lnTo>
                  <a:lnTo>
                    <a:pt x="33502" y="1828"/>
                  </a:lnTo>
                  <a:lnTo>
                    <a:pt x="33502" y="0"/>
                  </a:lnTo>
                  <a:lnTo>
                    <a:pt x="9017" y="0"/>
                  </a:lnTo>
                  <a:lnTo>
                    <a:pt x="24155" y="36309"/>
                  </a:lnTo>
                  <a:lnTo>
                    <a:pt x="44932" y="42430"/>
                  </a:lnTo>
                  <a:lnTo>
                    <a:pt x="53111" y="41719"/>
                  </a:lnTo>
                  <a:lnTo>
                    <a:pt x="79590" y="8051"/>
                  </a:lnTo>
                  <a:lnTo>
                    <a:pt x="80200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54" y="57556"/>
                  </a:lnTo>
                  <a:lnTo>
                    <a:pt x="63754" y="68910"/>
                  </a:lnTo>
                  <a:lnTo>
                    <a:pt x="30695" y="163118"/>
                  </a:lnTo>
                  <a:lnTo>
                    <a:pt x="29476" y="166801"/>
                  </a:lnTo>
                  <a:lnTo>
                    <a:pt x="27025" y="173964"/>
                  </a:lnTo>
                  <a:lnTo>
                    <a:pt x="23329" y="185000"/>
                  </a:lnTo>
                  <a:lnTo>
                    <a:pt x="22771" y="185000"/>
                  </a:lnTo>
                  <a:lnTo>
                    <a:pt x="24511" y="173761"/>
                  </a:lnTo>
                  <a:lnTo>
                    <a:pt x="25628" y="162839"/>
                  </a:lnTo>
                  <a:lnTo>
                    <a:pt x="26200" y="154152"/>
                  </a:lnTo>
                  <a:lnTo>
                    <a:pt x="26263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5000"/>
                  </a:lnTo>
                  <a:lnTo>
                    <a:pt x="59347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687" y="128485"/>
                  </a:lnTo>
                  <a:lnTo>
                    <a:pt x="65493" y="137960"/>
                  </a:lnTo>
                  <a:lnTo>
                    <a:pt x="64554" y="147955"/>
                  </a:lnTo>
                  <a:lnTo>
                    <a:pt x="63969" y="157302"/>
                  </a:lnTo>
                  <a:lnTo>
                    <a:pt x="63817" y="162839"/>
                  </a:lnTo>
                  <a:lnTo>
                    <a:pt x="63754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01" y="353847"/>
                  </a:moveTo>
                  <a:lnTo>
                    <a:pt x="181597" y="353847"/>
                  </a:lnTo>
                  <a:lnTo>
                    <a:pt x="181597" y="384327"/>
                  </a:lnTo>
                  <a:lnTo>
                    <a:pt x="181597" y="770407"/>
                  </a:lnTo>
                  <a:lnTo>
                    <a:pt x="181597" y="800887"/>
                  </a:lnTo>
                  <a:lnTo>
                    <a:pt x="2131301" y="800887"/>
                  </a:lnTo>
                  <a:lnTo>
                    <a:pt x="2131301" y="770407"/>
                  </a:lnTo>
                  <a:lnTo>
                    <a:pt x="212128" y="770407"/>
                  </a:lnTo>
                  <a:lnTo>
                    <a:pt x="212128" y="384327"/>
                  </a:lnTo>
                  <a:lnTo>
                    <a:pt x="2100846" y="384327"/>
                  </a:lnTo>
                  <a:lnTo>
                    <a:pt x="2100846" y="770013"/>
                  </a:lnTo>
                  <a:lnTo>
                    <a:pt x="2131301" y="770013"/>
                  </a:lnTo>
                  <a:lnTo>
                    <a:pt x="2131301" y="384327"/>
                  </a:lnTo>
                  <a:lnTo>
                    <a:pt x="2131301" y="384022"/>
                  </a:lnTo>
                  <a:lnTo>
                    <a:pt x="2131301" y="35384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388" y="1030766"/>
              <a:ext cx="84133" cy="2053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3417" y="1030768"/>
              <a:ext cx="90039" cy="2053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2885" y="1028100"/>
              <a:ext cx="93546" cy="21075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96172" y="1030771"/>
              <a:ext cx="99588" cy="2072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45063" y="1028100"/>
              <a:ext cx="93421" cy="21075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87961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05" y="205740"/>
                  </a:lnTo>
                  <a:lnTo>
                    <a:pt x="30505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04107" y="1030768"/>
              <a:ext cx="90091" cy="2053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75976" y="1030765"/>
              <a:ext cx="72657" cy="2053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42756" y="1030766"/>
              <a:ext cx="84730" cy="20539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87680" y="1028104"/>
              <a:ext cx="88112" cy="210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20383" y="1028956"/>
              <a:ext cx="91054" cy="20909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5327" y="1030768"/>
              <a:ext cx="90028" cy="20539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272240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54" y="0"/>
                  </a:moveTo>
                  <a:lnTo>
                    <a:pt x="1793430" y="0"/>
                  </a:lnTo>
                  <a:lnTo>
                    <a:pt x="1793430" y="1790"/>
                  </a:lnTo>
                  <a:lnTo>
                    <a:pt x="1793100" y="9626"/>
                  </a:lnTo>
                  <a:lnTo>
                    <a:pt x="1792427" y="12217"/>
                  </a:lnTo>
                  <a:lnTo>
                    <a:pt x="1791296" y="17627"/>
                  </a:lnTo>
                  <a:lnTo>
                    <a:pt x="1786839" y="20650"/>
                  </a:lnTo>
                  <a:lnTo>
                    <a:pt x="1777847" y="20650"/>
                  </a:lnTo>
                  <a:lnTo>
                    <a:pt x="1773250" y="17627"/>
                  </a:lnTo>
                  <a:lnTo>
                    <a:pt x="1772132" y="12217"/>
                  </a:lnTo>
                  <a:lnTo>
                    <a:pt x="1771510" y="9626"/>
                  </a:lnTo>
                  <a:lnTo>
                    <a:pt x="1771218" y="1790"/>
                  </a:lnTo>
                  <a:lnTo>
                    <a:pt x="1771218" y="0"/>
                  </a:lnTo>
                  <a:lnTo>
                    <a:pt x="1746643" y="0"/>
                  </a:lnTo>
                  <a:lnTo>
                    <a:pt x="1761896" y="36271"/>
                  </a:lnTo>
                  <a:lnTo>
                    <a:pt x="1782597" y="42519"/>
                  </a:lnTo>
                  <a:lnTo>
                    <a:pt x="1790687" y="41783"/>
                  </a:lnTo>
                  <a:lnTo>
                    <a:pt x="1813699" y="20650"/>
                  </a:lnTo>
                  <a:lnTo>
                    <a:pt x="1815490" y="16065"/>
                  </a:lnTo>
                  <a:lnTo>
                    <a:pt x="1817331" y="7950"/>
                  </a:lnTo>
                  <a:lnTo>
                    <a:pt x="1817954" y="0"/>
                  </a:lnTo>
                  <a:close/>
                </a:path>
                <a:path w="1828165" h="796289">
                  <a:moveTo>
                    <a:pt x="1827707" y="57442"/>
                  </a:moveTo>
                  <a:lnTo>
                    <a:pt x="1801456" y="57442"/>
                  </a:lnTo>
                  <a:lnTo>
                    <a:pt x="1801456" y="68795"/>
                  </a:lnTo>
                  <a:lnTo>
                    <a:pt x="1768411" y="163093"/>
                  </a:lnTo>
                  <a:lnTo>
                    <a:pt x="1767166" y="166839"/>
                  </a:lnTo>
                  <a:lnTo>
                    <a:pt x="1766341" y="169214"/>
                  </a:lnTo>
                  <a:lnTo>
                    <a:pt x="1764715" y="173951"/>
                  </a:lnTo>
                  <a:lnTo>
                    <a:pt x="1761045" y="185013"/>
                  </a:lnTo>
                  <a:lnTo>
                    <a:pt x="1760423" y="185013"/>
                  </a:lnTo>
                  <a:lnTo>
                    <a:pt x="1762150" y="173761"/>
                  </a:lnTo>
                  <a:lnTo>
                    <a:pt x="1763229" y="162915"/>
                  </a:lnTo>
                  <a:lnTo>
                    <a:pt x="1763776" y="154114"/>
                  </a:lnTo>
                  <a:lnTo>
                    <a:pt x="1763839" y="151841"/>
                  </a:lnTo>
                  <a:lnTo>
                    <a:pt x="1763941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41" y="262839"/>
                  </a:lnTo>
                  <a:lnTo>
                    <a:pt x="1763941" y="246392"/>
                  </a:lnTo>
                  <a:lnTo>
                    <a:pt x="1785391" y="185013"/>
                  </a:lnTo>
                  <a:lnTo>
                    <a:pt x="1796986" y="151841"/>
                  </a:lnTo>
                  <a:lnTo>
                    <a:pt x="1799272" y="145059"/>
                  </a:lnTo>
                  <a:lnTo>
                    <a:pt x="1800440" y="140817"/>
                  </a:lnTo>
                  <a:lnTo>
                    <a:pt x="1801672" y="136245"/>
                  </a:lnTo>
                  <a:lnTo>
                    <a:pt x="1804111" y="128447"/>
                  </a:lnTo>
                  <a:lnTo>
                    <a:pt x="1804416" y="128447"/>
                  </a:lnTo>
                  <a:lnTo>
                    <a:pt x="1803171" y="137972"/>
                  </a:lnTo>
                  <a:lnTo>
                    <a:pt x="1802244" y="147891"/>
                  </a:lnTo>
                  <a:lnTo>
                    <a:pt x="1801660" y="157276"/>
                  </a:lnTo>
                  <a:lnTo>
                    <a:pt x="1801520" y="162915"/>
                  </a:lnTo>
                  <a:lnTo>
                    <a:pt x="1801456" y="262839"/>
                  </a:lnTo>
                  <a:lnTo>
                    <a:pt x="1827707" y="262839"/>
                  </a:lnTo>
                  <a:lnTo>
                    <a:pt x="1827707" y="128447"/>
                  </a:lnTo>
                  <a:lnTo>
                    <a:pt x="1827707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93333" y="1444728"/>
              <a:ext cx="114153" cy="20537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59266" y="1444728"/>
              <a:ext cx="93934" cy="20695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80854" y="1442010"/>
              <a:ext cx="88353" cy="21051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10451" y="1444728"/>
              <a:ext cx="72804" cy="20537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933221" y="1387208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69" y="0"/>
                  </a:moveTo>
                  <a:lnTo>
                    <a:pt x="9046" y="0"/>
                  </a:lnTo>
                  <a:lnTo>
                    <a:pt x="9470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69" y="1811"/>
                  </a:lnTo>
                  <a:lnTo>
                    <a:pt x="33569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36" y="0"/>
                  </a:lnTo>
                  <a:lnTo>
                    <a:pt x="5573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4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39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397" y="262892"/>
                  </a:lnTo>
                  <a:lnTo>
                    <a:pt x="26397" y="246442"/>
                  </a:lnTo>
                  <a:lnTo>
                    <a:pt x="47725" y="185125"/>
                  </a:lnTo>
                  <a:lnTo>
                    <a:pt x="22847" y="185125"/>
                  </a:lnTo>
                  <a:lnTo>
                    <a:pt x="24572" y="173825"/>
                  </a:lnTo>
                  <a:lnTo>
                    <a:pt x="25676" y="162916"/>
                  </a:lnTo>
                  <a:lnTo>
                    <a:pt x="26232" y="154126"/>
                  </a:lnTo>
                  <a:lnTo>
                    <a:pt x="26293" y="151827"/>
                  </a:lnTo>
                  <a:lnTo>
                    <a:pt x="2639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5" y="166897"/>
                  </a:lnTo>
                  <a:lnTo>
                    <a:pt x="28708" y="169289"/>
                  </a:lnTo>
                  <a:lnTo>
                    <a:pt x="27103" y="174046"/>
                  </a:lnTo>
                  <a:lnTo>
                    <a:pt x="23465" y="185125"/>
                  </a:lnTo>
                  <a:lnTo>
                    <a:pt x="47725" y="185125"/>
                  </a:lnTo>
                  <a:lnTo>
                    <a:pt x="59307" y="151827"/>
                  </a:lnTo>
                  <a:lnTo>
                    <a:pt x="61629" y="145052"/>
                  </a:lnTo>
                  <a:lnTo>
                    <a:pt x="62890" y="140820"/>
                  </a:lnTo>
                  <a:lnTo>
                    <a:pt x="64195" y="136246"/>
                  </a:lnTo>
                  <a:lnTo>
                    <a:pt x="6664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61" y="1413281"/>
                  </a:lnTo>
                  <a:lnTo>
                    <a:pt x="110261" y="1419072"/>
                  </a:lnTo>
                  <a:lnTo>
                    <a:pt x="90754" y="1477162"/>
                  </a:lnTo>
                  <a:lnTo>
                    <a:pt x="86817" y="1491221"/>
                  </a:lnTo>
                  <a:lnTo>
                    <a:pt x="87274" y="1480807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58"/>
                  </a:lnTo>
                  <a:lnTo>
                    <a:pt x="110731" y="1442339"/>
                  </a:lnTo>
                  <a:lnTo>
                    <a:pt x="110261" y="1453007"/>
                  </a:lnTo>
                  <a:lnTo>
                    <a:pt x="110261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86" y="1413294"/>
                  </a:lnTo>
                  <a:lnTo>
                    <a:pt x="187807" y="1470075"/>
                  </a:lnTo>
                  <a:lnTo>
                    <a:pt x="186588" y="1477606"/>
                  </a:lnTo>
                  <a:lnTo>
                    <a:pt x="185115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13" y="1498625"/>
                  </a:lnTo>
                  <a:lnTo>
                    <a:pt x="181838" y="1492288"/>
                  </a:lnTo>
                  <a:lnTo>
                    <a:pt x="181546" y="1489202"/>
                  </a:lnTo>
                  <a:lnTo>
                    <a:pt x="179400" y="1475524"/>
                  </a:lnTo>
                  <a:lnTo>
                    <a:pt x="171729" y="1432725"/>
                  </a:lnTo>
                  <a:lnTo>
                    <a:pt x="168249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87" y="1438948"/>
                  </a:lnTo>
                  <a:lnTo>
                    <a:pt x="163271" y="1432725"/>
                  </a:lnTo>
                  <a:lnTo>
                    <a:pt x="164706" y="1444345"/>
                  </a:lnTo>
                  <a:lnTo>
                    <a:pt x="165912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26" y="1521294"/>
                  </a:lnTo>
                  <a:lnTo>
                    <a:pt x="190652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599" y="1436458"/>
                  </a:lnTo>
                  <a:lnTo>
                    <a:pt x="202006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39" y="1510576"/>
                  </a:moveTo>
                  <a:lnTo>
                    <a:pt x="385660" y="1485455"/>
                  </a:lnTo>
                  <a:lnTo>
                    <a:pt x="385864" y="1480439"/>
                  </a:lnTo>
                  <a:lnTo>
                    <a:pt x="382536" y="1466151"/>
                  </a:lnTo>
                  <a:lnTo>
                    <a:pt x="374777" y="1464957"/>
                  </a:lnTo>
                  <a:lnTo>
                    <a:pt x="374777" y="1464437"/>
                  </a:lnTo>
                  <a:lnTo>
                    <a:pt x="382536" y="1463027"/>
                  </a:lnTo>
                  <a:lnTo>
                    <a:pt x="383324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02"/>
                  </a:lnTo>
                  <a:lnTo>
                    <a:pt x="388594" y="1412278"/>
                  </a:lnTo>
                  <a:lnTo>
                    <a:pt x="383108" y="1412278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77" y="1424076"/>
                  </a:lnTo>
                  <a:lnTo>
                    <a:pt x="373900" y="1430286"/>
                  </a:lnTo>
                  <a:lnTo>
                    <a:pt x="374065" y="1436166"/>
                  </a:lnTo>
                  <a:lnTo>
                    <a:pt x="372973" y="1453019"/>
                  </a:lnTo>
                  <a:lnTo>
                    <a:pt x="372148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19" y="1518653"/>
                  </a:lnTo>
                  <a:lnTo>
                    <a:pt x="382536" y="1520888"/>
                  </a:lnTo>
                  <a:lnTo>
                    <a:pt x="385089" y="1521929"/>
                  </a:lnTo>
                  <a:lnTo>
                    <a:pt x="390512" y="1521929"/>
                  </a:lnTo>
                  <a:lnTo>
                    <a:pt x="392823" y="1521383"/>
                  </a:lnTo>
                  <a:lnTo>
                    <a:pt x="394639" y="1520571"/>
                  </a:lnTo>
                  <a:lnTo>
                    <a:pt x="394639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27" y="1503807"/>
                  </a:lnTo>
                  <a:lnTo>
                    <a:pt x="423227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91" y="1489329"/>
                  </a:lnTo>
                  <a:lnTo>
                    <a:pt x="554329" y="1479588"/>
                  </a:lnTo>
                  <a:lnTo>
                    <a:pt x="546074" y="1427784"/>
                  </a:lnTo>
                  <a:lnTo>
                    <a:pt x="543979" y="1414640"/>
                  </a:lnTo>
                  <a:lnTo>
                    <a:pt x="543979" y="1479588"/>
                  </a:lnTo>
                  <a:lnTo>
                    <a:pt x="531368" y="1479588"/>
                  </a:lnTo>
                  <a:lnTo>
                    <a:pt x="535165" y="1450924"/>
                  </a:lnTo>
                  <a:lnTo>
                    <a:pt x="537032" y="1435481"/>
                  </a:lnTo>
                  <a:lnTo>
                    <a:pt x="537540" y="1427784"/>
                  </a:lnTo>
                  <a:lnTo>
                    <a:pt x="537806" y="1432509"/>
                  </a:lnTo>
                  <a:lnTo>
                    <a:pt x="538365" y="1437805"/>
                  </a:lnTo>
                  <a:lnTo>
                    <a:pt x="540296" y="1452702"/>
                  </a:lnTo>
                  <a:lnTo>
                    <a:pt x="543979" y="1479588"/>
                  </a:lnTo>
                  <a:lnTo>
                    <a:pt x="543979" y="1414640"/>
                  </a:lnTo>
                  <a:lnTo>
                    <a:pt x="543763" y="1413281"/>
                  </a:lnTo>
                  <a:lnTo>
                    <a:pt x="532498" y="1413281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37" y="1489329"/>
                  </a:lnTo>
                  <a:lnTo>
                    <a:pt x="545274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38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38" y="1521294"/>
                  </a:lnTo>
                  <a:lnTo>
                    <a:pt x="602538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20" y="1413281"/>
                  </a:lnTo>
                  <a:lnTo>
                    <a:pt x="773620" y="1419072"/>
                  </a:lnTo>
                  <a:lnTo>
                    <a:pt x="754062" y="1477162"/>
                  </a:lnTo>
                  <a:lnTo>
                    <a:pt x="750176" y="1491221"/>
                  </a:lnTo>
                  <a:lnTo>
                    <a:pt x="750557" y="1480807"/>
                  </a:lnTo>
                  <a:lnTo>
                    <a:pt x="750557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57" y="1521294"/>
                  </a:lnTo>
                  <a:lnTo>
                    <a:pt x="750557" y="1514779"/>
                  </a:lnTo>
                  <a:lnTo>
                    <a:pt x="770293" y="1457058"/>
                  </a:lnTo>
                  <a:lnTo>
                    <a:pt x="774001" y="1442339"/>
                  </a:lnTo>
                  <a:lnTo>
                    <a:pt x="773620" y="1453007"/>
                  </a:lnTo>
                  <a:lnTo>
                    <a:pt x="773620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87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56" y="1498625"/>
                  </a:lnTo>
                  <a:lnTo>
                    <a:pt x="845985" y="1498625"/>
                  </a:lnTo>
                  <a:lnTo>
                    <a:pt x="845108" y="1492288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78" y="1413294"/>
                  </a:lnTo>
                  <a:lnTo>
                    <a:pt x="817778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78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07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73"/>
                  </a:lnTo>
                  <a:lnTo>
                    <a:pt x="864666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87" y="1521294"/>
                  </a:lnTo>
                  <a:lnTo>
                    <a:pt x="874687" y="1413294"/>
                  </a:lnTo>
                  <a:close/>
                </a:path>
                <a:path w="1431289" h="1686560">
                  <a:moveTo>
                    <a:pt x="953046" y="1413281"/>
                  </a:moveTo>
                  <a:lnTo>
                    <a:pt x="941857" y="1413281"/>
                  </a:lnTo>
                  <a:lnTo>
                    <a:pt x="941857" y="1419072"/>
                  </a:lnTo>
                  <a:lnTo>
                    <a:pt x="922286" y="1477162"/>
                  </a:lnTo>
                  <a:lnTo>
                    <a:pt x="918387" y="1491221"/>
                  </a:lnTo>
                  <a:lnTo>
                    <a:pt x="918832" y="1480807"/>
                  </a:lnTo>
                  <a:lnTo>
                    <a:pt x="918832" y="1413281"/>
                  </a:lnTo>
                  <a:lnTo>
                    <a:pt x="907707" y="1413281"/>
                  </a:lnTo>
                  <a:lnTo>
                    <a:pt x="907707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58"/>
                  </a:lnTo>
                  <a:lnTo>
                    <a:pt x="942238" y="1442339"/>
                  </a:lnTo>
                  <a:lnTo>
                    <a:pt x="941857" y="1453007"/>
                  </a:lnTo>
                  <a:lnTo>
                    <a:pt x="941857" y="1521294"/>
                  </a:lnTo>
                  <a:lnTo>
                    <a:pt x="953046" y="1521294"/>
                  </a:lnTo>
                  <a:lnTo>
                    <a:pt x="953046" y="1413281"/>
                  </a:lnTo>
                  <a:close/>
                </a:path>
                <a:path w="1431289" h="1686560">
                  <a:moveTo>
                    <a:pt x="1431112" y="0"/>
                  </a:moveTo>
                  <a:lnTo>
                    <a:pt x="1400657" y="0"/>
                  </a:lnTo>
                  <a:lnTo>
                    <a:pt x="1400657" y="1337589"/>
                  </a:lnTo>
                  <a:lnTo>
                    <a:pt x="1400657" y="1368069"/>
                  </a:lnTo>
                  <a:lnTo>
                    <a:pt x="1400657" y="1368704"/>
                  </a:lnTo>
                  <a:lnTo>
                    <a:pt x="1400581" y="1565935"/>
                  </a:lnTo>
                  <a:lnTo>
                    <a:pt x="1400657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57" y="1368069"/>
                  </a:lnTo>
                  <a:lnTo>
                    <a:pt x="1400657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57" y="1596669"/>
                  </a:lnTo>
                  <a:lnTo>
                    <a:pt x="1400657" y="1686369"/>
                  </a:lnTo>
                  <a:lnTo>
                    <a:pt x="1431112" y="1686369"/>
                  </a:lnTo>
                  <a:lnTo>
                    <a:pt x="1431112" y="1596669"/>
                  </a:lnTo>
                  <a:lnTo>
                    <a:pt x="1431112" y="1566189"/>
                  </a:lnTo>
                  <a:lnTo>
                    <a:pt x="1431112" y="1565935"/>
                  </a:lnTo>
                  <a:lnTo>
                    <a:pt x="1431112" y="1368704"/>
                  </a:lnTo>
                  <a:lnTo>
                    <a:pt x="1431112" y="1368069"/>
                  </a:lnTo>
                  <a:lnTo>
                    <a:pt x="1431112" y="1337589"/>
                  </a:lnTo>
                  <a:lnTo>
                    <a:pt x="1431112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55088" y="1814797"/>
              <a:ext cx="101513" cy="10801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983835" y="1813007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34" y="56515"/>
                  </a:lnTo>
                  <a:lnTo>
                    <a:pt x="34798" y="53721"/>
                  </a:lnTo>
                  <a:lnTo>
                    <a:pt x="30314" y="52514"/>
                  </a:lnTo>
                  <a:lnTo>
                    <a:pt x="30314" y="52082"/>
                  </a:lnTo>
                  <a:lnTo>
                    <a:pt x="35902" y="50419"/>
                  </a:lnTo>
                  <a:lnTo>
                    <a:pt x="38950" y="46659"/>
                  </a:lnTo>
                  <a:lnTo>
                    <a:pt x="42354" y="39255"/>
                  </a:lnTo>
                  <a:lnTo>
                    <a:pt x="42849" y="31292"/>
                  </a:lnTo>
                  <a:lnTo>
                    <a:pt x="42849" y="20662"/>
                  </a:lnTo>
                  <a:lnTo>
                    <a:pt x="41948" y="12585"/>
                  </a:lnTo>
                  <a:lnTo>
                    <a:pt x="33083" y="1790"/>
                  </a:lnTo>
                  <a:lnTo>
                    <a:pt x="27851" y="0"/>
                  </a:lnTo>
                  <a:lnTo>
                    <a:pt x="16738" y="0"/>
                  </a:lnTo>
                  <a:lnTo>
                    <a:pt x="12395" y="1790"/>
                  </a:lnTo>
                  <a:lnTo>
                    <a:pt x="4521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1988" y="28460"/>
                  </a:lnTo>
                  <a:lnTo>
                    <a:pt x="11988" y="24320"/>
                  </a:lnTo>
                  <a:lnTo>
                    <a:pt x="13004" y="18021"/>
                  </a:lnTo>
                  <a:lnTo>
                    <a:pt x="16624" y="12255"/>
                  </a:lnTo>
                  <a:lnTo>
                    <a:pt x="18364" y="10452"/>
                  </a:lnTo>
                  <a:lnTo>
                    <a:pt x="24485" y="10452"/>
                  </a:lnTo>
                  <a:lnTo>
                    <a:pt x="27851" y="11341"/>
                  </a:lnTo>
                  <a:lnTo>
                    <a:pt x="29692" y="15671"/>
                  </a:lnTo>
                  <a:lnTo>
                    <a:pt x="30530" y="17233"/>
                  </a:lnTo>
                  <a:lnTo>
                    <a:pt x="31369" y="20040"/>
                  </a:lnTo>
                  <a:lnTo>
                    <a:pt x="31369" y="36220"/>
                  </a:lnTo>
                  <a:lnTo>
                    <a:pt x="30530" y="39624"/>
                  </a:lnTo>
                  <a:lnTo>
                    <a:pt x="28270" y="44119"/>
                  </a:lnTo>
                  <a:lnTo>
                    <a:pt x="25285" y="47739"/>
                  </a:lnTo>
                  <a:lnTo>
                    <a:pt x="14820" y="47739"/>
                  </a:lnTo>
                  <a:lnTo>
                    <a:pt x="14820" y="58000"/>
                  </a:lnTo>
                  <a:lnTo>
                    <a:pt x="22555" y="58000"/>
                  </a:lnTo>
                  <a:lnTo>
                    <a:pt x="26136" y="58585"/>
                  </a:lnTo>
                  <a:lnTo>
                    <a:pt x="32893" y="66675"/>
                  </a:lnTo>
                  <a:lnTo>
                    <a:pt x="33286" y="74409"/>
                  </a:lnTo>
                  <a:lnTo>
                    <a:pt x="33286" y="82308"/>
                  </a:lnTo>
                  <a:lnTo>
                    <a:pt x="32677" y="89306"/>
                  </a:lnTo>
                  <a:lnTo>
                    <a:pt x="28448" y="98374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35" y="98374"/>
                  </a:lnTo>
                  <a:lnTo>
                    <a:pt x="11201" y="90081"/>
                  </a:lnTo>
                  <a:lnTo>
                    <a:pt x="10693" y="83527"/>
                  </a:lnTo>
                  <a:lnTo>
                    <a:pt x="10909" y="80238"/>
                  </a:lnTo>
                  <a:lnTo>
                    <a:pt x="177" y="81737"/>
                  </a:lnTo>
                  <a:lnTo>
                    <a:pt x="0" y="87223"/>
                  </a:lnTo>
                  <a:lnTo>
                    <a:pt x="1409" y="96291"/>
                  </a:lnTo>
                  <a:lnTo>
                    <a:pt x="4991" y="101765"/>
                  </a:lnTo>
                  <a:lnTo>
                    <a:pt x="8140" y="107149"/>
                  </a:lnTo>
                  <a:lnTo>
                    <a:pt x="13119" y="110528"/>
                  </a:lnTo>
                  <a:lnTo>
                    <a:pt x="31203" y="110528"/>
                  </a:lnTo>
                  <a:lnTo>
                    <a:pt x="37198" y="104775"/>
                  </a:lnTo>
                  <a:lnTo>
                    <a:pt x="43294" y="94792"/>
                  </a:lnTo>
                  <a:lnTo>
                    <a:pt x="44729" y="86410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593"/>
                  </a:moveTo>
                  <a:lnTo>
                    <a:pt x="82981" y="99593"/>
                  </a:lnTo>
                  <a:lnTo>
                    <a:pt x="82981" y="58585"/>
                  </a:lnTo>
                  <a:lnTo>
                    <a:pt x="101193" y="58585"/>
                  </a:lnTo>
                  <a:lnTo>
                    <a:pt x="101193" y="48082"/>
                  </a:lnTo>
                  <a:lnTo>
                    <a:pt x="82981" y="48082"/>
                  </a:lnTo>
                  <a:lnTo>
                    <a:pt x="82981" y="12255"/>
                  </a:lnTo>
                  <a:lnTo>
                    <a:pt x="106743" y="12255"/>
                  </a:lnTo>
                  <a:lnTo>
                    <a:pt x="106743" y="2032"/>
                  </a:lnTo>
                  <a:lnTo>
                    <a:pt x="71462" y="2032"/>
                  </a:lnTo>
                  <a:lnTo>
                    <a:pt x="71462" y="109804"/>
                  </a:lnTo>
                  <a:lnTo>
                    <a:pt x="107899" y="109804"/>
                  </a:lnTo>
                  <a:lnTo>
                    <a:pt x="107899" y="99593"/>
                  </a:lnTo>
                  <a:close/>
                </a:path>
                <a:path w="243839" h="111125">
                  <a:moveTo>
                    <a:pt x="176644" y="73456"/>
                  </a:moveTo>
                  <a:lnTo>
                    <a:pt x="165061" y="53213"/>
                  </a:lnTo>
                  <a:lnTo>
                    <a:pt x="165061" y="68326"/>
                  </a:lnTo>
                  <a:lnTo>
                    <a:pt x="165061" y="90081"/>
                  </a:lnTo>
                  <a:lnTo>
                    <a:pt x="162445" y="94157"/>
                  </a:lnTo>
                  <a:lnTo>
                    <a:pt x="160959" y="95732"/>
                  </a:lnTo>
                  <a:lnTo>
                    <a:pt x="157683" y="99580"/>
                  </a:lnTo>
                  <a:lnTo>
                    <a:pt x="147053" y="99580"/>
                  </a:lnTo>
                  <a:lnTo>
                    <a:pt x="147053" y="57899"/>
                  </a:lnTo>
                  <a:lnTo>
                    <a:pt x="154216" y="57899"/>
                  </a:lnTo>
                  <a:lnTo>
                    <a:pt x="157683" y="57645"/>
                  </a:lnTo>
                  <a:lnTo>
                    <a:pt x="162915" y="64033"/>
                  </a:lnTo>
                  <a:lnTo>
                    <a:pt x="165061" y="68326"/>
                  </a:lnTo>
                  <a:lnTo>
                    <a:pt x="165061" y="53213"/>
                  </a:lnTo>
                  <a:lnTo>
                    <a:pt x="161950" y="52222"/>
                  </a:lnTo>
                  <a:lnTo>
                    <a:pt x="166128" y="51066"/>
                  </a:lnTo>
                  <a:lnTo>
                    <a:pt x="168668" y="48221"/>
                  </a:lnTo>
                  <a:lnTo>
                    <a:pt x="168833" y="47980"/>
                  </a:lnTo>
                  <a:lnTo>
                    <a:pt x="170307" y="45834"/>
                  </a:lnTo>
                  <a:lnTo>
                    <a:pt x="173291" y="40487"/>
                  </a:lnTo>
                  <a:lnTo>
                    <a:pt x="173482" y="35039"/>
                  </a:lnTo>
                  <a:lnTo>
                    <a:pt x="173596" y="18300"/>
                  </a:lnTo>
                  <a:lnTo>
                    <a:pt x="171348" y="11874"/>
                  </a:lnTo>
                  <a:lnTo>
                    <a:pt x="170929" y="10668"/>
                  </a:lnTo>
                  <a:lnTo>
                    <a:pt x="166357" y="6756"/>
                  </a:lnTo>
                  <a:lnTo>
                    <a:pt x="163118" y="4114"/>
                  </a:lnTo>
                  <a:lnTo>
                    <a:pt x="163118" y="20040"/>
                  </a:lnTo>
                  <a:lnTo>
                    <a:pt x="163118" y="35039"/>
                  </a:lnTo>
                  <a:lnTo>
                    <a:pt x="162445" y="40792"/>
                  </a:lnTo>
                  <a:lnTo>
                    <a:pt x="160070" y="43954"/>
                  </a:lnTo>
                  <a:lnTo>
                    <a:pt x="157200" y="47739"/>
                  </a:lnTo>
                  <a:lnTo>
                    <a:pt x="153403" y="47980"/>
                  </a:lnTo>
                  <a:lnTo>
                    <a:pt x="147053" y="47980"/>
                  </a:lnTo>
                  <a:lnTo>
                    <a:pt x="147053" y="12039"/>
                  </a:lnTo>
                  <a:lnTo>
                    <a:pt x="153746" y="12039"/>
                  </a:lnTo>
                  <a:lnTo>
                    <a:pt x="156489" y="11874"/>
                  </a:lnTo>
                  <a:lnTo>
                    <a:pt x="159410" y="15367"/>
                  </a:lnTo>
                  <a:lnTo>
                    <a:pt x="159956" y="15773"/>
                  </a:lnTo>
                  <a:lnTo>
                    <a:pt x="163118" y="20040"/>
                  </a:lnTo>
                  <a:lnTo>
                    <a:pt x="163118" y="4114"/>
                  </a:lnTo>
                  <a:lnTo>
                    <a:pt x="160591" y="2032"/>
                  </a:lnTo>
                  <a:lnTo>
                    <a:pt x="151993" y="1803"/>
                  </a:lnTo>
                  <a:lnTo>
                    <a:pt x="136004" y="1803"/>
                  </a:lnTo>
                  <a:lnTo>
                    <a:pt x="136004" y="109804"/>
                  </a:lnTo>
                  <a:lnTo>
                    <a:pt x="153403" y="109804"/>
                  </a:lnTo>
                  <a:lnTo>
                    <a:pt x="162801" y="110261"/>
                  </a:lnTo>
                  <a:lnTo>
                    <a:pt x="169849" y="102438"/>
                  </a:lnTo>
                  <a:lnTo>
                    <a:pt x="172339" y="99580"/>
                  </a:lnTo>
                  <a:lnTo>
                    <a:pt x="175895" y="95529"/>
                  </a:lnTo>
                  <a:lnTo>
                    <a:pt x="176644" y="84315"/>
                  </a:lnTo>
                  <a:lnTo>
                    <a:pt x="176644" y="73456"/>
                  </a:lnTo>
                  <a:close/>
                </a:path>
                <a:path w="243839" h="111125">
                  <a:moveTo>
                    <a:pt x="243789" y="109804"/>
                  </a:moveTo>
                  <a:lnTo>
                    <a:pt x="238671" y="77838"/>
                  </a:lnTo>
                  <a:lnTo>
                    <a:pt x="237109" y="68097"/>
                  </a:lnTo>
                  <a:lnTo>
                    <a:pt x="228815" y="16294"/>
                  </a:lnTo>
                  <a:lnTo>
                    <a:pt x="226771" y="3543"/>
                  </a:lnTo>
                  <a:lnTo>
                    <a:pt x="226771" y="68097"/>
                  </a:lnTo>
                  <a:lnTo>
                    <a:pt x="214109" y="68097"/>
                  </a:lnTo>
                  <a:lnTo>
                    <a:pt x="217690" y="41211"/>
                  </a:lnTo>
                  <a:lnTo>
                    <a:pt x="218059" y="39433"/>
                  </a:lnTo>
                  <a:lnTo>
                    <a:pt x="219798" y="23990"/>
                  </a:lnTo>
                  <a:lnTo>
                    <a:pt x="220294" y="16294"/>
                  </a:lnTo>
                  <a:lnTo>
                    <a:pt x="220560" y="21018"/>
                  </a:lnTo>
                  <a:lnTo>
                    <a:pt x="221132" y="26314"/>
                  </a:lnTo>
                  <a:lnTo>
                    <a:pt x="223177" y="41262"/>
                  </a:lnTo>
                  <a:lnTo>
                    <a:pt x="226771" y="68097"/>
                  </a:lnTo>
                  <a:lnTo>
                    <a:pt x="226771" y="3543"/>
                  </a:lnTo>
                  <a:lnTo>
                    <a:pt x="226491" y="1790"/>
                  </a:lnTo>
                  <a:lnTo>
                    <a:pt x="215341" y="1790"/>
                  </a:lnTo>
                  <a:lnTo>
                    <a:pt x="198386" y="109804"/>
                  </a:lnTo>
                  <a:lnTo>
                    <a:pt x="208394" y="109804"/>
                  </a:lnTo>
                  <a:lnTo>
                    <a:pt x="213042" y="77838"/>
                  </a:lnTo>
                  <a:lnTo>
                    <a:pt x="228092" y="77838"/>
                  </a:lnTo>
                  <a:lnTo>
                    <a:pt x="232943" y="109804"/>
                  </a:lnTo>
                  <a:lnTo>
                    <a:pt x="243789" y="109804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45530" y="8686332"/>
              <a:ext cx="1987076" cy="1892300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16849763" y="512323"/>
            <a:ext cx="2473960" cy="2582545"/>
            <a:chOff x="16849763" y="512323"/>
            <a:chExt cx="2473960" cy="2582545"/>
          </a:xfrm>
        </p:grpSpPr>
        <p:sp>
          <p:nvSpPr>
            <p:cNvPr id="48" name="object 48"/>
            <p:cNvSpPr/>
            <p:nvPr/>
          </p:nvSpPr>
          <p:spPr>
            <a:xfrm>
              <a:off x="17271529" y="512323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469745" y="710527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665291" y="906081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849763" y="1430955"/>
              <a:ext cx="1724442" cy="1663700"/>
            </a:xfrm>
            <a:prstGeom prst="rect">
              <a:avLst/>
            </a:prstGeom>
          </p:spPr>
        </p:pic>
      </p:grp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7683799" y="741326"/>
            <a:ext cx="2382520" cy="11214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sz="4000" b="0" spc="-40" dirty="0">
                <a:solidFill>
                  <a:srgbClr val="125132"/>
                </a:solidFill>
                <a:latin typeface="Microsoft Sans Serif"/>
                <a:cs typeface="Microsoft Sans Serif"/>
              </a:rPr>
              <a:t>ШАГ</a:t>
            </a:r>
            <a:r>
              <a:rPr sz="4000" b="0" spc="35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b="0" spc="-415" dirty="0">
                <a:solidFill>
                  <a:srgbClr val="125132"/>
                </a:solidFill>
                <a:latin typeface="Microsoft Sans Serif"/>
                <a:cs typeface="Microsoft Sans Serif"/>
              </a:rPr>
              <a:t>В </a:t>
            </a:r>
            <a:r>
              <a:rPr sz="4000" b="0" spc="-409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b="0" spc="-190" dirty="0">
                <a:solidFill>
                  <a:srgbClr val="125132"/>
                </a:solidFill>
                <a:latin typeface="Microsoft Sans Serif"/>
                <a:cs typeface="Microsoft Sans Serif"/>
              </a:rPr>
              <a:t>ПРИРОДУ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833471" y="628033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24"/>
                </a:moveTo>
                <a:lnTo>
                  <a:pt x="174066" y="101752"/>
                </a:lnTo>
                <a:lnTo>
                  <a:pt x="162534" y="65214"/>
                </a:lnTo>
                <a:lnTo>
                  <a:pt x="138912" y="32600"/>
                </a:lnTo>
                <a:lnTo>
                  <a:pt x="98196" y="2603"/>
                </a:lnTo>
                <a:lnTo>
                  <a:pt x="68491" y="0"/>
                </a:lnTo>
                <a:lnTo>
                  <a:pt x="41465" y="12217"/>
                </a:lnTo>
                <a:lnTo>
                  <a:pt x="20307" y="38747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53"/>
                </a:lnTo>
                <a:lnTo>
                  <a:pt x="24371" y="213182"/>
                </a:lnTo>
                <a:lnTo>
                  <a:pt x="57556" y="248780"/>
                </a:lnTo>
                <a:lnTo>
                  <a:pt x="97358" y="265785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31"/>
                </a:lnTo>
                <a:lnTo>
                  <a:pt x="183159" y="167424"/>
                </a:lnTo>
                <a:close/>
              </a:path>
              <a:path w="600075" h="1386205">
                <a:moveTo>
                  <a:pt x="599541" y="530110"/>
                </a:moveTo>
                <a:lnTo>
                  <a:pt x="596976" y="483768"/>
                </a:lnTo>
                <a:lnTo>
                  <a:pt x="587717" y="438696"/>
                </a:lnTo>
                <a:lnTo>
                  <a:pt x="571715" y="395262"/>
                </a:lnTo>
                <a:lnTo>
                  <a:pt x="548957" y="353860"/>
                </a:lnTo>
                <a:lnTo>
                  <a:pt x="518350" y="316230"/>
                </a:lnTo>
                <a:lnTo>
                  <a:pt x="481418" y="285889"/>
                </a:lnTo>
                <a:lnTo>
                  <a:pt x="439801" y="262521"/>
                </a:lnTo>
                <a:lnTo>
                  <a:pt x="395147" y="245783"/>
                </a:lnTo>
                <a:lnTo>
                  <a:pt x="349084" y="235356"/>
                </a:lnTo>
                <a:lnTo>
                  <a:pt x="303250" y="230911"/>
                </a:lnTo>
                <a:lnTo>
                  <a:pt x="259308" y="232130"/>
                </a:lnTo>
                <a:lnTo>
                  <a:pt x="218897" y="238671"/>
                </a:lnTo>
                <a:lnTo>
                  <a:pt x="143941" y="271818"/>
                </a:lnTo>
                <a:lnTo>
                  <a:pt x="110286" y="301332"/>
                </a:lnTo>
                <a:lnTo>
                  <a:pt x="83616" y="337667"/>
                </a:lnTo>
                <a:lnTo>
                  <a:pt x="64871" y="379793"/>
                </a:lnTo>
                <a:lnTo>
                  <a:pt x="55003" y="426605"/>
                </a:lnTo>
                <a:lnTo>
                  <a:pt x="54127" y="472655"/>
                </a:lnTo>
                <a:lnTo>
                  <a:pt x="61696" y="515277"/>
                </a:lnTo>
                <a:lnTo>
                  <a:pt x="78079" y="554151"/>
                </a:lnTo>
                <a:lnTo>
                  <a:pt x="103644" y="588962"/>
                </a:lnTo>
                <a:lnTo>
                  <a:pt x="138734" y="619379"/>
                </a:lnTo>
                <a:lnTo>
                  <a:pt x="208140" y="662127"/>
                </a:lnTo>
                <a:lnTo>
                  <a:pt x="231127" y="676617"/>
                </a:lnTo>
                <a:lnTo>
                  <a:pt x="271284" y="703757"/>
                </a:lnTo>
                <a:lnTo>
                  <a:pt x="308483" y="734237"/>
                </a:lnTo>
                <a:lnTo>
                  <a:pt x="335495" y="771740"/>
                </a:lnTo>
                <a:lnTo>
                  <a:pt x="347027" y="814285"/>
                </a:lnTo>
                <a:lnTo>
                  <a:pt x="343103" y="858443"/>
                </a:lnTo>
                <a:lnTo>
                  <a:pt x="323748" y="900811"/>
                </a:lnTo>
                <a:lnTo>
                  <a:pt x="314375" y="913498"/>
                </a:lnTo>
                <a:lnTo>
                  <a:pt x="294360" y="938034"/>
                </a:lnTo>
                <a:lnTo>
                  <a:pt x="285254" y="950874"/>
                </a:lnTo>
                <a:lnTo>
                  <a:pt x="258914" y="992606"/>
                </a:lnTo>
                <a:lnTo>
                  <a:pt x="237070" y="1036281"/>
                </a:lnTo>
                <a:lnTo>
                  <a:pt x="223202" y="1081011"/>
                </a:lnTo>
                <a:lnTo>
                  <a:pt x="215303" y="1126236"/>
                </a:lnTo>
                <a:lnTo>
                  <a:pt x="213347" y="1171841"/>
                </a:lnTo>
                <a:lnTo>
                  <a:pt x="217309" y="1217650"/>
                </a:lnTo>
                <a:lnTo>
                  <a:pt x="227152" y="1263535"/>
                </a:lnTo>
                <a:lnTo>
                  <a:pt x="244068" y="1308544"/>
                </a:lnTo>
                <a:lnTo>
                  <a:pt x="269303" y="1345692"/>
                </a:lnTo>
                <a:lnTo>
                  <a:pt x="304622" y="1371993"/>
                </a:lnTo>
                <a:lnTo>
                  <a:pt x="351790" y="1384439"/>
                </a:lnTo>
                <a:lnTo>
                  <a:pt x="383527" y="1385760"/>
                </a:lnTo>
                <a:lnTo>
                  <a:pt x="415556" y="1384554"/>
                </a:lnTo>
                <a:lnTo>
                  <a:pt x="478790" y="1375308"/>
                </a:lnTo>
                <a:lnTo>
                  <a:pt x="514896" y="1361592"/>
                </a:lnTo>
                <a:lnTo>
                  <a:pt x="558253" y="1307757"/>
                </a:lnTo>
                <a:lnTo>
                  <a:pt x="565848" y="1269225"/>
                </a:lnTo>
                <a:lnTo>
                  <a:pt x="568604" y="1215923"/>
                </a:lnTo>
                <a:lnTo>
                  <a:pt x="568769" y="1189240"/>
                </a:lnTo>
                <a:lnTo>
                  <a:pt x="567715" y="1162659"/>
                </a:lnTo>
                <a:lnTo>
                  <a:pt x="565226" y="1108646"/>
                </a:lnTo>
                <a:lnTo>
                  <a:pt x="564743" y="1054747"/>
                </a:lnTo>
                <a:lnTo>
                  <a:pt x="565988" y="1000925"/>
                </a:lnTo>
                <a:lnTo>
                  <a:pt x="568706" y="947178"/>
                </a:lnTo>
                <a:lnTo>
                  <a:pt x="572643" y="893470"/>
                </a:lnTo>
                <a:lnTo>
                  <a:pt x="577519" y="839787"/>
                </a:lnTo>
                <a:lnTo>
                  <a:pt x="588200" y="735037"/>
                </a:lnTo>
                <a:lnTo>
                  <a:pt x="592442" y="683882"/>
                </a:lnTo>
                <a:lnTo>
                  <a:pt x="595782" y="632637"/>
                </a:lnTo>
                <a:lnTo>
                  <a:pt x="598157" y="581367"/>
                </a:lnTo>
                <a:lnTo>
                  <a:pt x="599541" y="530110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020234" y="664794"/>
            <a:ext cx="422539" cy="29333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238442" y="1021960"/>
            <a:ext cx="111556" cy="11155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399580" y="1021960"/>
            <a:ext cx="111567" cy="11155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558249" y="1021960"/>
            <a:ext cx="111567" cy="11155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063419" y="1490827"/>
            <a:ext cx="209805" cy="19521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194468" y="6393083"/>
            <a:ext cx="1506655" cy="182880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6487210" y="8192083"/>
            <a:ext cx="2585102" cy="23981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71225" y="280034"/>
            <a:ext cx="15810230" cy="10661650"/>
            <a:chOff x="1971225" y="280034"/>
            <a:chExt cx="15810230" cy="10661650"/>
          </a:xfrm>
        </p:grpSpPr>
        <p:sp>
          <p:nvSpPr>
            <p:cNvPr id="4" name="object 4"/>
            <p:cNvSpPr/>
            <p:nvPr/>
          </p:nvSpPr>
          <p:spPr>
            <a:xfrm>
              <a:off x="1971225" y="703692"/>
              <a:ext cx="15810230" cy="9901555"/>
            </a:xfrm>
            <a:custGeom>
              <a:avLst/>
              <a:gdLst/>
              <a:ahLst/>
              <a:cxnLst/>
              <a:rect l="l" t="t" r="r" b="b"/>
              <a:pathLst>
                <a:path w="15810230" h="9901555">
                  <a:moveTo>
                    <a:pt x="11300126" y="0"/>
                  </a:moveTo>
                  <a:lnTo>
                    <a:pt x="11249272" y="88"/>
                  </a:lnTo>
                  <a:lnTo>
                    <a:pt x="11198419" y="391"/>
                  </a:lnTo>
                  <a:lnTo>
                    <a:pt x="11147567" y="907"/>
                  </a:lnTo>
                  <a:lnTo>
                    <a:pt x="11096718" y="1637"/>
                  </a:lnTo>
                  <a:lnTo>
                    <a:pt x="11045872" y="2580"/>
                  </a:lnTo>
                  <a:lnTo>
                    <a:pt x="10995029" y="3737"/>
                  </a:lnTo>
                  <a:lnTo>
                    <a:pt x="10944191" y="5107"/>
                  </a:lnTo>
                  <a:lnTo>
                    <a:pt x="10893359" y="6691"/>
                  </a:lnTo>
                  <a:lnTo>
                    <a:pt x="10842533" y="8488"/>
                  </a:lnTo>
                  <a:lnTo>
                    <a:pt x="10791714" y="10499"/>
                  </a:lnTo>
                  <a:lnTo>
                    <a:pt x="10740902" y="12723"/>
                  </a:lnTo>
                  <a:lnTo>
                    <a:pt x="10690100" y="15160"/>
                  </a:lnTo>
                  <a:lnTo>
                    <a:pt x="10639306" y="17811"/>
                  </a:lnTo>
                  <a:lnTo>
                    <a:pt x="10588523" y="20675"/>
                  </a:lnTo>
                  <a:lnTo>
                    <a:pt x="10537751" y="23752"/>
                  </a:lnTo>
                  <a:lnTo>
                    <a:pt x="10486990" y="27042"/>
                  </a:lnTo>
                  <a:lnTo>
                    <a:pt x="10436242" y="30546"/>
                  </a:lnTo>
                  <a:lnTo>
                    <a:pt x="10385507" y="34263"/>
                  </a:lnTo>
                  <a:lnTo>
                    <a:pt x="10334787" y="38193"/>
                  </a:lnTo>
                  <a:lnTo>
                    <a:pt x="10284081" y="42336"/>
                  </a:lnTo>
                  <a:lnTo>
                    <a:pt x="10233391" y="46693"/>
                  </a:lnTo>
                  <a:lnTo>
                    <a:pt x="10182717" y="51262"/>
                  </a:lnTo>
                  <a:lnTo>
                    <a:pt x="10132061" y="56045"/>
                  </a:lnTo>
                  <a:lnTo>
                    <a:pt x="10081422" y="61041"/>
                  </a:lnTo>
                  <a:lnTo>
                    <a:pt x="10030803" y="66249"/>
                  </a:lnTo>
                  <a:lnTo>
                    <a:pt x="9980203" y="71671"/>
                  </a:lnTo>
                  <a:lnTo>
                    <a:pt x="9929623" y="77306"/>
                  </a:lnTo>
                  <a:lnTo>
                    <a:pt x="9879065" y="83153"/>
                  </a:lnTo>
                  <a:lnTo>
                    <a:pt x="9828528" y="89214"/>
                  </a:lnTo>
                  <a:lnTo>
                    <a:pt x="9778015" y="95488"/>
                  </a:lnTo>
                  <a:lnTo>
                    <a:pt x="9727525" y="101974"/>
                  </a:lnTo>
                  <a:lnTo>
                    <a:pt x="9677059" y="108673"/>
                  </a:lnTo>
                  <a:lnTo>
                    <a:pt x="9626618" y="115585"/>
                  </a:lnTo>
                  <a:lnTo>
                    <a:pt x="9576203" y="122710"/>
                  </a:lnTo>
                  <a:lnTo>
                    <a:pt x="9525815" y="130048"/>
                  </a:lnTo>
                  <a:lnTo>
                    <a:pt x="9475455" y="137598"/>
                  </a:lnTo>
                  <a:lnTo>
                    <a:pt x="9425122" y="145362"/>
                  </a:lnTo>
                  <a:lnTo>
                    <a:pt x="9374819" y="153338"/>
                  </a:lnTo>
                  <a:lnTo>
                    <a:pt x="9324546" y="161526"/>
                  </a:lnTo>
                  <a:lnTo>
                    <a:pt x="9224554" y="178445"/>
                  </a:lnTo>
                  <a:lnTo>
                    <a:pt x="9124649" y="196125"/>
                  </a:lnTo>
                  <a:lnTo>
                    <a:pt x="9024820" y="214487"/>
                  </a:lnTo>
                  <a:lnTo>
                    <a:pt x="8925061" y="233452"/>
                  </a:lnTo>
                  <a:lnTo>
                    <a:pt x="8825363" y="252941"/>
                  </a:lnTo>
                  <a:lnTo>
                    <a:pt x="8675912" y="282981"/>
                  </a:lnTo>
                  <a:lnTo>
                    <a:pt x="8526551" y="313753"/>
                  </a:lnTo>
                  <a:lnTo>
                    <a:pt x="8028981" y="418164"/>
                  </a:lnTo>
                  <a:lnTo>
                    <a:pt x="7829918" y="459146"/>
                  </a:lnTo>
                  <a:lnTo>
                    <a:pt x="7680547" y="488997"/>
                  </a:lnTo>
                  <a:lnTo>
                    <a:pt x="7580915" y="508329"/>
                  </a:lnTo>
                  <a:lnTo>
                    <a:pt x="7481233" y="527111"/>
                  </a:lnTo>
                  <a:lnTo>
                    <a:pt x="7381493" y="545266"/>
                  </a:lnTo>
                  <a:lnTo>
                    <a:pt x="7281686" y="562713"/>
                  </a:lnTo>
                  <a:lnTo>
                    <a:pt x="7181804" y="579373"/>
                  </a:lnTo>
                  <a:lnTo>
                    <a:pt x="7131832" y="587383"/>
                  </a:lnTo>
                  <a:lnTo>
                    <a:pt x="7081838" y="595167"/>
                  </a:lnTo>
                  <a:lnTo>
                    <a:pt x="7031822" y="602714"/>
                  </a:lnTo>
                  <a:lnTo>
                    <a:pt x="6981782" y="610015"/>
                  </a:lnTo>
                  <a:lnTo>
                    <a:pt x="6931717" y="617060"/>
                  </a:lnTo>
                  <a:lnTo>
                    <a:pt x="6881625" y="623839"/>
                  </a:lnTo>
                  <a:lnTo>
                    <a:pt x="6831507" y="630341"/>
                  </a:lnTo>
                  <a:lnTo>
                    <a:pt x="6781361" y="636557"/>
                  </a:lnTo>
                  <a:lnTo>
                    <a:pt x="6731186" y="642478"/>
                  </a:lnTo>
                  <a:lnTo>
                    <a:pt x="6680981" y="648092"/>
                  </a:lnTo>
                  <a:lnTo>
                    <a:pt x="6630745" y="653391"/>
                  </a:lnTo>
                  <a:lnTo>
                    <a:pt x="6580476" y="658363"/>
                  </a:lnTo>
                  <a:lnTo>
                    <a:pt x="6530175" y="663001"/>
                  </a:lnTo>
                  <a:lnTo>
                    <a:pt x="6479839" y="667292"/>
                  </a:lnTo>
                  <a:lnTo>
                    <a:pt x="6429468" y="671228"/>
                  </a:lnTo>
                  <a:lnTo>
                    <a:pt x="6379061" y="674799"/>
                  </a:lnTo>
                  <a:lnTo>
                    <a:pt x="6328617" y="677994"/>
                  </a:lnTo>
                  <a:lnTo>
                    <a:pt x="6278134" y="680804"/>
                  </a:lnTo>
                  <a:lnTo>
                    <a:pt x="6227612" y="683218"/>
                  </a:lnTo>
                  <a:lnTo>
                    <a:pt x="6177050" y="685227"/>
                  </a:lnTo>
                  <a:lnTo>
                    <a:pt x="6126315" y="686833"/>
                  </a:lnTo>
                  <a:lnTo>
                    <a:pt x="6075542" y="688055"/>
                  </a:lnTo>
                  <a:lnTo>
                    <a:pt x="6024737" y="688927"/>
                  </a:lnTo>
                  <a:lnTo>
                    <a:pt x="5973902" y="689482"/>
                  </a:lnTo>
                  <a:lnTo>
                    <a:pt x="5923041" y="689755"/>
                  </a:lnTo>
                  <a:lnTo>
                    <a:pt x="5872156" y="689778"/>
                  </a:lnTo>
                  <a:lnTo>
                    <a:pt x="5821253" y="689584"/>
                  </a:lnTo>
                  <a:lnTo>
                    <a:pt x="5719403" y="688681"/>
                  </a:lnTo>
                  <a:lnTo>
                    <a:pt x="5464685" y="684971"/>
                  </a:lnTo>
                  <a:lnTo>
                    <a:pt x="5311931" y="683082"/>
                  </a:lnTo>
                  <a:lnTo>
                    <a:pt x="5210186" y="682519"/>
                  </a:lnTo>
                  <a:lnTo>
                    <a:pt x="5159352" y="682547"/>
                  </a:lnTo>
                  <a:lnTo>
                    <a:pt x="5108547" y="682825"/>
                  </a:lnTo>
                  <a:lnTo>
                    <a:pt x="5057775" y="683387"/>
                  </a:lnTo>
                  <a:lnTo>
                    <a:pt x="5007041" y="684266"/>
                  </a:lnTo>
                  <a:lnTo>
                    <a:pt x="4956346" y="685495"/>
                  </a:lnTo>
                  <a:lnTo>
                    <a:pt x="4905696" y="687108"/>
                  </a:lnTo>
                  <a:lnTo>
                    <a:pt x="4855092" y="689139"/>
                  </a:lnTo>
                  <a:lnTo>
                    <a:pt x="4804540" y="691620"/>
                  </a:lnTo>
                  <a:lnTo>
                    <a:pt x="4754042" y="694584"/>
                  </a:lnTo>
                  <a:lnTo>
                    <a:pt x="4703602" y="698066"/>
                  </a:lnTo>
                  <a:lnTo>
                    <a:pt x="4653223" y="702099"/>
                  </a:lnTo>
                  <a:lnTo>
                    <a:pt x="4602909" y="706715"/>
                  </a:lnTo>
                  <a:lnTo>
                    <a:pt x="4552664" y="711949"/>
                  </a:lnTo>
                  <a:lnTo>
                    <a:pt x="4502490" y="717833"/>
                  </a:lnTo>
                  <a:lnTo>
                    <a:pt x="4452392" y="724402"/>
                  </a:lnTo>
                  <a:lnTo>
                    <a:pt x="4402373" y="731687"/>
                  </a:lnTo>
                  <a:lnTo>
                    <a:pt x="4352436" y="739723"/>
                  </a:lnTo>
                  <a:lnTo>
                    <a:pt x="4302585" y="748544"/>
                  </a:lnTo>
                  <a:lnTo>
                    <a:pt x="4252823" y="758181"/>
                  </a:lnTo>
                  <a:lnTo>
                    <a:pt x="4203155" y="768669"/>
                  </a:lnTo>
                  <a:lnTo>
                    <a:pt x="4153583" y="780041"/>
                  </a:lnTo>
                  <a:lnTo>
                    <a:pt x="4105906" y="791866"/>
                  </a:lnTo>
                  <a:lnTo>
                    <a:pt x="4058469" y="804506"/>
                  </a:lnTo>
                  <a:lnTo>
                    <a:pt x="4011270" y="817948"/>
                  </a:lnTo>
                  <a:lnTo>
                    <a:pt x="3964312" y="832178"/>
                  </a:lnTo>
                  <a:lnTo>
                    <a:pt x="3917595" y="847183"/>
                  </a:lnTo>
                  <a:lnTo>
                    <a:pt x="3871120" y="862948"/>
                  </a:lnTo>
                  <a:lnTo>
                    <a:pt x="3824888" y="879462"/>
                  </a:lnTo>
                  <a:lnTo>
                    <a:pt x="3778900" y="896709"/>
                  </a:lnTo>
                  <a:lnTo>
                    <a:pt x="3733157" y="914677"/>
                  </a:lnTo>
                  <a:lnTo>
                    <a:pt x="3687659" y="933352"/>
                  </a:lnTo>
                  <a:lnTo>
                    <a:pt x="3642409" y="952720"/>
                  </a:lnTo>
                  <a:lnTo>
                    <a:pt x="3597405" y="972768"/>
                  </a:lnTo>
                  <a:lnTo>
                    <a:pt x="3552650" y="993482"/>
                  </a:lnTo>
                  <a:lnTo>
                    <a:pt x="3508145" y="1014849"/>
                  </a:lnTo>
                  <a:lnTo>
                    <a:pt x="3463890" y="1036856"/>
                  </a:lnTo>
                  <a:lnTo>
                    <a:pt x="3419886" y="1059487"/>
                  </a:lnTo>
                  <a:lnTo>
                    <a:pt x="3376134" y="1082731"/>
                  </a:lnTo>
                  <a:lnTo>
                    <a:pt x="3332635" y="1106574"/>
                  </a:lnTo>
                  <a:lnTo>
                    <a:pt x="3289390" y="1131001"/>
                  </a:lnTo>
                  <a:lnTo>
                    <a:pt x="3246400" y="1156000"/>
                  </a:lnTo>
                  <a:lnTo>
                    <a:pt x="3203665" y="1181557"/>
                  </a:lnTo>
                  <a:lnTo>
                    <a:pt x="3161187" y="1207658"/>
                  </a:lnTo>
                  <a:lnTo>
                    <a:pt x="3118967" y="1234289"/>
                  </a:lnTo>
                  <a:lnTo>
                    <a:pt x="3077006" y="1261438"/>
                  </a:lnTo>
                  <a:lnTo>
                    <a:pt x="3035303" y="1289091"/>
                  </a:lnTo>
                  <a:lnTo>
                    <a:pt x="2993861" y="1317234"/>
                  </a:lnTo>
                  <a:lnTo>
                    <a:pt x="2952681" y="1345853"/>
                  </a:lnTo>
                  <a:lnTo>
                    <a:pt x="2911762" y="1374936"/>
                  </a:lnTo>
                  <a:lnTo>
                    <a:pt x="2871106" y="1404468"/>
                  </a:lnTo>
                  <a:lnTo>
                    <a:pt x="2830715" y="1434435"/>
                  </a:lnTo>
                  <a:lnTo>
                    <a:pt x="2790588" y="1464826"/>
                  </a:lnTo>
                  <a:lnTo>
                    <a:pt x="2750727" y="1495625"/>
                  </a:lnTo>
                  <a:lnTo>
                    <a:pt x="2711133" y="1526819"/>
                  </a:lnTo>
                  <a:lnTo>
                    <a:pt x="2671806" y="1558395"/>
                  </a:lnTo>
                  <a:lnTo>
                    <a:pt x="2632748" y="1590339"/>
                  </a:lnTo>
                  <a:lnTo>
                    <a:pt x="2593959" y="1622638"/>
                  </a:lnTo>
                  <a:lnTo>
                    <a:pt x="2555441" y="1655278"/>
                  </a:lnTo>
                  <a:lnTo>
                    <a:pt x="2517193" y="1688245"/>
                  </a:lnTo>
                  <a:lnTo>
                    <a:pt x="2479218" y="1721527"/>
                  </a:lnTo>
                  <a:lnTo>
                    <a:pt x="2441516" y="1755109"/>
                  </a:lnTo>
                  <a:lnTo>
                    <a:pt x="2404089" y="1788977"/>
                  </a:lnTo>
                  <a:lnTo>
                    <a:pt x="2341631" y="1846408"/>
                  </a:lnTo>
                  <a:lnTo>
                    <a:pt x="2289904" y="1893221"/>
                  </a:lnTo>
                  <a:lnTo>
                    <a:pt x="2236770" y="1940393"/>
                  </a:lnTo>
                  <a:lnTo>
                    <a:pt x="2182329" y="1987973"/>
                  </a:lnTo>
                  <a:lnTo>
                    <a:pt x="2098439" y="2060220"/>
                  </a:lnTo>
                  <a:lnTo>
                    <a:pt x="1742518" y="2362942"/>
                  </a:lnTo>
                  <a:lnTo>
                    <a:pt x="1650143" y="2442908"/>
                  </a:lnTo>
                  <a:lnTo>
                    <a:pt x="1588161" y="2497350"/>
                  </a:lnTo>
                  <a:lnTo>
                    <a:pt x="1525976" y="2552756"/>
                  </a:lnTo>
                  <a:lnTo>
                    <a:pt x="1463691" y="2609176"/>
                  </a:lnTo>
                  <a:lnTo>
                    <a:pt x="1401404" y="2666661"/>
                  </a:lnTo>
                  <a:lnTo>
                    <a:pt x="1370292" y="2695819"/>
                  </a:lnTo>
                  <a:lnTo>
                    <a:pt x="1339217" y="2725262"/>
                  </a:lnTo>
                  <a:lnTo>
                    <a:pt x="1308192" y="2754996"/>
                  </a:lnTo>
                  <a:lnTo>
                    <a:pt x="1277229" y="2785028"/>
                  </a:lnTo>
                  <a:lnTo>
                    <a:pt x="1246342" y="2815364"/>
                  </a:lnTo>
                  <a:lnTo>
                    <a:pt x="1215542" y="2846011"/>
                  </a:lnTo>
                  <a:lnTo>
                    <a:pt x="1184842" y="2876974"/>
                  </a:lnTo>
                  <a:lnTo>
                    <a:pt x="1154255" y="2908260"/>
                  </a:lnTo>
                  <a:lnTo>
                    <a:pt x="1123794" y="2939876"/>
                  </a:lnTo>
                  <a:lnTo>
                    <a:pt x="1093470" y="2971827"/>
                  </a:lnTo>
                  <a:lnTo>
                    <a:pt x="1063296" y="3004120"/>
                  </a:lnTo>
                  <a:lnTo>
                    <a:pt x="1033285" y="3036762"/>
                  </a:lnTo>
                  <a:lnTo>
                    <a:pt x="1003450" y="3069758"/>
                  </a:lnTo>
                  <a:lnTo>
                    <a:pt x="973803" y="3103115"/>
                  </a:lnTo>
                  <a:lnTo>
                    <a:pt x="944356" y="3136839"/>
                  </a:lnTo>
                  <a:lnTo>
                    <a:pt x="915123" y="3170936"/>
                  </a:lnTo>
                  <a:lnTo>
                    <a:pt x="886115" y="3205414"/>
                  </a:lnTo>
                  <a:lnTo>
                    <a:pt x="857345" y="3240277"/>
                  </a:lnTo>
                  <a:lnTo>
                    <a:pt x="828827" y="3275533"/>
                  </a:lnTo>
                  <a:lnTo>
                    <a:pt x="800571" y="3311188"/>
                  </a:lnTo>
                  <a:lnTo>
                    <a:pt x="772591" y="3347248"/>
                  </a:lnTo>
                  <a:lnTo>
                    <a:pt x="744900" y="3383719"/>
                  </a:lnTo>
                  <a:lnTo>
                    <a:pt x="717510" y="3420608"/>
                  </a:lnTo>
                  <a:lnTo>
                    <a:pt x="690433" y="3457921"/>
                  </a:lnTo>
                  <a:lnTo>
                    <a:pt x="663683" y="3495664"/>
                  </a:lnTo>
                  <a:lnTo>
                    <a:pt x="637271" y="3533844"/>
                  </a:lnTo>
                  <a:lnTo>
                    <a:pt x="611210" y="3572467"/>
                  </a:lnTo>
                  <a:lnTo>
                    <a:pt x="585513" y="3611539"/>
                  </a:lnTo>
                  <a:lnTo>
                    <a:pt x="560192" y="3651066"/>
                  </a:lnTo>
                  <a:lnTo>
                    <a:pt x="535260" y="3691055"/>
                  </a:lnTo>
                  <a:lnTo>
                    <a:pt x="510730" y="3731513"/>
                  </a:lnTo>
                  <a:lnTo>
                    <a:pt x="486613" y="3772445"/>
                  </a:lnTo>
                  <a:lnTo>
                    <a:pt x="462923" y="3813858"/>
                  </a:lnTo>
                  <a:lnTo>
                    <a:pt x="439672" y="3855758"/>
                  </a:lnTo>
                  <a:lnTo>
                    <a:pt x="416873" y="3898151"/>
                  </a:lnTo>
                  <a:lnTo>
                    <a:pt x="394538" y="3941044"/>
                  </a:lnTo>
                  <a:lnTo>
                    <a:pt x="372679" y="3984443"/>
                  </a:lnTo>
                  <a:lnTo>
                    <a:pt x="351310" y="4028355"/>
                  </a:lnTo>
                  <a:lnTo>
                    <a:pt x="330443" y="4072785"/>
                  </a:lnTo>
                  <a:lnTo>
                    <a:pt x="310090" y="4117740"/>
                  </a:lnTo>
                  <a:lnTo>
                    <a:pt x="290264" y="4163227"/>
                  </a:lnTo>
                  <a:lnTo>
                    <a:pt x="270977" y="4209251"/>
                  </a:lnTo>
                  <a:lnTo>
                    <a:pt x="252242" y="4255818"/>
                  </a:lnTo>
                  <a:lnTo>
                    <a:pt x="234072" y="4302937"/>
                  </a:lnTo>
                  <a:lnTo>
                    <a:pt x="216479" y="4350611"/>
                  </a:lnTo>
                  <a:lnTo>
                    <a:pt x="199476" y="4398849"/>
                  </a:lnTo>
                  <a:lnTo>
                    <a:pt x="183075" y="4447655"/>
                  </a:lnTo>
                  <a:lnTo>
                    <a:pt x="167289" y="4497038"/>
                  </a:lnTo>
                  <a:lnTo>
                    <a:pt x="152130" y="4547002"/>
                  </a:lnTo>
                  <a:lnTo>
                    <a:pt x="137611" y="4597554"/>
                  </a:lnTo>
                  <a:lnTo>
                    <a:pt x="123745" y="4648700"/>
                  </a:lnTo>
                  <a:lnTo>
                    <a:pt x="110543" y="4700447"/>
                  </a:lnTo>
                  <a:lnTo>
                    <a:pt x="98019" y="4752801"/>
                  </a:lnTo>
                  <a:lnTo>
                    <a:pt x="86185" y="4805769"/>
                  </a:lnTo>
                  <a:lnTo>
                    <a:pt x="75054" y="4859356"/>
                  </a:lnTo>
                  <a:lnTo>
                    <a:pt x="64638" y="4913569"/>
                  </a:lnTo>
                  <a:lnTo>
                    <a:pt x="54949" y="4968414"/>
                  </a:lnTo>
                  <a:lnTo>
                    <a:pt x="46001" y="5023898"/>
                  </a:lnTo>
                  <a:lnTo>
                    <a:pt x="37806" y="5080027"/>
                  </a:lnTo>
                  <a:lnTo>
                    <a:pt x="30377" y="5136807"/>
                  </a:lnTo>
                  <a:lnTo>
                    <a:pt x="23725" y="5194244"/>
                  </a:lnTo>
                  <a:lnTo>
                    <a:pt x="17864" y="5252346"/>
                  </a:lnTo>
                  <a:lnTo>
                    <a:pt x="12805" y="5311117"/>
                  </a:lnTo>
                  <a:lnTo>
                    <a:pt x="8563" y="5370565"/>
                  </a:lnTo>
                  <a:lnTo>
                    <a:pt x="5148" y="5430696"/>
                  </a:lnTo>
                  <a:lnTo>
                    <a:pt x="2575" y="5491515"/>
                  </a:lnTo>
                  <a:lnTo>
                    <a:pt x="854" y="5553031"/>
                  </a:lnTo>
                  <a:lnTo>
                    <a:pt x="0" y="5615247"/>
                  </a:lnTo>
                  <a:lnTo>
                    <a:pt x="23" y="5678172"/>
                  </a:lnTo>
                  <a:lnTo>
                    <a:pt x="938" y="5741811"/>
                  </a:lnTo>
                  <a:lnTo>
                    <a:pt x="2756" y="5806171"/>
                  </a:lnTo>
                  <a:lnTo>
                    <a:pt x="6661" y="5856419"/>
                  </a:lnTo>
                  <a:lnTo>
                    <a:pt x="11031" y="5906621"/>
                  </a:lnTo>
                  <a:lnTo>
                    <a:pt x="15866" y="5956772"/>
                  </a:lnTo>
                  <a:lnTo>
                    <a:pt x="21164" y="6006867"/>
                  </a:lnTo>
                  <a:lnTo>
                    <a:pt x="26922" y="6056904"/>
                  </a:lnTo>
                  <a:lnTo>
                    <a:pt x="33141" y="6106876"/>
                  </a:lnTo>
                  <a:lnTo>
                    <a:pt x="39818" y="6156780"/>
                  </a:lnTo>
                  <a:lnTo>
                    <a:pt x="46951" y="6206611"/>
                  </a:lnTo>
                  <a:lnTo>
                    <a:pt x="54539" y="6256365"/>
                  </a:lnTo>
                  <a:lnTo>
                    <a:pt x="62581" y="6306037"/>
                  </a:lnTo>
                  <a:lnTo>
                    <a:pt x="71074" y="6355624"/>
                  </a:lnTo>
                  <a:lnTo>
                    <a:pt x="80018" y="6405120"/>
                  </a:lnTo>
                  <a:lnTo>
                    <a:pt x="89411" y="6454522"/>
                  </a:lnTo>
                  <a:lnTo>
                    <a:pt x="99250" y="6503824"/>
                  </a:lnTo>
                  <a:lnTo>
                    <a:pt x="109536" y="6553024"/>
                  </a:lnTo>
                  <a:lnTo>
                    <a:pt x="120265" y="6602115"/>
                  </a:lnTo>
                  <a:lnTo>
                    <a:pt x="131437" y="6651094"/>
                  </a:lnTo>
                  <a:lnTo>
                    <a:pt x="143050" y="6699956"/>
                  </a:lnTo>
                  <a:lnTo>
                    <a:pt x="155102" y="6748698"/>
                  </a:lnTo>
                  <a:lnTo>
                    <a:pt x="167592" y="6797314"/>
                  </a:lnTo>
                  <a:lnTo>
                    <a:pt x="180518" y="6845800"/>
                  </a:lnTo>
                  <a:lnTo>
                    <a:pt x="193879" y="6894153"/>
                  </a:lnTo>
                  <a:lnTo>
                    <a:pt x="207673" y="6942366"/>
                  </a:lnTo>
                  <a:lnTo>
                    <a:pt x="221899" y="6990437"/>
                  </a:lnTo>
                  <a:lnTo>
                    <a:pt x="236554" y="7038360"/>
                  </a:lnTo>
                  <a:lnTo>
                    <a:pt x="251638" y="7086132"/>
                  </a:lnTo>
                  <a:lnTo>
                    <a:pt x="267149" y="7133747"/>
                  </a:lnTo>
                  <a:lnTo>
                    <a:pt x="283085" y="7181203"/>
                  </a:lnTo>
                  <a:lnTo>
                    <a:pt x="299445" y="7228493"/>
                  </a:lnTo>
                  <a:lnTo>
                    <a:pt x="316227" y="7275614"/>
                  </a:lnTo>
                  <a:lnTo>
                    <a:pt x="333430" y="7322561"/>
                  </a:lnTo>
                  <a:lnTo>
                    <a:pt x="351051" y="7369330"/>
                  </a:lnTo>
                  <a:lnTo>
                    <a:pt x="369091" y="7415917"/>
                  </a:lnTo>
                  <a:lnTo>
                    <a:pt x="387546" y="7462317"/>
                  </a:lnTo>
                  <a:lnTo>
                    <a:pt x="406415" y="7508526"/>
                  </a:lnTo>
                  <a:lnTo>
                    <a:pt x="425697" y="7554539"/>
                  </a:lnTo>
                  <a:lnTo>
                    <a:pt x="445391" y="7600352"/>
                  </a:lnTo>
                  <a:lnTo>
                    <a:pt x="465494" y="7645961"/>
                  </a:lnTo>
                  <a:lnTo>
                    <a:pt x="486005" y="7691361"/>
                  </a:lnTo>
                  <a:lnTo>
                    <a:pt x="506923" y="7736548"/>
                  </a:lnTo>
                  <a:lnTo>
                    <a:pt x="528245" y="7781518"/>
                  </a:lnTo>
                  <a:lnTo>
                    <a:pt x="549971" y="7826265"/>
                  </a:lnTo>
                  <a:lnTo>
                    <a:pt x="572099" y="7870786"/>
                  </a:lnTo>
                  <a:lnTo>
                    <a:pt x="594628" y="7915077"/>
                  </a:lnTo>
                  <a:lnTo>
                    <a:pt x="617555" y="7959132"/>
                  </a:lnTo>
                  <a:lnTo>
                    <a:pt x="640879" y="8002948"/>
                  </a:lnTo>
                  <a:lnTo>
                    <a:pt x="664598" y="8046520"/>
                  </a:lnTo>
                  <a:lnTo>
                    <a:pt x="688712" y="8089844"/>
                  </a:lnTo>
                  <a:lnTo>
                    <a:pt x="713218" y="8132916"/>
                  </a:lnTo>
                  <a:lnTo>
                    <a:pt x="738115" y="8175730"/>
                  </a:lnTo>
                  <a:lnTo>
                    <a:pt x="763402" y="8218283"/>
                  </a:lnTo>
                  <a:lnTo>
                    <a:pt x="789076" y="8260570"/>
                  </a:lnTo>
                  <a:lnTo>
                    <a:pt x="815137" y="8302587"/>
                  </a:lnTo>
                  <a:lnTo>
                    <a:pt x="841582" y="8344329"/>
                  </a:lnTo>
                  <a:lnTo>
                    <a:pt x="868410" y="8385792"/>
                  </a:lnTo>
                  <a:lnTo>
                    <a:pt x="895620" y="8426972"/>
                  </a:lnTo>
                  <a:lnTo>
                    <a:pt x="923209" y="8467864"/>
                  </a:lnTo>
                  <a:lnTo>
                    <a:pt x="951177" y="8508465"/>
                  </a:lnTo>
                  <a:lnTo>
                    <a:pt x="979522" y="8548768"/>
                  </a:lnTo>
                  <a:lnTo>
                    <a:pt x="1010019" y="8591215"/>
                  </a:lnTo>
                  <a:lnTo>
                    <a:pt x="1040972" y="8633326"/>
                  </a:lnTo>
                  <a:lnTo>
                    <a:pt x="1072393" y="8675070"/>
                  </a:lnTo>
                  <a:lnTo>
                    <a:pt x="1104293" y="8716413"/>
                  </a:lnTo>
                  <a:lnTo>
                    <a:pt x="1136682" y="8757323"/>
                  </a:lnTo>
                  <a:lnTo>
                    <a:pt x="1169573" y="8797769"/>
                  </a:lnTo>
                  <a:lnTo>
                    <a:pt x="1202975" y="8837717"/>
                  </a:lnTo>
                  <a:lnTo>
                    <a:pt x="1236901" y="8877134"/>
                  </a:lnTo>
                  <a:lnTo>
                    <a:pt x="1271361" y="8915989"/>
                  </a:lnTo>
                  <a:lnTo>
                    <a:pt x="1306367" y="8954249"/>
                  </a:lnTo>
                  <a:lnTo>
                    <a:pt x="1341929" y="8991882"/>
                  </a:lnTo>
                  <a:lnTo>
                    <a:pt x="1378060" y="9028854"/>
                  </a:lnTo>
                  <a:lnTo>
                    <a:pt x="1414769" y="9065134"/>
                  </a:lnTo>
                  <a:lnTo>
                    <a:pt x="1452069" y="9100689"/>
                  </a:lnTo>
                  <a:lnTo>
                    <a:pt x="1489970" y="9135486"/>
                  </a:lnTo>
                  <a:lnTo>
                    <a:pt x="1528483" y="9169494"/>
                  </a:lnTo>
                  <a:lnTo>
                    <a:pt x="1567620" y="9202679"/>
                  </a:lnTo>
                  <a:lnTo>
                    <a:pt x="1607391" y="9235009"/>
                  </a:lnTo>
                  <a:lnTo>
                    <a:pt x="1647808" y="9266453"/>
                  </a:lnTo>
                  <a:lnTo>
                    <a:pt x="1688883" y="9296976"/>
                  </a:lnTo>
                  <a:lnTo>
                    <a:pt x="1730487" y="9326462"/>
                  </a:lnTo>
                  <a:lnTo>
                    <a:pt x="1772651" y="9354959"/>
                  </a:lnTo>
                  <a:lnTo>
                    <a:pt x="1815349" y="9382486"/>
                  </a:lnTo>
                  <a:lnTo>
                    <a:pt x="1858559" y="9409064"/>
                  </a:lnTo>
                  <a:lnTo>
                    <a:pt x="1902258" y="9434712"/>
                  </a:lnTo>
                  <a:lnTo>
                    <a:pt x="1946421" y="9459450"/>
                  </a:lnTo>
                  <a:lnTo>
                    <a:pt x="1991024" y="9483299"/>
                  </a:lnTo>
                  <a:lnTo>
                    <a:pt x="2036045" y="9506278"/>
                  </a:lnTo>
                  <a:lnTo>
                    <a:pt x="2081459" y="9528408"/>
                  </a:lnTo>
                  <a:lnTo>
                    <a:pt x="2127244" y="9549709"/>
                  </a:lnTo>
                  <a:lnTo>
                    <a:pt x="2173374" y="9570200"/>
                  </a:lnTo>
                  <a:lnTo>
                    <a:pt x="2219828" y="9589902"/>
                  </a:lnTo>
                  <a:lnTo>
                    <a:pt x="2266580" y="9608835"/>
                  </a:lnTo>
                  <a:lnTo>
                    <a:pt x="2313608" y="9627018"/>
                  </a:lnTo>
                  <a:lnTo>
                    <a:pt x="2360888" y="9644472"/>
                  </a:lnTo>
                  <a:lnTo>
                    <a:pt x="2408396" y="9661217"/>
                  </a:lnTo>
                  <a:lnTo>
                    <a:pt x="2456108" y="9677273"/>
                  </a:lnTo>
                  <a:lnTo>
                    <a:pt x="2504002" y="9692660"/>
                  </a:lnTo>
                  <a:lnTo>
                    <a:pt x="2552053" y="9707398"/>
                  </a:lnTo>
                  <a:lnTo>
                    <a:pt x="2600237" y="9721507"/>
                  </a:lnTo>
                  <a:lnTo>
                    <a:pt x="2647695" y="9734790"/>
                  </a:lnTo>
                  <a:lnTo>
                    <a:pt x="2695187" y="9747499"/>
                  </a:lnTo>
                  <a:lnTo>
                    <a:pt x="2742714" y="9759643"/>
                  </a:lnTo>
                  <a:lnTo>
                    <a:pt x="2790274" y="9771229"/>
                  </a:lnTo>
                  <a:lnTo>
                    <a:pt x="2837868" y="9782264"/>
                  </a:lnTo>
                  <a:lnTo>
                    <a:pt x="2885495" y="9792755"/>
                  </a:lnTo>
                  <a:lnTo>
                    <a:pt x="2933155" y="9802711"/>
                  </a:lnTo>
                  <a:lnTo>
                    <a:pt x="2980847" y="9812138"/>
                  </a:lnTo>
                  <a:lnTo>
                    <a:pt x="3028572" y="9821045"/>
                  </a:lnTo>
                  <a:lnTo>
                    <a:pt x="3076328" y="9829437"/>
                  </a:lnTo>
                  <a:lnTo>
                    <a:pt x="3124115" y="9837323"/>
                  </a:lnTo>
                  <a:lnTo>
                    <a:pt x="3171933" y="9844710"/>
                  </a:lnTo>
                  <a:lnTo>
                    <a:pt x="3219782" y="9851606"/>
                  </a:lnTo>
                  <a:lnTo>
                    <a:pt x="3267661" y="9858018"/>
                  </a:lnTo>
                  <a:lnTo>
                    <a:pt x="3315570" y="9863952"/>
                  </a:lnTo>
                  <a:lnTo>
                    <a:pt x="3363508" y="9869418"/>
                  </a:lnTo>
                  <a:lnTo>
                    <a:pt x="3411475" y="9874422"/>
                  </a:lnTo>
                  <a:lnTo>
                    <a:pt x="3459471" y="9878971"/>
                  </a:lnTo>
                  <a:lnTo>
                    <a:pt x="3507496" y="9883073"/>
                  </a:lnTo>
                  <a:lnTo>
                    <a:pt x="3555548" y="9886736"/>
                  </a:lnTo>
                  <a:lnTo>
                    <a:pt x="3603628" y="9889966"/>
                  </a:lnTo>
                  <a:lnTo>
                    <a:pt x="3651735" y="9892772"/>
                  </a:lnTo>
                  <a:lnTo>
                    <a:pt x="3699869" y="9895160"/>
                  </a:lnTo>
                  <a:lnTo>
                    <a:pt x="3748030" y="9897138"/>
                  </a:lnTo>
                  <a:lnTo>
                    <a:pt x="3796217" y="9898713"/>
                  </a:lnTo>
                  <a:lnTo>
                    <a:pt x="3844430" y="9899894"/>
                  </a:lnTo>
                  <a:lnTo>
                    <a:pt x="3892668" y="9900686"/>
                  </a:lnTo>
                  <a:lnTo>
                    <a:pt x="3940931" y="9901098"/>
                  </a:lnTo>
                  <a:lnTo>
                    <a:pt x="3989219" y="9901137"/>
                  </a:lnTo>
                  <a:lnTo>
                    <a:pt x="4037531" y="9900810"/>
                  </a:lnTo>
                  <a:lnTo>
                    <a:pt x="4085867" y="9900125"/>
                  </a:lnTo>
                  <a:lnTo>
                    <a:pt x="4134227" y="9899090"/>
                  </a:lnTo>
                  <a:lnTo>
                    <a:pt x="4182609" y="9897710"/>
                  </a:lnTo>
                  <a:lnTo>
                    <a:pt x="4231015" y="9895995"/>
                  </a:lnTo>
                  <a:lnTo>
                    <a:pt x="4279443" y="9893952"/>
                  </a:lnTo>
                  <a:lnTo>
                    <a:pt x="4327894" y="9891587"/>
                  </a:lnTo>
                  <a:lnTo>
                    <a:pt x="4376366" y="9888908"/>
                  </a:lnTo>
                  <a:lnTo>
                    <a:pt x="4424859" y="9885924"/>
                  </a:lnTo>
                  <a:lnTo>
                    <a:pt x="4473374" y="9882640"/>
                  </a:lnTo>
                  <a:lnTo>
                    <a:pt x="4521909" y="9879064"/>
                  </a:lnTo>
                  <a:lnTo>
                    <a:pt x="4570464" y="9875205"/>
                  </a:lnTo>
                  <a:lnTo>
                    <a:pt x="4619040" y="9871068"/>
                  </a:lnTo>
                  <a:lnTo>
                    <a:pt x="4667635" y="9866663"/>
                  </a:lnTo>
                  <a:lnTo>
                    <a:pt x="4716249" y="9861995"/>
                  </a:lnTo>
                  <a:lnTo>
                    <a:pt x="4764881" y="9857073"/>
                  </a:lnTo>
                  <a:lnTo>
                    <a:pt x="4813533" y="9851904"/>
                  </a:lnTo>
                  <a:lnTo>
                    <a:pt x="4862202" y="9846495"/>
                  </a:lnTo>
                  <a:lnTo>
                    <a:pt x="4910889" y="9840854"/>
                  </a:lnTo>
                  <a:lnTo>
                    <a:pt x="4959594" y="9834988"/>
                  </a:lnTo>
                  <a:lnTo>
                    <a:pt x="5008315" y="9828904"/>
                  </a:lnTo>
                  <a:lnTo>
                    <a:pt x="5105807" y="9816114"/>
                  </a:lnTo>
                  <a:lnTo>
                    <a:pt x="5203363" y="9802543"/>
                  </a:lnTo>
                  <a:lnTo>
                    <a:pt x="5300979" y="9788249"/>
                  </a:lnTo>
                  <a:lnTo>
                    <a:pt x="5398653" y="9773294"/>
                  </a:lnTo>
                  <a:lnTo>
                    <a:pt x="5496381" y="9757734"/>
                  </a:lnTo>
                  <a:lnTo>
                    <a:pt x="5594162" y="9741631"/>
                  </a:lnTo>
                  <a:lnTo>
                    <a:pt x="5691991" y="9725043"/>
                  </a:lnTo>
                  <a:lnTo>
                    <a:pt x="5838819" y="9699381"/>
                  </a:lnTo>
                  <a:lnTo>
                    <a:pt x="6034734" y="9664021"/>
                  </a:lnTo>
                  <a:lnTo>
                    <a:pt x="6770490" y="9527512"/>
                  </a:lnTo>
                  <a:lnTo>
                    <a:pt x="6966871" y="9492224"/>
                  </a:lnTo>
                  <a:lnTo>
                    <a:pt x="7114178" y="9466637"/>
                  </a:lnTo>
                  <a:lnTo>
                    <a:pt x="7212387" y="9450108"/>
                  </a:lnTo>
                  <a:lnTo>
                    <a:pt x="7310597" y="9434072"/>
                  </a:lnTo>
                  <a:lnTo>
                    <a:pt x="7408804" y="9418588"/>
                  </a:lnTo>
                  <a:lnTo>
                    <a:pt x="7507006" y="9403715"/>
                  </a:lnTo>
                  <a:lnTo>
                    <a:pt x="7605199" y="9389512"/>
                  </a:lnTo>
                  <a:lnTo>
                    <a:pt x="7703380" y="9376039"/>
                  </a:lnTo>
                  <a:lnTo>
                    <a:pt x="7801547" y="9363354"/>
                  </a:lnTo>
                  <a:lnTo>
                    <a:pt x="7850625" y="9357326"/>
                  </a:lnTo>
                  <a:lnTo>
                    <a:pt x="7899697" y="9351518"/>
                  </a:lnTo>
                  <a:lnTo>
                    <a:pt x="7948765" y="9345936"/>
                  </a:lnTo>
                  <a:lnTo>
                    <a:pt x="7997827" y="9340588"/>
                  </a:lnTo>
                  <a:lnTo>
                    <a:pt x="8046883" y="9335483"/>
                  </a:lnTo>
                  <a:lnTo>
                    <a:pt x="8095933" y="9330626"/>
                  </a:lnTo>
                  <a:lnTo>
                    <a:pt x="8144977" y="9326025"/>
                  </a:lnTo>
                  <a:lnTo>
                    <a:pt x="8194013" y="9321689"/>
                  </a:lnTo>
                  <a:lnTo>
                    <a:pt x="8243043" y="9317624"/>
                  </a:lnTo>
                  <a:lnTo>
                    <a:pt x="8292064" y="9313837"/>
                  </a:lnTo>
                  <a:lnTo>
                    <a:pt x="8341078" y="9310337"/>
                  </a:lnTo>
                  <a:lnTo>
                    <a:pt x="8389996" y="9307130"/>
                  </a:lnTo>
                  <a:lnTo>
                    <a:pt x="8438978" y="9304196"/>
                  </a:lnTo>
                  <a:lnTo>
                    <a:pt x="8488020" y="9301525"/>
                  </a:lnTo>
                  <a:lnTo>
                    <a:pt x="8537120" y="9299107"/>
                  </a:lnTo>
                  <a:lnTo>
                    <a:pt x="8586276" y="9296931"/>
                  </a:lnTo>
                  <a:lnTo>
                    <a:pt x="8635486" y="9294989"/>
                  </a:lnTo>
                  <a:lnTo>
                    <a:pt x="8684747" y="9293270"/>
                  </a:lnTo>
                  <a:lnTo>
                    <a:pt x="8783413" y="9290462"/>
                  </a:lnTo>
                  <a:lnTo>
                    <a:pt x="8882256" y="9288427"/>
                  </a:lnTo>
                  <a:lnTo>
                    <a:pt x="8981255" y="9287086"/>
                  </a:lnTo>
                  <a:lnTo>
                    <a:pt x="9080393" y="9286359"/>
                  </a:lnTo>
                  <a:lnTo>
                    <a:pt x="9179650" y="9286168"/>
                  </a:lnTo>
                  <a:lnTo>
                    <a:pt x="9328716" y="9286710"/>
                  </a:lnTo>
                  <a:lnTo>
                    <a:pt x="9477943" y="9288010"/>
                  </a:lnTo>
                  <a:lnTo>
                    <a:pt x="9975698" y="9294368"/>
                  </a:lnTo>
                  <a:lnTo>
                    <a:pt x="10174565" y="9296208"/>
                  </a:lnTo>
                  <a:lnTo>
                    <a:pt x="10323486" y="9296735"/>
                  </a:lnTo>
                  <a:lnTo>
                    <a:pt x="10422621" y="9296530"/>
                  </a:lnTo>
                  <a:lnTo>
                    <a:pt x="10521618" y="9295788"/>
                  </a:lnTo>
                  <a:lnTo>
                    <a:pt x="10620457" y="9294429"/>
                  </a:lnTo>
                  <a:lnTo>
                    <a:pt x="10719119" y="9292374"/>
                  </a:lnTo>
                  <a:lnTo>
                    <a:pt x="10817586" y="9289544"/>
                  </a:lnTo>
                  <a:lnTo>
                    <a:pt x="10866741" y="9287813"/>
                  </a:lnTo>
                  <a:lnTo>
                    <a:pt x="10915839" y="9285859"/>
                  </a:lnTo>
                  <a:lnTo>
                    <a:pt x="10964878" y="9283671"/>
                  </a:lnTo>
                  <a:lnTo>
                    <a:pt x="11013857" y="9281239"/>
                  </a:lnTo>
                  <a:lnTo>
                    <a:pt x="11062773" y="9278554"/>
                  </a:lnTo>
                  <a:lnTo>
                    <a:pt x="11111623" y="9275606"/>
                  </a:lnTo>
                  <a:lnTo>
                    <a:pt x="11160405" y="9272384"/>
                  </a:lnTo>
                  <a:lnTo>
                    <a:pt x="11209117" y="9268879"/>
                  </a:lnTo>
                  <a:lnTo>
                    <a:pt x="11257756" y="9265081"/>
                  </a:lnTo>
                  <a:lnTo>
                    <a:pt x="11306319" y="9260980"/>
                  </a:lnTo>
                  <a:lnTo>
                    <a:pt x="11354806" y="9256566"/>
                  </a:lnTo>
                  <a:lnTo>
                    <a:pt x="11403212" y="9251828"/>
                  </a:lnTo>
                  <a:lnTo>
                    <a:pt x="11451536" y="9246758"/>
                  </a:lnTo>
                  <a:lnTo>
                    <a:pt x="11499776" y="9241346"/>
                  </a:lnTo>
                  <a:lnTo>
                    <a:pt x="11547928" y="9235580"/>
                  </a:lnTo>
                  <a:lnTo>
                    <a:pt x="11595991" y="9229452"/>
                  </a:lnTo>
                  <a:lnTo>
                    <a:pt x="11643962" y="9222951"/>
                  </a:lnTo>
                  <a:lnTo>
                    <a:pt x="11691839" y="9216067"/>
                  </a:lnTo>
                  <a:lnTo>
                    <a:pt x="11739620" y="9208792"/>
                  </a:lnTo>
                  <a:lnTo>
                    <a:pt x="11787301" y="9201113"/>
                  </a:lnTo>
                  <a:lnTo>
                    <a:pt x="11834881" y="9193023"/>
                  </a:lnTo>
                  <a:lnTo>
                    <a:pt x="11882358" y="9184510"/>
                  </a:lnTo>
                  <a:lnTo>
                    <a:pt x="11929728" y="9175565"/>
                  </a:lnTo>
                  <a:lnTo>
                    <a:pt x="11976990" y="9166178"/>
                  </a:lnTo>
                  <a:lnTo>
                    <a:pt x="12024141" y="9156339"/>
                  </a:lnTo>
                  <a:lnTo>
                    <a:pt x="12071178" y="9146038"/>
                  </a:lnTo>
                  <a:lnTo>
                    <a:pt x="12118100" y="9135265"/>
                  </a:lnTo>
                  <a:lnTo>
                    <a:pt x="12164904" y="9124011"/>
                  </a:lnTo>
                  <a:lnTo>
                    <a:pt x="12211588" y="9112264"/>
                  </a:lnTo>
                  <a:lnTo>
                    <a:pt x="12258148" y="9100016"/>
                  </a:lnTo>
                  <a:lnTo>
                    <a:pt x="12304584" y="9087257"/>
                  </a:lnTo>
                  <a:lnTo>
                    <a:pt x="12350892" y="9073975"/>
                  </a:lnTo>
                  <a:lnTo>
                    <a:pt x="12397070" y="9060163"/>
                  </a:lnTo>
                  <a:lnTo>
                    <a:pt x="12443116" y="9045809"/>
                  </a:lnTo>
                  <a:lnTo>
                    <a:pt x="12489027" y="9030903"/>
                  </a:lnTo>
                  <a:lnTo>
                    <a:pt x="12534801" y="9015437"/>
                  </a:lnTo>
                  <a:lnTo>
                    <a:pt x="12580435" y="8999399"/>
                  </a:lnTo>
                  <a:lnTo>
                    <a:pt x="12625927" y="8982780"/>
                  </a:lnTo>
                  <a:lnTo>
                    <a:pt x="12671276" y="8965570"/>
                  </a:lnTo>
                  <a:lnTo>
                    <a:pt x="12716477" y="8947759"/>
                  </a:lnTo>
                  <a:lnTo>
                    <a:pt x="12761530" y="8929338"/>
                  </a:lnTo>
                  <a:lnTo>
                    <a:pt x="12806431" y="8910295"/>
                  </a:lnTo>
                  <a:lnTo>
                    <a:pt x="12851179" y="8890622"/>
                  </a:lnTo>
                  <a:lnTo>
                    <a:pt x="12895770" y="8870308"/>
                  </a:lnTo>
                  <a:lnTo>
                    <a:pt x="12940203" y="8849343"/>
                  </a:lnTo>
                  <a:lnTo>
                    <a:pt x="12984474" y="8827718"/>
                  </a:lnTo>
                  <a:lnTo>
                    <a:pt x="13028583" y="8805423"/>
                  </a:lnTo>
                  <a:lnTo>
                    <a:pt x="13072526" y="8782447"/>
                  </a:lnTo>
                  <a:lnTo>
                    <a:pt x="13114819" y="8759584"/>
                  </a:lnTo>
                  <a:lnTo>
                    <a:pt x="13156750" y="8736166"/>
                  </a:lnTo>
                  <a:lnTo>
                    <a:pt x="13198320" y="8712200"/>
                  </a:lnTo>
                  <a:lnTo>
                    <a:pt x="13239530" y="8687690"/>
                  </a:lnTo>
                  <a:lnTo>
                    <a:pt x="13280380" y="8662644"/>
                  </a:lnTo>
                  <a:lnTo>
                    <a:pt x="13320872" y="8637067"/>
                  </a:lnTo>
                  <a:lnTo>
                    <a:pt x="13361006" y="8610965"/>
                  </a:lnTo>
                  <a:lnTo>
                    <a:pt x="13400783" y="8584345"/>
                  </a:lnTo>
                  <a:lnTo>
                    <a:pt x="13440205" y="8557213"/>
                  </a:lnTo>
                  <a:lnTo>
                    <a:pt x="13479273" y="8529573"/>
                  </a:lnTo>
                  <a:lnTo>
                    <a:pt x="13517986" y="8501434"/>
                  </a:lnTo>
                  <a:lnTo>
                    <a:pt x="13556347" y="8472800"/>
                  </a:lnTo>
                  <a:lnTo>
                    <a:pt x="13594356" y="8443678"/>
                  </a:lnTo>
                  <a:lnTo>
                    <a:pt x="13632014" y="8414074"/>
                  </a:lnTo>
                  <a:lnTo>
                    <a:pt x="13669322" y="8383994"/>
                  </a:lnTo>
                  <a:lnTo>
                    <a:pt x="13706281" y="8353443"/>
                  </a:lnTo>
                  <a:lnTo>
                    <a:pt x="13742892" y="8322429"/>
                  </a:lnTo>
                  <a:lnTo>
                    <a:pt x="13779156" y="8290957"/>
                  </a:lnTo>
                  <a:lnTo>
                    <a:pt x="13815074" y="8259033"/>
                  </a:lnTo>
                  <a:lnTo>
                    <a:pt x="13850646" y="8226663"/>
                  </a:lnTo>
                  <a:lnTo>
                    <a:pt x="13885875" y="8193854"/>
                  </a:lnTo>
                  <a:lnTo>
                    <a:pt x="13920759" y="8160611"/>
                  </a:lnTo>
                  <a:lnTo>
                    <a:pt x="13955302" y="8126940"/>
                  </a:lnTo>
                  <a:lnTo>
                    <a:pt x="13989503" y="8092848"/>
                  </a:lnTo>
                  <a:lnTo>
                    <a:pt x="14023363" y="8058340"/>
                  </a:lnTo>
                  <a:lnTo>
                    <a:pt x="14056884" y="8023423"/>
                  </a:lnTo>
                  <a:lnTo>
                    <a:pt x="14090066" y="7988103"/>
                  </a:lnTo>
                  <a:lnTo>
                    <a:pt x="14122911" y="7952386"/>
                  </a:lnTo>
                  <a:lnTo>
                    <a:pt x="14155419" y="7916277"/>
                  </a:lnTo>
                  <a:lnTo>
                    <a:pt x="14187591" y="7879784"/>
                  </a:lnTo>
                  <a:lnTo>
                    <a:pt x="14219428" y="7842911"/>
                  </a:lnTo>
                  <a:lnTo>
                    <a:pt x="14250931" y="7805666"/>
                  </a:lnTo>
                  <a:lnTo>
                    <a:pt x="14282101" y="7768053"/>
                  </a:lnTo>
                  <a:lnTo>
                    <a:pt x="14312940" y="7730080"/>
                  </a:lnTo>
                  <a:lnTo>
                    <a:pt x="14343447" y="7691752"/>
                  </a:lnTo>
                  <a:lnTo>
                    <a:pt x="14373624" y="7653075"/>
                  </a:lnTo>
                  <a:lnTo>
                    <a:pt x="14403472" y="7614056"/>
                  </a:lnTo>
                  <a:lnTo>
                    <a:pt x="14432991" y="7574701"/>
                  </a:lnTo>
                  <a:lnTo>
                    <a:pt x="14462184" y="7535014"/>
                  </a:lnTo>
                  <a:lnTo>
                    <a:pt x="14491050" y="7495004"/>
                  </a:lnTo>
                  <a:lnTo>
                    <a:pt x="14519590" y="7454675"/>
                  </a:lnTo>
                  <a:lnTo>
                    <a:pt x="14547806" y="7414034"/>
                  </a:lnTo>
                  <a:lnTo>
                    <a:pt x="14575699" y="7373086"/>
                  </a:lnTo>
                  <a:lnTo>
                    <a:pt x="14603269" y="7331839"/>
                  </a:lnTo>
                  <a:lnTo>
                    <a:pt x="14630517" y="7290297"/>
                  </a:lnTo>
                  <a:lnTo>
                    <a:pt x="14657445" y="7248468"/>
                  </a:lnTo>
                  <a:lnTo>
                    <a:pt x="14684052" y="7206356"/>
                  </a:lnTo>
                  <a:lnTo>
                    <a:pt x="14710341" y="7163969"/>
                  </a:lnTo>
                  <a:lnTo>
                    <a:pt x="14736313" y="7121312"/>
                  </a:lnTo>
                  <a:lnTo>
                    <a:pt x="14761967" y="7078391"/>
                  </a:lnTo>
                  <a:lnTo>
                    <a:pt x="14787305" y="7035212"/>
                  </a:lnTo>
                  <a:lnTo>
                    <a:pt x="14812329" y="6991782"/>
                  </a:lnTo>
                  <a:lnTo>
                    <a:pt x="14837038" y="6948107"/>
                  </a:lnTo>
                  <a:lnTo>
                    <a:pt x="14861434" y="6904192"/>
                  </a:lnTo>
                  <a:lnTo>
                    <a:pt x="14885518" y="6860043"/>
                  </a:lnTo>
                  <a:lnTo>
                    <a:pt x="14909290" y="6815668"/>
                  </a:lnTo>
                  <a:lnTo>
                    <a:pt x="14932753" y="6771071"/>
                  </a:lnTo>
                  <a:lnTo>
                    <a:pt x="14955905" y="6726258"/>
                  </a:lnTo>
                  <a:lnTo>
                    <a:pt x="14978750" y="6681237"/>
                  </a:lnTo>
                  <a:lnTo>
                    <a:pt x="15001287" y="6636013"/>
                  </a:lnTo>
                  <a:lnTo>
                    <a:pt x="15023517" y="6590592"/>
                  </a:lnTo>
                  <a:lnTo>
                    <a:pt x="15045442" y="6544980"/>
                  </a:lnTo>
                  <a:lnTo>
                    <a:pt x="15067063" y="6499183"/>
                  </a:lnTo>
                  <a:lnTo>
                    <a:pt x="15088379" y="6453207"/>
                  </a:lnTo>
                  <a:lnTo>
                    <a:pt x="15109393" y="6407059"/>
                  </a:lnTo>
                  <a:lnTo>
                    <a:pt x="15130105" y="6360744"/>
                  </a:lnTo>
                  <a:lnTo>
                    <a:pt x="15150516" y="6314268"/>
                  </a:lnTo>
                  <a:lnTo>
                    <a:pt x="15170627" y="6267638"/>
                  </a:lnTo>
                  <a:lnTo>
                    <a:pt x="15190440" y="6220859"/>
                  </a:lnTo>
                  <a:lnTo>
                    <a:pt x="15209954" y="6173939"/>
                  </a:lnTo>
                  <a:lnTo>
                    <a:pt x="15229171" y="6126881"/>
                  </a:lnTo>
                  <a:lnTo>
                    <a:pt x="15248092" y="6079694"/>
                  </a:lnTo>
                  <a:lnTo>
                    <a:pt x="15266717" y="6032382"/>
                  </a:lnTo>
                  <a:lnTo>
                    <a:pt x="15285049" y="5984953"/>
                  </a:lnTo>
                  <a:lnTo>
                    <a:pt x="15303087" y="5937411"/>
                  </a:lnTo>
                  <a:lnTo>
                    <a:pt x="15320833" y="5889764"/>
                  </a:lnTo>
                  <a:lnTo>
                    <a:pt x="15338287" y="5842016"/>
                  </a:lnTo>
                  <a:lnTo>
                    <a:pt x="15355451" y="5794175"/>
                  </a:lnTo>
                  <a:lnTo>
                    <a:pt x="15372325" y="5746246"/>
                  </a:lnTo>
                  <a:lnTo>
                    <a:pt x="15388911" y="5698235"/>
                  </a:lnTo>
                  <a:lnTo>
                    <a:pt x="15405209" y="5650149"/>
                  </a:lnTo>
                  <a:lnTo>
                    <a:pt x="15421221" y="5601993"/>
                  </a:lnTo>
                  <a:lnTo>
                    <a:pt x="15436946" y="5553774"/>
                  </a:lnTo>
                  <a:lnTo>
                    <a:pt x="15452387" y="5505497"/>
                  </a:lnTo>
                  <a:lnTo>
                    <a:pt x="15467544" y="5457169"/>
                  </a:lnTo>
                  <a:lnTo>
                    <a:pt x="15482418" y="5408796"/>
                  </a:lnTo>
                  <a:lnTo>
                    <a:pt x="15497010" y="5360383"/>
                  </a:lnTo>
                  <a:lnTo>
                    <a:pt x="15511321" y="5311938"/>
                  </a:lnTo>
                  <a:lnTo>
                    <a:pt x="15525352" y="5263465"/>
                  </a:lnTo>
                  <a:lnTo>
                    <a:pt x="15539001" y="5215379"/>
                  </a:lnTo>
                  <a:lnTo>
                    <a:pt x="15552423" y="5167184"/>
                  </a:lnTo>
                  <a:lnTo>
                    <a:pt x="15565608" y="5118883"/>
                  </a:lnTo>
                  <a:lnTo>
                    <a:pt x="15578548" y="5070479"/>
                  </a:lnTo>
                  <a:lnTo>
                    <a:pt x="15591233" y="5021976"/>
                  </a:lnTo>
                  <a:lnTo>
                    <a:pt x="15603655" y="4973376"/>
                  </a:lnTo>
                  <a:lnTo>
                    <a:pt x="15615804" y="4924683"/>
                  </a:lnTo>
                  <a:lnTo>
                    <a:pt x="15627673" y="4875900"/>
                  </a:lnTo>
                  <a:lnTo>
                    <a:pt x="15639251" y="4827031"/>
                  </a:lnTo>
                  <a:lnTo>
                    <a:pt x="15650531" y="4778077"/>
                  </a:lnTo>
                  <a:lnTo>
                    <a:pt x="15661503" y="4729042"/>
                  </a:lnTo>
                  <a:lnTo>
                    <a:pt x="15672159" y="4679930"/>
                  </a:lnTo>
                  <a:lnTo>
                    <a:pt x="15682489" y="4630744"/>
                  </a:lnTo>
                  <a:lnTo>
                    <a:pt x="15692485" y="4581486"/>
                  </a:lnTo>
                  <a:lnTo>
                    <a:pt x="15702138" y="4532160"/>
                  </a:lnTo>
                  <a:lnTo>
                    <a:pt x="15711439" y="4482770"/>
                  </a:lnTo>
                  <a:lnTo>
                    <a:pt x="15720380" y="4433317"/>
                  </a:lnTo>
                  <a:lnTo>
                    <a:pt x="15728950" y="4383806"/>
                  </a:lnTo>
                  <a:lnTo>
                    <a:pt x="15737142" y="4334239"/>
                  </a:lnTo>
                  <a:lnTo>
                    <a:pt x="15744947" y="4284619"/>
                  </a:lnTo>
                  <a:lnTo>
                    <a:pt x="15752355" y="4234951"/>
                  </a:lnTo>
                  <a:lnTo>
                    <a:pt x="15759358" y="4185236"/>
                  </a:lnTo>
                  <a:lnTo>
                    <a:pt x="15765948" y="4135478"/>
                  </a:lnTo>
                  <a:lnTo>
                    <a:pt x="15772114" y="4085681"/>
                  </a:lnTo>
                  <a:lnTo>
                    <a:pt x="15777849" y="4035847"/>
                  </a:lnTo>
                  <a:lnTo>
                    <a:pt x="15783143" y="3985979"/>
                  </a:lnTo>
                  <a:lnTo>
                    <a:pt x="15787988" y="3936081"/>
                  </a:lnTo>
                  <a:lnTo>
                    <a:pt x="15792374" y="3886155"/>
                  </a:lnTo>
                  <a:lnTo>
                    <a:pt x="15796294" y="3836206"/>
                  </a:lnTo>
                  <a:lnTo>
                    <a:pt x="15799737" y="3786235"/>
                  </a:lnTo>
                  <a:lnTo>
                    <a:pt x="15802695" y="3736246"/>
                  </a:lnTo>
                  <a:lnTo>
                    <a:pt x="15805160" y="3686243"/>
                  </a:lnTo>
                  <a:lnTo>
                    <a:pt x="15807122" y="3636229"/>
                  </a:lnTo>
                  <a:lnTo>
                    <a:pt x="15808573" y="3586205"/>
                  </a:lnTo>
                  <a:lnTo>
                    <a:pt x="15809503" y="3536177"/>
                  </a:lnTo>
                  <a:lnTo>
                    <a:pt x="15809904" y="3486146"/>
                  </a:lnTo>
                  <a:lnTo>
                    <a:pt x="15809767" y="3436117"/>
                  </a:lnTo>
                  <a:lnTo>
                    <a:pt x="15809084" y="3386091"/>
                  </a:lnTo>
                  <a:lnTo>
                    <a:pt x="15807844" y="3336073"/>
                  </a:lnTo>
                  <a:lnTo>
                    <a:pt x="15806040" y="3286065"/>
                  </a:lnTo>
                  <a:lnTo>
                    <a:pt x="15803662" y="3236071"/>
                  </a:lnTo>
                  <a:lnTo>
                    <a:pt x="15800703" y="3186094"/>
                  </a:lnTo>
                  <a:lnTo>
                    <a:pt x="15797151" y="3136136"/>
                  </a:lnTo>
                  <a:lnTo>
                    <a:pt x="15793000" y="3086202"/>
                  </a:lnTo>
                  <a:lnTo>
                    <a:pt x="15788240" y="3036293"/>
                  </a:lnTo>
                  <a:lnTo>
                    <a:pt x="15782862" y="2986414"/>
                  </a:lnTo>
                  <a:lnTo>
                    <a:pt x="15776784" y="2936191"/>
                  </a:lnTo>
                  <a:lnTo>
                    <a:pt x="15770019" y="2886038"/>
                  </a:lnTo>
                  <a:lnTo>
                    <a:pt x="15762569" y="2835966"/>
                  </a:lnTo>
                  <a:lnTo>
                    <a:pt x="15754438" y="2785989"/>
                  </a:lnTo>
                  <a:lnTo>
                    <a:pt x="15745627" y="2736121"/>
                  </a:lnTo>
                  <a:lnTo>
                    <a:pt x="15736139" y="2686373"/>
                  </a:lnTo>
                  <a:lnTo>
                    <a:pt x="15725977" y="2636760"/>
                  </a:lnTo>
                  <a:lnTo>
                    <a:pt x="15715142" y="2587295"/>
                  </a:lnTo>
                  <a:lnTo>
                    <a:pt x="15703638" y="2537990"/>
                  </a:lnTo>
                  <a:lnTo>
                    <a:pt x="15691467" y="2488858"/>
                  </a:lnTo>
                  <a:lnTo>
                    <a:pt x="15678631" y="2439914"/>
                  </a:lnTo>
                  <a:lnTo>
                    <a:pt x="15665133" y="2391168"/>
                  </a:lnTo>
                  <a:lnTo>
                    <a:pt x="15650975" y="2342636"/>
                  </a:lnTo>
                  <a:lnTo>
                    <a:pt x="15636160" y="2294330"/>
                  </a:lnTo>
                  <a:lnTo>
                    <a:pt x="15620691" y="2246263"/>
                  </a:lnTo>
                  <a:lnTo>
                    <a:pt x="15604568" y="2198448"/>
                  </a:lnTo>
                  <a:lnTo>
                    <a:pt x="15587796" y="2150898"/>
                  </a:lnTo>
                  <a:lnTo>
                    <a:pt x="15570377" y="2103626"/>
                  </a:lnTo>
                  <a:lnTo>
                    <a:pt x="15552313" y="2056646"/>
                  </a:lnTo>
                  <a:lnTo>
                    <a:pt x="15533606" y="2009970"/>
                  </a:lnTo>
                  <a:lnTo>
                    <a:pt x="15514260" y="1963612"/>
                  </a:lnTo>
                  <a:lnTo>
                    <a:pt x="15494275" y="1917584"/>
                  </a:lnTo>
                  <a:lnTo>
                    <a:pt x="15473656" y="1871900"/>
                  </a:lnTo>
                  <a:lnTo>
                    <a:pt x="15452404" y="1826573"/>
                  </a:lnTo>
                  <a:lnTo>
                    <a:pt x="15430522" y="1781616"/>
                  </a:lnTo>
                  <a:lnTo>
                    <a:pt x="15408013" y="1737041"/>
                  </a:lnTo>
                  <a:lnTo>
                    <a:pt x="15384878" y="1692863"/>
                  </a:lnTo>
                  <a:lnTo>
                    <a:pt x="15361121" y="1649094"/>
                  </a:lnTo>
                  <a:lnTo>
                    <a:pt x="15336743" y="1605747"/>
                  </a:lnTo>
                  <a:lnTo>
                    <a:pt x="15311748" y="1562836"/>
                  </a:lnTo>
                  <a:lnTo>
                    <a:pt x="15286137" y="1520372"/>
                  </a:lnTo>
                  <a:lnTo>
                    <a:pt x="15259913" y="1478371"/>
                  </a:lnTo>
                  <a:lnTo>
                    <a:pt x="15233079" y="1436844"/>
                  </a:lnTo>
                  <a:lnTo>
                    <a:pt x="15205637" y="1395805"/>
                  </a:lnTo>
                  <a:lnTo>
                    <a:pt x="15177590" y="1355266"/>
                  </a:lnTo>
                  <a:lnTo>
                    <a:pt x="15148940" y="1315241"/>
                  </a:lnTo>
                  <a:lnTo>
                    <a:pt x="15119689" y="1275743"/>
                  </a:lnTo>
                  <a:lnTo>
                    <a:pt x="15089840" y="1236786"/>
                  </a:lnTo>
                  <a:lnTo>
                    <a:pt x="15059396" y="1198381"/>
                  </a:lnTo>
                  <a:lnTo>
                    <a:pt x="15028359" y="1160543"/>
                  </a:lnTo>
                  <a:lnTo>
                    <a:pt x="14996731" y="1123283"/>
                  </a:lnTo>
                  <a:lnTo>
                    <a:pt x="14964514" y="1086617"/>
                  </a:lnTo>
                  <a:lnTo>
                    <a:pt x="14931713" y="1050555"/>
                  </a:lnTo>
                  <a:lnTo>
                    <a:pt x="14898327" y="1015112"/>
                  </a:lnTo>
                  <a:lnTo>
                    <a:pt x="14864362" y="980301"/>
                  </a:lnTo>
                  <a:lnTo>
                    <a:pt x="14829817" y="946135"/>
                  </a:lnTo>
                  <a:lnTo>
                    <a:pt x="14794697" y="912626"/>
                  </a:lnTo>
                  <a:lnTo>
                    <a:pt x="14759004" y="879788"/>
                  </a:lnTo>
                  <a:lnTo>
                    <a:pt x="14722740" y="847634"/>
                  </a:lnTo>
                  <a:lnTo>
                    <a:pt x="14685907" y="816178"/>
                  </a:lnTo>
                  <a:lnTo>
                    <a:pt x="14648509" y="785431"/>
                  </a:lnTo>
                  <a:lnTo>
                    <a:pt x="14610547" y="755408"/>
                  </a:lnTo>
                  <a:lnTo>
                    <a:pt x="14572024" y="726121"/>
                  </a:lnTo>
                  <a:lnTo>
                    <a:pt x="14532942" y="697583"/>
                  </a:lnTo>
                  <a:lnTo>
                    <a:pt x="14491709" y="668686"/>
                  </a:lnTo>
                  <a:lnTo>
                    <a:pt x="14450053" y="640673"/>
                  </a:lnTo>
                  <a:lnTo>
                    <a:pt x="14407985" y="613529"/>
                  </a:lnTo>
                  <a:lnTo>
                    <a:pt x="14365516" y="587238"/>
                  </a:lnTo>
                  <a:lnTo>
                    <a:pt x="14322658" y="561785"/>
                  </a:lnTo>
                  <a:lnTo>
                    <a:pt x="14279421" y="537155"/>
                  </a:lnTo>
                  <a:lnTo>
                    <a:pt x="14235819" y="513331"/>
                  </a:lnTo>
                  <a:lnTo>
                    <a:pt x="14191862" y="490298"/>
                  </a:lnTo>
                  <a:lnTo>
                    <a:pt x="14147561" y="468041"/>
                  </a:lnTo>
                  <a:lnTo>
                    <a:pt x="14102928" y="446544"/>
                  </a:lnTo>
                  <a:lnTo>
                    <a:pt x="14057975" y="425792"/>
                  </a:lnTo>
                  <a:lnTo>
                    <a:pt x="14012712" y="405769"/>
                  </a:lnTo>
                  <a:lnTo>
                    <a:pt x="13967152" y="386460"/>
                  </a:lnTo>
                  <a:lnTo>
                    <a:pt x="13921306" y="367848"/>
                  </a:lnTo>
                  <a:lnTo>
                    <a:pt x="13875185" y="349919"/>
                  </a:lnTo>
                  <a:lnTo>
                    <a:pt x="13828801" y="332658"/>
                  </a:lnTo>
                  <a:lnTo>
                    <a:pt x="13782165" y="316047"/>
                  </a:lnTo>
                  <a:lnTo>
                    <a:pt x="13735289" y="300073"/>
                  </a:lnTo>
                  <a:lnTo>
                    <a:pt x="13688184" y="284719"/>
                  </a:lnTo>
                  <a:lnTo>
                    <a:pt x="13640861" y="269971"/>
                  </a:lnTo>
                  <a:lnTo>
                    <a:pt x="13593333" y="255811"/>
                  </a:lnTo>
                  <a:lnTo>
                    <a:pt x="13545610" y="242226"/>
                  </a:lnTo>
                  <a:lnTo>
                    <a:pt x="13497704" y="229198"/>
                  </a:lnTo>
                  <a:lnTo>
                    <a:pt x="13449626" y="216714"/>
                  </a:lnTo>
                  <a:lnTo>
                    <a:pt x="13401388" y="204757"/>
                  </a:lnTo>
                  <a:lnTo>
                    <a:pt x="13353002" y="193312"/>
                  </a:lnTo>
                  <a:lnTo>
                    <a:pt x="13304478" y="182363"/>
                  </a:lnTo>
                  <a:lnTo>
                    <a:pt x="13255828" y="171895"/>
                  </a:lnTo>
                  <a:lnTo>
                    <a:pt x="13207065" y="161892"/>
                  </a:lnTo>
                  <a:lnTo>
                    <a:pt x="13158198" y="152339"/>
                  </a:lnTo>
                  <a:lnTo>
                    <a:pt x="13109240" y="143220"/>
                  </a:lnTo>
                  <a:lnTo>
                    <a:pt x="13060202" y="134520"/>
                  </a:lnTo>
                  <a:lnTo>
                    <a:pt x="13011095" y="126223"/>
                  </a:lnTo>
                  <a:lnTo>
                    <a:pt x="12961932" y="118313"/>
                  </a:lnTo>
                  <a:lnTo>
                    <a:pt x="12912723" y="110776"/>
                  </a:lnTo>
                  <a:lnTo>
                    <a:pt x="12863479" y="103595"/>
                  </a:lnTo>
                  <a:lnTo>
                    <a:pt x="12814213" y="96756"/>
                  </a:lnTo>
                  <a:lnTo>
                    <a:pt x="12764936" y="90242"/>
                  </a:lnTo>
                  <a:lnTo>
                    <a:pt x="12715659" y="84038"/>
                  </a:lnTo>
                  <a:lnTo>
                    <a:pt x="12666394" y="78128"/>
                  </a:lnTo>
                  <a:lnTo>
                    <a:pt x="12617152" y="72497"/>
                  </a:lnTo>
                  <a:lnTo>
                    <a:pt x="12567945" y="67130"/>
                  </a:lnTo>
                  <a:lnTo>
                    <a:pt x="12518783" y="62011"/>
                  </a:lnTo>
                  <a:lnTo>
                    <a:pt x="12468149" y="56966"/>
                  </a:lnTo>
                  <a:lnTo>
                    <a:pt x="12417496" y="52135"/>
                  </a:lnTo>
                  <a:lnTo>
                    <a:pt x="12366826" y="47518"/>
                  </a:lnTo>
                  <a:lnTo>
                    <a:pt x="12316139" y="43116"/>
                  </a:lnTo>
                  <a:lnTo>
                    <a:pt x="12265436" y="38927"/>
                  </a:lnTo>
                  <a:lnTo>
                    <a:pt x="12214719" y="34953"/>
                  </a:lnTo>
                  <a:lnTo>
                    <a:pt x="12163987" y="31193"/>
                  </a:lnTo>
                  <a:lnTo>
                    <a:pt x="12113241" y="27647"/>
                  </a:lnTo>
                  <a:lnTo>
                    <a:pt x="12062483" y="24315"/>
                  </a:lnTo>
                  <a:lnTo>
                    <a:pt x="12011713" y="21196"/>
                  </a:lnTo>
                  <a:lnTo>
                    <a:pt x="11960932" y="18292"/>
                  </a:lnTo>
                  <a:lnTo>
                    <a:pt x="11910141" y="15602"/>
                  </a:lnTo>
                  <a:lnTo>
                    <a:pt x="11859340" y="13126"/>
                  </a:lnTo>
                  <a:lnTo>
                    <a:pt x="11808530" y="10864"/>
                  </a:lnTo>
                  <a:lnTo>
                    <a:pt x="11757713" y="8815"/>
                  </a:lnTo>
                  <a:lnTo>
                    <a:pt x="11706888" y="6980"/>
                  </a:lnTo>
                  <a:lnTo>
                    <a:pt x="11656057" y="5360"/>
                  </a:lnTo>
                  <a:lnTo>
                    <a:pt x="11605220" y="3953"/>
                  </a:lnTo>
                  <a:lnTo>
                    <a:pt x="11554378" y="2760"/>
                  </a:lnTo>
                  <a:lnTo>
                    <a:pt x="11503533" y="1780"/>
                  </a:lnTo>
                  <a:lnTo>
                    <a:pt x="11452684" y="1014"/>
                  </a:lnTo>
                  <a:lnTo>
                    <a:pt x="11401833" y="462"/>
                  </a:lnTo>
                  <a:lnTo>
                    <a:pt x="11350980" y="124"/>
                  </a:lnTo>
                  <a:lnTo>
                    <a:pt x="11300126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8867" y="280034"/>
              <a:ext cx="10886027" cy="106615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745854" y="1091702"/>
            <a:ext cx="15977235" cy="10217150"/>
            <a:chOff x="3745854" y="1091702"/>
            <a:chExt cx="15977235" cy="10217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5854" y="1091702"/>
              <a:ext cx="13622464" cy="102168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945172" y="5950386"/>
              <a:ext cx="4777740" cy="4777740"/>
            </a:xfrm>
            <a:custGeom>
              <a:avLst/>
              <a:gdLst/>
              <a:ahLst/>
              <a:cxnLst/>
              <a:rect l="l" t="t" r="r" b="b"/>
              <a:pathLst>
                <a:path w="4777740" h="4777740">
                  <a:moveTo>
                    <a:pt x="2388712" y="0"/>
                  </a:moveTo>
                  <a:lnTo>
                    <a:pt x="2340560" y="475"/>
                  </a:lnTo>
                  <a:lnTo>
                    <a:pt x="2292639" y="1896"/>
                  </a:lnTo>
                  <a:lnTo>
                    <a:pt x="2244960" y="4254"/>
                  </a:lnTo>
                  <a:lnTo>
                    <a:pt x="2197530" y="7539"/>
                  </a:lnTo>
                  <a:lnTo>
                    <a:pt x="2150358" y="11743"/>
                  </a:lnTo>
                  <a:lnTo>
                    <a:pt x="2103454" y="16856"/>
                  </a:lnTo>
                  <a:lnTo>
                    <a:pt x="2056827" y="22870"/>
                  </a:lnTo>
                  <a:lnTo>
                    <a:pt x="2010484" y="29776"/>
                  </a:lnTo>
                  <a:lnTo>
                    <a:pt x="1964436" y="37565"/>
                  </a:lnTo>
                  <a:lnTo>
                    <a:pt x="1918692" y="46228"/>
                  </a:lnTo>
                  <a:lnTo>
                    <a:pt x="1873259" y="55757"/>
                  </a:lnTo>
                  <a:lnTo>
                    <a:pt x="1828147" y="66141"/>
                  </a:lnTo>
                  <a:lnTo>
                    <a:pt x="1783365" y="77373"/>
                  </a:lnTo>
                  <a:lnTo>
                    <a:pt x="1738922" y="89443"/>
                  </a:lnTo>
                  <a:lnTo>
                    <a:pt x="1694827" y="102342"/>
                  </a:lnTo>
                  <a:lnTo>
                    <a:pt x="1651088" y="116062"/>
                  </a:lnTo>
                  <a:lnTo>
                    <a:pt x="1607715" y="130594"/>
                  </a:lnTo>
                  <a:lnTo>
                    <a:pt x="1564717" y="145928"/>
                  </a:lnTo>
                  <a:lnTo>
                    <a:pt x="1522102" y="162056"/>
                  </a:lnTo>
                  <a:lnTo>
                    <a:pt x="1479879" y="178969"/>
                  </a:lnTo>
                  <a:lnTo>
                    <a:pt x="1438058" y="196657"/>
                  </a:lnTo>
                  <a:lnTo>
                    <a:pt x="1396647" y="215113"/>
                  </a:lnTo>
                  <a:lnTo>
                    <a:pt x="1355655" y="234327"/>
                  </a:lnTo>
                  <a:lnTo>
                    <a:pt x="1315091" y="254290"/>
                  </a:lnTo>
                  <a:lnTo>
                    <a:pt x="1274964" y="274993"/>
                  </a:lnTo>
                  <a:lnTo>
                    <a:pt x="1235283" y="296428"/>
                  </a:lnTo>
                  <a:lnTo>
                    <a:pt x="1196057" y="318585"/>
                  </a:lnTo>
                  <a:lnTo>
                    <a:pt x="1157294" y="341455"/>
                  </a:lnTo>
                  <a:lnTo>
                    <a:pt x="1119004" y="365030"/>
                  </a:lnTo>
                  <a:lnTo>
                    <a:pt x="1081196" y="389300"/>
                  </a:lnTo>
                  <a:lnTo>
                    <a:pt x="1043878" y="414258"/>
                  </a:lnTo>
                  <a:lnTo>
                    <a:pt x="1007059" y="439893"/>
                  </a:lnTo>
                  <a:lnTo>
                    <a:pt x="970749" y="466197"/>
                  </a:lnTo>
                  <a:lnTo>
                    <a:pt x="934956" y="493161"/>
                  </a:lnTo>
                  <a:lnTo>
                    <a:pt x="899690" y="520776"/>
                  </a:lnTo>
                  <a:lnTo>
                    <a:pt x="864958" y="549033"/>
                  </a:lnTo>
                  <a:lnTo>
                    <a:pt x="830770" y="577923"/>
                  </a:lnTo>
                  <a:lnTo>
                    <a:pt x="797135" y="607438"/>
                  </a:lnTo>
                  <a:lnTo>
                    <a:pt x="764063" y="637568"/>
                  </a:lnTo>
                  <a:lnTo>
                    <a:pt x="731560" y="668304"/>
                  </a:lnTo>
                  <a:lnTo>
                    <a:pt x="699638" y="699638"/>
                  </a:lnTo>
                  <a:lnTo>
                    <a:pt x="668304" y="731560"/>
                  </a:lnTo>
                  <a:lnTo>
                    <a:pt x="637568" y="764063"/>
                  </a:lnTo>
                  <a:lnTo>
                    <a:pt x="607438" y="797135"/>
                  </a:lnTo>
                  <a:lnTo>
                    <a:pt x="577923" y="830770"/>
                  </a:lnTo>
                  <a:lnTo>
                    <a:pt x="549033" y="864958"/>
                  </a:lnTo>
                  <a:lnTo>
                    <a:pt x="520776" y="899690"/>
                  </a:lnTo>
                  <a:lnTo>
                    <a:pt x="493161" y="934956"/>
                  </a:lnTo>
                  <a:lnTo>
                    <a:pt x="466197" y="970749"/>
                  </a:lnTo>
                  <a:lnTo>
                    <a:pt x="439893" y="1007059"/>
                  </a:lnTo>
                  <a:lnTo>
                    <a:pt x="414258" y="1043878"/>
                  </a:lnTo>
                  <a:lnTo>
                    <a:pt x="389300" y="1081196"/>
                  </a:lnTo>
                  <a:lnTo>
                    <a:pt x="365030" y="1119004"/>
                  </a:lnTo>
                  <a:lnTo>
                    <a:pt x="341455" y="1157294"/>
                  </a:lnTo>
                  <a:lnTo>
                    <a:pt x="318585" y="1196057"/>
                  </a:lnTo>
                  <a:lnTo>
                    <a:pt x="296428" y="1235283"/>
                  </a:lnTo>
                  <a:lnTo>
                    <a:pt x="274993" y="1274964"/>
                  </a:lnTo>
                  <a:lnTo>
                    <a:pt x="254290" y="1315091"/>
                  </a:lnTo>
                  <a:lnTo>
                    <a:pt x="234327" y="1355655"/>
                  </a:lnTo>
                  <a:lnTo>
                    <a:pt x="215113" y="1396647"/>
                  </a:lnTo>
                  <a:lnTo>
                    <a:pt x="196657" y="1438058"/>
                  </a:lnTo>
                  <a:lnTo>
                    <a:pt x="178969" y="1479879"/>
                  </a:lnTo>
                  <a:lnTo>
                    <a:pt x="162056" y="1522102"/>
                  </a:lnTo>
                  <a:lnTo>
                    <a:pt x="145928" y="1564717"/>
                  </a:lnTo>
                  <a:lnTo>
                    <a:pt x="130594" y="1607715"/>
                  </a:lnTo>
                  <a:lnTo>
                    <a:pt x="116062" y="1651088"/>
                  </a:lnTo>
                  <a:lnTo>
                    <a:pt x="102342" y="1694827"/>
                  </a:lnTo>
                  <a:lnTo>
                    <a:pt x="89443" y="1738922"/>
                  </a:lnTo>
                  <a:lnTo>
                    <a:pt x="77373" y="1783365"/>
                  </a:lnTo>
                  <a:lnTo>
                    <a:pt x="66141" y="1828147"/>
                  </a:lnTo>
                  <a:lnTo>
                    <a:pt x="55757" y="1873259"/>
                  </a:lnTo>
                  <a:lnTo>
                    <a:pt x="46228" y="1918692"/>
                  </a:lnTo>
                  <a:lnTo>
                    <a:pt x="37565" y="1964436"/>
                  </a:lnTo>
                  <a:lnTo>
                    <a:pt x="29776" y="2010484"/>
                  </a:lnTo>
                  <a:lnTo>
                    <a:pt x="22870" y="2056827"/>
                  </a:lnTo>
                  <a:lnTo>
                    <a:pt x="16856" y="2103454"/>
                  </a:lnTo>
                  <a:lnTo>
                    <a:pt x="11743" y="2150358"/>
                  </a:lnTo>
                  <a:lnTo>
                    <a:pt x="7539" y="2197530"/>
                  </a:lnTo>
                  <a:lnTo>
                    <a:pt x="4254" y="2244960"/>
                  </a:lnTo>
                  <a:lnTo>
                    <a:pt x="1896" y="2292639"/>
                  </a:lnTo>
                  <a:lnTo>
                    <a:pt x="475" y="2340560"/>
                  </a:lnTo>
                  <a:lnTo>
                    <a:pt x="0" y="2388712"/>
                  </a:lnTo>
                  <a:lnTo>
                    <a:pt x="475" y="2436864"/>
                  </a:lnTo>
                  <a:lnTo>
                    <a:pt x="1896" y="2484785"/>
                  </a:lnTo>
                  <a:lnTo>
                    <a:pt x="4254" y="2532464"/>
                  </a:lnTo>
                  <a:lnTo>
                    <a:pt x="7539" y="2579895"/>
                  </a:lnTo>
                  <a:lnTo>
                    <a:pt x="11743" y="2627066"/>
                  </a:lnTo>
                  <a:lnTo>
                    <a:pt x="16856" y="2673970"/>
                  </a:lnTo>
                  <a:lnTo>
                    <a:pt x="22870" y="2720598"/>
                  </a:lnTo>
                  <a:lnTo>
                    <a:pt x="29776" y="2766940"/>
                  </a:lnTo>
                  <a:lnTo>
                    <a:pt x="37565" y="2812988"/>
                  </a:lnTo>
                  <a:lnTo>
                    <a:pt x="46228" y="2858733"/>
                  </a:lnTo>
                  <a:lnTo>
                    <a:pt x="55757" y="2904165"/>
                  </a:lnTo>
                  <a:lnTo>
                    <a:pt x="66141" y="2949277"/>
                  </a:lnTo>
                  <a:lnTo>
                    <a:pt x="77373" y="2994059"/>
                  </a:lnTo>
                  <a:lnTo>
                    <a:pt x="89443" y="3038502"/>
                  </a:lnTo>
                  <a:lnTo>
                    <a:pt x="102342" y="3082597"/>
                  </a:lnTo>
                  <a:lnTo>
                    <a:pt x="116062" y="3126336"/>
                  </a:lnTo>
                  <a:lnTo>
                    <a:pt x="130594" y="3169709"/>
                  </a:lnTo>
                  <a:lnTo>
                    <a:pt x="145928" y="3212707"/>
                  </a:lnTo>
                  <a:lnTo>
                    <a:pt x="162056" y="3255322"/>
                  </a:lnTo>
                  <a:lnTo>
                    <a:pt x="178969" y="3297545"/>
                  </a:lnTo>
                  <a:lnTo>
                    <a:pt x="196657" y="3339366"/>
                  </a:lnTo>
                  <a:lnTo>
                    <a:pt x="215113" y="3380777"/>
                  </a:lnTo>
                  <a:lnTo>
                    <a:pt x="234327" y="3421769"/>
                  </a:lnTo>
                  <a:lnTo>
                    <a:pt x="254290" y="3462333"/>
                  </a:lnTo>
                  <a:lnTo>
                    <a:pt x="274993" y="3502460"/>
                  </a:lnTo>
                  <a:lnTo>
                    <a:pt x="296428" y="3542141"/>
                  </a:lnTo>
                  <a:lnTo>
                    <a:pt x="318585" y="3581367"/>
                  </a:lnTo>
                  <a:lnTo>
                    <a:pt x="341455" y="3620130"/>
                  </a:lnTo>
                  <a:lnTo>
                    <a:pt x="365030" y="3658420"/>
                  </a:lnTo>
                  <a:lnTo>
                    <a:pt x="389300" y="3696228"/>
                  </a:lnTo>
                  <a:lnTo>
                    <a:pt x="414258" y="3733546"/>
                  </a:lnTo>
                  <a:lnTo>
                    <a:pt x="439893" y="3770365"/>
                  </a:lnTo>
                  <a:lnTo>
                    <a:pt x="466197" y="3806675"/>
                  </a:lnTo>
                  <a:lnTo>
                    <a:pt x="493161" y="3842468"/>
                  </a:lnTo>
                  <a:lnTo>
                    <a:pt x="520776" y="3877735"/>
                  </a:lnTo>
                  <a:lnTo>
                    <a:pt x="549033" y="3912466"/>
                  </a:lnTo>
                  <a:lnTo>
                    <a:pt x="577923" y="3946654"/>
                  </a:lnTo>
                  <a:lnTo>
                    <a:pt x="607438" y="3980289"/>
                  </a:lnTo>
                  <a:lnTo>
                    <a:pt x="637568" y="4013362"/>
                  </a:lnTo>
                  <a:lnTo>
                    <a:pt x="668304" y="4045864"/>
                  </a:lnTo>
                  <a:lnTo>
                    <a:pt x="699638" y="4077786"/>
                  </a:lnTo>
                  <a:lnTo>
                    <a:pt x="731560" y="4109120"/>
                  </a:lnTo>
                  <a:lnTo>
                    <a:pt x="764063" y="4139857"/>
                  </a:lnTo>
                  <a:lnTo>
                    <a:pt x="797135" y="4169987"/>
                  </a:lnTo>
                  <a:lnTo>
                    <a:pt x="830770" y="4199501"/>
                  </a:lnTo>
                  <a:lnTo>
                    <a:pt x="864958" y="4228391"/>
                  </a:lnTo>
                  <a:lnTo>
                    <a:pt x="899690" y="4256648"/>
                  </a:lnTo>
                  <a:lnTo>
                    <a:pt x="934956" y="4284263"/>
                  </a:lnTo>
                  <a:lnTo>
                    <a:pt x="970749" y="4311227"/>
                  </a:lnTo>
                  <a:lnTo>
                    <a:pt x="1007059" y="4337531"/>
                  </a:lnTo>
                  <a:lnTo>
                    <a:pt x="1043878" y="4363166"/>
                  </a:lnTo>
                  <a:lnTo>
                    <a:pt x="1081196" y="4388124"/>
                  </a:lnTo>
                  <a:lnTo>
                    <a:pt x="1119004" y="4412394"/>
                  </a:lnTo>
                  <a:lnTo>
                    <a:pt x="1157294" y="4435969"/>
                  </a:lnTo>
                  <a:lnTo>
                    <a:pt x="1196057" y="4458840"/>
                  </a:lnTo>
                  <a:lnTo>
                    <a:pt x="1235283" y="4480997"/>
                  </a:lnTo>
                  <a:lnTo>
                    <a:pt x="1274964" y="4502431"/>
                  </a:lnTo>
                  <a:lnTo>
                    <a:pt x="1315091" y="4523134"/>
                  </a:lnTo>
                  <a:lnTo>
                    <a:pt x="1355655" y="4543097"/>
                  </a:lnTo>
                  <a:lnTo>
                    <a:pt x="1396647" y="4562311"/>
                  </a:lnTo>
                  <a:lnTo>
                    <a:pt x="1438058" y="4580767"/>
                  </a:lnTo>
                  <a:lnTo>
                    <a:pt x="1479879" y="4598456"/>
                  </a:lnTo>
                  <a:lnTo>
                    <a:pt x="1522102" y="4615368"/>
                  </a:lnTo>
                  <a:lnTo>
                    <a:pt x="1564717" y="4631496"/>
                  </a:lnTo>
                  <a:lnTo>
                    <a:pt x="1607715" y="4646831"/>
                  </a:lnTo>
                  <a:lnTo>
                    <a:pt x="1651088" y="4661362"/>
                  </a:lnTo>
                  <a:lnTo>
                    <a:pt x="1694827" y="4675082"/>
                  </a:lnTo>
                  <a:lnTo>
                    <a:pt x="1738922" y="4687982"/>
                  </a:lnTo>
                  <a:lnTo>
                    <a:pt x="1783365" y="4700052"/>
                  </a:lnTo>
                  <a:lnTo>
                    <a:pt x="1828147" y="4711283"/>
                  </a:lnTo>
                  <a:lnTo>
                    <a:pt x="1873259" y="4721668"/>
                  </a:lnTo>
                  <a:lnTo>
                    <a:pt x="1918692" y="4731196"/>
                  </a:lnTo>
                  <a:lnTo>
                    <a:pt x="1964436" y="4739859"/>
                  </a:lnTo>
                  <a:lnTo>
                    <a:pt x="2010484" y="4747648"/>
                  </a:lnTo>
                  <a:lnTo>
                    <a:pt x="2056827" y="4754554"/>
                  </a:lnTo>
                  <a:lnTo>
                    <a:pt x="2103454" y="4760568"/>
                  </a:lnTo>
                  <a:lnTo>
                    <a:pt x="2150358" y="4765682"/>
                  </a:lnTo>
                  <a:lnTo>
                    <a:pt x="2197530" y="4769885"/>
                  </a:lnTo>
                  <a:lnTo>
                    <a:pt x="2244960" y="4773170"/>
                  </a:lnTo>
                  <a:lnTo>
                    <a:pt x="2292639" y="4775528"/>
                  </a:lnTo>
                  <a:lnTo>
                    <a:pt x="2340560" y="4776949"/>
                  </a:lnTo>
                  <a:lnTo>
                    <a:pt x="2388712" y="4777425"/>
                  </a:lnTo>
                  <a:lnTo>
                    <a:pt x="2436864" y="4776949"/>
                  </a:lnTo>
                  <a:lnTo>
                    <a:pt x="2484785" y="4775528"/>
                  </a:lnTo>
                  <a:lnTo>
                    <a:pt x="2532465" y="4773170"/>
                  </a:lnTo>
                  <a:lnTo>
                    <a:pt x="2579895" y="4769885"/>
                  </a:lnTo>
                  <a:lnTo>
                    <a:pt x="2627066" y="4765682"/>
                  </a:lnTo>
                  <a:lnTo>
                    <a:pt x="2673970" y="4760568"/>
                  </a:lnTo>
                  <a:lnTo>
                    <a:pt x="2720598" y="4754554"/>
                  </a:lnTo>
                  <a:lnTo>
                    <a:pt x="2766940" y="4747648"/>
                  </a:lnTo>
                  <a:lnTo>
                    <a:pt x="2812988" y="4739859"/>
                  </a:lnTo>
                  <a:lnTo>
                    <a:pt x="2858733" y="4731196"/>
                  </a:lnTo>
                  <a:lnTo>
                    <a:pt x="2904166" y="4721668"/>
                  </a:lnTo>
                  <a:lnTo>
                    <a:pt x="2949278" y="4711283"/>
                  </a:lnTo>
                  <a:lnTo>
                    <a:pt x="2994060" y="4700052"/>
                  </a:lnTo>
                  <a:lnTo>
                    <a:pt x="3038503" y="4687982"/>
                  </a:lnTo>
                  <a:lnTo>
                    <a:pt x="3082598" y="4675082"/>
                  </a:lnTo>
                  <a:lnTo>
                    <a:pt x="3126337" y="4661362"/>
                  </a:lnTo>
                  <a:lnTo>
                    <a:pt x="3169710" y="4646831"/>
                  </a:lnTo>
                  <a:lnTo>
                    <a:pt x="3212708" y="4631496"/>
                  </a:lnTo>
                  <a:lnTo>
                    <a:pt x="3255324" y="4615368"/>
                  </a:lnTo>
                  <a:lnTo>
                    <a:pt x="3297546" y="4598456"/>
                  </a:lnTo>
                  <a:lnTo>
                    <a:pt x="3339368" y="4580767"/>
                  </a:lnTo>
                  <a:lnTo>
                    <a:pt x="3380779" y="4562311"/>
                  </a:lnTo>
                  <a:lnTo>
                    <a:pt x="3421771" y="4543097"/>
                  </a:lnTo>
                  <a:lnTo>
                    <a:pt x="3462335" y="4523134"/>
                  </a:lnTo>
                  <a:lnTo>
                    <a:pt x="3502462" y="4502431"/>
                  </a:lnTo>
                  <a:lnTo>
                    <a:pt x="3542144" y="4480997"/>
                  </a:lnTo>
                  <a:lnTo>
                    <a:pt x="3581370" y="4458840"/>
                  </a:lnTo>
                  <a:lnTo>
                    <a:pt x="3620133" y="4435969"/>
                  </a:lnTo>
                  <a:lnTo>
                    <a:pt x="3658423" y="4412394"/>
                  </a:lnTo>
                  <a:lnTo>
                    <a:pt x="3696232" y="4388124"/>
                  </a:lnTo>
                  <a:lnTo>
                    <a:pt x="3733550" y="4363166"/>
                  </a:lnTo>
                  <a:lnTo>
                    <a:pt x="3770368" y="4337531"/>
                  </a:lnTo>
                  <a:lnTo>
                    <a:pt x="3806679" y="4311227"/>
                  </a:lnTo>
                  <a:lnTo>
                    <a:pt x="3842472" y="4284263"/>
                  </a:lnTo>
                  <a:lnTo>
                    <a:pt x="3877739" y="4256648"/>
                  </a:lnTo>
                  <a:lnTo>
                    <a:pt x="3912471" y="4228391"/>
                  </a:lnTo>
                  <a:lnTo>
                    <a:pt x="3946658" y="4199501"/>
                  </a:lnTo>
                  <a:lnTo>
                    <a:pt x="3980293" y="4169987"/>
                  </a:lnTo>
                  <a:lnTo>
                    <a:pt x="4013367" y="4139857"/>
                  </a:lnTo>
                  <a:lnTo>
                    <a:pt x="4045869" y="4109120"/>
                  </a:lnTo>
                  <a:lnTo>
                    <a:pt x="4077792" y="4077786"/>
                  </a:lnTo>
                  <a:lnTo>
                    <a:pt x="4109126" y="4045864"/>
                  </a:lnTo>
                  <a:lnTo>
                    <a:pt x="4139862" y="4013362"/>
                  </a:lnTo>
                  <a:lnTo>
                    <a:pt x="4169992" y="3980289"/>
                  </a:lnTo>
                  <a:lnTo>
                    <a:pt x="4199507" y="3946654"/>
                  </a:lnTo>
                  <a:lnTo>
                    <a:pt x="4228398" y="3912466"/>
                  </a:lnTo>
                  <a:lnTo>
                    <a:pt x="4256655" y="3877735"/>
                  </a:lnTo>
                  <a:lnTo>
                    <a:pt x="4284270" y="3842468"/>
                  </a:lnTo>
                  <a:lnTo>
                    <a:pt x="4311234" y="3806675"/>
                  </a:lnTo>
                  <a:lnTo>
                    <a:pt x="4337538" y="3770365"/>
                  </a:lnTo>
                  <a:lnTo>
                    <a:pt x="4363174" y="3733546"/>
                  </a:lnTo>
                  <a:lnTo>
                    <a:pt x="4388131" y="3696228"/>
                  </a:lnTo>
                  <a:lnTo>
                    <a:pt x="4412402" y="3658420"/>
                  </a:lnTo>
                  <a:lnTo>
                    <a:pt x="4435977" y="3620130"/>
                  </a:lnTo>
                  <a:lnTo>
                    <a:pt x="4458847" y="3581367"/>
                  </a:lnTo>
                  <a:lnTo>
                    <a:pt x="4481005" y="3542141"/>
                  </a:lnTo>
                  <a:lnTo>
                    <a:pt x="4502439" y="3502460"/>
                  </a:lnTo>
                  <a:lnTo>
                    <a:pt x="4523143" y="3462333"/>
                  </a:lnTo>
                  <a:lnTo>
                    <a:pt x="4543106" y="3421769"/>
                  </a:lnTo>
                  <a:lnTo>
                    <a:pt x="4562320" y="3380777"/>
                  </a:lnTo>
                  <a:lnTo>
                    <a:pt x="4580776" y="3339366"/>
                  </a:lnTo>
                  <a:lnTo>
                    <a:pt x="4598464" y="3297545"/>
                  </a:lnTo>
                  <a:lnTo>
                    <a:pt x="4615377" y="3255322"/>
                  </a:lnTo>
                  <a:lnTo>
                    <a:pt x="4631506" y="3212707"/>
                  </a:lnTo>
                  <a:lnTo>
                    <a:pt x="4646840" y="3169709"/>
                  </a:lnTo>
                  <a:lnTo>
                    <a:pt x="4661372" y="3126336"/>
                  </a:lnTo>
                  <a:lnTo>
                    <a:pt x="4675092" y="3082597"/>
                  </a:lnTo>
                  <a:lnTo>
                    <a:pt x="4687991" y="3038502"/>
                  </a:lnTo>
                  <a:lnTo>
                    <a:pt x="4700061" y="2994059"/>
                  </a:lnTo>
                  <a:lnTo>
                    <a:pt x="4711293" y="2949277"/>
                  </a:lnTo>
                  <a:lnTo>
                    <a:pt x="4721678" y="2904165"/>
                  </a:lnTo>
                  <a:lnTo>
                    <a:pt x="4731206" y="2858733"/>
                  </a:lnTo>
                  <a:lnTo>
                    <a:pt x="4739869" y="2812988"/>
                  </a:lnTo>
                  <a:lnTo>
                    <a:pt x="4747658" y="2766940"/>
                  </a:lnTo>
                  <a:lnTo>
                    <a:pt x="4754564" y="2720598"/>
                  </a:lnTo>
                  <a:lnTo>
                    <a:pt x="4760579" y="2673970"/>
                  </a:lnTo>
                  <a:lnTo>
                    <a:pt x="4765692" y="2627066"/>
                  </a:lnTo>
                  <a:lnTo>
                    <a:pt x="4769896" y="2579895"/>
                  </a:lnTo>
                  <a:lnTo>
                    <a:pt x="4773181" y="2532464"/>
                  </a:lnTo>
                  <a:lnTo>
                    <a:pt x="4775538" y="2484785"/>
                  </a:lnTo>
                  <a:lnTo>
                    <a:pt x="4776960" y="2436864"/>
                  </a:lnTo>
                  <a:lnTo>
                    <a:pt x="4777435" y="2388712"/>
                  </a:lnTo>
                  <a:lnTo>
                    <a:pt x="4776960" y="2340560"/>
                  </a:lnTo>
                  <a:lnTo>
                    <a:pt x="4775538" y="2292639"/>
                  </a:lnTo>
                  <a:lnTo>
                    <a:pt x="4773181" y="2244960"/>
                  </a:lnTo>
                  <a:lnTo>
                    <a:pt x="4769896" y="2197530"/>
                  </a:lnTo>
                  <a:lnTo>
                    <a:pt x="4765692" y="2150358"/>
                  </a:lnTo>
                  <a:lnTo>
                    <a:pt x="4760579" y="2103454"/>
                  </a:lnTo>
                  <a:lnTo>
                    <a:pt x="4754564" y="2056827"/>
                  </a:lnTo>
                  <a:lnTo>
                    <a:pt x="4747658" y="2010484"/>
                  </a:lnTo>
                  <a:lnTo>
                    <a:pt x="4739869" y="1964436"/>
                  </a:lnTo>
                  <a:lnTo>
                    <a:pt x="4731206" y="1918692"/>
                  </a:lnTo>
                  <a:lnTo>
                    <a:pt x="4721678" y="1873259"/>
                  </a:lnTo>
                  <a:lnTo>
                    <a:pt x="4711293" y="1828147"/>
                  </a:lnTo>
                  <a:lnTo>
                    <a:pt x="4700061" y="1783365"/>
                  </a:lnTo>
                  <a:lnTo>
                    <a:pt x="4687991" y="1738922"/>
                  </a:lnTo>
                  <a:lnTo>
                    <a:pt x="4675092" y="1694827"/>
                  </a:lnTo>
                  <a:lnTo>
                    <a:pt x="4661372" y="1651088"/>
                  </a:lnTo>
                  <a:lnTo>
                    <a:pt x="4646840" y="1607715"/>
                  </a:lnTo>
                  <a:lnTo>
                    <a:pt x="4631506" y="1564717"/>
                  </a:lnTo>
                  <a:lnTo>
                    <a:pt x="4615377" y="1522102"/>
                  </a:lnTo>
                  <a:lnTo>
                    <a:pt x="4598464" y="1479879"/>
                  </a:lnTo>
                  <a:lnTo>
                    <a:pt x="4580776" y="1438058"/>
                  </a:lnTo>
                  <a:lnTo>
                    <a:pt x="4562320" y="1396647"/>
                  </a:lnTo>
                  <a:lnTo>
                    <a:pt x="4543106" y="1355655"/>
                  </a:lnTo>
                  <a:lnTo>
                    <a:pt x="4523143" y="1315091"/>
                  </a:lnTo>
                  <a:lnTo>
                    <a:pt x="4502439" y="1274964"/>
                  </a:lnTo>
                  <a:lnTo>
                    <a:pt x="4481005" y="1235283"/>
                  </a:lnTo>
                  <a:lnTo>
                    <a:pt x="4458847" y="1196057"/>
                  </a:lnTo>
                  <a:lnTo>
                    <a:pt x="4435977" y="1157294"/>
                  </a:lnTo>
                  <a:lnTo>
                    <a:pt x="4412402" y="1119004"/>
                  </a:lnTo>
                  <a:lnTo>
                    <a:pt x="4388131" y="1081196"/>
                  </a:lnTo>
                  <a:lnTo>
                    <a:pt x="4363174" y="1043878"/>
                  </a:lnTo>
                  <a:lnTo>
                    <a:pt x="4337538" y="1007059"/>
                  </a:lnTo>
                  <a:lnTo>
                    <a:pt x="4311234" y="970749"/>
                  </a:lnTo>
                  <a:lnTo>
                    <a:pt x="4284270" y="934956"/>
                  </a:lnTo>
                  <a:lnTo>
                    <a:pt x="4256655" y="899690"/>
                  </a:lnTo>
                  <a:lnTo>
                    <a:pt x="4228398" y="864958"/>
                  </a:lnTo>
                  <a:lnTo>
                    <a:pt x="4199507" y="830770"/>
                  </a:lnTo>
                  <a:lnTo>
                    <a:pt x="4169992" y="797135"/>
                  </a:lnTo>
                  <a:lnTo>
                    <a:pt x="4139862" y="764063"/>
                  </a:lnTo>
                  <a:lnTo>
                    <a:pt x="4109126" y="731560"/>
                  </a:lnTo>
                  <a:lnTo>
                    <a:pt x="4077792" y="699638"/>
                  </a:lnTo>
                  <a:lnTo>
                    <a:pt x="4045869" y="668304"/>
                  </a:lnTo>
                  <a:lnTo>
                    <a:pt x="4013367" y="637568"/>
                  </a:lnTo>
                  <a:lnTo>
                    <a:pt x="3980293" y="607438"/>
                  </a:lnTo>
                  <a:lnTo>
                    <a:pt x="3946658" y="577923"/>
                  </a:lnTo>
                  <a:lnTo>
                    <a:pt x="3912471" y="549033"/>
                  </a:lnTo>
                  <a:lnTo>
                    <a:pt x="3877739" y="520776"/>
                  </a:lnTo>
                  <a:lnTo>
                    <a:pt x="3842472" y="493161"/>
                  </a:lnTo>
                  <a:lnTo>
                    <a:pt x="3806679" y="466197"/>
                  </a:lnTo>
                  <a:lnTo>
                    <a:pt x="3770368" y="439893"/>
                  </a:lnTo>
                  <a:lnTo>
                    <a:pt x="3733550" y="414258"/>
                  </a:lnTo>
                  <a:lnTo>
                    <a:pt x="3696232" y="389300"/>
                  </a:lnTo>
                  <a:lnTo>
                    <a:pt x="3658423" y="365030"/>
                  </a:lnTo>
                  <a:lnTo>
                    <a:pt x="3620133" y="341455"/>
                  </a:lnTo>
                  <a:lnTo>
                    <a:pt x="3581370" y="318585"/>
                  </a:lnTo>
                  <a:lnTo>
                    <a:pt x="3542144" y="296428"/>
                  </a:lnTo>
                  <a:lnTo>
                    <a:pt x="3502462" y="274993"/>
                  </a:lnTo>
                  <a:lnTo>
                    <a:pt x="3462335" y="254290"/>
                  </a:lnTo>
                  <a:lnTo>
                    <a:pt x="3421771" y="234327"/>
                  </a:lnTo>
                  <a:lnTo>
                    <a:pt x="3380779" y="215113"/>
                  </a:lnTo>
                  <a:lnTo>
                    <a:pt x="3339368" y="196657"/>
                  </a:lnTo>
                  <a:lnTo>
                    <a:pt x="3297546" y="178969"/>
                  </a:lnTo>
                  <a:lnTo>
                    <a:pt x="3255324" y="162056"/>
                  </a:lnTo>
                  <a:lnTo>
                    <a:pt x="3212708" y="145928"/>
                  </a:lnTo>
                  <a:lnTo>
                    <a:pt x="3169710" y="130594"/>
                  </a:lnTo>
                  <a:lnTo>
                    <a:pt x="3126337" y="116062"/>
                  </a:lnTo>
                  <a:lnTo>
                    <a:pt x="3082598" y="102342"/>
                  </a:lnTo>
                  <a:lnTo>
                    <a:pt x="3038503" y="89443"/>
                  </a:lnTo>
                  <a:lnTo>
                    <a:pt x="2994060" y="77373"/>
                  </a:lnTo>
                  <a:lnTo>
                    <a:pt x="2949278" y="66141"/>
                  </a:lnTo>
                  <a:lnTo>
                    <a:pt x="2904166" y="55757"/>
                  </a:lnTo>
                  <a:lnTo>
                    <a:pt x="2858733" y="46228"/>
                  </a:lnTo>
                  <a:lnTo>
                    <a:pt x="2812988" y="37565"/>
                  </a:lnTo>
                  <a:lnTo>
                    <a:pt x="2766940" y="29776"/>
                  </a:lnTo>
                  <a:lnTo>
                    <a:pt x="2720598" y="22870"/>
                  </a:lnTo>
                  <a:lnTo>
                    <a:pt x="2673970" y="16856"/>
                  </a:lnTo>
                  <a:lnTo>
                    <a:pt x="2627066" y="11743"/>
                  </a:lnTo>
                  <a:lnTo>
                    <a:pt x="2579895" y="7539"/>
                  </a:lnTo>
                  <a:lnTo>
                    <a:pt x="2532465" y="4254"/>
                  </a:lnTo>
                  <a:lnTo>
                    <a:pt x="2484785" y="1896"/>
                  </a:lnTo>
                  <a:lnTo>
                    <a:pt x="2436864" y="475"/>
                  </a:lnTo>
                  <a:lnTo>
                    <a:pt x="2388712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689443" y="7340504"/>
            <a:ext cx="3289300" cy="18288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 indent="85090">
              <a:lnSpc>
                <a:spcPts val="6680"/>
              </a:lnSpc>
              <a:spcBef>
                <a:spcPts val="1019"/>
              </a:spcBef>
            </a:pPr>
            <a:r>
              <a:rPr sz="6250" spc="85" dirty="0">
                <a:solidFill>
                  <a:srgbClr val="3C3835"/>
                </a:solidFill>
                <a:latin typeface="Verdana"/>
                <a:cs typeface="Verdana"/>
              </a:rPr>
              <a:t>Угадай </a:t>
            </a:r>
            <a:r>
              <a:rPr sz="6250" spc="-218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-35" dirty="0">
                <a:solidFill>
                  <a:srgbClr val="3C3835"/>
                </a:solidFill>
                <a:latin typeface="Verdana"/>
                <a:cs typeface="Verdana"/>
              </a:rPr>
              <a:t>ч</a:t>
            </a:r>
            <a:r>
              <a:rPr sz="6250" spc="-295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r>
              <a:rPr sz="6250" spc="19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25" dirty="0">
                <a:solidFill>
                  <a:srgbClr val="3C3835"/>
                </a:solidFill>
                <a:latin typeface="Verdana"/>
                <a:cs typeface="Verdana"/>
              </a:rPr>
              <a:t>э</a:t>
            </a:r>
            <a:r>
              <a:rPr sz="6250" spc="-295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r>
              <a:rPr sz="6250" spc="-114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6250" spc="140" dirty="0">
                <a:solidFill>
                  <a:srgbClr val="3C3835"/>
                </a:solidFill>
                <a:latin typeface="Verdana"/>
                <a:cs typeface="Verdana"/>
              </a:rPr>
              <a:t>?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484404"/>
            <a:ext cx="7230109" cy="1519555"/>
          </a:xfrm>
          <a:custGeom>
            <a:avLst/>
            <a:gdLst/>
            <a:ahLst/>
            <a:cxnLst/>
            <a:rect l="l" t="t" r="r" b="b"/>
            <a:pathLst>
              <a:path w="7230109" h="1519555">
                <a:moveTo>
                  <a:pt x="7230020" y="0"/>
                </a:moveTo>
                <a:lnTo>
                  <a:pt x="0" y="0"/>
                </a:lnTo>
                <a:lnTo>
                  <a:pt x="0" y="1519451"/>
                </a:lnTo>
                <a:lnTo>
                  <a:pt x="7230020" y="1519451"/>
                </a:lnTo>
                <a:lnTo>
                  <a:pt x="723002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52774" y="519729"/>
            <a:ext cx="352488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45" dirty="0">
                <a:solidFill>
                  <a:srgbClr val="3C3835"/>
                </a:solidFill>
                <a:latin typeface="Verdana"/>
                <a:cs typeface="Verdana"/>
              </a:rPr>
              <a:t>Цв</a:t>
            </a:r>
            <a:r>
              <a:rPr sz="7900" b="1" spc="-31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7900" b="1" spc="-300" dirty="0">
                <a:solidFill>
                  <a:srgbClr val="3C3835"/>
                </a:solidFill>
                <a:latin typeface="Verdana"/>
                <a:cs typeface="Verdana"/>
              </a:rPr>
              <a:t>ты</a:t>
            </a:r>
            <a:endParaRPr sz="7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3639" y="331979"/>
            <a:ext cx="17820640" cy="10615295"/>
            <a:chOff x="2283639" y="331979"/>
            <a:chExt cx="17820640" cy="106152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3639" y="953944"/>
              <a:ext cx="15303042" cy="99928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02884" y="331979"/>
              <a:ext cx="7201534" cy="1519555"/>
            </a:xfrm>
            <a:custGeom>
              <a:avLst/>
              <a:gdLst/>
              <a:ahLst/>
              <a:cxnLst/>
              <a:rect l="l" t="t" r="r" b="b"/>
              <a:pathLst>
                <a:path w="7201534" h="1519555">
                  <a:moveTo>
                    <a:pt x="7201215" y="0"/>
                  </a:moveTo>
                  <a:lnTo>
                    <a:pt x="0" y="0"/>
                  </a:lnTo>
                  <a:lnTo>
                    <a:pt x="0" y="1519451"/>
                  </a:lnTo>
                  <a:lnTo>
                    <a:pt x="7201215" y="1519451"/>
                  </a:lnTo>
                  <a:lnTo>
                    <a:pt x="7201215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755649" y="367309"/>
            <a:ext cx="352488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45" dirty="0">
                <a:solidFill>
                  <a:srgbClr val="F4EDEA"/>
                </a:solidFill>
                <a:latin typeface="Verdana"/>
                <a:cs typeface="Verdana"/>
              </a:rPr>
              <a:t>Цв</a:t>
            </a:r>
            <a:r>
              <a:rPr sz="7900" b="1" spc="-315" dirty="0">
                <a:solidFill>
                  <a:srgbClr val="F4EDEA"/>
                </a:solidFill>
                <a:latin typeface="Verdana"/>
                <a:cs typeface="Verdana"/>
              </a:rPr>
              <a:t>е</a:t>
            </a:r>
            <a:r>
              <a:rPr sz="7900" b="1" spc="-300" dirty="0">
                <a:solidFill>
                  <a:srgbClr val="F4EDEA"/>
                </a:solidFill>
                <a:latin typeface="Verdana"/>
                <a:cs typeface="Verdana"/>
              </a:rPr>
              <a:t>ты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649" y="4642926"/>
            <a:ext cx="4777740" cy="4777740"/>
          </a:xfrm>
          <a:custGeom>
            <a:avLst/>
            <a:gdLst/>
            <a:ahLst/>
            <a:cxnLst/>
            <a:rect l="l" t="t" r="r" b="b"/>
            <a:pathLst>
              <a:path w="4777740" h="4777740">
                <a:moveTo>
                  <a:pt x="2388712" y="0"/>
                </a:moveTo>
                <a:lnTo>
                  <a:pt x="2340560" y="475"/>
                </a:lnTo>
                <a:lnTo>
                  <a:pt x="2292639" y="1896"/>
                </a:lnTo>
                <a:lnTo>
                  <a:pt x="2244960" y="4254"/>
                </a:lnTo>
                <a:lnTo>
                  <a:pt x="2197530" y="7539"/>
                </a:lnTo>
                <a:lnTo>
                  <a:pt x="2150358" y="11743"/>
                </a:lnTo>
                <a:lnTo>
                  <a:pt x="2103454" y="16856"/>
                </a:lnTo>
                <a:lnTo>
                  <a:pt x="2056827" y="22870"/>
                </a:lnTo>
                <a:lnTo>
                  <a:pt x="2010484" y="29776"/>
                </a:lnTo>
                <a:lnTo>
                  <a:pt x="1964436" y="37565"/>
                </a:lnTo>
                <a:lnTo>
                  <a:pt x="1918692" y="46228"/>
                </a:lnTo>
                <a:lnTo>
                  <a:pt x="1873259" y="55757"/>
                </a:lnTo>
                <a:lnTo>
                  <a:pt x="1828147" y="66141"/>
                </a:lnTo>
                <a:lnTo>
                  <a:pt x="1783365" y="77373"/>
                </a:lnTo>
                <a:lnTo>
                  <a:pt x="1738922" y="89443"/>
                </a:lnTo>
                <a:lnTo>
                  <a:pt x="1694827" y="102342"/>
                </a:lnTo>
                <a:lnTo>
                  <a:pt x="1651088" y="116062"/>
                </a:lnTo>
                <a:lnTo>
                  <a:pt x="1607715" y="130594"/>
                </a:lnTo>
                <a:lnTo>
                  <a:pt x="1564717" y="145928"/>
                </a:lnTo>
                <a:lnTo>
                  <a:pt x="1522102" y="162056"/>
                </a:lnTo>
                <a:lnTo>
                  <a:pt x="1479879" y="178969"/>
                </a:lnTo>
                <a:lnTo>
                  <a:pt x="1438058" y="196657"/>
                </a:lnTo>
                <a:lnTo>
                  <a:pt x="1396647" y="215113"/>
                </a:lnTo>
                <a:lnTo>
                  <a:pt x="1355655" y="234327"/>
                </a:lnTo>
                <a:lnTo>
                  <a:pt x="1315091" y="254290"/>
                </a:lnTo>
                <a:lnTo>
                  <a:pt x="1274964" y="274993"/>
                </a:lnTo>
                <a:lnTo>
                  <a:pt x="1235283" y="296428"/>
                </a:lnTo>
                <a:lnTo>
                  <a:pt x="1196057" y="318585"/>
                </a:lnTo>
                <a:lnTo>
                  <a:pt x="1157294" y="341455"/>
                </a:lnTo>
                <a:lnTo>
                  <a:pt x="1119004" y="365030"/>
                </a:lnTo>
                <a:lnTo>
                  <a:pt x="1081196" y="389300"/>
                </a:lnTo>
                <a:lnTo>
                  <a:pt x="1043878" y="414258"/>
                </a:lnTo>
                <a:lnTo>
                  <a:pt x="1007059" y="439893"/>
                </a:lnTo>
                <a:lnTo>
                  <a:pt x="970749" y="466197"/>
                </a:lnTo>
                <a:lnTo>
                  <a:pt x="934956" y="493161"/>
                </a:lnTo>
                <a:lnTo>
                  <a:pt x="899690" y="520776"/>
                </a:lnTo>
                <a:lnTo>
                  <a:pt x="864958" y="549033"/>
                </a:lnTo>
                <a:lnTo>
                  <a:pt x="830770" y="577923"/>
                </a:lnTo>
                <a:lnTo>
                  <a:pt x="797135" y="607438"/>
                </a:lnTo>
                <a:lnTo>
                  <a:pt x="764063" y="637568"/>
                </a:lnTo>
                <a:lnTo>
                  <a:pt x="731560" y="668304"/>
                </a:lnTo>
                <a:lnTo>
                  <a:pt x="699638" y="699638"/>
                </a:lnTo>
                <a:lnTo>
                  <a:pt x="668304" y="731560"/>
                </a:lnTo>
                <a:lnTo>
                  <a:pt x="637568" y="764063"/>
                </a:lnTo>
                <a:lnTo>
                  <a:pt x="607438" y="797135"/>
                </a:lnTo>
                <a:lnTo>
                  <a:pt x="577923" y="830770"/>
                </a:lnTo>
                <a:lnTo>
                  <a:pt x="549033" y="864958"/>
                </a:lnTo>
                <a:lnTo>
                  <a:pt x="520776" y="899690"/>
                </a:lnTo>
                <a:lnTo>
                  <a:pt x="493161" y="934956"/>
                </a:lnTo>
                <a:lnTo>
                  <a:pt x="466197" y="970749"/>
                </a:lnTo>
                <a:lnTo>
                  <a:pt x="439893" y="1007059"/>
                </a:lnTo>
                <a:lnTo>
                  <a:pt x="414258" y="1043878"/>
                </a:lnTo>
                <a:lnTo>
                  <a:pt x="389300" y="1081196"/>
                </a:lnTo>
                <a:lnTo>
                  <a:pt x="365030" y="1119004"/>
                </a:lnTo>
                <a:lnTo>
                  <a:pt x="341455" y="1157294"/>
                </a:lnTo>
                <a:lnTo>
                  <a:pt x="318585" y="1196057"/>
                </a:lnTo>
                <a:lnTo>
                  <a:pt x="296428" y="1235283"/>
                </a:lnTo>
                <a:lnTo>
                  <a:pt x="274993" y="1274964"/>
                </a:lnTo>
                <a:lnTo>
                  <a:pt x="254290" y="1315091"/>
                </a:lnTo>
                <a:lnTo>
                  <a:pt x="234327" y="1355655"/>
                </a:lnTo>
                <a:lnTo>
                  <a:pt x="215113" y="1396647"/>
                </a:lnTo>
                <a:lnTo>
                  <a:pt x="196657" y="1438058"/>
                </a:lnTo>
                <a:lnTo>
                  <a:pt x="178969" y="1479879"/>
                </a:lnTo>
                <a:lnTo>
                  <a:pt x="162056" y="1522102"/>
                </a:lnTo>
                <a:lnTo>
                  <a:pt x="145928" y="1564717"/>
                </a:lnTo>
                <a:lnTo>
                  <a:pt x="130594" y="1607715"/>
                </a:lnTo>
                <a:lnTo>
                  <a:pt x="116062" y="1651088"/>
                </a:lnTo>
                <a:lnTo>
                  <a:pt x="102342" y="1694827"/>
                </a:lnTo>
                <a:lnTo>
                  <a:pt x="89443" y="1738922"/>
                </a:lnTo>
                <a:lnTo>
                  <a:pt x="77373" y="1783365"/>
                </a:lnTo>
                <a:lnTo>
                  <a:pt x="66141" y="1828147"/>
                </a:lnTo>
                <a:lnTo>
                  <a:pt x="55757" y="1873259"/>
                </a:lnTo>
                <a:lnTo>
                  <a:pt x="46228" y="1918692"/>
                </a:lnTo>
                <a:lnTo>
                  <a:pt x="37565" y="1964436"/>
                </a:lnTo>
                <a:lnTo>
                  <a:pt x="29776" y="2010484"/>
                </a:lnTo>
                <a:lnTo>
                  <a:pt x="22870" y="2056827"/>
                </a:lnTo>
                <a:lnTo>
                  <a:pt x="16856" y="2103454"/>
                </a:lnTo>
                <a:lnTo>
                  <a:pt x="11743" y="2150358"/>
                </a:lnTo>
                <a:lnTo>
                  <a:pt x="7539" y="2197530"/>
                </a:lnTo>
                <a:lnTo>
                  <a:pt x="4254" y="2244960"/>
                </a:lnTo>
                <a:lnTo>
                  <a:pt x="1896" y="2292639"/>
                </a:lnTo>
                <a:lnTo>
                  <a:pt x="475" y="2340560"/>
                </a:lnTo>
                <a:lnTo>
                  <a:pt x="0" y="2388712"/>
                </a:lnTo>
                <a:lnTo>
                  <a:pt x="475" y="2436864"/>
                </a:lnTo>
                <a:lnTo>
                  <a:pt x="1896" y="2484785"/>
                </a:lnTo>
                <a:lnTo>
                  <a:pt x="4254" y="2532464"/>
                </a:lnTo>
                <a:lnTo>
                  <a:pt x="7539" y="2579895"/>
                </a:lnTo>
                <a:lnTo>
                  <a:pt x="11743" y="2627066"/>
                </a:lnTo>
                <a:lnTo>
                  <a:pt x="16856" y="2673970"/>
                </a:lnTo>
                <a:lnTo>
                  <a:pt x="22870" y="2720598"/>
                </a:lnTo>
                <a:lnTo>
                  <a:pt x="29776" y="2766940"/>
                </a:lnTo>
                <a:lnTo>
                  <a:pt x="37565" y="2812988"/>
                </a:lnTo>
                <a:lnTo>
                  <a:pt x="46228" y="2858733"/>
                </a:lnTo>
                <a:lnTo>
                  <a:pt x="55757" y="2904165"/>
                </a:lnTo>
                <a:lnTo>
                  <a:pt x="66141" y="2949277"/>
                </a:lnTo>
                <a:lnTo>
                  <a:pt x="77373" y="2994059"/>
                </a:lnTo>
                <a:lnTo>
                  <a:pt x="89443" y="3038502"/>
                </a:lnTo>
                <a:lnTo>
                  <a:pt x="102342" y="3082597"/>
                </a:lnTo>
                <a:lnTo>
                  <a:pt x="116062" y="3126336"/>
                </a:lnTo>
                <a:lnTo>
                  <a:pt x="130594" y="3169709"/>
                </a:lnTo>
                <a:lnTo>
                  <a:pt x="145928" y="3212707"/>
                </a:lnTo>
                <a:lnTo>
                  <a:pt x="162056" y="3255322"/>
                </a:lnTo>
                <a:lnTo>
                  <a:pt x="178969" y="3297545"/>
                </a:lnTo>
                <a:lnTo>
                  <a:pt x="196657" y="3339366"/>
                </a:lnTo>
                <a:lnTo>
                  <a:pt x="215113" y="3380777"/>
                </a:lnTo>
                <a:lnTo>
                  <a:pt x="234327" y="3421769"/>
                </a:lnTo>
                <a:lnTo>
                  <a:pt x="254290" y="3462333"/>
                </a:lnTo>
                <a:lnTo>
                  <a:pt x="274993" y="3502460"/>
                </a:lnTo>
                <a:lnTo>
                  <a:pt x="296428" y="3542141"/>
                </a:lnTo>
                <a:lnTo>
                  <a:pt x="318585" y="3581367"/>
                </a:lnTo>
                <a:lnTo>
                  <a:pt x="341455" y="3620130"/>
                </a:lnTo>
                <a:lnTo>
                  <a:pt x="365030" y="3658420"/>
                </a:lnTo>
                <a:lnTo>
                  <a:pt x="389300" y="3696228"/>
                </a:lnTo>
                <a:lnTo>
                  <a:pt x="414258" y="3733546"/>
                </a:lnTo>
                <a:lnTo>
                  <a:pt x="439893" y="3770365"/>
                </a:lnTo>
                <a:lnTo>
                  <a:pt x="466197" y="3806675"/>
                </a:lnTo>
                <a:lnTo>
                  <a:pt x="493161" y="3842468"/>
                </a:lnTo>
                <a:lnTo>
                  <a:pt x="520776" y="3877735"/>
                </a:lnTo>
                <a:lnTo>
                  <a:pt x="549033" y="3912466"/>
                </a:lnTo>
                <a:lnTo>
                  <a:pt x="577923" y="3946654"/>
                </a:lnTo>
                <a:lnTo>
                  <a:pt x="607438" y="3980289"/>
                </a:lnTo>
                <a:lnTo>
                  <a:pt x="637568" y="4013362"/>
                </a:lnTo>
                <a:lnTo>
                  <a:pt x="668304" y="4045864"/>
                </a:lnTo>
                <a:lnTo>
                  <a:pt x="699638" y="4077786"/>
                </a:lnTo>
                <a:lnTo>
                  <a:pt x="731560" y="4109120"/>
                </a:lnTo>
                <a:lnTo>
                  <a:pt x="764063" y="4139857"/>
                </a:lnTo>
                <a:lnTo>
                  <a:pt x="797135" y="4169987"/>
                </a:lnTo>
                <a:lnTo>
                  <a:pt x="830770" y="4199501"/>
                </a:lnTo>
                <a:lnTo>
                  <a:pt x="864958" y="4228391"/>
                </a:lnTo>
                <a:lnTo>
                  <a:pt x="899690" y="4256648"/>
                </a:lnTo>
                <a:lnTo>
                  <a:pt x="934956" y="4284263"/>
                </a:lnTo>
                <a:lnTo>
                  <a:pt x="970749" y="4311227"/>
                </a:lnTo>
                <a:lnTo>
                  <a:pt x="1007059" y="4337531"/>
                </a:lnTo>
                <a:lnTo>
                  <a:pt x="1043878" y="4363166"/>
                </a:lnTo>
                <a:lnTo>
                  <a:pt x="1081196" y="4388124"/>
                </a:lnTo>
                <a:lnTo>
                  <a:pt x="1119004" y="4412394"/>
                </a:lnTo>
                <a:lnTo>
                  <a:pt x="1157294" y="4435969"/>
                </a:lnTo>
                <a:lnTo>
                  <a:pt x="1196057" y="4458840"/>
                </a:lnTo>
                <a:lnTo>
                  <a:pt x="1235283" y="4480997"/>
                </a:lnTo>
                <a:lnTo>
                  <a:pt x="1274964" y="4502431"/>
                </a:lnTo>
                <a:lnTo>
                  <a:pt x="1315091" y="4523134"/>
                </a:lnTo>
                <a:lnTo>
                  <a:pt x="1355655" y="4543097"/>
                </a:lnTo>
                <a:lnTo>
                  <a:pt x="1396647" y="4562311"/>
                </a:lnTo>
                <a:lnTo>
                  <a:pt x="1438058" y="4580767"/>
                </a:lnTo>
                <a:lnTo>
                  <a:pt x="1479879" y="4598456"/>
                </a:lnTo>
                <a:lnTo>
                  <a:pt x="1522102" y="4615368"/>
                </a:lnTo>
                <a:lnTo>
                  <a:pt x="1564717" y="4631496"/>
                </a:lnTo>
                <a:lnTo>
                  <a:pt x="1607715" y="4646831"/>
                </a:lnTo>
                <a:lnTo>
                  <a:pt x="1651088" y="4661362"/>
                </a:lnTo>
                <a:lnTo>
                  <a:pt x="1694827" y="4675082"/>
                </a:lnTo>
                <a:lnTo>
                  <a:pt x="1738922" y="4687982"/>
                </a:lnTo>
                <a:lnTo>
                  <a:pt x="1783365" y="4700052"/>
                </a:lnTo>
                <a:lnTo>
                  <a:pt x="1828147" y="4711283"/>
                </a:lnTo>
                <a:lnTo>
                  <a:pt x="1873259" y="4721668"/>
                </a:lnTo>
                <a:lnTo>
                  <a:pt x="1918692" y="4731196"/>
                </a:lnTo>
                <a:lnTo>
                  <a:pt x="1964436" y="4739859"/>
                </a:lnTo>
                <a:lnTo>
                  <a:pt x="2010484" y="4747648"/>
                </a:lnTo>
                <a:lnTo>
                  <a:pt x="2056827" y="4754554"/>
                </a:lnTo>
                <a:lnTo>
                  <a:pt x="2103454" y="4760568"/>
                </a:lnTo>
                <a:lnTo>
                  <a:pt x="2150358" y="4765682"/>
                </a:lnTo>
                <a:lnTo>
                  <a:pt x="2197530" y="4769885"/>
                </a:lnTo>
                <a:lnTo>
                  <a:pt x="2244960" y="4773170"/>
                </a:lnTo>
                <a:lnTo>
                  <a:pt x="2292639" y="4775528"/>
                </a:lnTo>
                <a:lnTo>
                  <a:pt x="2340560" y="4776949"/>
                </a:lnTo>
                <a:lnTo>
                  <a:pt x="2388712" y="4777425"/>
                </a:lnTo>
                <a:lnTo>
                  <a:pt x="2436865" y="4776949"/>
                </a:lnTo>
                <a:lnTo>
                  <a:pt x="2484786" y="4775528"/>
                </a:lnTo>
                <a:lnTo>
                  <a:pt x="2532466" y="4773170"/>
                </a:lnTo>
                <a:lnTo>
                  <a:pt x="2579896" y="4769885"/>
                </a:lnTo>
                <a:lnTo>
                  <a:pt x="2627068" y="4765682"/>
                </a:lnTo>
                <a:lnTo>
                  <a:pt x="2673972" y="4760568"/>
                </a:lnTo>
                <a:lnTo>
                  <a:pt x="2720600" y="4754554"/>
                </a:lnTo>
                <a:lnTo>
                  <a:pt x="2766943" y="4747648"/>
                </a:lnTo>
                <a:lnTo>
                  <a:pt x="2812991" y="4739859"/>
                </a:lnTo>
                <a:lnTo>
                  <a:pt x="2858736" y="4731196"/>
                </a:lnTo>
                <a:lnTo>
                  <a:pt x="2904169" y="4721668"/>
                </a:lnTo>
                <a:lnTo>
                  <a:pt x="2949281" y="4711283"/>
                </a:lnTo>
                <a:lnTo>
                  <a:pt x="2994063" y="4700052"/>
                </a:lnTo>
                <a:lnTo>
                  <a:pt x="3038507" y="4687982"/>
                </a:lnTo>
                <a:lnTo>
                  <a:pt x="3082602" y="4675082"/>
                </a:lnTo>
                <a:lnTo>
                  <a:pt x="3126341" y="4661362"/>
                </a:lnTo>
                <a:lnTo>
                  <a:pt x="3169714" y="4646831"/>
                </a:lnTo>
                <a:lnTo>
                  <a:pt x="3212713" y="4631496"/>
                </a:lnTo>
                <a:lnTo>
                  <a:pt x="3255328" y="4615368"/>
                </a:lnTo>
                <a:lnTo>
                  <a:pt x="3297551" y="4598456"/>
                </a:lnTo>
                <a:lnTo>
                  <a:pt x="3339372" y="4580767"/>
                </a:lnTo>
                <a:lnTo>
                  <a:pt x="3380784" y="4562311"/>
                </a:lnTo>
                <a:lnTo>
                  <a:pt x="3421776" y="4543097"/>
                </a:lnTo>
                <a:lnTo>
                  <a:pt x="3462340" y="4523134"/>
                </a:lnTo>
                <a:lnTo>
                  <a:pt x="3502467" y="4502431"/>
                </a:lnTo>
                <a:lnTo>
                  <a:pt x="3542148" y="4480997"/>
                </a:lnTo>
                <a:lnTo>
                  <a:pt x="3581375" y="4458840"/>
                </a:lnTo>
                <a:lnTo>
                  <a:pt x="3620138" y="4435969"/>
                </a:lnTo>
                <a:lnTo>
                  <a:pt x="3658428" y="4412394"/>
                </a:lnTo>
                <a:lnTo>
                  <a:pt x="3696236" y="4388124"/>
                </a:lnTo>
                <a:lnTo>
                  <a:pt x="3733554" y="4363166"/>
                </a:lnTo>
                <a:lnTo>
                  <a:pt x="3770373" y="4337531"/>
                </a:lnTo>
                <a:lnTo>
                  <a:pt x="3806683" y="4311227"/>
                </a:lnTo>
                <a:lnTo>
                  <a:pt x="3842476" y="4284263"/>
                </a:lnTo>
                <a:lnTo>
                  <a:pt x="3877743" y="4256648"/>
                </a:lnTo>
                <a:lnTo>
                  <a:pt x="3912475" y="4228391"/>
                </a:lnTo>
                <a:lnTo>
                  <a:pt x="3946663" y="4199501"/>
                </a:lnTo>
                <a:lnTo>
                  <a:pt x="3980298" y="4169987"/>
                </a:lnTo>
                <a:lnTo>
                  <a:pt x="4013371" y="4139857"/>
                </a:lnTo>
                <a:lnTo>
                  <a:pt x="4045873" y="4109120"/>
                </a:lnTo>
                <a:lnTo>
                  <a:pt x="4077795" y="4077786"/>
                </a:lnTo>
                <a:lnTo>
                  <a:pt x="4109129" y="4045864"/>
                </a:lnTo>
                <a:lnTo>
                  <a:pt x="4139866" y="4013362"/>
                </a:lnTo>
                <a:lnTo>
                  <a:pt x="4169996" y="3980289"/>
                </a:lnTo>
                <a:lnTo>
                  <a:pt x="4199511" y="3946654"/>
                </a:lnTo>
                <a:lnTo>
                  <a:pt x="4228401" y="3912466"/>
                </a:lnTo>
                <a:lnTo>
                  <a:pt x="4256658" y="3877735"/>
                </a:lnTo>
                <a:lnTo>
                  <a:pt x="4284273" y="3842468"/>
                </a:lnTo>
                <a:lnTo>
                  <a:pt x="4311237" y="3806675"/>
                </a:lnTo>
                <a:lnTo>
                  <a:pt x="4337541" y="3770365"/>
                </a:lnTo>
                <a:lnTo>
                  <a:pt x="4363176" y="3733546"/>
                </a:lnTo>
                <a:lnTo>
                  <a:pt x="4388134" y="3696228"/>
                </a:lnTo>
                <a:lnTo>
                  <a:pt x="4412404" y="3658420"/>
                </a:lnTo>
                <a:lnTo>
                  <a:pt x="4435979" y="3620130"/>
                </a:lnTo>
                <a:lnTo>
                  <a:pt x="4458850" y="3581367"/>
                </a:lnTo>
                <a:lnTo>
                  <a:pt x="4481007" y="3542141"/>
                </a:lnTo>
                <a:lnTo>
                  <a:pt x="4502441" y="3502460"/>
                </a:lnTo>
                <a:lnTo>
                  <a:pt x="4523144" y="3462333"/>
                </a:lnTo>
                <a:lnTo>
                  <a:pt x="4543107" y="3421769"/>
                </a:lnTo>
                <a:lnTo>
                  <a:pt x="4562321" y="3380777"/>
                </a:lnTo>
                <a:lnTo>
                  <a:pt x="4580777" y="3339366"/>
                </a:lnTo>
                <a:lnTo>
                  <a:pt x="4598466" y="3297545"/>
                </a:lnTo>
                <a:lnTo>
                  <a:pt x="4615379" y="3255322"/>
                </a:lnTo>
                <a:lnTo>
                  <a:pt x="4631507" y="3212707"/>
                </a:lnTo>
                <a:lnTo>
                  <a:pt x="4646841" y="3169709"/>
                </a:lnTo>
                <a:lnTo>
                  <a:pt x="4661373" y="3126336"/>
                </a:lnTo>
                <a:lnTo>
                  <a:pt x="4675092" y="3082597"/>
                </a:lnTo>
                <a:lnTo>
                  <a:pt x="4687992" y="3038502"/>
                </a:lnTo>
                <a:lnTo>
                  <a:pt x="4700062" y="2994059"/>
                </a:lnTo>
                <a:lnTo>
                  <a:pt x="4711294" y="2949277"/>
                </a:lnTo>
                <a:lnTo>
                  <a:pt x="4721678" y="2904165"/>
                </a:lnTo>
                <a:lnTo>
                  <a:pt x="4731206" y="2858733"/>
                </a:lnTo>
                <a:lnTo>
                  <a:pt x="4739869" y="2812988"/>
                </a:lnTo>
                <a:lnTo>
                  <a:pt x="4747658" y="2766940"/>
                </a:lnTo>
                <a:lnTo>
                  <a:pt x="4754564" y="2720598"/>
                </a:lnTo>
                <a:lnTo>
                  <a:pt x="4760579" y="2673970"/>
                </a:lnTo>
                <a:lnTo>
                  <a:pt x="4765692" y="2627066"/>
                </a:lnTo>
                <a:lnTo>
                  <a:pt x="4769896" y="2579895"/>
                </a:lnTo>
                <a:lnTo>
                  <a:pt x="4773181" y="2532464"/>
                </a:lnTo>
                <a:lnTo>
                  <a:pt x="4775538" y="2484785"/>
                </a:lnTo>
                <a:lnTo>
                  <a:pt x="4776960" y="2436864"/>
                </a:lnTo>
                <a:lnTo>
                  <a:pt x="4777435" y="2388712"/>
                </a:lnTo>
                <a:lnTo>
                  <a:pt x="4776960" y="2340560"/>
                </a:lnTo>
                <a:lnTo>
                  <a:pt x="4775538" y="2292639"/>
                </a:lnTo>
                <a:lnTo>
                  <a:pt x="4773181" y="2244960"/>
                </a:lnTo>
                <a:lnTo>
                  <a:pt x="4769896" y="2197530"/>
                </a:lnTo>
                <a:lnTo>
                  <a:pt x="4765692" y="2150358"/>
                </a:lnTo>
                <a:lnTo>
                  <a:pt x="4760579" y="2103454"/>
                </a:lnTo>
                <a:lnTo>
                  <a:pt x="4754564" y="2056827"/>
                </a:lnTo>
                <a:lnTo>
                  <a:pt x="4747658" y="2010484"/>
                </a:lnTo>
                <a:lnTo>
                  <a:pt x="4739869" y="1964436"/>
                </a:lnTo>
                <a:lnTo>
                  <a:pt x="4731206" y="1918692"/>
                </a:lnTo>
                <a:lnTo>
                  <a:pt x="4721678" y="1873259"/>
                </a:lnTo>
                <a:lnTo>
                  <a:pt x="4711294" y="1828147"/>
                </a:lnTo>
                <a:lnTo>
                  <a:pt x="4700062" y="1783365"/>
                </a:lnTo>
                <a:lnTo>
                  <a:pt x="4687992" y="1738922"/>
                </a:lnTo>
                <a:lnTo>
                  <a:pt x="4675092" y="1694827"/>
                </a:lnTo>
                <a:lnTo>
                  <a:pt x="4661373" y="1651088"/>
                </a:lnTo>
                <a:lnTo>
                  <a:pt x="4646841" y="1607715"/>
                </a:lnTo>
                <a:lnTo>
                  <a:pt x="4631507" y="1564717"/>
                </a:lnTo>
                <a:lnTo>
                  <a:pt x="4615379" y="1522102"/>
                </a:lnTo>
                <a:lnTo>
                  <a:pt x="4598466" y="1479879"/>
                </a:lnTo>
                <a:lnTo>
                  <a:pt x="4580777" y="1438058"/>
                </a:lnTo>
                <a:lnTo>
                  <a:pt x="4562321" y="1396647"/>
                </a:lnTo>
                <a:lnTo>
                  <a:pt x="4543107" y="1355655"/>
                </a:lnTo>
                <a:lnTo>
                  <a:pt x="4523144" y="1315091"/>
                </a:lnTo>
                <a:lnTo>
                  <a:pt x="4502441" y="1274964"/>
                </a:lnTo>
                <a:lnTo>
                  <a:pt x="4481007" y="1235283"/>
                </a:lnTo>
                <a:lnTo>
                  <a:pt x="4458850" y="1196057"/>
                </a:lnTo>
                <a:lnTo>
                  <a:pt x="4435979" y="1157294"/>
                </a:lnTo>
                <a:lnTo>
                  <a:pt x="4412404" y="1119004"/>
                </a:lnTo>
                <a:lnTo>
                  <a:pt x="4388134" y="1081196"/>
                </a:lnTo>
                <a:lnTo>
                  <a:pt x="4363176" y="1043878"/>
                </a:lnTo>
                <a:lnTo>
                  <a:pt x="4337541" y="1007059"/>
                </a:lnTo>
                <a:lnTo>
                  <a:pt x="4311237" y="970749"/>
                </a:lnTo>
                <a:lnTo>
                  <a:pt x="4284273" y="934956"/>
                </a:lnTo>
                <a:lnTo>
                  <a:pt x="4256658" y="899690"/>
                </a:lnTo>
                <a:lnTo>
                  <a:pt x="4228401" y="864958"/>
                </a:lnTo>
                <a:lnTo>
                  <a:pt x="4199511" y="830770"/>
                </a:lnTo>
                <a:lnTo>
                  <a:pt x="4169996" y="797135"/>
                </a:lnTo>
                <a:lnTo>
                  <a:pt x="4139866" y="764063"/>
                </a:lnTo>
                <a:lnTo>
                  <a:pt x="4109129" y="731560"/>
                </a:lnTo>
                <a:lnTo>
                  <a:pt x="4077795" y="699638"/>
                </a:lnTo>
                <a:lnTo>
                  <a:pt x="4045873" y="668304"/>
                </a:lnTo>
                <a:lnTo>
                  <a:pt x="4013371" y="637568"/>
                </a:lnTo>
                <a:lnTo>
                  <a:pt x="3980298" y="607438"/>
                </a:lnTo>
                <a:lnTo>
                  <a:pt x="3946663" y="577923"/>
                </a:lnTo>
                <a:lnTo>
                  <a:pt x="3912475" y="549033"/>
                </a:lnTo>
                <a:lnTo>
                  <a:pt x="3877743" y="520776"/>
                </a:lnTo>
                <a:lnTo>
                  <a:pt x="3842476" y="493161"/>
                </a:lnTo>
                <a:lnTo>
                  <a:pt x="3806683" y="466197"/>
                </a:lnTo>
                <a:lnTo>
                  <a:pt x="3770373" y="439893"/>
                </a:lnTo>
                <a:lnTo>
                  <a:pt x="3733554" y="414258"/>
                </a:lnTo>
                <a:lnTo>
                  <a:pt x="3696236" y="389300"/>
                </a:lnTo>
                <a:lnTo>
                  <a:pt x="3658428" y="365030"/>
                </a:lnTo>
                <a:lnTo>
                  <a:pt x="3620138" y="341455"/>
                </a:lnTo>
                <a:lnTo>
                  <a:pt x="3581375" y="318585"/>
                </a:lnTo>
                <a:lnTo>
                  <a:pt x="3542148" y="296428"/>
                </a:lnTo>
                <a:lnTo>
                  <a:pt x="3502467" y="274993"/>
                </a:lnTo>
                <a:lnTo>
                  <a:pt x="3462340" y="254290"/>
                </a:lnTo>
                <a:lnTo>
                  <a:pt x="3421776" y="234327"/>
                </a:lnTo>
                <a:lnTo>
                  <a:pt x="3380784" y="215113"/>
                </a:lnTo>
                <a:lnTo>
                  <a:pt x="3339372" y="196657"/>
                </a:lnTo>
                <a:lnTo>
                  <a:pt x="3297551" y="178969"/>
                </a:lnTo>
                <a:lnTo>
                  <a:pt x="3255328" y="162056"/>
                </a:lnTo>
                <a:lnTo>
                  <a:pt x="3212713" y="145928"/>
                </a:lnTo>
                <a:lnTo>
                  <a:pt x="3169714" y="130594"/>
                </a:lnTo>
                <a:lnTo>
                  <a:pt x="3126341" y="116062"/>
                </a:lnTo>
                <a:lnTo>
                  <a:pt x="3082602" y="102342"/>
                </a:lnTo>
                <a:lnTo>
                  <a:pt x="3038507" y="89443"/>
                </a:lnTo>
                <a:lnTo>
                  <a:pt x="2994063" y="77373"/>
                </a:lnTo>
                <a:lnTo>
                  <a:pt x="2949281" y="66141"/>
                </a:lnTo>
                <a:lnTo>
                  <a:pt x="2904169" y="55757"/>
                </a:lnTo>
                <a:lnTo>
                  <a:pt x="2858736" y="46228"/>
                </a:lnTo>
                <a:lnTo>
                  <a:pt x="2812991" y="37565"/>
                </a:lnTo>
                <a:lnTo>
                  <a:pt x="2766943" y="29776"/>
                </a:lnTo>
                <a:lnTo>
                  <a:pt x="2720600" y="22870"/>
                </a:lnTo>
                <a:lnTo>
                  <a:pt x="2673972" y="16856"/>
                </a:lnTo>
                <a:lnTo>
                  <a:pt x="2627068" y="11743"/>
                </a:lnTo>
                <a:lnTo>
                  <a:pt x="2579896" y="7539"/>
                </a:lnTo>
                <a:lnTo>
                  <a:pt x="2532466" y="4254"/>
                </a:lnTo>
                <a:lnTo>
                  <a:pt x="2484786" y="1896"/>
                </a:lnTo>
                <a:lnTo>
                  <a:pt x="2436865" y="475"/>
                </a:lnTo>
                <a:lnTo>
                  <a:pt x="2388712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6532" y="6457115"/>
            <a:ext cx="4119879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145" dirty="0">
                <a:solidFill>
                  <a:srgbClr val="3C3835"/>
                </a:solidFill>
                <a:latin typeface="Verdana"/>
                <a:cs typeface="Verdana"/>
              </a:rPr>
              <a:t>Брокколи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78546" y="280034"/>
            <a:ext cx="15810230" cy="10661650"/>
            <a:chOff x="1978546" y="280034"/>
            <a:chExt cx="15810230" cy="10661650"/>
          </a:xfrm>
        </p:grpSpPr>
        <p:sp>
          <p:nvSpPr>
            <p:cNvPr id="4" name="object 4"/>
            <p:cNvSpPr/>
            <p:nvPr/>
          </p:nvSpPr>
          <p:spPr>
            <a:xfrm>
              <a:off x="1978546" y="703692"/>
              <a:ext cx="15810230" cy="9901555"/>
            </a:xfrm>
            <a:custGeom>
              <a:avLst/>
              <a:gdLst/>
              <a:ahLst/>
              <a:cxnLst/>
              <a:rect l="l" t="t" r="r" b="b"/>
              <a:pathLst>
                <a:path w="15810230" h="9901555">
                  <a:moveTo>
                    <a:pt x="11300126" y="0"/>
                  </a:moveTo>
                  <a:lnTo>
                    <a:pt x="11249272" y="88"/>
                  </a:lnTo>
                  <a:lnTo>
                    <a:pt x="11198419" y="391"/>
                  </a:lnTo>
                  <a:lnTo>
                    <a:pt x="11147567" y="907"/>
                  </a:lnTo>
                  <a:lnTo>
                    <a:pt x="11096718" y="1637"/>
                  </a:lnTo>
                  <a:lnTo>
                    <a:pt x="11045872" y="2580"/>
                  </a:lnTo>
                  <a:lnTo>
                    <a:pt x="10995029" y="3737"/>
                  </a:lnTo>
                  <a:lnTo>
                    <a:pt x="10944191" y="5107"/>
                  </a:lnTo>
                  <a:lnTo>
                    <a:pt x="10893359" y="6691"/>
                  </a:lnTo>
                  <a:lnTo>
                    <a:pt x="10842533" y="8488"/>
                  </a:lnTo>
                  <a:lnTo>
                    <a:pt x="10791714" y="10499"/>
                  </a:lnTo>
                  <a:lnTo>
                    <a:pt x="10740902" y="12723"/>
                  </a:lnTo>
                  <a:lnTo>
                    <a:pt x="10690100" y="15160"/>
                  </a:lnTo>
                  <a:lnTo>
                    <a:pt x="10639306" y="17811"/>
                  </a:lnTo>
                  <a:lnTo>
                    <a:pt x="10588523" y="20675"/>
                  </a:lnTo>
                  <a:lnTo>
                    <a:pt x="10537751" y="23752"/>
                  </a:lnTo>
                  <a:lnTo>
                    <a:pt x="10486990" y="27042"/>
                  </a:lnTo>
                  <a:lnTo>
                    <a:pt x="10436242" y="30546"/>
                  </a:lnTo>
                  <a:lnTo>
                    <a:pt x="10385507" y="34263"/>
                  </a:lnTo>
                  <a:lnTo>
                    <a:pt x="10334787" y="38193"/>
                  </a:lnTo>
                  <a:lnTo>
                    <a:pt x="10284081" y="42336"/>
                  </a:lnTo>
                  <a:lnTo>
                    <a:pt x="10233391" y="46693"/>
                  </a:lnTo>
                  <a:lnTo>
                    <a:pt x="10182717" y="51262"/>
                  </a:lnTo>
                  <a:lnTo>
                    <a:pt x="10132061" y="56045"/>
                  </a:lnTo>
                  <a:lnTo>
                    <a:pt x="10081422" y="61041"/>
                  </a:lnTo>
                  <a:lnTo>
                    <a:pt x="10030803" y="66249"/>
                  </a:lnTo>
                  <a:lnTo>
                    <a:pt x="9980203" y="71671"/>
                  </a:lnTo>
                  <a:lnTo>
                    <a:pt x="9929623" y="77306"/>
                  </a:lnTo>
                  <a:lnTo>
                    <a:pt x="9879065" y="83153"/>
                  </a:lnTo>
                  <a:lnTo>
                    <a:pt x="9828528" y="89214"/>
                  </a:lnTo>
                  <a:lnTo>
                    <a:pt x="9778015" y="95488"/>
                  </a:lnTo>
                  <a:lnTo>
                    <a:pt x="9727525" y="101974"/>
                  </a:lnTo>
                  <a:lnTo>
                    <a:pt x="9677059" y="108673"/>
                  </a:lnTo>
                  <a:lnTo>
                    <a:pt x="9626618" y="115585"/>
                  </a:lnTo>
                  <a:lnTo>
                    <a:pt x="9576203" y="122710"/>
                  </a:lnTo>
                  <a:lnTo>
                    <a:pt x="9525815" y="130048"/>
                  </a:lnTo>
                  <a:lnTo>
                    <a:pt x="9475455" y="137598"/>
                  </a:lnTo>
                  <a:lnTo>
                    <a:pt x="9425122" y="145362"/>
                  </a:lnTo>
                  <a:lnTo>
                    <a:pt x="9374819" y="153338"/>
                  </a:lnTo>
                  <a:lnTo>
                    <a:pt x="9324546" y="161526"/>
                  </a:lnTo>
                  <a:lnTo>
                    <a:pt x="9224554" y="178445"/>
                  </a:lnTo>
                  <a:lnTo>
                    <a:pt x="9124649" y="196126"/>
                  </a:lnTo>
                  <a:lnTo>
                    <a:pt x="9024820" y="214489"/>
                  </a:lnTo>
                  <a:lnTo>
                    <a:pt x="8925061" y="233455"/>
                  </a:lnTo>
                  <a:lnTo>
                    <a:pt x="8825363" y="252944"/>
                  </a:lnTo>
                  <a:lnTo>
                    <a:pt x="8675912" y="282984"/>
                  </a:lnTo>
                  <a:lnTo>
                    <a:pt x="8526551" y="313756"/>
                  </a:lnTo>
                  <a:lnTo>
                    <a:pt x="8028981" y="418166"/>
                  </a:lnTo>
                  <a:lnTo>
                    <a:pt x="7829918" y="459146"/>
                  </a:lnTo>
                  <a:lnTo>
                    <a:pt x="7680547" y="488997"/>
                  </a:lnTo>
                  <a:lnTo>
                    <a:pt x="7580915" y="508328"/>
                  </a:lnTo>
                  <a:lnTo>
                    <a:pt x="7481233" y="527110"/>
                  </a:lnTo>
                  <a:lnTo>
                    <a:pt x="7381493" y="545264"/>
                  </a:lnTo>
                  <a:lnTo>
                    <a:pt x="7281686" y="562711"/>
                  </a:lnTo>
                  <a:lnTo>
                    <a:pt x="7181804" y="579371"/>
                  </a:lnTo>
                  <a:lnTo>
                    <a:pt x="7131832" y="587381"/>
                  </a:lnTo>
                  <a:lnTo>
                    <a:pt x="7081838" y="595164"/>
                  </a:lnTo>
                  <a:lnTo>
                    <a:pt x="7031822" y="602712"/>
                  </a:lnTo>
                  <a:lnTo>
                    <a:pt x="6981782" y="610013"/>
                  </a:lnTo>
                  <a:lnTo>
                    <a:pt x="6931717" y="617057"/>
                  </a:lnTo>
                  <a:lnTo>
                    <a:pt x="6881625" y="623836"/>
                  </a:lnTo>
                  <a:lnTo>
                    <a:pt x="6831507" y="630338"/>
                  </a:lnTo>
                  <a:lnTo>
                    <a:pt x="6781361" y="636554"/>
                  </a:lnTo>
                  <a:lnTo>
                    <a:pt x="6731186" y="642475"/>
                  </a:lnTo>
                  <a:lnTo>
                    <a:pt x="6680981" y="648089"/>
                  </a:lnTo>
                  <a:lnTo>
                    <a:pt x="6630745" y="653388"/>
                  </a:lnTo>
                  <a:lnTo>
                    <a:pt x="6580476" y="658361"/>
                  </a:lnTo>
                  <a:lnTo>
                    <a:pt x="6530175" y="662998"/>
                  </a:lnTo>
                  <a:lnTo>
                    <a:pt x="6479839" y="667290"/>
                  </a:lnTo>
                  <a:lnTo>
                    <a:pt x="6429468" y="671226"/>
                  </a:lnTo>
                  <a:lnTo>
                    <a:pt x="6379061" y="674797"/>
                  </a:lnTo>
                  <a:lnTo>
                    <a:pt x="6328617" y="677992"/>
                  </a:lnTo>
                  <a:lnTo>
                    <a:pt x="6278134" y="680803"/>
                  </a:lnTo>
                  <a:lnTo>
                    <a:pt x="6227612" y="683218"/>
                  </a:lnTo>
                  <a:lnTo>
                    <a:pt x="6177050" y="685227"/>
                  </a:lnTo>
                  <a:lnTo>
                    <a:pt x="6126315" y="686833"/>
                  </a:lnTo>
                  <a:lnTo>
                    <a:pt x="6075542" y="688055"/>
                  </a:lnTo>
                  <a:lnTo>
                    <a:pt x="6024737" y="688927"/>
                  </a:lnTo>
                  <a:lnTo>
                    <a:pt x="5973902" y="689482"/>
                  </a:lnTo>
                  <a:lnTo>
                    <a:pt x="5923041" y="689755"/>
                  </a:lnTo>
                  <a:lnTo>
                    <a:pt x="5872156" y="689778"/>
                  </a:lnTo>
                  <a:lnTo>
                    <a:pt x="5821253" y="689584"/>
                  </a:lnTo>
                  <a:lnTo>
                    <a:pt x="5719403" y="688681"/>
                  </a:lnTo>
                  <a:lnTo>
                    <a:pt x="5464685" y="684971"/>
                  </a:lnTo>
                  <a:lnTo>
                    <a:pt x="5311931" y="683082"/>
                  </a:lnTo>
                  <a:lnTo>
                    <a:pt x="5210186" y="682519"/>
                  </a:lnTo>
                  <a:lnTo>
                    <a:pt x="5159352" y="682547"/>
                  </a:lnTo>
                  <a:lnTo>
                    <a:pt x="5108547" y="682825"/>
                  </a:lnTo>
                  <a:lnTo>
                    <a:pt x="5057775" y="683387"/>
                  </a:lnTo>
                  <a:lnTo>
                    <a:pt x="5007041" y="684266"/>
                  </a:lnTo>
                  <a:lnTo>
                    <a:pt x="4956346" y="685495"/>
                  </a:lnTo>
                  <a:lnTo>
                    <a:pt x="4905696" y="687108"/>
                  </a:lnTo>
                  <a:lnTo>
                    <a:pt x="4855092" y="689139"/>
                  </a:lnTo>
                  <a:lnTo>
                    <a:pt x="4804540" y="691620"/>
                  </a:lnTo>
                  <a:lnTo>
                    <a:pt x="4754042" y="694584"/>
                  </a:lnTo>
                  <a:lnTo>
                    <a:pt x="4703602" y="698066"/>
                  </a:lnTo>
                  <a:lnTo>
                    <a:pt x="4653223" y="702099"/>
                  </a:lnTo>
                  <a:lnTo>
                    <a:pt x="4602909" y="706715"/>
                  </a:lnTo>
                  <a:lnTo>
                    <a:pt x="4552664" y="711949"/>
                  </a:lnTo>
                  <a:lnTo>
                    <a:pt x="4502490" y="717833"/>
                  </a:lnTo>
                  <a:lnTo>
                    <a:pt x="4452392" y="724402"/>
                  </a:lnTo>
                  <a:lnTo>
                    <a:pt x="4402373" y="731687"/>
                  </a:lnTo>
                  <a:lnTo>
                    <a:pt x="4352436" y="739723"/>
                  </a:lnTo>
                  <a:lnTo>
                    <a:pt x="4302585" y="748544"/>
                  </a:lnTo>
                  <a:lnTo>
                    <a:pt x="4252823" y="758181"/>
                  </a:lnTo>
                  <a:lnTo>
                    <a:pt x="4203155" y="768669"/>
                  </a:lnTo>
                  <a:lnTo>
                    <a:pt x="4153583" y="780041"/>
                  </a:lnTo>
                  <a:lnTo>
                    <a:pt x="4105906" y="791866"/>
                  </a:lnTo>
                  <a:lnTo>
                    <a:pt x="4058469" y="804506"/>
                  </a:lnTo>
                  <a:lnTo>
                    <a:pt x="4011270" y="817948"/>
                  </a:lnTo>
                  <a:lnTo>
                    <a:pt x="3964312" y="832178"/>
                  </a:lnTo>
                  <a:lnTo>
                    <a:pt x="3917595" y="847183"/>
                  </a:lnTo>
                  <a:lnTo>
                    <a:pt x="3871120" y="862948"/>
                  </a:lnTo>
                  <a:lnTo>
                    <a:pt x="3824888" y="879462"/>
                  </a:lnTo>
                  <a:lnTo>
                    <a:pt x="3778900" y="896709"/>
                  </a:lnTo>
                  <a:lnTo>
                    <a:pt x="3733157" y="914677"/>
                  </a:lnTo>
                  <a:lnTo>
                    <a:pt x="3687659" y="933352"/>
                  </a:lnTo>
                  <a:lnTo>
                    <a:pt x="3642409" y="952720"/>
                  </a:lnTo>
                  <a:lnTo>
                    <a:pt x="3597405" y="972768"/>
                  </a:lnTo>
                  <a:lnTo>
                    <a:pt x="3552650" y="993482"/>
                  </a:lnTo>
                  <a:lnTo>
                    <a:pt x="3508145" y="1014849"/>
                  </a:lnTo>
                  <a:lnTo>
                    <a:pt x="3463890" y="1036856"/>
                  </a:lnTo>
                  <a:lnTo>
                    <a:pt x="3419886" y="1059487"/>
                  </a:lnTo>
                  <a:lnTo>
                    <a:pt x="3376134" y="1082731"/>
                  </a:lnTo>
                  <a:lnTo>
                    <a:pt x="3332635" y="1106574"/>
                  </a:lnTo>
                  <a:lnTo>
                    <a:pt x="3289390" y="1131001"/>
                  </a:lnTo>
                  <a:lnTo>
                    <a:pt x="3246400" y="1156000"/>
                  </a:lnTo>
                  <a:lnTo>
                    <a:pt x="3203665" y="1181557"/>
                  </a:lnTo>
                  <a:lnTo>
                    <a:pt x="3161187" y="1207658"/>
                  </a:lnTo>
                  <a:lnTo>
                    <a:pt x="3118967" y="1234289"/>
                  </a:lnTo>
                  <a:lnTo>
                    <a:pt x="3077006" y="1261438"/>
                  </a:lnTo>
                  <a:lnTo>
                    <a:pt x="3035303" y="1289091"/>
                  </a:lnTo>
                  <a:lnTo>
                    <a:pt x="2993861" y="1317234"/>
                  </a:lnTo>
                  <a:lnTo>
                    <a:pt x="2952681" y="1345853"/>
                  </a:lnTo>
                  <a:lnTo>
                    <a:pt x="2911762" y="1374936"/>
                  </a:lnTo>
                  <a:lnTo>
                    <a:pt x="2871106" y="1404468"/>
                  </a:lnTo>
                  <a:lnTo>
                    <a:pt x="2830715" y="1434435"/>
                  </a:lnTo>
                  <a:lnTo>
                    <a:pt x="2790588" y="1464826"/>
                  </a:lnTo>
                  <a:lnTo>
                    <a:pt x="2750727" y="1495625"/>
                  </a:lnTo>
                  <a:lnTo>
                    <a:pt x="2711133" y="1526819"/>
                  </a:lnTo>
                  <a:lnTo>
                    <a:pt x="2671806" y="1558395"/>
                  </a:lnTo>
                  <a:lnTo>
                    <a:pt x="2632748" y="1590339"/>
                  </a:lnTo>
                  <a:lnTo>
                    <a:pt x="2593959" y="1622638"/>
                  </a:lnTo>
                  <a:lnTo>
                    <a:pt x="2555441" y="1655278"/>
                  </a:lnTo>
                  <a:lnTo>
                    <a:pt x="2517193" y="1688245"/>
                  </a:lnTo>
                  <a:lnTo>
                    <a:pt x="2479218" y="1721527"/>
                  </a:lnTo>
                  <a:lnTo>
                    <a:pt x="2441516" y="1755109"/>
                  </a:lnTo>
                  <a:lnTo>
                    <a:pt x="2404089" y="1788977"/>
                  </a:lnTo>
                  <a:lnTo>
                    <a:pt x="2341631" y="1846408"/>
                  </a:lnTo>
                  <a:lnTo>
                    <a:pt x="2289904" y="1893222"/>
                  </a:lnTo>
                  <a:lnTo>
                    <a:pt x="2236770" y="1940395"/>
                  </a:lnTo>
                  <a:lnTo>
                    <a:pt x="2182329" y="1987975"/>
                  </a:lnTo>
                  <a:lnTo>
                    <a:pt x="2098439" y="2060222"/>
                  </a:lnTo>
                  <a:lnTo>
                    <a:pt x="1742518" y="2362946"/>
                  </a:lnTo>
                  <a:lnTo>
                    <a:pt x="1650143" y="2442912"/>
                  </a:lnTo>
                  <a:lnTo>
                    <a:pt x="1588161" y="2497354"/>
                  </a:lnTo>
                  <a:lnTo>
                    <a:pt x="1525976" y="2552760"/>
                  </a:lnTo>
                  <a:lnTo>
                    <a:pt x="1463691" y="2609181"/>
                  </a:lnTo>
                  <a:lnTo>
                    <a:pt x="1401404" y="2666666"/>
                  </a:lnTo>
                  <a:lnTo>
                    <a:pt x="1370292" y="2695824"/>
                  </a:lnTo>
                  <a:lnTo>
                    <a:pt x="1339217" y="2725266"/>
                  </a:lnTo>
                  <a:lnTo>
                    <a:pt x="1308192" y="2755001"/>
                  </a:lnTo>
                  <a:lnTo>
                    <a:pt x="1277229" y="2785033"/>
                  </a:lnTo>
                  <a:lnTo>
                    <a:pt x="1246342" y="2815369"/>
                  </a:lnTo>
                  <a:lnTo>
                    <a:pt x="1215542" y="2846015"/>
                  </a:lnTo>
                  <a:lnTo>
                    <a:pt x="1184842" y="2876979"/>
                  </a:lnTo>
                  <a:lnTo>
                    <a:pt x="1154255" y="2908265"/>
                  </a:lnTo>
                  <a:lnTo>
                    <a:pt x="1123794" y="2939880"/>
                  </a:lnTo>
                  <a:lnTo>
                    <a:pt x="1093470" y="2971832"/>
                  </a:lnTo>
                  <a:lnTo>
                    <a:pt x="1063296" y="3004125"/>
                  </a:lnTo>
                  <a:lnTo>
                    <a:pt x="1033285" y="3036766"/>
                  </a:lnTo>
                  <a:lnTo>
                    <a:pt x="1003450" y="3069762"/>
                  </a:lnTo>
                  <a:lnTo>
                    <a:pt x="973803" y="3103119"/>
                  </a:lnTo>
                  <a:lnTo>
                    <a:pt x="944356" y="3136843"/>
                  </a:lnTo>
                  <a:lnTo>
                    <a:pt x="915123" y="3170941"/>
                  </a:lnTo>
                  <a:lnTo>
                    <a:pt x="886115" y="3205418"/>
                  </a:lnTo>
                  <a:lnTo>
                    <a:pt x="857345" y="3240281"/>
                  </a:lnTo>
                  <a:lnTo>
                    <a:pt x="828827" y="3275537"/>
                  </a:lnTo>
                  <a:lnTo>
                    <a:pt x="800571" y="3311192"/>
                  </a:lnTo>
                  <a:lnTo>
                    <a:pt x="772591" y="3347252"/>
                  </a:lnTo>
                  <a:lnTo>
                    <a:pt x="744900" y="3383723"/>
                  </a:lnTo>
                  <a:lnTo>
                    <a:pt x="717510" y="3420612"/>
                  </a:lnTo>
                  <a:lnTo>
                    <a:pt x="690433" y="3457924"/>
                  </a:lnTo>
                  <a:lnTo>
                    <a:pt x="663683" y="3495667"/>
                  </a:lnTo>
                  <a:lnTo>
                    <a:pt x="637271" y="3533847"/>
                  </a:lnTo>
                  <a:lnTo>
                    <a:pt x="611210" y="3572470"/>
                  </a:lnTo>
                  <a:lnTo>
                    <a:pt x="585513" y="3611542"/>
                  </a:lnTo>
                  <a:lnTo>
                    <a:pt x="560192" y="3651069"/>
                  </a:lnTo>
                  <a:lnTo>
                    <a:pt x="535260" y="3691058"/>
                  </a:lnTo>
                  <a:lnTo>
                    <a:pt x="510730" y="3731516"/>
                  </a:lnTo>
                  <a:lnTo>
                    <a:pt x="486613" y="3772448"/>
                  </a:lnTo>
                  <a:lnTo>
                    <a:pt x="462923" y="3813860"/>
                  </a:lnTo>
                  <a:lnTo>
                    <a:pt x="439672" y="3855760"/>
                  </a:lnTo>
                  <a:lnTo>
                    <a:pt x="416873" y="3898154"/>
                  </a:lnTo>
                  <a:lnTo>
                    <a:pt x="394538" y="3941047"/>
                  </a:lnTo>
                  <a:lnTo>
                    <a:pt x="372679" y="3984446"/>
                  </a:lnTo>
                  <a:lnTo>
                    <a:pt x="351310" y="4028357"/>
                  </a:lnTo>
                  <a:lnTo>
                    <a:pt x="330443" y="4072787"/>
                  </a:lnTo>
                  <a:lnTo>
                    <a:pt x="310090" y="4117742"/>
                  </a:lnTo>
                  <a:lnTo>
                    <a:pt x="290264" y="4163228"/>
                  </a:lnTo>
                  <a:lnTo>
                    <a:pt x="270977" y="4209252"/>
                  </a:lnTo>
                  <a:lnTo>
                    <a:pt x="252242" y="4255820"/>
                  </a:lnTo>
                  <a:lnTo>
                    <a:pt x="234072" y="4302938"/>
                  </a:lnTo>
                  <a:lnTo>
                    <a:pt x="216479" y="4350613"/>
                  </a:lnTo>
                  <a:lnTo>
                    <a:pt x="199476" y="4398850"/>
                  </a:lnTo>
                  <a:lnTo>
                    <a:pt x="183075" y="4447657"/>
                  </a:lnTo>
                  <a:lnTo>
                    <a:pt x="167289" y="4497039"/>
                  </a:lnTo>
                  <a:lnTo>
                    <a:pt x="152130" y="4547003"/>
                  </a:lnTo>
                  <a:lnTo>
                    <a:pt x="137611" y="4597555"/>
                  </a:lnTo>
                  <a:lnTo>
                    <a:pt x="123745" y="4648701"/>
                  </a:lnTo>
                  <a:lnTo>
                    <a:pt x="110543" y="4700448"/>
                  </a:lnTo>
                  <a:lnTo>
                    <a:pt x="98019" y="4752802"/>
                  </a:lnTo>
                  <a:lnTo>
                    <a:pt x="86185" y="4805769"/>
                  </a:lnTo>
                  <a:lnTo>
                    <a:pt x="75054" y="4859356"/>
                  </a:lnTo>
                  <a:lnTo>
                    <a:pt x="64638" y="4913569"/>
                  </a:lnTo>
                  <a:lnTo>
                    <a:pt x="54949" y="4968415"/>
                  </a:lnTo>
                  <a:lnTo>
                    <a:pt x="46001" y="5023898"/>
                  </a:lnTo>
                  <a:lnTo>
                    <a:pt x="37806" y="5080027"/>
                  </a:lnTo>
                  <a:lnTo>
                    <a:pt x="30377" y="5136807"/>
                  </a:lnTo>
                  <a:lnTo>
                    <a:pt x="23725" y="5194245"/>
                  </a:lnTo>
                  <a:lnTo>
                    <a:pt x="17864" y="5252346"/>
                  </a:lnTo>
                  <a:lnTo>
                    <a:pt x="12805" y="5311117"/>
                  </a:lnTo>
                  <a:lnTo>
                    <a:pt x="8563" y="5370565"/>
                  </a:lnTo>
                  <a:lnTo>
                    <a:pt x="5148" y="5430696"/>
                  </a:lnTo>
                  <a:lnTo>
                    <a:pt x="2575" y="5491516"/>
                  </a:lnTo>
                  <a:lnTo>
                    <a:pt x="854" y="5553031"/>
                  </a:lnTo>
                  <a:lnTo>
                    <a:pt x="0" y="5615247"/>
                  </a:lnTo>
                  <a:lnTo>
                    <a:pt x="23" y="5678172"/>
                  </a:lnTo>
                  <a:lnTo>
                    <a:pt x="938" y="5741811"/>
                  </a:lnTo>
                  <a:lnTo>
                    <a:pt x="2756" y="5806171"/>
                  </a:lnTo>
                  <a:lnTo>
                    <a:pt x="6661" y="5856419"/>
                  </a:lnTo>
                  <a:lnTo>
                    <a:pt x="11032" y="5906621"/>
                  </a:lnTo>
                  <a:lnTo>
                    <a:pt x="15867" y="5956772"/>
                  </a:lnTo>
                  <a:lnTo>
                    <a:pt x="21165" y="6006867"/>
                  </a:lnTo>
                  <a:lnTo>
                    <a:pt x="26925" y="6056904"/>
                  </a:lnTo>
                  <a:lnTo>
                    <a:pt x="33144" y="6106876"/>
                  </a:lnTo>
                  <a:lnTo>
                    <a:pt x="39821" y="6156780"/>
                  </a:lnTo>
                  <a:lnTo>
                    <a:pt x="46954" y="6206611"/>
                  </a:lnTo>
                  <a:lnTo>
                    <a:pt x="54543" y="6256365"/>
                  </a:lnTo>
                  <a:lnTo>
                    <a:pt x="62584" y="6306037"/>
                  </a:lnTo>
                  <a:lnTo>
                    <a:pt x="71078" y="6355624"/>
                  </a:lnTo>
                  <a:lnTo>
                    <a:pt x="80022" y="6405120"/>
                  </a:lnTo>
                  <a:lnTo>
                    <a:pt x="89415" y="6454522"/>
                  </a:lnTo>
                  <a:lnTo>
                    <a:pt x="99255" y="6503824"/>
                  </a:lnTo>
                  <a:lnTo>
                    <a:pt x="109540" y="6553024"/>
                  </a:lnTo>
                  <a:lnTo>
                    <a:pt x="120270" y="6602115"/>
                  </a:lnTo>
                  <a:lnTo>
                    <a:pt x="131442" y="6651094"/>
                  </a:lnTo>
                  <a:lnTo>
                    <a:pt x="143055" y="6699956"/>
                  </a:lnTo>
                  <a:lnTo>
                    <a:pt x="155107" y="6748698"/>
                  </a:lnTo>
                  <a:lnTo>
                    <a:pt x="167597" y="6797314"/>
                  </a:lnTo>
                  <a:lnTo>
                    <a:pt x="180523" y="6845800"/>
                  </a:lnTo>
                  <a:lnTo>
                    <a:pt x="193884" y="6894153"/>
                  </a:lnTo>
                  <a:lnTo>
                    <a:pt x="207678" y="6942366"/>
                  </a:lnTo>
                  <a:lnTo>
                    <a:pt x="221903" y="6990437"/>
                  </a:lnTo>
                  <a:lnTo>
                    <a:pt x="236559" y="7038360"/>
                  </a:lnTo>
                  <a:lnTo>
                    <a:pt x="251643" y="7086132"/>
                  </a:lnTo>
                  <a:lnTo>
                    <a:pt x="267153" y="7133747"/>
                  </a:lnTo>
                  <a:lnTo>
                    <a:pt x="283089" y="7181203"/>
                  </a:lnTo>
                  <a:lnTo>
                    <a:pt x="299449" y="7228493"/>
                  </a:lnTo>
                  <a:lnTo>
                    <a:pt x="316231" y="7275614"/>
                  </a:lnTo>
                  <a:lnTo>
                    <a:pt x="333434" y="7322561"/>
                  </a:lnTo>
                  <a:lnTo>
                    <a:pt x="351055" y="7369330"/>
                  </a:lnTo>
                  <a:lnTo>
                    <a:pt x="369094" y="7415917"/>
                  </a:lnTo>
                  <a:lnTo>
                    <a:pt x="387549" y="7462317"/>
                  </a:lnTo>
                  <a:lnTo>
                    <a:pt x="406418" y="7508526"/>
                  </a:lnTo>
                  <a:lnTo>
                    <a:pt x="425700" y="7554539"/>
                  </a:lnTo>
                  <a:lnTo>
                    <a:pt x="445393" y="7600352"/>
                  </a:lnTo>
                  <a:lnTo>
                    <a:pt x="465496" y="7645961"/>
                  </a:lnTo>
                  <a:lnTo>
                    <a:pt x="486007" y="7691361"/>
                  </a:lnTo>
                  <a:lnTo>
                    <a:pt x="506925" y="7736548"/>
                  </a:lnTo>
                  <a:lnTo>
                    <a:pt x="528247" y="7781518"/>
                  </a:lnTo>
                  <a:lnTo>
                    <a:pt x="549973" y="7826265"/>
                  </a:lnTo>
                  <a:lnTo>
                    <a:pt x="572101" y="7870786"/>
                  </a:lnTo>
                  <a:lnTo>
                    <a:pt x="594629" y="7915077"/>
                  </a:lnTo>
                  <a:lnTo>
                    <a:pt x="617556" y="7959132"/>
                  </a:lnTo>
                  <a:lnTo>
                    <a:pt x="640880" y="8002948"/>
                  </a:lnTo>
                  <a:lnTo>
                    <a:pt x="664599" y="8046520"/>
                  </a:lnTo>
                  <a:lnTo>
                    <a:pt x="688713" y="8089844"/>
                  </a:lnTo>
                  <a:lnTo>
                    <a:pt x="713219" y="8132916"/>
                  </a:lnTo>
                  <a:lnTo>
                    <a:pt x="738116" y="8175730"/>
                  </a:lnTo>
                  <a:lnTo>
                    <a:pt x="763402" y="8218283"/>
                  </a:lnTo>
                  <a:lnTo>
                    <a:pt x="789076" y="8260570"/>
                  </a:lnTo>
                  <a:lnTo>
                    <a:pt x="815137" y="8302587"/>
                  </a:lnTo>
                  <a:lnTo>
                    <a:pt x="841582" y="8344329"/>
                  </a:lnTo>
                  <a:lnTo>
                    <a:pt x="868410" y="8385792"/>
                  </a:lnTo>
                  <a:lnTo>
                    <a:pt x="895620" y="8426972"/>
                  </a:lnTo>
                  <a:lnTo>
                    <a:pt x="923209" y="8467864"/>
                  </a:lnTo>
                  <a:lnTo>
                    <a:pt x="951177" y="8508465"/>
                  </a:lnTo>
                  <a:lnTo>
                    <a:pt x="979522" y="8548768"/>
                  </a:lnTo>
                  <a:lnTo>
                    <a:pt x="1010020" y="8591215"/>
                  </a:lnTo>
                  <a:lnTo>
                    <a:pt x="1040975" y="8633326"/>
                  </a:lnTo>
                  <a:lnTo>
                    <a:pt x="1072397" y="8675070"/>
                  </a:lnTo>
                  <a:lnTo>
                    <a:pt x="1104297" y="8716413"/>
                  </a:lnTo>
                  <a:lnTo>
                    <a:pt x="1136687" y="8757323"/>
                  </a:lnTo>
                  <a:lnTo>
                    <a:pt x="1169577" y="8797769"/>
                  </a:lnTo>
                  <a:lnTo>
                    <a:pt x="1202980" y="8837717"/>
                  </a:lnTo>
                  <a:lnTo>
                    <a:pt x="1236905" y="8877134"/>
                  </a:lnTo>
                  <a:lnTo>
                    <a:pt x="1271365" y="8915989"/>
                  </a:lnTo>
                  <a:lnTo>
                    <a:pt x="1306371" y="8954249"/>
                  </a:lnTo>
                  <a:lnTo>
                    <a:pt x="1341933" y="8991882"/>
                  </a:lnTo>
                  <a:lnTo>
                    <a:pt x="1378063" y="9028854"/>
                  </a:lnTo>
                  <a:lnTo>
                    <a:pt x="1414772" y="9065134"/>
                  </a:lnTo>
                  <a:lnTo>
                    <a:pt x="1452071" y="9100689"/>
                  </a:lnTo>
                  <a:lnTo>
                    <a:pt x="1489971" y="9135486"/>
                  </a:lnTo>
                  <a:lnTo>
                    <a:pt x="1528484" y="9169494"/>
                  </a:lnTo>
                  <a:lnTo>
                    <a:pt x="1567620" y="9202679"/>
                  </a:lnTo>
                  <a:lnTo>
                    <a:pt x="1607391" y="9235009"/>
                  </a:lnTo>
                  <a:lnTo>
                    <a:pt x="1647808" y="9266453"/>
                  </a:lnTo>
                  <a:lnTo>
                    <a:pt x="1688883" y="9296976"/>
                  </a:lnTo>
                  <a:lnTo>
                    <a:pt x="1730487" y="9326462"/>
                  </a:lnTo>
                  <a:lnTo>
                    <a:pt x="1772651" y="9354959"/>
                  </a:lnTo>
                  <a:lnTo>
                    <a:pt x="1815350" y="9382486"/>
                  </a:lnTo>
                  <a:lnTo>
                    <a:pt x="1858560" y="9409064"/>
                  </a:lnTo>
                  <a:lnTo>
                    <a:pt x="1902259" y="9434712"/>
                  </a:lnTo>
                  <a:lnTo>
                    <a:pt x="1946423" y="9459450"/>
                  </a:lnTo>
                  <a:lnTo>
                    <a:pt x="1991027" y="9483299"/>
                  </a:lnTo>
                  <a:lnTo>
                    <a:pt x="2036048" y="9506278"/>
                  </a:lnTo>
                  <a:lnTo>
                    <a:pt x="2081463" y="9528408"/>
                  </a:lnTo>
                  <a:lnTo>
                    <a:pt x="2127248" y="9549709"/>
                  </a:lnTo>
                  <a:lnTo>
                    <a:pt x="2173379" y="9570200"/>
                  </a:lnTo>
                  <a:lnTo>
                    <a:pt x="2219832" y="9589902"/>
                  </a:lnTo>
                  <a:lnTo>
                    <a:pt x="2266585" y="9608835"/>
                  </a:lnTo>
                  <a:lnTo>
                    <a:pt x="2313613" y="9627018"/>
                  </a:lnTo>
                  <a:lnTo>
                    <a:pt x="2360892" y="9644472"/>
                  </a:lnTo>
                  <a:lnTo>
                    <a:pt x="2408400" y="9661217"/>
                  </a:lnTo>
                  <a:lnTo>
                    <a:pt x="2456112" y="9677273"/>
                  </a:lnTo>
                  <a:lnTo>
                    <a:pt x="2504004" y="9692660"/>
                  </a:lnTo>
                  <a:lnTo>
                    <a:pt x="2552054" y="9707398"/>
                  </a:lnTo>
                  <a:lnTo>
                    <a:pt x="2600237" y="9721507"/>
                  </a:lnTo>
                  <a:lnTo>
                    <a:pt x="2647695" y="9734790"/>
                  </a:lnTo>
                  <a:lnTo>
                    <a:pt x="2695187" y="9747499"/>
                  </a:lnTo>
                  <a:lnTo>
                    <a:pt x="2742714" y="9759643"/>
                  </a:lnTo>
                  <a:lnTo>
                    <a:pt x="2790274" y="9771229"/>
                  </a:lnTo>
                  <a:lnTo>
                    <a:pt x="2837868" y="9782264"/>
                  </a:lnTo>
                  <a:lnTo>
                    <a:pt x="2885495" y="9792755"/>
                  </a:lnTo>
                  <a:lnTo>
                    <a:pt x="2933155" y="9802711"/>
                  </a:lnTo>
                  <a:lnTo>
                    <a:pt x="2980848" y="9812138"/>
                  </a:lnTo>
                  <a:lnTo>
                    <a:pt x="3028572" y="9821045"/>
                  </a:lnTo>
                  <a:lnTo>
                    <a:pt x="3076328" y="9829437"/>
                  </a:lnTo>
                  <a:lnTo>
                    <a:pt x="3124115" y="9837323"/>
                  </a:lnTo>
                  <a:lnTo>
                    <a:pt x="3171933" y="9844710"/>
                  </a:lnTo>
                  <a:lnTo>
                    <a:pt x="3219782" y="9851606"/>
                  </a:lnTo>
                  <a:lnTo>
                    <a:pt x="3267661" y="9858018"/>
                  </a:lnTo>
                  <a:lnTo>
                    <a:pt x="3315570" y="9863952"/>
                  </a:lnTo>
                  <a:lnTo>
                    <a:pt x="3363508" y="9869418"/>
                  </a:lnTo>
                  <a:lnTo>
                    <a:pt x="3411476" y="9874422"/>
                  </a:lnTo>
                  <a:lnTo>
                    <a:pt x="3459472" y="9878971"/>
                  </a:lnTo>
                  <a:lnTo>
                    <a:pt x="3507496" y="9883073"/>
                  </a:lnTo>
                  <a:lnTo>
                    <a:pt x="3555549" y="9886736"/>
                  </a:lnTo>
                  <a:lnTo>
                    <a:pt x="3603629" y="9889966"/>
                  </a:lnTo>
                  <a:lnTo>
                    <a:pt x="3651736" y="9892772"/>
                  </a:lnTo>
                  <a:lnTo>
                    <a:pt x="3699870" y="9895160"/>
                  </a:lnTo>
                  <a:lnTo>
                    <a:pt x="3748031" y="9897138"/>
                  </a:lnTo>
                  <a:lnTo>
                    <a:pt x="3796218" y="9898713"/>
                  </a:lnTo>
                  <a:lnTo>
                    <a:pt x="3844431" y="9899894"/>
                  </a:lnTo>
                  <a:lnTo>
                    <a:pt x="3892669" y="9900686"/>
                  </a:lnTo>
                  <a:lnTo>
                    <a:pt x="3940932" y="9901098"/>
                  </a:lnTo>
                  <a:lnTo>
                    <a:pt x="3989220" y="9901137"/>
                  </a:lnTo>
                  <a:lnTo>
                    <a:pt x="4037532" y="9900810"/>
                  </a:lnTo>
                  <a:lnTo>
                    <a:pt x="4085869" y="9900125"/>
                  </a:lnTo>
                  <a:lnTo>
                    <a:pt x="4134228" y="9899090"/>
                  </a:lnTo>
                  <a:lnTo>
                    <a:pt x="4182611" y="9897710"/>
                  </a:lnTo>
                  <a:lnTo>
                    <a:pt x="4231017" y="9895995"/>
                  </a:lnTo>
                  <a:lnTo>
                    <a:pt x="4279445" y="9893952"/>
                  </a:lnTo>
                  <a:lnTo>
                    <a:pt x="4327896" y="9891587"/>
                  </a:lnTo>
                  <a:lnTo>
                    <a:pt x="4376368" y="9888908"/>
                  </a:lnTo>
                  <a:lnTo>
                    <a:pt x="4424862" y="9885924"/>
                  </a:lnTo>
                  <a:lnTo>
                    <a:pt x="4473376" y="9882640"/>
                  </a:lnTo>
                  <a:lnTo>
                    <a:pt x="4521911" y="9879064"/>
                  </a:lnTo>
                  <a:lnTo>
                    <a:pt x="4570467" y="9875205"/>
                  </a:lnTo>
                  <a:lnTo>
                    <a:pt x="4619042" y="9871068"/>
                  </a:lnTo>
                  <a:lnTo>
                    <a:pt x="4667637" y="9866663"/>
                  </a:lnTo>
                  <a:lnTo>
                    <a:pt x="4716251" y="9861995"/>
                  </a:lnTo>
                  <a:lnTo>
                    <a:pt x="4764884" y="9857073"/>
                  </a:lnTo>
                  <a:lnTo>
                    <a:pt x="4813536" y="9851904"/>
                  </a:lnTo>
                  <a:lnTo>
                    <a:pt x="4862205" y="9846495"/>
                  </a:lnTo>
                  <a:lnTo>
                    <a:pt x="4910892" y="9840854"/>
                  </a:lnTo>
                  <a:lnTo>
                    <a:pt x="4959597" y="9834988"/>
                  </a:lnTo>
                  <a:lnTo>
                    <a:pt x="5008318" y="9828904"/>
                  </a:lnTo>
                  <a:lnTo>
                    <a:pt x="5105811" y="9816114"/>
                  </a:lnTo>
                  <a:lnTo>
                    <a:pt x="5203366" y="9802543"/>
                  </a:lnTo>
                  <a:lnTo>
                    <a:pt x="5300983" y="9788249"/>
                  </a:lnTo>
                  <a:lnTo>
                    <a:pt x="5398657" y="9773294"/>
                  </a:lnTo>
                  <a:lnTo>
                    <a:pt x="5496385" y="9757734"/>
                  </a:lnTo>
                  <a:lnTo>
                    <a:pt x="5594166" y="9741631"/>
                  </a:lnTo>
                  <a:lnTo>
                    <a:pt x="5691995" y="9725043"/>
                  </a:lnTo>
                  <a:lnTo>
                    <a:pt x="5838824" y="9699381"/>
                  </a:lnTo>
                  <a:lnTo>
                    <a:pt x="6034739" y="9664021"/>
                  </a:lnTo>
                  <a:lnTo>
                    <a:pt x="6770494" y="9527512"/>
                  </a:lnTo>
                  <a:lnTo>
                    <a:pt x="6966875" y="9492224"/>
                  </a:lnTo>
                  <a:lnTo>
                    <a:pt x="7114182" y="9466637"/>
                  </a:lnTo>
                  <a:lnTo>
                    <a:pt x="7212391" y="9450108"/>
                  </a:lnTo>
                  <a:lnTo>
                    <a:pt x="7310601" y="9434072"/>
                  </a:lnTo>
                  <a:lnTo>
                    <a:pt x="7408808" y="9418588"/>
                  </a:lnTo>
                  <a:lnTo>
                    <a:pt x="7507009" y="9403715"/>
                  </a:lnTo>
                  <a:lnTo>
                    <a:pt x="7605202" y="9389512"/>
                  </a:lnTo>
                  <a:lnTo>
                    <a:pt x="7703383" y="9376039"/>
                  </a:lnTo>
                  <a:lnTo>
                    <a:pt x="7801550" y="9363354"/>
                  </a:lnTo>
                  <a:lnTo>
                    <a:pt x="7850627" y="9357326"/>
                  </a:lnTo>
                  <a:lnTo>
                    <a:pt x="7899699" y="9351518"/>
                  </a:lnTo>
                  <a:lnTo>
                    <a:pt x="7948767" y="9345936"/>
                  </a:lnTo>
                  <a:lnTo>
                    <a:pt x="7997828" y="9340588"/>
                  </a:lnTo>
                  <a:lnTo>
                    <a:pt x="8046884" y="9335483"/>
                  </a:lnTo>
                  <a:lnTo>
                    <a:pt x="8095934" y="9330626"/>
                  </a:lnTo>
                  <a:lnTo>
                    <a:pt x="8144978" y="9326025"/>
                  </a:lnTo>
                  <a:lnTo>
                    <a:pt x="8194014" y="9321689"/>
                  </a:lnTo>
                  <a:lnTo>
                    <a:pt x="8243043" y="9317624"/>
                  </a:lnTo>
                  <a:lnTo>
                    <a:pt x="8292065" y="9313837"/>
                  </a:lnTo>
                  <a:lnTo>
                    <a:pt x="8341078" y="9310337"/>
                  </a:lnTo>
                  <a:lnTo>
                    <a:pt x="8389996" y="9307130"/>
                  </a:lnTo>
                  <a:lnTo>
                    <a:pt x="8438978" y="9304196"/>
                  </a:lnTo>
                  <a:lnTo>
                    <a:pt x="8488020" y="9301525"/>
                  </a:lnTo>
                  <a:lnTo>
                    <a:pt x="8537120" y="9299107"/>
                  </a:lnTo>
                  <a:lnTo>
                    <a:pt x="8586276" y="9296931"/>
                  </a:lnTo>
                  <a:lnTo>
                    <a:pt x="8635486" y="9294989"/>
                  </a:lnTo>
                  <a:lnTo>
                    <a:pt x="8684747" y="9293270"/>
                  </a:lnTo>
                  <a:lnTo>
                    <a:pt x="8783413" y="9290462"/>
                  </a:lnTo>
                  <a:lnTo>
                    <a:pt x="8882256" y="9288427"/>
                  </a:lnTo>
                  <a:lnTo>
                    <a:pt x="8981255" y="9287086"/>
                  </a:lnTo>
                  <a:lnTo>
                    <a:pt x="9080393" y="9286359"/>
                  </a:lnTo>
                  <a:lnTo>
                    <a:pt x="9179650" y="9286168"/>
                  </a:lnTo>
                  <a:lnTo>
                    <a:pt x="9328716" y="9286710"/>
                  </a:lnTo>
                  <a:lnTo>
                    <a:pt x="9477943" y="9288010"/>
                  </a:lnTo>
                  <a:lnTo>
                    <a:pt x="9975698" y="9294368"/>
                  </a:lnTo>
                  <a:lnTo>
                    <a:pt x="10174565" y="9296208"/>
                  </a:lnTo>
                  <a:lnTo>
                    <a:pt x="10323486" y="9296735"/>
                  </a:lnTo>
                  <a:lnTo>
                    <a:pt x="10422621" y="9296530"/>
                  </a:lnTo>
                  <a:lnTo>
                    <a:pt x="10521618" y="9295788"/>
                  </a:lnTo>
                  <a:lnTo>
                    <a:pt x="10620457" y="9294429"/>
                  </a:lnTo>
                  <a:lnTo>
                    <a:pt x="10719119" y="9292374"/>
                  </a:lnTo>
                  <a:lnTo>
                    <a:pt x="10817586" y="9289544"/>
                  </a:lnTo>
                  <a:lnTo>
                    <a:pt x="10866741" y="9287813"/>
                  </a:lnTo>
                  <a:lnTo>
                    <a:pt x="10915839" y="9285859"/>
                  </a:lnTo>
                  <a:lnTo>
                    <a:pt x="10964878" y="9283671"/>
                  </a:lnTo>
                  <a:lnTo>
                    <a:pt x="11013857" y="9281239"/>
                  </a:lnTo>
                  <a:lnTo>
                    <a:pt x="11062773" y="9278554"/>
                  </a:lnTo>
                  <a:lnTo>
                    <a:pt x="11111623" y="9275606"/>
                  </a:lnTo>
                  <a:lnTo>
                    <a:pt x="11160405" y="9272384"/>
                  </a:lnTo>
                  <a:lnTo>
                    <a:pt x="11209117" y="9268879"/>
                  </a:lnTo>
                  <a:lnTo>
                    <a:pt x="11257756" y="9265081"/>
                  </a:lnTo>
                  <a:lnTo>
                    <a:pt x="11306319" y="9260980"/>
                  </a:lnTo>
                  <a:lnTo>
                    <a:pt x="11354806" y="9256566"/>
                  </a:lnTo>
                  <a:lnTo>
                    <a:pt x="11403212" y="9251828"/>
                  </a:lnTo>
                  <a:lnTo>
                    <a:pt x="11451536" y="9246758"/>
                  </a:lnTo>
                  <a:lnTo>
                    <a:pt x="11499776" y="9241346"/>
                  </a:lnTo>
                  <a:lnTo>
                    <a:pt x="11547928" y="9235580"/>
                  </a:lnTo>
                  <a:lnTo>
                    <a:pt x="11595991" y="9229452"/>
                  </a:lnTo>
                  <a:lnTo>
                    <a:pt x="11643962" y="9222951"/>
                  </a:lnTo>
                  <a:lnTo>
                    <a:pt x="11691839" y="9216067"/>
                  </a:lnTo>
                  <a:lnTo>
                    <a:pt x="11739620" y="9208792"/>
                  </a:lnTo>
                  <a:lnTo>
                    <a:pt x="11787301" y="9201113"/>
                  </a:lnTo>
                  <a:lnTo>
                    <a:pt x="11834881" y="9193023"/>
                  </a:lnTo>
                  <a:lnTo>
                    <a:pt x="11882358" y="9184510"/>
                  </a:lnTo>
                  <a:lnTo>
                    <a:pt x="11929728" y="9175565"/>
                  </a:lnTo>
                  <a:lnTo>
                    <a:pt x="11976990" y="9166178"/>
                  </a:lnTo>
                  <a:lnTo>
                    <a:pt x="12024141" y="9156339"/>
                  </a:lnTo>
                  <a:lnTo>
                    <a:pt x="12071178" y="9146038"/>
                  </a:lnTo>
                  <a:lnTo>
                    <a:pt x="12118100" y="9135265"/>
                  </a:lnTo>
                  <a:lnTo>
                    <a:pt x="12164904" y="9124011"/>
                  </a:lnTo>
                  <a:lnTo>
                    <a:pt x="12211588" y="9112264"/>
                  </a:lnTo>
                  <a:lnTo>
                    <a:pt x="12258148" y="9100016"/>
                  </a:lnTo>
                  <a:lnTo>
                    <a:pt x="12304584" y="9087257"/>
                  </a:lnTo>
                  <a:lnTo>
                    <a:pt x="12350892" y="9073975"/>
                  </a:lnTo>
                  <a:lnTo>
                    <a:pt x="12397070" y="9060163"/>
                  </a:lnTo>
                  <a:lnTo>
                    <a:pt x="12443116" y="9045809"/>
                  </a:lnTo>
                  <a:lnTo>
                    <a:pt x="12489027" y="9030903"/>
                  </a:lnTo>
                  <a:lnTo>
                    <a:pt x="12534801" y="9015437"/>
                  </a:lnTo>
                  <a:lnTo>
                    <a:pt x="12580435" y="8999399"/>
                  </a:lnTo>
                  <a:lnTo>
                    <a:pt x="12625927" y="8982780"/>
                  </a:lnTo>
                  <a:lnTo>
                    <a:pt x="12671276" y="8965570"/>
                  </a:lnTo>
                  <a:lnTo>
                    <a:pt x="12716477" y="8947759"/>
                  </a:lnTo>
                  <a:lnTo>
                    <a:pt x="12761530" y="8929338"/>
                  </a:lnTo>
                  <a:lnTo>
                    <a:pt x="12806431" y="8910295"/>
                  </a:lnTo>
                  <a:lnTo>
                    <a:pt x="12851179" y="8890622"/>
                  </a:lnTo>
                  <a:lnTo>
                    <a:pt x="12895770" y="8870308"/>
                  </a:lnTo>
                  <a:lnTo>
                    <a:pt x="12940203" y="8849343"/>
                  </a:lnTo>
                  <a:lnTo>
                    <a:pt x="12984474" y="8827718"/>
                  </a:lnTo>
                  <a:lnTo>
                    <a:pt x="13028583" y="8805423"/>
                  </a:lnTo>
                  <a:lnTo>
                    <a:pt x="13072526" y="8782447"/>
                  </a:lnTo>
                  <a:lnTo>
                    <a:pt x="13114819" y="8759584"/>
                  </a:lnTo>
                  <a:lnTo>
                    <a:pt x="13156750" y="8736166"/>
                  </a:lnTo>
                  <a:lnTo>
                    <a:pt x="13198320" y="8712200"/>
                  </a:lnTo>
                  <a:lnTo>
                    <a:pt x="13239530" y="8687690"/>
                  </a:lnTo>
                  <a:lnTo>
                    <a:pt x="13280380" y="8662644"/>
                  </a:lnTo>
                  <a:lnTo>
                    <a:pt x="13320872" y="8637067"/>
                  </a:lnTo>
                  <a:lnTo>
                    <a:pt x="13361006" y="8610965"/>
                  </a:lnTo>
                  <a:lnTo>
                    <a:pt x="13400783" y="8584345"/>
                  </a:lnTo>
                  <a:lnTo>
                    <a:pt x="13440205" y="8557213"/>
                  </a:lnTo>
                  <a:lnTo>
                    <a:pt x="13479273" y="8529573"/>
                  </a:lnTo>
                  <a:lnTo>
                    <a:pt x="13517986" y="8501434"/>
                  </a:lnTo>
                  <a:lnTo>
                    <a:pt x="13556347" y="8472800"/>
                  </a:lnTo>
                  <a:lnTo>
                    <a:pt x="13594356" y="8443678"/>
                  </a:lnTo>
                  <a:lnTo>
                    <a:pt x="13632014" y="8414074"/>
                  </a:lnTo>
                  <a:lnTo>
                    <a:pt x="13669322" y="8383994"/>
                  </a:lnTo>
                  <a:lnTo>
                    <a:pt x="13706281" y="8353443"/>
                  </a:lnTo>
                  <a:lnTo>
                    <a:pt x="13742892" y="8322429"/>
                  </a:lnTo>
                  <a:lnTo>
                    <a:pt x="13779156" y="8290957"/>
                  </a:lnTo>
                  <a:lnTo>
                    <a:pt x="13815074" y="8259033"/>
                  </a:lnTo>
                  <a:lnTo>
                    <a:pt x="13850646" y="8226663"/>
                  </a:lnTo>
                  <a:lnTo>
                    <a:pt x="13885875" y="8193854"/>
                  </a:lnTo>
                  <a:lnTo>
                    <a:pt x="13920759" y="8160611"/>
                  </a:lnTo>
                  <a:lnTo>
                    <a:pt x="13955302" y="8126940"/>
                  </a:lnTo>
                  <a:lnTo>
                    <a:pt x="13989503" y="8092848"/>
                  </a:lnTo>
                  <a:lnTo>
                    <a:pt x="14023363" y="8058340"/>
                  </a:lnTo>
                  <a:lnTo>
                    <a:pt x="14056884" y="8023423"/>
                  </a:lnTo>
                  <a:lnTo>
                    <a:pt x="14090066" y="7988103"/>
                  </a:lnTo>
                  <a:lnTo>
                    <a:pt x="14122911" y="7952386"/>
                  </a:lnTo>
                  <a:lnTo>
                    <a:pt x="14155419" y="7916277"/>
                  </a:lnTo>
                  <a:lnTo>
                    <a:pt x="14187591" y="7879784"/>
                  </a:lnTo>
                  <a:lnTo>
                    <a:pt x="14219428" y="7842911"/>
                  </a:lnTo>
                  <a:lnTo>
                    <a:pt x="14250931" y="7805666"/>
                  </a:lnTo>
                  <a:lnTo>
                    <a:pt x="14282101" y="7768053"/>
                  </a:lnTo>
                  <a:lnTo>
                    <a:pt x="14312940" y="7730080"/>
                  </a:lnTo>
                  <a:lnTo>
                    <a:pt x="14343447" y="7691752"/>
                  </a:lnTo>
                  <a:lnTo>
                    <a:pt x="14373624" y="7653075"/>
                  </a:lnTo>
                  <a:lnTo>
                    <a:pt x="14403472" y="7614056"/>
                  </a:lnTo>
                  <a:lnTo>
                    <a:pt x="14432991" y="7574701"/>
                  </a:lnTo>
                  <a:lnTo>
                    <a:pt x="14462184" y="7535014"/>
                  </a:lnTo>
                  <a:lnTo>
                    <a:pt x="14491050" y="7495004"/>
                  </a:lnTo>
                  <a:lnTo>
                    <a:pt x="14519590" y="7454675"/>
                  </a:lnTo>
                  <a:lnTo>
                    <a:pt x="14547806" y="7414034"/>
                  </a:lnTo>
                  <a:lnTo>
                    <a:pt x="14575699" y="7373086"/>
                  </a:lnTo>
                  <a:lnTo>
                    <a:pt x="14603269" y="7331839"/>
                  </a:lnTo>
                  <a:lnTo>
                    <a:pt x="14630517" y="7290297"/>
                  </a:lnTo>
                  <a:lnTo>
                    <a:pt x="14657445" y="7248468"/>
                  </a:lnTo>
                  <a:lnTo>
                    <a:pt x="14684052" y="7206356"/>
                  </a:lnTo>
                  <a:lnTo>
                    <a:pt x="14710341" y="7163969"/>
                  </a:lnTo>
                  <a:lnTo>
                    <a:pt x="14736313" y="7121312"/>
                  </a:lnTo>
                  <a:lnTo>
                    <a:pt x="14761967" y="7078391"/>
                  </a:lnTo>
                  <a:lnTo>
                    <a:pt x="14787305" y="7035212"/>
                  </a:lnTo>
                  <a:lnTo>
                    <a:pt x="14812329" y="6991782"/>
                  </a:lnTo>
                  <a:lnTo>
                    <a:pt x="14837038" y="6948107"/>
                  </a:lnTo>
                  <a:lnTo>
                    <a:pt x="14861434" y="6904192"/>
                  </a:lnTo>
                  <a:lnTo>
                    <a:pt x="14885518" y="6860043"/>
                  </a:lnTo>
                  <a:lnTo>
                    <a:pt x="14909290" y="6815668"/>
                  </a:lnTo>
                  <a:lnTo>
                    <a:pt x="14932753" y="6771071"/>
                  </a:lnTo>
                  <a:lnTo>
                    <a:pt x="14955905" y="6726258"/>
                  </a:lnTo>
                  <a:lnTo>
                    <a:pt x="14978750" y="6681237"/>
                  </a:lnTo>
                  <a:lnTo>
                    <a:pt x="15001287" y="6636013"/>
                  </a:lnTo>
                  <a:lnTo>
                    <a:pt x="15023517" y="6590592"/>
                  </a:lnTo>
                  <a:lnTo>
                    <a:pt x="15045442" y="6544980"/>
                  </a:lnTo>
                  <a:lnTo>
                    <a:pt x="15067063" y="6499183"/>
                  </a:lnTo>
                  <a:lnTo>
                    <a:pt x="15088379" y="6453207"/>
                  </a:lnTo>
                  <a:lnTo>
                    <a:pt x="15109393" y="6407059"/>
                  </a:lnTo>
                  <a:lnTo>
                    <a:pt x="15130105" y="6360744"/>
                  </a:lnTo>
                  <a:lnTo>
                    <a:pt x="15150516" y="6314268"/>
                  </a:lnTo>
                  <a:lnTo>
                    <a:pt x="15170627" y="6267638"/>
                  </a:lnTo>
                  <a:lnTo>
                    <a:pt x="15190440" y="6220859"/>
                  </a:lnTo>
                  <a:lnTo>
                    <a:pt x="15209954" y="6173939"/>
                  </a:lnTo>
                  <a:lnTo>
                    <a:pt x="15229171" y="6126881"/>
                  </a:lnTo>
                  <a:lnTo>
                    <a:pt x="15248092" y="6079694"/>
                  </a:lnTo>
                  <a:lnTo>
                    <a:pt x="15266717" y="6032382"/>
                  </a:lnTo>
                  <a:lnTo>
                    <a:pt x="15285049" y="5984953"/>
                  </a:lnTo>
                  <a:lnTo>
                    <a:pt x="15303087" y="5937411"/>
                  </a:lnTo>
                  <a:lnTo>
                    <a:pt x="15320833" y="5889764"/>
                  </a:lnTo>
                  <a:lnTo>
                    <a:pt x="15338287" y="5842016"/>
                  </a:lnTo>
                  <a:lnTo>
                    <a:pt x="15355451" y="5794175"/>
                  </a:lnTo>
                  <a:lnTo>
                    <a:pt x="15372325" y="5746246"/>
                  </a:lnTo>
                  <a:lnTo>
                    <a:pt x="15388911" y="5698235"/>
                  </a:lnTo>
                  <a:lnTo>
                    <a:pt x="15405209" y="5650149"/>
                  </a:lnTo>
                  <a:lnTo>
                    <a:pt x="15421221" y="5601993"/>
                  </a:lnTo>
                  <a:lnTo>
                    <a:pt x="15436946" y="5553774"/>
                  </a:lnTo>
                  <a:lnTo>
                    <a:pt x="15452387" y="5505497"/>
                  </a:lnTo>
                  <a:lnTo>
                    <a:pt x="15467544" y="5457169"/>
                  </a:lnTo>
                  <a:lnTo>
                    <a:pt x="15482418" y="5408796"/>
                  </a:lnTo>
                  <a:lnTo>
                    <a:pt x="15497010" y="5360383"/>
                  </a:lnTo>
                  <a:lnTo>
                    <a:pt x="15511321" y="5311938"/>
                  </a:lnTo>
                  <a:lnTo>
                    <a:pt x="15525352" y="5263465"/>
                  </a:lnTo>
                  <a:lnTo>
                    <a:pt x="15539002" y="5215379"/>
                  </a:lnTo>
                  <a:lnTo>
                    <a:pt x="15552425" y="5167184"/>
                  </a:lnTo>
                  <a:lnTo>
                    <a:pt x="15565610" y="5118883"/>
                  </a:lnTo>
                  <a:lnTo>
                    <a:pt x="15578550" y="5070479"/>
                  </a:lnTo>
                  <a:lnTo>
                    <a:pt x="15591236" y="5021976"/>
                  </a:lnTo>
                  <a:lnTo>
                    <a:pt x="15603658" y="4973376"/>
                  </a:lnTo>
                  <a:lnTo>
                    <a:pt x="15615808" y="4924683"/>
                  </a:lnTo>
                  <a:lnTo>
                    <a:pt x="15627677" y="4875900"/>
                  </a:lnTo>
                  <a:lnTo>
                    <a:pt x="15639255" y="4827031"/>
                  </a:lnTo>
                  <a:lnTo>
                    <a:pt x="15650535" y="4778077"/>
                  </a:lnTo>
                  <a:lnTo>
                    <a:pt x="15661508" y="4729042"/>
                  </a:lnTo>
                  <a:lnTo>
                    <a:pt x="15672163" y="4679930"/>
                  </a:lnTo>
                  <a:lnTo>
                    <a:pt x="15682494" y="4630744"/>
                  </a:lnTo>
                  <a:lnTo>
                    <a:pt x="15692490" y="4581486"/>
                  </a:lnTo>
                  <a:lnTo>
                    <a:pt x="15702143" y="4532160"/>
                  </a:lnTo>
                  <a:lnTo>
                    <a:pt x="15711444" y="4482770"/>
                  </a:lnTo>
                  <a:lnTo>
                    <a:pt x="15720384" y="4433317"/>
                  </a:lnTo>
                  <a:lnTo>
                    <a:pt x="15728955" y="4383806"/>
                  </a:lnTo>
                  <a:lnTo>
                    <a:pt x="15737147" y="4334239"/>
                  </a:lnTo>
                  <a:lnTo>
                    <a:pt x="15744951" y="4284619"/>
                  </a:lnTo>
                  <a:lnTo>
                    <a:pt x="15752359" y="4234951"/>
                  </a:lnTo>
                  <a:lnTo>
                    <a:pt x="15759362" y="4185236"/>
                  </a:lnTo>
                  <a:lnTo>
                    <a:pt x="15765952" y="4135478"/>
                  </a:lnTo>
                  <a:lnTo>
                    <a:pt x="15772118" y="4085681"/>
                  </a:lnTo>
                  <a:lnTo>
                    <a:pt x="15777852" y="4035847"/>
                  </a:lnTo>
                  <a:lnTo>
                    <a:pt x="15783146" y="3985979"/>
                  </a:lnTo>
                  <a:lnTo>
                    <a:pt x="15787991" y="3936081"/>
                  </a:lnTo>
                  <a:lnTo>
                    <a:pt x="15792377" y="3886155"/>
                  </a:lnTo>
                  <a:lnTo>
                    <a:pt x="15796296" y="3836206"/>
                  </a:lnTo>
                  <a:lnTo>
                    <a:pt x="15799739" y="3786235"/>
                  </a:lnTo>
                  <a:lnTo>
                    <a:pt x="15802698" y="3736246"/>
                  </a:lnTo>
                  <a:lnTo>
                    <a:pt x="15805162" y="3686243"/>
                  </a:lnTo>
                  <a:lnTo>
                    <a:pt x="15807124" y="3636229"/>
                  </a:lnTo>
                  <a:lnTo>
                    <a:pt x="15808574" y="3586205"/>
                  </a:lnTo>
                  <a:lnTo>
                    <a:pt x="15809504" y="3536177"/>
                  </a:lnTo>
                  <a:lnTo>
                    <a:pt x="15809905" y="3486146"/>
                  </a:lnTo>
                  <a:lnTo>
                    <a:pt x="15809768" y="3436117"/>
                  </a:lnTo>
                  <a:lnTo>
                    <a:pt x="15809084" y="3386091"/>
                  </a:lnTo>
                  <a:lnTo>
                    <a:pt x="15807845" y="3336073"/>
                  </a:lnTo>
                  <a:lnTo>
                    <a:pt x="15806041" y="3286065"/>
                  </a:lnTo>
                  <a:lnTo>
                    <a:pt x="15803663" y="3236071"/>
                  </a:lnTo>
                  <a:lnTo>
                    <a:pt x="15800703" y="3186094"/>
                  </a:lnTo>
                  <a:lnTo>
                    <a:pt x="15797151" y="3136136"/>
                  </a:lnTo>
                  <a:lnTo>
                    <a:pt x="15793000" y="3086202"/>
                  </a:lnTo>
                  <a:lnTo>
                    <a:pt x="15788240" y="3036293"/>
                  </a:lnTo>
                  <a:lnTo>
                    <a:pt x="15782862" y="2986414"/>
                  </a:lnTo>
                  <a:lnTo>
                    <a:pt x="15776784" y="2936191"/>
                  </a:lnTo>
                  <a:lnTo>
                    <a:pt x="15770019" y="2886038"/>
                  </a:lnTo>
                  <a:lnTo>
                    <a:pt x="15762569" y="2835966"/>
                  </a:lnTo>
                  <a:lnTo>
                    <a:pt x="15754438" y="2785989"/>
                  </a:lnTo>
                  <a:lnTo>
                    <a:pt x="15745627" y="2736121"/>
                  </a:lnTo>
                  <a:lnTo>
                    <a:pt x="15736139" y="2686373"/>
                  </a:lnTo>
                  <a:lnTo>
                    <a:pt x="15725977" y="2636760"/>
                  </a:lnTo>
                  <a:lnTo>
                    <a:pt x="15715142" y="2587295"/>
                  </a:lnTo>
                  <a:lnTo>
                    <a:pt x="15703638" y="2537990"/>
                  </a:lnTo>
                  <a:lnTo>
                    <a:pt x="15691467" y="2488858"/>
                  </a:lnTo>
                  <a:lnTo>
                    <a:pt x="15678631" y="2439913"/>
                  </a:lnTo>
                  <a:lnTo>
                    <a:pt x="15665133" y="2391168"/>
                  </a:lnTo>
                  <a:lnTo>
                    <a:pt x="15650975" y="2342636"/>
                  </a:lnTo>
                  <a:lnTo>
                    <a:pt x="15636160" y="2294330"/>
                  </a:lnTo>
                  <a:lnTo>
                    <a:pt x="15620691" y="2246263"/>
                  </a:lnTo>
                  <a:lnTo>
                    <a:pt x="15604568" y="2198447"/>
                  </a:lnTo>
                  <a:lnTo>
                    <a:pt x="15587796" y="2150897"/>
                  </a:lnTo>
                  <a:lnTo>
                    <a:pt x="15570377" y="2103626"/>
                  </a:lnTo>
                  <a:lnTo>
                    <a:pt x="15552313" y="2056645"/>
                  </a:lnTo>
                  <a:lnTo>
                    <a:pt x="15533606" y="2009969"/>
                  </a:lnTo>
                  <a:lnTo>
                    <a:pt x="15514260" y="1963611"/>
                  </a:lnTo>
                  <a:lnTo>
                    <a:pt x="15494275" y="1917583"/>
                  </a:lnTo>
                  <a:lnTo>
                    <a:pt x="15473656" y="1871899"/>
                  </a:lnTo>
                  <a:lnTo>
                    <a:pt x="15452404" y="1826572"/>
                  </a:lnTo>
                  <a:lnTo>
                    <a:pt x="15430522" y="1781614"/>
                  </a:lnTo>
                  <a:lnTo>
                    <a:pt x="15408013" y="1737040"/>
                  </a:lnTo>
                  <a:lnTo>
                    <a:pt x="15384878" y="1692862"/>
                  </a:lnTo>
                  <a:lnTo>
                    <a:pt x="15361121" y="1649092"/>
                  </a:lnTo>
                  <a:lnTo>
                    <a:pt x="15336743" y="1605745"/>
                  </a:lnTo>
                  <a:lnTo>
                    <a:pt x="15311748" y="1562834"/>
                  </a:lnTo>
                  <a:lnTo>
                    <a:pt x="15286137" y="1520371"/>
                  </a:lnTo>
                  <a:lnTo>
                    <a:pt x="15259913" y="1478369"/>
                  </a:lnTo>
                  <a:lnTo>
                    <a:pt x="15233079" y="1436841"/>
                  </a:lnTo>
                  <a:lnTo>
                    <a:pt x="15205637" y="1395802"/>
                  </a:lnTo>
                  <a:lnTo>
                    <a:pt x="15177590" y="1355263"/>
                  </a:lnTo>
                  <a:lnTo>
                    <a:pt x="15148940" y="1315238"/>
                  </a:lnTo>
                  <a:lnTo>
                    <a:pt x="15119689" y="1275740"/>
                  </a:lnTo>
                  <a:lnTo>
                    <a:pt x="15089840" y="1236782"/>
                  </a:lnTo>
                  <a:lnTo>
                    <a:pt x="15059396" y="1198377"/>
                  </a:lnTo>
                  <a:lnTo>
                    <a:pt x="15028359" y="1160538"/>
                  </a:lnTo>
                  <a:lnTo>
                    <a:pt x="14996731" y="1123279"/>
                  </a:lnTo>
                  <a:lnTo>
                    <a:pt x="14964514" y="1086612"/>
                  </a:lnTo>
                  <a:lnTo>
                    <a:pt x="14931713" y="1050550"/>
                  </a:lnTo>
                  <a:lnTo>
                    <a:pt x="14898327" y="1015107"/>
                  </a:lnTo>
                  <a:lnTo>
                    <a:pt x="14864362" y="980295"/>
                  </a:lnTo>
                  <a:lnTo>
                    <a:pt x="14829817" y="946128"/>
                  </a:lnTo>
                  <a:lnTo>
                    <a:pt x="14794697" y="912619"/>
                  </a:lnTo>
                  <a:lnTo>
                    <a:pt x="14759004" y="879781"/>
                  </a:lnTo>
                  <a:lnTo>
                    <a:pt x="14722740" y="847627"/>
                  </a:lnTo>
                  <a:lnTo>
                    <a:pt x="14685907" y="816169"/>
                  </a:lnTo>
                  <a:lnTo>
                    <a:pt x="14648509" y="785422"/>
                  </a:lnTo>
                  <a:lnTo>
                    <a:pt x="14610547" y="755398"/>
                  </a:lnTo>
                  <a:lnTo>
                    <a:pt x="14572024" y="726111"/>
                  </a:lnTo>
                  <a:lnTo>
                    <a:pt x="14532942" y="697573"/>
                  </a:lnTo>
                  <a:lnTo>
                    <a:pt x="14491710" y="668676"/>
                  </a:lnTo>
                  <a:lnTo>
                    <a:pt x="14450055" y="640664"/>
                  </a:lnTo>
                  <a:lnTo>
                    <a:pt x="14407987" y="613521"/>
                  </a:lnTo>
                  <a:lnTo>
                    <a:pt x="14365518" y="587231"/>
                  </a:lnTo>
                  <a:lnTo>
                    <a:pt x="14322660" y="561778"/>
                  </a:lnTo>
                  <a:lnTo>
                    <a:pt x="14279425" y="537148"/>
                  </a:lnTo>
                  <a:lnTo>
                    <a:pt x="14235823" y="513325"/>
                  </a:lnTo>
                  <a:lnTo>
                    <a:pt x="14191865" y="490293"/>
                  </a:lnTo>
                  <a:lnTo>
                    <a:pt x="14147565" y="468036"/>
                  </a:lnTo>
                  <a:lnTo>
                    <a:pt x="14102932" y="446540"/>
                  </a:lnTo>
                  <a:lnTo>
                    <a:pt x="14057979" y="425788"/>
                  </a:lnTo>
                  <a:lnTo>
                    <a:pt x="14012717" y="405765"/>
                  </a:lnTo>
                  <a:lnTo>
                    <a:pt x="13967157" y="386456"/>
                  </a:lnTo>
                  <a:lnTo>
                    <a:pt x="13921311" y="367845"/>
                  </a:lnTo>
                  <a:lnTo>
                    <a:pt x="13875190" y="349917"/>
                  </a:lnTo>
                  <a:lnTo>
                    <a:pt x="13828806" y="332655"/>
                  </a:lnTo>
                  <a:lnTo>
                    <a:pt x="13782170" y="316045"/>
                  </a:lnTo>
                  <a:lnTo>
                    <a:pt x="13735293" y="300071"/>
                  </a:lnTo>
                  <a:lnTo>
                    <a:pt x="13688188" y="284718"/>
                  </a:lnTo>
                  <a:lnTo>
                    <a:pt x="13640865" y="269969"/>
                  </a:lnTo>
                  <a:lnTo>
                    <a:pt x="13593337" y="255810"/>
                  </a:lnTo>
                  <a:lnTo>
                    <a:pt x="13545614" y="242224"/>
                  </a:lnTo>
                  <a:lnTo>
                    <a:pt x="13497707" y="229197"/>
                  </a:lnTo>
                  <a:lnTo>
                    <a:pt x="13449629" y="216713"/>
                  </a:lnTo>
                  <a:lnTo>
                    <a:pt x="13401391" y="204756"/>
                  </a:lnTo>
                  <a:lnTo>
                    <a:pt x="13353005" y="193311"/>
                  </a:lnTo>
                  <a:lnTo>
                    <a:pt x="13304481" y="182363"/>
                  </a:lnTo>
                  <a:lnTo>
                    <a:pt x="13255831" y="171895"/>
                  </a:lnTo>
                  <a:lnTo>
                    <a:pt x="13207067" y="161892"/>
                  </a:lnTo>
                  <a:lnTo>
                    <a:pt x="13158200" y="152339"/>
                  </a:lnTo>
                  <a:lnTo>
                    <a:pt x="13109242" y="143220"/>
                  </a:lnTo>
                  <a:lnTo>
                    <a:pt x="13060203" y="134520"/>
                  </a:lnTo>
                  <a:lnTo>
                    <a:pt x="13011097" y="126223"/>
                  </a:lnTo>
                  <a:lnTo>
                    <a:pt x="12961933" y="118313"/>
                  </a:lnTo>
                  <a:lnTo>
                    <a:pt x="12912724" y="110776"/>
                  </a:lnTo>
                  <a:lnTo>
                    <a:pt x="12863480" y="103595"/>
                  </a:lnTo>
                  <a:lnTo>
                    <a:pt x="12814214" y="96756"/>
                  </a:lnTo>
                  <a:lnTo>
                    <a:pt x="12764937" y="90242"/>
                  </a:lnTo>
                  <a:lnTo>
                    <a:pt x="12715660" y="84037"/>
                  </a:lnTo>
                  <a:lnTo>
                    <a:pt x="12666394" y="78128"/>
                  </a:lnTo>
                  <a:lnTo>
                    <a:pt x="12617152" y="72497"/>
                  </a:lnTo>
                  <a:lnTo>
                    <a:pt x="12567945" y="67130"/>
                  </a:lnTo>
                  <a:lnTo>
                    <a:pt x="12518783" y="62011"/>
                  </a:lnTo>
                  <a:lnTo>
                    <a:pt x="12468149" y="56966"/>
                  </a:lnTo>
                  <a:lnTo>
                    <a:pt x="12417496" y="52135"/>
                  </a:lnTo>
                  <a:lnTo>
                    <a:pt x="12366826" y="47518"/>
                  </a:lnTo>
                  <a:lnTo>
                    <a:pt x="12316139" y="43116"/>
                  </a:lnTo>
                  <a:lnTo>
                    <a:pt x="12265436" y="38927"/>
                  </a:lnTo>
                  <a:lnTo>
                    <a:pt x="12214719" y="34953"/>
                  </a:lnTo>
                  <a:lnTo>
                    <a:pt x="12163987" y="31193"/>
                  </a:lnTo>
                  <a:lnTo>
                    <a:pt x="12113241" y="27647"/>
                  </a:lnTo>
                  <a:lnTo>
                    <a:pt x="12062483" y="24315"/>
                  </a:lnTo>
                  <a:lnTo>
                    <a:pt x="12011713" y="21196"/>
                  </a:lnTo>
                  <a:lnTo>
                    <a:pt x="11960932" y="18292"/>
                  </a:lnTo>
                  <a:lnTo>
                    <a:pt x="11910141" y="15602"/>
                  </a:lnTo>
                  <a:lnTo>
                    <a:pt x="11859340" y="13126"/>
                  </a:lnTo>
                  <a:lnTo>
                    <a:pt x="11808530" y="10864"/>
                  </a:lnTo>
                  <a:lnTo>
                    <a:pt x="11757713" y="8815"/>
                  </a:lnTo>
                  <a:lnTo>
                    <a:pt x="11706888" y="6980"/>
                  </a:lnTo>
                  <a:lnTo>
                    <a:pt x="11656057" y="5360"/>
                  </a:lnTo>
                  <a:lnTo>
                    <a:pt x="11605220" y="3953"/>
                  </a:lnTo>
                  <a:lnTo>
                    <a:pt x="11554378" y="2760"/>
                  </a:lnTo>
                  <a:lnTo>
                    <a:pt x="11503533" y="1780"/>
                  </a:lnTo>
                  <a:lnTo>
                    <a:pt x="11452684" y="1014"/>
                  </a:lnTo>
                  <a:lnTo>
                    <a:pt x="11401833" y="462"/>
                  </a:lnTo>
                  <a:lnTo>
                    <a:pt x="11350980" y="124"/>
                  </a:lnTo>
                  <a:lnTo>
                    <a:pt x="11300126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6189" y="280034"/>
              <a:ext cx="10886031" cy="10661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49496" y="0"/>
            <a:ext cx="1854835" cy="11308715"/>
          </a:xfrm>
          <a:custGeom>
            <a:avLst/>
            <a:gdLst/>
            <a:ahLst/>
            <a:cxnLst/>
            <a:rect l="l" t="t" r="r" b="b"/>
            <a:pathLst>
              <a:path w="1854834" h="11308715">
                <a:moveTo>
                  <a:pt x="0" y="11308556"/>
                </a:moveTo>
                <a:lnTo>
                  <a:pt x="1854603" y="11308556"/>
                </a:lnTo>
                <a:lnTo>
                  <a:pt x="1854603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49900" cy="11308715"/>
            <a:chOff x="0" y="0"/>
            <a:chExt cx="18249900" cy="1130871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49900" cy="11308715"/>
            </a:xfrm>
            <a:custGeom>
              <a:avLst/>
              <a:gdLst/>
              <a:ahLst/>
              <a:cxnLst/>
              <a:rect l="l" t="t" r="r" b="b"/>
              <a:pathLst>
                <a:path w="18249900" h="11308715">
                  <a:moveTo>
                    <a:pt x="1824949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8249496" y="11308556"/>
                  </a:lnTo>
                  <a:lnTo>
                    <a:pt x="18249496" y="0"/>
                  </a:lnTo>
                  <a:close/>
                </a:path>
              </a:pathLst>
            </a:custGeom>
            <a:solidFill>
              <a:srgbClr val="ADA3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462" y="236377"/>
              <a:ext cx="14447727" cy="108357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745711" y="808364"/>
            <a:ext cx="372872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70" dirty="0">
                <a:solidFill>
                  <a:srgbClr val="3C3835"/>
                </a:solidFill>
                <a:latin typeface="Verdana"/>
                <a:cs typeface="Verdana"/>
              </a:rPr>
              <a:t>Пл</a:t>
            </a:r>
            <a:r>
              <a:rPr sz="7900" b="1" spc="-305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7900" b="1" spc="-260" dirty="0">
                <a:solidFill>
                  <a:srgbClr val="3C3835"/>
                </a:solidFill>
                <a:latin typeface="Verdana"/>
                <a:cs typeface="Verdana"/>
              </a:rPr>
              <a:t>ды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83326" y="9053200"/>
            <a:ext cx="4277360" cy="18288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 indent="591820">
              <a:lnSpc>
                <a:spcPts val="6680"/>
              </a:lnSpc>
              <a:spcBef>
                <a:spcPts val="1019"/>
              </a:spcBef>
            </a:pPr>
            <a:r>
              <a:rPr sz="6250" spc="120" dirty="0">
                <a:solidFill>
                  <a:srgbClr val="3C3835"/>
                </a:solidFill>
                <a:latin typeface="Verdana"/>
                <a:cs typeface="Verdana"/>
              </a:rPr>
              <a:t>Яблоко </a:t>
            </a:r>
            <a:r>
              <a:rPr sz="6250" spc="12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70" dirty="0">
                <a:solidFill>
                  <a:srgbClr val="3C3835"/>
                </a:solidFill>
                <a:latin typeface="Verdana"/>
                <a:cs typeface="Verdana"/>
              </a:rPr>
              <a:t>на</a:t>
            </a:r>
            <a:r>
              <a:rPr sz="6250" spc="-56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6250" spc="165" dirty="0">
                <a:solidFill>
                  <a:srgbClr val="3C3835"/>
                </a:solidFill>
                <a:latin typeface="Verdana"/>
                <a:cs typeface="Verdana"/>
              </a:rPr>
              <a:t>я</a:t>
            </a:r>
            <a:r>
              <a:rPr sz="6250" spc="150" dirty="0">
                <a:solidFill>
                  <a:srgbClr val="3C3835"/>
                </a:solidFill>
                <a:latin typeface="Verdana"/>
                <a:cs typeface="Verdana"/>
              </a:rPr>
              <a:t>б</a:t>
            </a:r>
            <a:r>
              <a:rPr sz="6250" spc="165" dirty="0">
                <a:solidFill>
                  <a:srgbClr val="3C3835"/>
                </a:solidFill>
                <a:latin typeface="Verdana"/>
                <a:cs typeface="Verdana"/>
              </a:rPr>
              <a:t>лоне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46" y="228244"/>
            <a:ext cx="12466960" cy="1085206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93612" y="2795914"/>
            <a:ext cx="5716905" cy="5716905"/>
          </a:xfrm>
          <a:custGeom>
            <a:avLst/>
            <a:gdLst/>
            <a:ahLst/>
            <a:cxnLst/>
            <a:rect l="l" t="t" r="r" b="b"/>
            <a:pathLst>
              <a:path w="5716905" h="5716905">
                <a:moveTo>
                  <a:pt x="2858363" y="0"/>
                </a:moveTo>
                <a:lnTo>
                  <a:pt x="2810132" y="398"/>
                </a:lnTo>
                <a:lnTo>
                  <a:pt x="2762094" y="1590"/>
                </a:lnTo>
                <a:lnTo>
                  <a:pt x="2714256" y="3569"/>
                </a:lnTo>
                <a:lnTo>
                  <a:pt x="2666623" y="6329"/>
                </a:lnTo>
                <a:lnTo>
                  <a:pt x="2619201" y="9863"/>
                </a:lnTo>
                <a:lnTo>
                  <a:pt x="2571998" y="14165"/>
                </a:lnTo>
                <a:lnTo>
                  <a:pt x="2525019" y="19230"/>
                </a:lnTo>
                <a:lnTo>
                  <a:pt x="2478270" y="25050"/>
                </a:lnTo>
                <a:lnTo>
                  <a:pt x="2431758" y="31619"/>
                </a:lnTo>
                <a:lnTo>
                  <a:pt x="2385489" y="38932"/>
                </a:lnTo>
                <a:lnTo>
                  <a:pt x="2339470" y="46982"/>
                </a:lnTo>
                <a:lnTo>
                  <a:pt x="2293706" y="55762"/>
                </a:lnTo>
                <a:lnTo>
                  <a:pt x="2248203" y="65267"/>
                </a:lnTo>
                <a:lnTo>
                  <a:pt x="2202969" y="75490"/>
                </a:lnTo>
                <a:lnTo>
                  <a:pt x="2158009" y="86425"/>
                </a:lnTo>
                <a:lnTo>
                  <a:pt x="2113329" y="98066"/>
                </a:lnTo>
                <a:lnTo>
                  <a:pt x="2068936" y="110406"/>
                </a:lnTo>
                <a:lnTo>
                  <a:pt x="2024837" y="123440"/>
                </a:lnTo>
                <a:lnTo>
                  <a:pt x="1981036" y="137160"/>
                </a:lnTo>
                <a:lnTo>
                  <a:pt x="1937541" y="151561"/>
                </a:lnTo>
                <a:lnTo>
                  <a:pt x="1894358" y="166637"/>
                </a:lnTo>
                <a:lnTo>
                  <a:pt x="1851493" y="182380"/>
                </a:lnTo>
                <a:lnTo>
                  <a:pt x="1808952" y="198786"/>
                </a:lnTo>
                <a:lnTo>
                  <a:pt x="1766742" y="215847"/>
                </a:lnTo>
                <a:lnTo>
                  <a:pt x="1724868" y="233558"/>
                </a:lnTo>
                <a:lnTo>
                  <a:pt x="1683337" y="251912"/>
                </a:lnTo>
                <a:lnTo>
                  <a:pt x="1642156" y="270903"/>
                </a:lnTo>
                <a:lnTo>
                  <a:pt x="1601331" y="290525"/>
                </a:lnTo>
                <a:lnTo>
                  <a:pt x="1560867" y="310771"/>
                </a:lnTo>
                <a:lnTo>
                  <a:pt x="1520771" y="331635"/>
                </a:lnTo>
                <a:lnTo>
                  <a:pt x="1481049" y="353111"/>
                </a:lnTo>
                <a:lnTo>
                  <a:pt x="1441709" y="375193"/>
                </a:lnTo>
                <a:lnTo>
                  <a:pt x="1402754" y="397874"/>
                </a:lnTo>
                <a:lnTo>
                  <a:pt x="1364193" y="421148"/>
                </a:lnTo>
                <a:lnTo>
                  <a:pt x="1326032" y="445009"/>
                </a:lnTo>
                <a:lnTo>
                  <a:pt x="1288276" y="469451"/>
                </a:lnTo>
                <a:lnTo>
                  <a:pt x="1250931" y="494467"/>
                </a:lnTo>
                <a:lnTo>
                  <a:pt x="1214005" y="520052"/>
                </a:lnTo>
                <a:lnTo>
                  <a:pt x="1177503" y="546198"/>
                </a:lnTo>
                <a:lnTo>
                  <a:pt x="1141432" y="572900"/>
                </a:lnTo>
                <a:lnTo>
                  <a:pt x="1105797" y="600151"/>
                </a:lnTo>
                <a:lnTo>
                  <a:pt x="1070606" y="627946"/>
                </a:lnTo>
                <a:lnTo>
                  <a:pt x="1035864" y="656277"/>
                </a:lnTo>
                <a:lnTo>
                  <a:pt x="1001577" y="685139"/>
                </a:lnTo>
                <a:lnTo>
                  <a:pt x="967753" y="714526"/>
                </a:lnTo>
                <a:lnTo>
                  <a:pt x="934396" y="744430"/>
                </a:lnTo>
                <a:lnTo>
                  <a:pt x="901514" y="774847"/>
                </a:lnTo>
                <a:lnTo>
                  <a:pt x="869113" y="805769"/>
                </a:lnTo>
                <a:lnTo>
                  <a:pt x="837198" y="837190"/>
                </a:lnTo>
                <a:lnTo>
                  <a:pt x="805776" y="869105"/>
                </a:lnTo>
                <a:lnTo>
                  <a:pt x="774854" y="901506"/>
                </a:lnTo>
                <a:lnTo>
                  <a:pt x="744437" y="934388"/>
                </a:lnTo>
                <a:lnTo>
                  <a:pt x="714533" y="967744"/>
                </a:lnTo>
                <a:lnTo>
                  <a:pt x="685146" y="1001569"/>
                </a:lnTo>
                <a:lnTo>
                  <a:pt x="656284" y="1035855"/>
                </a:lnTo>
                <a:lnTo>
                  <a:pt x="627952" y="1070597"/>
                </a:lnTo>
                <a:lnTo>
                  <a:pt x="600158" y="1105788"/>
                </a:lnTo>
                <a:lnTo>
                  <a:pt x="572906" y="1141423"/>
                </a:lnTo>
                <a:lnTo>
                  <a:pt x="546204" y="1177494"/>
                </a:lnTo>
                <a:lnTo>
                  <a:pt x="520057" y="1213996"/>
                </a:lnTo>
                <a:lnTo>
                  <a:pt x="494473" y="1250922"/>
                </a:lnTo>
                <a:lnTo>
                  <a:pt x="469456" y="1288266"/>
                </a:lnTo>
                <a:lnTo>
                  <a:pt x="445014" y="1326022"/>
                </a:lnTo>
                <a:lnTo>
                  <a:pt x="421153" y="1364184"/>
                </a:lnTo>
                <a:lnTo>
                  <a:pt x="397878" y="1402745"/>
                </a:lnTo>
                <a:lnTo>
                  <a:pt x="375197" y="1441699"/>
                </a:lnTo>
                <a:lnTo>
                  <a:pt x="353115" y="1481040"/>
                </a:lnTo>
                <a:lnTo>
                  <a:pt x="331639" y="1520762"/>
                </a:lnTo>
                <a:lnTo>
                  <a:pt x="310774" y="1560858"/>
                </a:lnTo>
                <a:lnTo>
                  <a:pt x="290528" y="1601321"/>
                </a:lnTo>
                <a:lnTo>
                  <a:pt x="270907" y="1642147"/>
                </a:lnTo>
                <a:lnTo>
                  <a:pt x="251915" y="1683328"/>
                </a:lnTo>
                <a:lnTo>
                  <a:pt x="233561" y="1724859"/>
                </a:lnTo>
                <a:lnTo>
                  <a:pt x="215850" y="1766733"/>
                </a:lnTo>
                <a:lnTo>
                  <a:pt x="198789" y="1808943"/>
                </a:lnTo>
                <a:lnTo>
                  <a:pt x="182383" y="1851484"/>
                </a:lnTo>
                <a:lnTo>
                  <a:pt x="166639" y="1894350"/>
                </a:lnTo>
                <a:lnTo>
                  <a:pt x="151563" y="1937533"/>
                </a:lnTo>
                <a:lnTo>
                  <a:pt x="137162" y="1981028"/>
                </a:lnTo>
                <a:lnTo>
                  <a:pt x="123442" y="2024829"/>
                </a:lnTo>
                <a:lnTo>
                  <a:pt x="110408" y="2068929"/>
                </a:lnTo>
                <a:lnTo>
                  <a:pt x="98068" y="2113322"/>
                </a:lnTo>
                <a:lnTo>
                  <a:pt x="86427" y="2158002"/>
                </a:lnTo>
                <a:lnTo>
                  <a:pt x="75491" y="2202962"/>
                </a:lnTo>
                <a:lnTo>
                  <a:pt x="65268" y="2248197"/>
                </a:lnTo>
                <a:lnTo>
                  <a:pt x="55763" y="2293700"/>
                </a:lnTo>
                <a:lnTo>
                  <a:pt x="46982" y="2339464"/>
                </a:lnTo>
                <a:lnTo>
                  <a:pt x="38933" y="2385484"/>
                </a:lnTo>
                <a:lnTo>
                  <a:pt x="31620" y="2431753"/>
                </a:lnTo>
                <a:lnTo>
                  <a:pt x="25050" y="2478266"/>
                </a:lnTo>
                <a:lnTo>
                  <a:pt x="19230" y="2525015"/>
                </a:lnTo>
                <a:lnTo>
                  <a:pt x="14165" y="2571994"/>
                </a:lnTo>
                <a:lnTo>
                  <a:pt x="9863" y="2619198"/>
                </a:lnTo>
                <a:lnTo>
                  <a:pt x="6329" y="2666620"/>
                </a:lnTo>
                <a:lnTo>
                  <a:pt x="3569" y="2714254"/>
                </a:lnTo>
                <a:lnTo>
                  <a:pt x="1590" y="2762093"/>
                </a:lnTo>
                <a:lnTo>
                  <a:pt x="398" y="2810131"/>
                </a:lnTo>
                <a:lnTo>
                  <a:pt x="0" y="2858363"/>
                </a:lnTo>
                <a:lnTo>
                  <a:pt x="398" y="2906594"/>
                </a:lnTo>
                <a:lnTo>
                  <a:pt x="1590" y="2954633"/>
                </a:lnTo>
                <a:lnTo>
                  <a:pt x="3569" y="3002472"/>
                </a:lnTo>
                <a:lnTo>
                  <a:pt x="6329" y="3050105"/>
                </a:lnTo>
                <a:lnTo>
                  <a:pt x="9863" y="3097527"/>
                </a:lnTo>
                <a:lnTo>
                  <a:pt x="14165" y="3144731"/>
                </a:lnTo>
                <a:lnTo>
                  <a:pt x="19230" y="3191711"/>
                </a:lnTo>
                <a:lnTo>
                  <a:pt x="25050" y="3238460"/>
                </a:lnTo>
                <a:lnTo>
                  <a:pt x="31620" y="3284972"/>
                </a:lnTo>
                <a:lnTo>
                  <a:pt x="38933" y="3331241"/>
                </a:lnTo>
                <a:lnTo>
                  <a:pt x="46982" y="3377261"/>
                </a:lnTo>
                <a:lnTo>
                  <a:pt x="55763" y="3423026"/>
                </a:lnTo>
                <a:lnTo>
                  <a:pt x="65268" y="3468528"/>
                </a:lnTo>
                <a:lnTo>
                  <a:pt x="75491" y="3513763"/>
                </a:lnTo>
                <a:lnTo>
                  <a:pt x="86427" y="3558724"/>
                </a:lnTo>
                <a:lnTo>
                  <a:pt x="98068" y="3603403"/>
                </a:lnTo>
                <a:lnTo>
                  <a:pt x="110408" y="3647796"/>
                </a:lnTo>
                <a:lnTo>
                  <a:pt x="123442" y="3691897"/>
                </a:lnTo>
                <a:lnTo>
                  <a:pt x="137162" y="3735697"/>
                </a:lnTo>
                <a:lnTo>
                  <a:pt x="151563" y="3779192"/>
                </a:lnTo>
                <a:lnTo>
                  <a:pt x="166639" y="3822376"/>
                </a:lnTo>
                <a:lnTo>
                  <a:pt x="182383" y="3865241"/>
                </a:lnTo>
                <a:lnTo>
                  <a:pt x="198789" y="3907782"/>
                </a:lnTo>
                <a:lnTo>
                  <a:pt x="215850" y="3949993"/>
                </a:lnTo>
                <a:lnTo>
                  <a:pt x="233561" y="3991866"/>
                </a:lnTo>
                <a:lnTo>
                  <a:pt x="251915" y="4033397"/>
                </a:lnTo>
                <a:lnTo>
                  <a:pt x="270907" y="4074578"/>
                </a:lnTo>
                <a:lnTo>
                  <a:pt x="290528" y="4115404"/>
                </a:lnTo>
                <a:lnTo>
                  <a:pt x="310774" y="4155868"/>
                </a:lnTo>
                <a:lnTo>
                  <a:pt x="331639" y="4195964"/>
                </a:lnTo>
                <a:lnTo>
                  <a:pt x="353115" y="4235685"/>
                </a:lnTo>
                <a:lnTo>
                  <a:pt x="375197" y="4275026"/>
                </a:lnTo>
                <a:lnTo>
                  <a:pt x="397878" y="4313980"/>
                </a:lnTo>
                <a:lnTo>
                  <a:pt x="421153" y="4352541"/>
                </a:lnTo>
                <a:lnTo>
                  <a:pt x="445014" y="4390703"/>
                </a:lnTo>
                <a:lnTo>
                  <a:pt x="469456" y="4428459"/>
                </a:lnTo>
                <a:lnTo>
                  <a:pt x="494473" y="4465803"/>
                </a:lnTo>
                <a:lnTo>
                  <a:pt x="520057" y="4502730"/>
                </a:lnTo>
                <a:lnTo>
                  <a:pt x="546204" y="4539231"/>
                </a:lnTo>
                <a:lnTo>
                  <a:pt x="572906" y="4575303"/>
                </a:lnTo>
                <a:lnTo>
                  <a:pt x="600158" y="4610937"/>
                </a:lnTo>
                <a:lnTo>
                  <a:pt x="627952" y="4646128"/>
                </a:lnTo>
                <a:lnTo>
                  <a:pt x="656284" y="4680870"/>
                </a:lnTo>
                <a:lnTo>
                  <a:pt x="685146" y="4715157"/>
                </a:lnTo>
                <a:lnTo>
                  <a:pt x="714533" y="4748981"/>
                </a:lnTo>
                <a:lnTo>
                  <a:pt x="744437" y="4782338"/>
                </a:lnTo>
                <a:lnTo>
                  <a:pt x="774854" y="4815220"/>
                </a:lnTo>
                <a:lnTo>
                  <a:pt x="805776" y="4847621"/>
                </a:lnTo>
                <a:lnTo>
                  <a:pt x="837198" y="4879535"/>
                </a:lnTo>
                <a:lnTo>
                  <a:pt x="869113" y="4910957"/>
                </a:lnTo>
                <a:lnTo>
                  <a:pt x="901514" y="4941879"/>
                </a:lnTo>
                <a:lnTo>
                  <a:pt x="934396" y="4972295"/>
                </a:lnTo>
                <a:lnTo>
                  <a:pt x="967753" y="5002200"/>
                </a:lnTo>
                <a:lnTo>
                  <a:pt x="1001577" y="5031586"/>
                </a:lnTo>
                <a:lnTo>
                  <a:pt x="1035864" y="5060448"/>
                </a:lnTo>
                <a:lnTo>
                  <a:pt x="1070606" y="5088780"/>
                </a:lnTo>
                <a:lnTo>
                  <a:pt x="1105797" y="5116574"/>
                </a:lnTo>
                <a:lnTo>
                  <a:pt x="1141432" y="5143825"/>
                </a:lnTo>
                <a:lnTo>
                  <a:pt x="1177503" y="5170527"/>
                </a:lnTo>
                <a:lnTo>
                  <a:pt x="1214005" y="5196674"/>
                </a:lnTo>
                <a:lnTo>
                  <a:pt x="1250931" y="5222258"/>
                </a:lnTo>
                <a:lnTo>
                  <a:pt x="1288276" y="5247274"/>
                </a:lnTo>
                <a:lnTo>
                  <a:pt x="1326032" y="5271716"/>
                </a:lnTo>
                <a:lnTo>
                  <a:pt x="1364193" y="5295577"/>
                </a:lnTo>
                <a:lnTo>
                  <a:pt x="1402754" y="5318852"/>
                </a:lnTo>
                <a:lnTo>
                  <a:pt x="1441709" y="5341533"/>
                </a:lnTo>
                <a:lnTo>
                  <a:pt x="1481049" y="5363615"/>
                </a:lnTo>
                <a:lnTo>
                  <a:pt x="1520771" y="5385091"/>
                </a:lnTo>
                <a:lnTo>
                  <a:pt x="1560867" y="5405955"/>
                </a:lnTo>
                <a:lnTo>
                  <a:pt x="1601331" y="5426201"/>
                </a:lnTo>
                <a:lnTo>
                  <a:pt x="1642156" y="5445822"/>
                </a:lnTo>
                <a:lnTo>
                  <a:pt x="1683337" y="5464813"/>
                </a:lnTo>
                <a:lnTo>
                  <a:pt x="1724868" y="5483167"/>
                </a:lnTo>
                <a:lnTo>
                  <a:pt x="1766742" y="5500878"/>
                </a:lnTo>
                <a:lnTo>
                  <a:pt x="1808952" y="5517939"/>
                </a:lnTo>
                <a:lnTo>
                  <a:pt x="1851493" y="5534345"/>
                </a:lnTo>
                <a:lnTo>
                  <a:pt x="1894358" y="5550089"/>
                </a:lnTo>
                <a:lnTo>
                  <a:pt x="1937541" y="5565164"/>
                </a:lnTo>
                <a:lnTo>
                  <a:pt x="1981036" y="5579565"/>
                </a:lnTo>
                <a:lnTo>
                  <a:pt x="2024837" y="5593286"/>
                </a:lnTo>
                <a:lnTo>
                  <a:pt x="2068936" y="5606319"/>
                </a:lnTo>
                <a:lnTo>
                  <a:pt x="2113329" y="5618659"/>
                </a:lnTo>
                <a:lnTo>
                  <a:pt x="2158009" y="5630300"/>
                </a:lnTo>
                <a:lnTo>
                  <a:pt x="2202969" y="5641235"/>
                </a:lnTo>
                <a:lnTo>
                  <a:pt x="2248203" y="5651458"/>
                </a:lnTo>
                <a:lnTo>
                  <a:pt x="2293706" y="5660963"/>
                </a:lnTo>
                <a:lnTo>
                  <a:pt x="2339470" y="5669744"/>
                </a:lnTo>
                <a:lnTo>
                  <a:pt x="2385489" y="5677793"/>
                </a:lnTo>
                <a:lnTo>
                  <a:pt x="2431758" y="5685106"/>
                </a:lnTo>
                <a:lnTo>
                  <a:pt x="2478270" y="5691676"/>
                </a:lnTo>
                <a:lnTo>
                  <a:pt x="2525019" y="5697496"/>
                </a:lnTo>
                <a:lnTo>
                  <a:pt x="2571998" y="5702560"/>
                </a:lnTo>
                <a:lnTo>
                  <a:pt x="2619201" y="5706863"/>
                </a:lnTo>
                <a:lnTo>
                  <a:pt x="2666623" y="5710397"/>
                </a:lnTo>
                <a:lnTo>
                  <a:pt x="2714256" y="5713156"/>
                </a:lnTo>
                <a:lnTo>
                  <a:pt x="2762094" y="5715135"/>
                </a:lnTo>
                <a:lnTo>
                  <a:pt x="2810132" y="5716327"/>
                </a:lnTo>
                <a:lnTo>
                  <a:pt x="2858363" y="5716726"/>
                </a:lnTo>
                <a:lnTo>
                  <a:pt x="2906594" y="5716327"/>
                </a:lnTo>
                <a:lnTo>
                  <a:pt x="2954633" y="5715135"/>
                </a:lnTo>
                <a:lnTo>
                  <a:pt x="3002472" y="5713156"/>
                </a:lnTo>
                <a:lnTo>
                  <a:pt x="3050105" y="5710397"/>
                </a:lnTo>
                <a:lnTo>
                  <a:pt x="3097527" y="5706863"/>
                </a:lnTo>
                <a:lnTo>
                  <a:pt x="3144731" y="5702560"/>
                </a:lnTo>
                <a:lnTo>
                  <a:pt x="3191711" y="5697496"/>
                </a:lnTo>
                <a:lnTo>
                  <a:pt x="3238460" y="5691676"/>
                </a:lnTo>
                <a:lnTo>
                  <a:pt x="3284972" y="5685106"/>
                </a:lnTo>
                <a:lnTo>
                  <a:pt x="3331242" y="5677793"/>
                </a:lnTo>
                <a:lnTo>
                  <a:pt x="3377262" y="5669744"/>
                </a:lnTo>
                <a:lnTo>
                  <a:pt x="3423027" y="5660963"/>
                </a:lnTo>
                <a:lnTo>
                  <a:pt x="3468529" y="5651458"/>
                </a:lnTo>
                <a:lnTo>
                  <a:pt x="3513764" y="5641235"/>
                </a:lnTo>
                <a:lnTo>
                  <a:pt x="3558725" y="5630300"/>
                </a:lnTo>
                <a:lnTo>
                  <a:pt x="3603405" y="5618659"/>
                </a:lnTo>
                <a:lnTo>
                  <a:pt x="3647798" y="5606319"/>
                </a:lnTo>
                <a:lnTo>
                  <a:pt x="3691898" y="5593286"/>
                </a:lnTo>
                <a:lnTo>
                  <a:pt x="3735699" y="5579565"/>
                </a:lnTo>
                <a:lnTo>
                  <a:pt x="3779195" y="5565164"/>
                </a:lnTo>
                <a:lnTo>
                  <a:pt x="3822378" y="5550089"/>
                </a:lnTo>
                <a:lnTo>
                  <a:pt x="3865244" y="5534345"/>
                </a:lnTo>
                <a:lnTo>
                  <a:pt x="3907785" y="5517939"/>
                </a:lnTo>
                <a:lnTo>
                  <a:pt x="3949996" y="5500878"/>
                </a:lnTo>
                <a:lnTo>
                  <a:pt x="3991870" y="5483167"/>
                </a:lnTo>
                <a:lnTo>
                  <a:pt x="4033401" y="5464813"/>
                </a:lnTo>
                <a:lnTo>
                  <a:pt x="4074582" y="5445822"/>
                </a:lnTo>
                <a:lnTo>
                  <a:pt x="4115408" y="5426201"/>
                </a:lnTo>
                <a:lnTo>
                  <a:pt x="4155872" y="5405955"/>
                </a:lnTo>
                <a:lnTo>
                  <a:pt x="4195968" y="5385091"/>
                </a:lnTo>
                <a:lnTo>
                  <a:pt x="4235690" y="5363615"/>
                </a:lnTo>
                <a:lnTo>
                  <a:pt x="4275031" y="5341533"/>
                </a:lnTo>
                <a:lnTo>
                  <a:pt x="4313986" y="5318852"/>
                </a:lnTo>
                <a:lnTo>
                  <a:pt x="4352547" y="5295577"/>
                </a:lnTo>
                <a:lnTo>
                  <a:pt x="4390709" y="5271716"/>
                </a:lnTo>
                <a:lnTo>
                  <a:pt x="4428466" y="5247274"/>
                </a:lnTo>
                <a:lnTo>
                  <a:pt x="4465810" y="5222258"/>
                </a:lnTo>
                <a:lnTo>
                  <a:pt x="4502737" y="5196674"/>
                </a:lnTo>
                <a:lnTo>
                  <a:pt x="4539239" y="5170527"/>
                </a:lnTo>
                <a:lnTo>
                  <a:pt x="4575310" y="5143825"/>
                </a:lnTo>
                <a:lnTo>
                  <a:pt x="4610945" y="5116574"/>
                </a:lnTo>
                <a:lnTo>
                  <a:pt x="4646137" y="5088780"/>
                </a:lnTo>
                <a:lnTo>
                  <a:pt x="4680879" y="5060448"/>
                </a:lnTo>
                <a:lnTo>
                  <a:pt x="4715166" y="5031586"/>
                </a:lnTo>
                <a:lnTo>
                  <a:pt x="4748990" y="5002200"/>
                </a:lnTo>
                <a:lnTo>
                  <a:pt x="4782347" y="4972295"/>
                </a:lnTo>
                <a:lnTo>
                  <a:pt x="4815229" y="4941879"/>
                </a:lnTo>
                <a:lnTo>
                  <a:pt x="4847631" y="4910957"/>
                </a:lnTo>
                <a:lnTo>
                  <a:pt x="4879546" y="4879535"/>
                </a:lnTo>
                <a:lnTo>
                  <a:pt x="4910968" y="4847621"/>
                </a:lnTo>
                <a:lnTo>
                  <a:pt x="4941890" y="4815220"/>
                </a:lnTo>
                <a:lnTo>
                  <a:pt x="4972307" y="4782338"/>
                </a:lnTo>
                <a:lnTo>
                  <a:pt x="5002212" y="4748981"/>
                </a:lnTo>
                <a:lnTo>
                  <a:pt x="5031598" y="4715157"/>
                </a:lnTo>
                <a:lnTo>
                  <a:pt x="5060461" y="4680870"/>
                </a:lnTo>
                <a:lnTo>
                  <a:pt x="5088792" y="4646128"/>
                </a:lnTo>
                <a:lnTo>
                  <a:pt x="5116587" y="4610937"/>
                </a:lnTo>
                <a:lnTo>
                  <a:pt x="5143839" y="4575303"/>
                </a:lnTo>
                <a:lnTo>
                  <a:pt x="5170541" y="4539231"/>
                </a:lnTo>
                <a:lnTo>
                  <a:pt x="5196688" y="4502730"/>
                </a:lnTo>
                <a:lnTo>
                  <a:pt x="5222272" y="4465803"/>
                </a:lnTo>
                <a:lnTo>
                  <a:pt x="5247289" y="4428459"/>
                </a:lnTo>
                <a:lnTo>
                  <a:pt x="5271731" y="4390703"/>
                </a:lnTo>
                <a:lnTo>
                  <a:pt x="5295593" y="4352541"/>
                </a:lnTo>
                <a:lnTo>
                  <a:pt x="5318867" y="4313980"/>
                </a:lnTo>
                <a:lnTo>
                  <a:pt x="5341549" y="4275026"/>
                </a:lnTo>
                <a:lnTo>
                  <a:pt x="5363631" y="4235685"/>
                </a:lnTo>
                <a:lnTo>
                  <a:pt x="5385107" y="4195964"/>
                </a:lnTo>
                <a:lnTo>
                  <a:pt x="5405971" y="4155868"/>
                </a:lnTo>
                <a:lnTo>
                  <a:pt x="5426218" y="4115404"/>
                </a:lnTo>
                <a:lnTo>
                  <a:pt x="5445839" y="4074578"/>
                </a:lnTo>
                <a:lnTo>
                  <a:pt x="5464831" y="4033397"/>
                </a:lnTo>
                <a:lnTo>
                  <a:pt x="5483185" y="3991866"/>
                </a:lnTo>
                <a:lnTo>
                  <a:pt x="5500896" y="3949993"/>
                </a:lnTo>
                <a:lnTo>
                  <a:pt x="5517957" y="3907782"/>
                </a:lnTo>
                <a:lnTo>
                  <a:pt x="5534363" y="3865241"/>
                </a:lnTo>
                <a:lnTo>
                  <a:pt x="5550107" y="3822376"/>
                </a:lnTo>
                <a:lnTo>
                  <a:pt x="5565183" y="3779192"/>
                </a:lnTo>
                <a:lnTo>
                  <a:pt x="5579584" y="3735697"/>
                </a:lnTo>
                <a:lnTo>
                  <a:pt x="5593305" y="3691897"/>
                </a:lnTo>
                <a:lnTo>
                  <a:pt x="5606338" y="3647796"/>
                </a:lnTo>
                <a:lnTo>
                  <a:pt x="5618679" y="3603403"/>
                </a:lnTo>
                <a:lnTo>
                  <a:pt x="5630320" y="3558724"/>
                </a:lnTo>
                <a:lnTo>
                  <a:pt x="5641255" y="3513763"/>
                </a:lnTo>
                <a:lnTo>
                  <a:pt x="5651478" y="3468528"/>
                </a:lnTo>
                <a:lnTo>
                  <a:pt x="5660983" y="3423026"/>
                </a:lnTo>
                <a:lnTo>
                  <a:pt x="5669764" y="3377261"/>
                </a:lnTo>
                <a:lnTo>
                  <a:pt x="5677814" y="3331241"/>
                </a:lnTo>
                <a:lnTo>
                  <a:pt x="5685127" y="3284972"/>
                </a:lnTo>
                <a:lnTo>
                  <a:pt x="5691696" y="3238460"/>
                </a:lnTo>
                <a:lnTo>
                  <a:pt x="5697516" y="3191711"/>
                </a:lnTo>
                <a:lnTo>
                  <a:pt x="5702581" y="3144731"/>
                </a:lnTo>
                <a:lnTo>
                  <a:pt x="5706883" y="3097527"/>
                </a:lnTo>
                <a:lnTo>
                  <a:pt x="5710418" y="3050105"/>
                </a:lnTo>
                <a:lnTo>
                  <a:pt x="5713177" y="3002472"/>
                </a:lnTo>
                <a:lnTo>
                  <a:pt x="5715156" y="2954633"/>
                </a:lnTo>
                <a:lnTo>
                  <a:pt x="5716348" y="2906594"/>
                </a:lnTo>
                <a:lnTo>
                  <a:pt x="5716747" y="2858363"/>
                </a:lnTo>
                <a:lnTo>
                  <a:pt x="5716348" y="2810131"/>
                </a:lnTo>
                <a:lnTo>
                  <a:pt x="5715156" y="2762093"/>
                </a:lnTo>
                <a:lnTo>
                  <a:pt x="5713177" y="2714254"/>
                </a:lnTo>
                <a:lnTo>
                  <a:pt x="5710418" y="2666620"/>
                </a:lnTo>
                <a:lnTo>
                  <a:pt x="5706883" y="2619198"/>
                </a:lnTo>
                <a:lnTo>
                  <a:pt x="5702581" y="2571994"/>
                </a:lnTo>
                <a:lnTo>
                  <a:pt x="5697516" y="2525015"/>
                </a:lnTo>
                <a:lnTo>
                  <a:pt x="5691696" y="2478266"/>
                </a:lnTo>
                <a:lnTo>
                  <a:pt x="5685127" y="2431753"/>
                </a:lnTo>
                <a:lnTo>
                  <a:pt x="5677814" y="2385484"/>
                </a:lnTo>
                <a:lnTo>
                  <a:pt x="5669764" y="2339464"/>
                </a:lnTo>
                <a:lnTo>
                  <a:pt x="5660983" y="2293700"/>
                </a:lnTo>
                <a:lnTo>
                  <a:pt x="5651478" y="2248197"/>
                </a:lnTo>
                <a:lnTo>
                  <a:pt x="5641255" y="2202962"/>
                </a:lnTo>
                <a:lnTo>
                  <a:pt x="5630320" y="2158002"/>
                </a:lnTo>
                <a:lnTo>
                  <a:pt x="5618679" y="2113322"/>
                </a:lnTo>
                <a:lnTo>
                  <a:pt x="5606338" y="2068929"/>
                </a:lnTo>
                <a:lnTo>
                  <a:pt x="5593305" y="2024829"/>
                </a:lnTo>
                <a:lnTo>
                  <a:pt x="5579584" y="1981028"/>
                </a:lnTo>
                <a:lnTo>
                  <a:pt x="5565183" y="1937533"/>
                </a:lnTo>
                <a:lnTo>
                  <a:pt x="5550107" y="1894350"/>
                </a:lnTo>
                <a:lnTo>
                  <a:pt x="5534363" y="1851484"/>
                </a:lnTo>
                <a:lnTo>
                  <a:pt x="5517957" y="1808943"/>
                </a:lnTo>
                <a:lnTo>
                  <a:pt x="5500896" y="1766733"/>
                </a:lnTo>
                <a:lnTo>
                  <a:pt x="5483185" y="1724859"/>
                </a:lnTo>
                <a:lnTo>
                  <a:pt x="5464831" y="1683328"/>
                </a:lnTo>
                <a:lnTo>
                  <a:pt x="5445839" y="1642147"/>
                </a:lnTo>
                <a:lnTo>
                  <a:pt x="5426218" y="1601321"/>
                </a:lnTo>
                <a:lnTo>
                  <a:pt x="5405971" y="1560858"/>
                </a:lnTo>
                <a:lnTo>
                  <a:pt x="5385107" y="1520762"/>
                </a:lnTo>
                <a:lnTo>
                  <a:pt x="5363631" y="1481040"/>
                </a:lnTo>
                <a:lnTo>
                  <a:pt x="5341549" y="1441699"/>
                </a:lnTo>
                <a:lnTo>
                  <a:pt x="5318867" y="1402745"/>
                </a:lnTo>
                <a:lnTo>
                  <a:pt x="5295593" y="1364184"/>
                </a:lnTo>
                <a:lnTo>
                  <a:pt x="5271731" y="1326022"/>
                </a:lnTo>
                <a:lnTo>
                  <a:pt x="5247289" y="1288266"/>
                </a:lnTo>
                <a:lnTo>
                  <a:pt x="5222272" y="1250922"/>
                </a:lnTo>
                <a:lnTo>
                  <a:pt x="5196688" y="1213996"/>
                </a:lnTo>
                <a:lnTo>
                  <a:pt x="5170541" y="1177494"/>
                </a:lnTo>
                <a:lnTo>
                  <a:pt x="5143839" y="1141423"/>
                </a:lnTo>
                <a:lnTo>
                  <a:pt x="5116587" y="1105788"/>
                </a:lnTo>
                <a:lnTo>
                  <a:pt x="5088792" y="1070597"/>
                </a:lnTo>
                <a:lnTo>
                  <a:pt x="5060461" y="1035855"/>
                </a:lnTo>
                <a:lnTo>
                  <a:pt x="5031598" y="1001569"/>
                </a:lnTo>
                <a:lnTo>
                  <a:pt x="5002212" y="967744"/>
                </a:lnTo>
                <a:lnTo>
                  <a:pt x="4972307" y="934388"/>
                </a:lnTo>
                <a:lnTo>
                  <a:pt x="4941890" y="901506"/>
                </a:lnTo>
                <a:lnTo>
                  <a:pt x="4910968" y="869105"/>
                </a:lnTo>
                <a:lnTo>
                  <a:pt x="4879546" y="837190"/>
                </a:lnTo>
                <a:lnTo>
                  <a:pt x="4847631" y="805769"/>
                </a:lnTo>
                <a:lnTo>
                  <a:pt x="4815229" y="774847"/>
                </a:lnTo>
                <a:lnTo>
                  <a:pt x="4782347" y="744430"/>
                </a:lnTo>
                <a:lnTo>
                  <a:pt x="4748990" y="714526"/>
                </a:lnTo>
                <a:lnTo>
                  <a:pt x="4715166" y="685139"/>
                </a:lnTo>
                <a:lnTo>
                  <a:pt x="4680879" y="656277"/>
                </a:lnTo>
                <a:lnTo>
                  <a:pt x="4646137" y="627946"/>
                </a:lnTo>
                <a:lnTo>
                  <a:pt x="4610945" y="600151"/>
                </a:lnTo>
                <a:lnTo>
                  <a:pt x="4575310" y="572900"/>
                </a:lnTo>
                <a:lnTo>
                  <a:pt x="4539239" y="546198"/>
                </a:lnTo>
                <a:lnTo>
                  <a:pt x="4502737" y="520052"/>
                </a:lnTo>
                <a:lnTo>
                  <a:pt x="4465810" y="494467"/>
                </a:lnTo>
                <a:lnTo>
                  <a:pt x="4428466" y="469451"/>
                </a:lnTo>
                <a:lnTo>
                  <a:pt x="4390709" y="445009"/>
                </a:lnTo>
                <a:lnTo>
                  <a:pt x="4352547" y="421148"/>
                </a:lnTo>
                <a:lnTo>
                  <a:pt x="4313986" y="397874"/>
                </a:lnTo>
                <a:lnTo>
                  <a:pt x="4275031" y="375193"/>
                </a:lnTo>
                <a:lnTo>
                  <a:pt x="4235690" y="353111"/>
                </a:lnTo>
                <a:lnTo>
                  <a:pt x="4195968" y="331635"/>
                </a:lnTo>
                <a:lnTo>
                  <a:pt x="4155872" y="310771"/>
                </a:lnTo>
                <a:lnTo>
                  <a:pt x="4115408" y="290525"/>
                </a:lnTo>
                <a:lnTo>
                  <a:pt x="4074582" y="270903"/>
                </a:lnTo>
                <a:lnTo>
                  <a:pt x="4033401" y="251912"/>
                </a:lnTo>
                <a:lnTo>
                  <a:pt x="3991870" y="233558"/>
                </a:lnTo>
                <a:lnTo>
                  <a:pt x="3949996" y="215847"/>
                </a:lnTo>
                <a:lnTo>
                  <a:pt x="3907785" y="198786"/>
                </a:lnTo>
                <a:lnTo>
                  <a:pt x="3865244" y="182380"/>
                </a:lnTo>
                <a:lnTo>
                  <a:pt x="3822378" y="166637"/>
                </a:lnTo>
                <a:lnTo>
                  <a:pt x="3779195" y="151561"/>
                </a:lnTo>
                <a:lnTo>
                  <a:pt x="3735699" y="137160"/>
                </a:lnTo>
                <a:lnTo>
                  <a:pt x="3691898" y="123440"/>
                </a:lnTo>
                <a:lnTo>
                  <a:pt x="3647798" y="110406"/>
                </a:lnTo>
                <a:lnTo>
                  <a:pt x="3603405" y="98066"/>
                </a:lnTo>
                <a:lnTo>
                  <a:pt x="3558725" y="86425"/>
                </a:lnTo>
                <a:lnTo>
                  <a:pt x="3513764" y="75490"/>
                </a:lnTo>
                <a:lnTo>
                  <a:pt x="3468529" y="65267"/>
                </a:lnTo>
                <a:lnTo>
                  <a:pt x="3423027" y="55762"/>
                </a:lnTo>
                <a:lnTo>
                  <a:pt x="3377262" y="46982"/>
                </a:lnTo>
                <a:lnTo>
                  <a:pt x="3331242" y="38932"/>
                </a:lnTo>
                <a:lnTo>
                  <a:pt x="3284972" y="31619"/>
                </a:lnTo>
                <a:lnTo>
                  <a:pt x="3238460" y="25050"/>
                </a:lnTo>
                <a:lnTo>
                  <a:pt x="3191711" y="19230"/>
                </a:lnTo>
                <a:lnTo>
                  <a:pt x="3144731" y="14165"/>
                </a:lnTo>
                <a:lnTo>
                  <a:pt x="3097527" y="9863"/>
                </a:lnTo>
                <a:lnTo>
                  <a:pt x="3050105" y="6329"/>
                </a:lnTo>
                <a:lnTo>
                  <a:pt x="3002472" y="3569"/>
                </a:lnTo>
                <a:lnTo>
                  <a:pt x="2954633" y="1590"/>
                </a:lnTo>
                <a:lnTo>
                  <a:pt x="2906594" y="398"/>
                </a:lnTo>
                <a:lnTo>
                  <a:pt x="2858363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3212444">
              <a:lnSpc>
                <a:spcPct val="100000"/>
              </a:lnSpc>
              <a:spcBef>
                <a:spcPts val="115"/>
              </a:spcBef>
            </a:pPr>
            <a:r>
              <a:rPr spc="-270" dirty="0"/>
              <a:t>Пл</a:t>
            </a:r>
            <a:r>
              <a:rPr spc="-305" dirty="0"/>
              <a:t>о</a:t>
            </a:r>
            <a:r>
              <a:rPr spc="-260" dirty="0"/>
              <a:t>ды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684864" y="5945402"/>
            <a:ext cx="393446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335" dirty="0">
                <a:solidFill>
                  <a:srgbClr val="EBE6E3"/>
                </a:solidFill>
                <a:latin typeface="Verdana"/>
                <a:cs typeface="Verdana"/>
              </a:rPr>
              <a:t>Помидор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65715" y="5654278"/>
            <a:ext cx="6572884" cy="0"/>
          </a:xfrm>
          <a:custGeom>
            <a:avLst/>
            <a:gdLst/>
            <a:ahLst/>
            <a:cxnLst/>
            <a:rect l="l" t="t" r="r" b="b"/>
            <a:pathLst>
              <a:path w="6572884">
                <a:moveTo>
                  <a:pt x="0" y="0"/>
                </a:moveTo>
                <a:lnTo>
                  <a:pt x="6572532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8254"/>
            <a:ext cx="16944975" cy="10820400"/>
            <a:chOff x="0" y="228254"/>
            <a:chExt cx="16944975" cy="10820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5712" y="228254"/>
              <a:ext cx="14018891" cy="108200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44674"/>
              <a:ext cx="7442200" cy="1282065"/>
            </a:xfrm>
            <a:custGeom>
              <a:avLst/>
              <a:gdLst/>
              <a:ahLst/>
              <a:cxnLst/>
              <a:rect l="l" t="t" r="r" b="b"/>
              <a:pathLst>
                <a:path w="7442200" h="1282064">
                  <a:moveTo>
                    <a:pt x="7442202" y="0"/>
                  </a:moveTo>
                  <a:lnTo>
                    <a:pt x="0" y="0"/>
                  </a:lnTo>
                  <a:lnTo>
                    <a:pt x="0" y="1281594"/>
                  </a:lnTo>
                  <a:lnTo>
                    <a:pt x="7442202" y="1281594"/>
                  </a:lnTo>
                  <a:lnTo>
                    <a:pt x="7442202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6919" y="658403"/>
            <a:ext cx="464058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0" spc="145" dirty="0">
                <a:latin typeface="Verdana"/>
                <a:cs typeface="Verdana"/>
              </a:rPr>
              <a:t>Земляника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3606165"/>
          </a:xfrm>
          <a:custGeom>
            <a:avLst/>
            <a:gdLst/>
            <a:ahLst/>
            <a:cxnLst/>
            <a:rect l="l" t="t" r="r" b="b"/>
            <a:pathLst>
              <a:path w="20104100" h="3606165">
                <a:moveTo>
                  <a:pt x="0" y="3605775"/>
                </a:moveTo>
                <a:lnTo>
                  <a:pt x="20104099" y="3605775"/>
                </a:lnTo>
                <a:lnTo>
                  <a:pt x="20104099" y="0"/>
                </a:lnTo>
                <a:lnTo>
                  <a:pt x="0" y="0"/>
                </a:lnTo>
                <a:lnTo>
                  <a:pt x="0" y="3605775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605775"/>
            <a:ext cx="20104100" cy="7703184"/>
          </a:xfrm>
          <a:custGeom>
            <a:avLst/>
            <a:gdLst/>
            <a:ahLst/>
            <a:cxnLst/>
            <a:rect l="l" t="t" r="r" b="b"/>
            <a:pathLst>
              <a:path w="20104100" h="7703184">
                <a:moveTo>
                  <a:pt x="20104099" y="0"/>
                </a:moveTo>
                <a:lnTo>
                  <a:pt x="0" y="0"/>
                </a:lnTo>
                <a:lnTo>
                  <a:pt x="0" y="7702781"/>
                </a:lnTo>
                <a:lnTo>
                  <a:pt x="20104099" y="7702781"/>
                </a:lnTo>
                <a:lnTo>
                  <a:pt x="20104099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6815" y="52753"/>
            <a:ext cx="372872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70" dirty="0">
                <a:solidFill>
                  <a:srgbClr val="3C3835"/>
                </a:solidFill>
                <a:latin typeface="Verdana"/>
                <a:cs typeface="Verdana"/>
              </a:rPr>
              <a:t>Пл</a:t>
            </a:r>
            <a:r>
              <a:rPr sz="7900" b="1" spc="-305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7900" b="1" spc="-260" dirty="0">
                <a:solidFill>
                  <a:srgbClr val="3C3835"/>
                </a:solidFill>
                <a:latin typeface="Verdana"/>
                <a:cs typeface="Verdana"/>
              </a:rPr>
              <a:t>ды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25399" y="3686083"/>
            <a:ext cx="251714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-260" dirty="0">
                <a:solidFill>
                  <a:srgbClr val="EBE6E3"/>
                </a:solidFill>
                <a:latin typeface="Verdana"/>
                <a:cs typeface="Verdana"/>
              </a:rPr>
              <a:t>Т</a:t>
            </a:r>
            <a:r>
              <a:rPr sz="6250" spc="-30" dirty="0">
                <a:solidFill>
                  <a:srgbClr val="EBE6E3"/>
                </a:solidFill>
                <a:latin typeface="Verdana"/>
                <a:cs typeface="Verdana"/>
              </a:rPr>
              <a:t>ыква</a:t>
            </a:r>
            <a:endParaRPr sz="62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733" y="1286767"/>
            <a:ext cx="12940631" cy="100217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8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8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80" y="11308556"/>
                </a:lnTo>
                <a:lnTo>
                  <a:pt x="2009678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3728" y="619449"/>
            <a:ext cx="18705195" cy="10344785"/>
            <a:chOff x="933728" y="619449"/>
            <a:chExt cx="18705195" cy="10344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728" y="619449"/>
              <a:ext cx="18251259" cy="100696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61236" y="6186758"/>
              <a:ext cx="4777740" cy="4777740"/>
            </a:xfrm>
            <a:custGeom>
              <a:avLst/>
              <a:gdLst/>
              <a:ahLst/>
              <a:cxnLst/>
              <a:rect l="l" t="t" r="r" b="b"/>
              <a:pathLst>
                <a:path w="4777740" h="4777740">
                  <a:moveTo>
                    <a:pt x="2388712" y="0"/>
                  </a:moveTo>
                  <a:lnTo>
                    <a:pt x="2340560" y="475"/>
                  </a:lnTo>
                  <a:lnTo>
                    <a:pt x="2292639" y="1896"/>
                  </a:lnTo>
                  <a:lnTo>
                    <a:pt x="2244959" y="4254"/>
                  </a:lnTo>
                  <a:lnTo>
                    <a:pt x="2197528" y="7539"/>
                  </a:lnTo>
                  <a:lnTo>
                    <a:pt x="2150357" y="11743"/>
                  </a:lnTo>
                  <a:lnTo>
                    <a:pt x="2103452" y="16856"/>
                  </a:lnTo>
                  <a:lnTo>
                    <a:pt x="2056824" y="22870"/>
                  </a:lnTo>
                  <a:lnTo>
                    <a:pt x="2010482" y="29776"/>
                  </a:lnTo>
                  <a:lnTo>
                    <a:pt x="1964434" y="37565"/>
                  </a:lnTo>
                  <a:lnTo>
                    <a:pt x="1918689" y="46228"/>
                  </a:lnTo>
                  <a:lnTo>
                    <a:pt x="1873256" y="55757"/>
                  </a:lnTo>
                  <a:lnTo>
                    <a:pt x="1828144" y="66141"/>
                  </a:lnTo>
                  <a:lnTo>
                    <a:pt x="1783362" y="77373"/>
                  </a:lnTo>
                  <a:lnTo>
                    <a:pt x="1738918" y="89443"/>
                  </a:lnTo>
                  <a:lnTo>
                    <a:pt x="1694823" y="102342"/>
                  </a:lnTo>
                  <a:lnTo>
                    <a:pt x="1651084" y="116062"/>
                  </a:lnTo>
                  <a:lnTo>
                    <a:pt x="1607711" y="130594"/>
                  </a:lnTo>
                  <a:lnTo>
                    <a:pt x="1564713" y="145928"/>
                  </a:lnTo>
                  <a:lnTo>
                    <a:pt x="1522098" y="162056"/>
                  </a:lnTo>
                  <a:lnTo>
                    <a:pt x="1479875" y="178969"/>
                  </a:lnTo>
                  <a:lnTo>
                    <a:pt x="1438054" y="196657"/>
                  </a:lnTo>
                  <a:lnTo>
                    <a:pt x="1396643" y="215113"/>
                  </a:lnTo>
                  <a:lnTo>
                    <a:pt x="1355650" y="234327"/>
                  </a:lnTo>
                  <a:lnTo>
                    <a:pt x="1315087" y="254290"/>
                  </a:lnTo>
                  <a:lnTo>
                    <a:pt x="1274959" y="274993"/>
                  </a:lnTo>
                  <a:lnTo>
                    <a:pt x="1235278" y="296428"/>
                  </a:lnTo>
                  <a:lnTo>
                    <a:pt x="1196052" y="318585"/>
                  </a:lnTo>
                  <a:lnTo>
                    <a:pt x="1157289" y="341455"/>
                  </a:lnTo>
                  <a:lnTo>
                    <a:pt x="1119000" y="365030"/>
                  </a:lnTo>
                  <a:lnTo>
                    <a:pt x="1081191" y="389300"/>
                  </a:lnTo>
                  <a:lnTo>
                    <a:pt x="1043873" y="414258"/>
                  </a:lnTo>
                  <a:lnTo>
                    <a:pt x="1007055" y="439893"/>
                  </a:lnTo>
                  <a:lnTo>
                    <a:pt x="970745" y="466197"/>
                  </a:lnTo>
                  <a:lnTo>
                    <a:pt x="934952" y="493161"/>
                  </a:lnTo>
                  <a:lnTo>
                    <a:pt x="899685" y="520776"/>
                  </a:lnTo>
                  <a:lnTo>
                    <a:pt x="864954" y="549033"/>
                  </a:lnTo>
                  <a:lnTo>
                    <a:pt x="830766" y="577923"/>
                  </a:lnTo>
                  <a:lnTo>
                    <a:pt x="797131" y="607438"/>
                  </a:lnTo>
                  <a:lnTo>
                    <a:pt x="764058" y="637568"/>
                  </a:lnTo>
                  <a:lnTo>
                    <a:pt x="731556" y="668304"/>
                  </a:lnTo>
                  <a:lnTo>
                    <a:pt x="699634" y="699638"/>
                  </a:lnTo>
                  <a:lnTo>
                    <a:pt x="668300" y="731560"/>
                  </a:lnTo>
                  <a:lnTo>
                    <a:pt x="637564" y="764063"/>
                  </a:lnTo>
                  <a:lnTo>
                    <a:pt x="607434" y="797135"/>
                  </a:lnTo>
                  <a:lnTo>
                    <a:pt x="577920" y="830770"/>
                  </a:lnTo>
                  <a:lnTo>
                    <a:pt x="549029" y="864958"/>
                  </a:lnTo>
                  <a:lnTo>
                    <a:pt x="520772" y="899690"/>
                  </a:lnTo>
                  <a:lnTo>
                    <a:pt x="493158" y="934956"/>
                  </a:lnTo>
                  <a:lnTo>
                    <a:pt x="466194" y="970749"/>
                  </a:lnTo>
                  <a:lnTo>
                    <a:pt x="439890" y="1007059"/>
                  </a:lnTo>
                  <a:lnTo>
                    <a:pt x="414255" y="1043878"/>
                  </a:lnTo>
                  <a:lnTo>
                    <a:pt x="389298" y="1081196"/>
                  </a:lnTo>
                  <a:lnTo>
                    <a:pt x="365027" y="1119004"/>
                  </a:lnTo>
                  <a:lnTo>
                    <a:pt x="341453" y="1157294"/>
                  </a:lnTo>
                  <a:lnTo>
                    <a:pt x="318582" y="1196057"/>
                  </a:lnTo>
                  <a:lnTo>
                    <a:pt x="296425" y="1235283"/>
                  </a:lnTo>
                  <a:lnTo>
                    <a:pt x="274991" y="1274964"/>
                  </a:lnTo>
                  <a:lnTo>
                    <a:pt x="254288" y="1315091"/>
                  </a:lnTo>
                  <a:lnTo>
                    <a:pt x="234325" y="1355655"/>
                  </a:lnTo>
                  <a:lnTo>
                    <a:pt x="215112" y="1396647"/>
                  </a:lnTo>
                  <a:lnTo>
                    <a:pt x="196656" y="1438058"/>
                  </a:lnTo>
                  <a:lnTo>
                    <a:pt x="178967" y="1479879"/>
                  </a:lnTo>
                  <a:lnTo>
                    <a:pt x="162055" y="1522102"/>
                  </a:lnTo>
                  <a:lnTo>
                    <a:pt x="145927" y="1564717"/>
                  </a:lnTo>
                  <a:lnTo>
                    <a:pt x="130593" y="1607715"/>
                  </a:lnTo>
                  <a:lnTo>
                    <a:pt x="116061" y="1651088"/>
                  </a:lnTo>
                  <a:lnTo>
                    <a:pt x="102341" y="1694827"/>
                  </a:lnTo>
                  <a:lnTo>
                    <a:pt x="89442" y="1738922"/>
                  </a:lnTo>
                  <a:lnTo>
                    <a:pt x="77372" y="1783365"/>
                  </a:lnTo>
                  <a:lnTo>
                    <a:pt x="66140" y="1828147"/>
                  </a:lnTo>
                  <a:lnTo>
                    <a:pt x="55756" y="1873259"/>
                  </a:lnTo>
                  <a:lnTo>
                    <a:pt x="46228" y="1918692"/>
                  </a:lnTo>
                  <a:lnTo>
                    <a:pt x="37565" y="1964436"/>
                  </a:lnTo>
                  <a:lnTo>
                    <a:pt x="29776" y="2010484"/>
                  </a:lnTo>
                  <a:lnTo>
                    <a:pt x="22870" y="2056827"/>
                  </a:lnTo>
                  <a:lnTo>
                    <a:pt x="16856" y="2103454"/>
                  </a:lnTo>
                  <a:lnTo>
                    <a:pt x="11742" y="2150358"/>
                  </a:lnTo>
                  <a:lnTo>
                    <a:pt x="7539" y="2197530"/>
                  </a:lnTo>
                  <a:lnTo>
                    <a:pt x="4254" y="2244960"/>
                  </a:lnTo>
                  <a:lnTo>
                    <a:pt x="1896" y="2292639"/>
                  </a:lnTo>
                  <a:lnTo>
                    <a:pt x="475" y="2340560"/>
                  </a:lnTo>
                  <a:lnTo>
                    <a:pt x="0" y="2388712"/>
                  </a:lnTo>
                  <a:lnTo>
                    <a:pt x="475" y="2436864"/>
                  </a:lnTo>
                  <a:lnTo>
                    <a:pt x="1896" y="2484785"/>
                  </a:lnTo>
                  <a:lnTo>
                    <a:pt x="4254" y="2532465"/>
                  </a:lnTo>
                  <a:lnTo>
                    <a:pt x="7539" y="2579895"/>
                  </a:lnTo>
                  <a:lnTo>
                    <a:pt x="11742" y="2627066"/>
                  </a:lnTo>
                  <a:lnTo>
                    <a:pt x="16856" y="2673970"/>
                  </a:lnTo>
                  <a:lnTo>
                    <a:pt x="22870" y="2720598"/>
                  </a:lnTo>
                  <a:lnTo>
                    <a:pt x="29776" y="2766940"/>
                  </a:lnTo>
                  <a:lnTo>
                    <a:pt x="37565" y="2812988"/>
                  </a:lnTo>
                  <a:lnTo>
                    <a:pt x="46228" y="2858733"/>
                  </a:lnTo>
                  <a:lnTo>
                    <a:pt x="55756" y="2904166"/>
                  </a:lnTo>
                  <a:lnTo>
                    <a:pt x="66140" y="2949278"/>
                  </a:lnTo>
                  <a:lnTo>
                    <a:pt x="77372" y="2994060"/>
                  </a:lnTo>
                  <a:lnTo>
                    <a:pt x="89442" y="3038503"/>
                  </a:lnTo>
                  <a:lnTo>
                    <a:pt x="102341" y="3082598"/>
                  </a:lnTo>
                  <a:lnTo>
                    <a:pt x="116061" y="3126337"/>
                  </a:lnTo>
                  <a:lnTo>
                    <a:pt x="130593" y="3169710"/>
                  </a:lnTo>
                  <a:lnTo>
                    <a:pt x="145927" y="3212708"/>
                  </a:lnTo>
                  <a:lnTo>
                    <a:pt x="162055" y="3255324"/>
                  </a:lnTo>
                  <a:lnTo>
                    <a:pt x="178967" y="3297546"/>
                  </a:lnTo>
                  <a:lnTo>
                    <a:pt x="196656" y="3339368"/>
                  </a:lnTo>
                  <a:lnTo>
                    <a:pt x="215112" y="3380779"/>
                  </a:lnTo>
                  <a:lnTo>
                    <a:pt x="234325" y="3421771"/>
                  </a:lnTo>
                  <a:lnTo>
                    <a:pt x="254288" y="3462335"/>
                  </a:lnTo>
                  <a:lnTo>
                    <a:pt x="274991" y="3502462"/>
                  </a:lnTo>
                  <a:lnTo>
                    <a:pt x="296425" y="3542144"/>
                  </a:lnTo>
                  <a:lnTo>
                    <a:pt x="318582" y="3581370"/>
                  </a:lnTo>
                  <a:lnTo>
                    <a:pt x="341453" y="3620133"/>
                  </a:lnTo>
                  <a:lnTo>
                    <a:pt x="365027" y="3658423"/>
                  </a:lnTo>
                  <a:lnTo>
                    <a:pt x="389298" y="3696232"/>
                  </a:lnTo>
                  <a:lnTo>
                    <a:pt x="414255" y="3733550"/>
                  </a:lnTo>
                  <a:lnTo>
                    <a:pt x="439890" y="3770368"/>
                  </a:lnTo>
                  <a:lnTo>
                    <a:pt x="466194" y="3806679"/>
                  </a:lnTo>
                  <a:lnTo>
                    <a:pt x="493158" y="3842472"/>
                  </a:lnTo>
                  <a:lnTo>
                    <a:pt x="520772" y="3877739"/>
                  </a:lnTo>
                  <a:lnTo>
                    <a:pt x="549029" y="3912471"/>
                  </a:lnTo>
                  <a:lnTo>
                    <a:pt x="577920" y="3946658"/>
                  </a:lnTo>
                  <a:lnTo>
                    <a:pt x="607434" y="3980293"/>
                  </a:lnTo>
                  <a:lnTo>
                    <a:pt x="637564" y="4013367"/>
                  </a:lnTo>
                  <a:lnTo>
                    <a:pt x="668300" y="4045869"/>
                  </a:lnTo>
                  <a:lnTo>
                    <a:pt x="699634" y="4077792"/>
                  </a:lnTo>
                  <a:lnTo>
                    <a:pt x="731556" y="4109126"/>
                  </a:lnTo>
                  <a:lnTo>
                    <a:pt x="764058" y="4139862"/>
                  </a:lnTo>
                  <a:lnTo>
                    <a:pt x="797131" y="4169992"/>
                  </a:lnTo>
                  <a:lnTo>
                    <a:pt x="830766" y="4199507"/>
                  </a:lnTo>
                  <a:lnTo>
                    <a:pt x="864954" y="4228398"/>
                  </a:lnTo>
                  <a:lnTo>
                    <a:pt x="899685" y="4256655"/>
                  </a:lnTo>
                  <a:lnTo>
                    <a:pt x="934952" y="4284270"/>
                  </a:lnTo>
                  <a:lnTo>
                    <a:pt x="970745" y="4311234"/>
                  </a:lnTo>
                  <a:lnTo>
                    <a:pt x="1007055" y="4337538"/>
                  </a:lnTo>
                  <a:lnTo>
                    <a:pt x="1043873" y="4363174"/>
                  </a:lnTo>
                  <a:lnTo>
                    <a:pt x="1081191" y="4388131"/>
                  </a:lnTo>
                  <a:lnTo>
                    <a:pt x="1119000" y="4412402"/>
                  </a:lnTo>
                  <a:lnTo>
                    <a:pt x="1157289" y="4435977"/>
                  </a:lnTo>
                  <a:lnTo>
                    <a:pt x="1196052" y="4458847"/>
                  </a:lnTo>
                  <a:lnTo>
                    <a:pt x="1235278" y="4481005"/>
                  </a:lnTo>
                  <a:lnTo>
                    <a:pt x="1274959" y="4502439"/>
                  </a:lnTo>
                  <a:lnTo>
                    <a:pt x="1315087" y="4523143"/>
                  </a:lnTo>
                  <a:lnTo>
                    <a:pt x="1355650" y="4543106"/>
                  </a:lnTo>
                  <a:lnTo>
                    <a:pt x="1396643" y="4562320"/>
                  </a:lnTo>
                  <a:lnTo>
                    <a:pt x="1438054" y="4580776"/>
                  </a:lnTo>
                  <a:lnTo>
                    <a:pt x="1479875" y="4598464"/>
                  </a:lnTo>
                  <a:lnTo>
                    <a:pt x="1522098" y="4615377"/>
                  </a:lnTo>
                  <a:lnTo>
                    <a:pt x="1564713" y="4631506"/>
                  </a:lnTo>
                  <a:lnTo>
                    <a:pt x="1607711" y="4646840"/>
                  </a:lnTo>
                  <a:lnTo>
                    <a:pt x="1651084" y="4661372"/>
                  </a:lnTo>
                  <a:lnTo>
                    <a:pt x="1694823" y="4675092"/>
                  </a:lnTo>
                  <a:lnTo>
                    <a:pt x="1738918" y="4687991"/>
                  </a:lnTo>
                  <a:lnTo>
                    <a:pt x="1783362" y="4700061"/>
                  </a:lnTo>
                  <a:lnTo>
                    <a:pt x="1828144" y="4711293"/>
                  </a:lnTo>
                  <a:lnTo>
                    <a:pt x="1873256" y="4721678"/>
                  </a:lnTo>
                  <a:lnTo>
                    <a:pt x="1918689" y="4731206"/>
                  </a:lnTo>
                  <a:lnTo>
                    <a:pt x="1964434" y="4739869"/>
                  </a:lnTo>
                  <a:lnTo>
                    <a:pt x="2010482" y="4747658"/>
                  </a:lnTo>
                  <a:lnTo>
                    <a:pt x="2056824" y="4754564"/>
                  </a:lnTo>
                  <a:lnTo>
                    <a:pt x="2103452" y="4760579"/>
                  </a:lnTo>
                  <a:lnTo>
                    <a:pt x="2150357" y="4765692"/>
                  </a:lnTo>
                  <a:lnTo>
                    <a:pt x="2197528" y="4769896"/>
                  </a:lnTo>
                  <a:lnTo>
                    <a:pt x="2244959" y="4773181"/>
                  </a:lnTo>
                  <a:lnTo>
                    <a:pt x="2292639" y="4775538"/>
                  </a:lnTo>
                  <a:lnTo>
                    <a:pt x="2340560" y="4776960"/>
                  </a:lnTo>
                  <a:lnTo>
                    <a:pt x="2388712" y="4777435"/>
                  </a:lnTo>
                  <a:lnTo>
                    <a:pt x="2436864" y="4776960"/>
                  </a:lnTo>
                  <a:lnTo>
                    <a:pt x="2484785" y="4775538"/>
                  </a:lnTo>
                  <a:lnTo>
                    <a:pt x="2532464" y="4773181"/>
                  </a:lnTo>
                  <a:lnTo>
                    <a:pt x="2579895" y="4769896"/>
                  </a:lnTo>
                  <a:lnTo>
                    <a:pt x="2627066" y="4765692"/>
                  </a:lnTo>
                  <a:lnTo>
                    <a:pt x="2673970" y="4760579"/>
                  </a:lnTo>
                  <a:lnTo>
                    <a:pt x="2720598" y="4754564"/>
                  </a:lnTo>
                  <a:lnTo>
                    <a:pt x="2766940" y="4747658"/>
                  </a:lnTo>
                  <a:lnTo>
                    <a:pt x="2812988" y="4739869"/>
                  </a:lnTo>
                  <a:lnTo>
                    <a:pt x="2858733" y="4731206"/>
                  </a:lnTo>
                  <a:lnTo>
                    <a:pt x="2904165" y="4721678"/>
                  </a:lnTo>
                  <a:lnTo>
                    <a:pt x="2949277" y="4711293"/>
                  </a:lnTo>
                  <a:lnTo>
                    <a:pt x="2994059" y="4700061"/>
                  </a:lnTo>
                  <a:lnTo>
                    <a:pt x="3038502" y="4687991"/>
                  </a:lnTo>
                  <a:lnTo>
                    <a:pt x="3082597" y="4675092"/>
                  </a:lnTo>
                  <a:lnTo>
                    <a:pt x="3126336" y="4661372"/>
                  </a:lnTo>
                  <a:lnTo>
                    <a:pt x="3169709" y="4646840"/>
                  </a:lnTo>
                  <a:lnTo>
                    <a:pt x="3212707" y="4631506"/>
                  </a:lnTo>
                  <a:lnTo>
                    <a:pt x="3255322" y="4615377"/>
                  </a:lnTo>
                  <a:lnTo>
                    <a:pt x="3297545" y="4598464"/>
                  </a:lnTo>
                  <a:lnTo>
                    <a:pt x="3339366" y="4580776"/>
                  </a:lnTo>
                  <a:lnTo>
                    <a:pt x="3380777" y="4562320"/>
                  </a:lnTo>
                  <a:lnTo>
                    <a:pt x="3421769" y="4543106"/>
                  </a:lnTo>
                  <a:lnTo>
                    <a:pt x="3462333" y="4523143"/>
                  </a:lnTo>
                  <a:lnTo>
                    <a:pt x="3502460" y="4502439"/>
                  </a:lnTo>
                  <a:lnTo>
                    <a:pt x="3542141" y="4481005"/>
                  </a:lnTo>
                  <a:lnTo>
                    <a:pt x="3581367" y="4458847"/>
                  </a:lnTo>
                  <a:lnTo>
                    <a:pt x="3620130" y="4435977"/>
                  </a:lnTo>
                  <a:lnTo>
                    <a:pt x="3658420" y="4412402"/>
                  </a:lnTo>
                  <a:lnTo>
                    <a:pt x="3696228" y="4388131"/>
                  </a:lnTo>
                  <a:lnTo>
                    <a:pt x="3733546" y="4363174"/>
                  </a:lnTo>
                  <a:lnTo>
                    <a:pt x="3770365" y="4337538"/>
                  </a:lnTo>
                  <a:lnTo>
                    <a:pt x="3806675" y="4311234"/>
                  </a:lnTo>
                  <a:lnTo>
                    <a:pt x="3842468" y="4284270"/>
                  </a:lnTo>
                  <a:lnTo>
                    <a:pt x="3877735" y="4256655"/>
                  </a:lnTo>
                  <a:lnTo>
                    <a:pt x="3912466" y="4228398"/>
                  </a:lnTo>
                  <a:lnTo>
                    <a:pt x="3946654" y="4199507"/>
                  </a:lnTo>
                  <a:lnTo>
                    <a:pt x="3980289" y="4169992"/>
                  </a:lnTo>
                  <a:lnTo>
                    <a:pt x="4013362" y="4139862"/>
                  </a:lnTo>
                  <a:lnTo>
                    <a:pt x="4045864" y="4109126"/>
                  </a:lnTo>
                  <a:lnTo>
                    <a:pt x="4077786" y="4077792"/>
                  </a:lnTo>
                  <a:lnTo>
                    <a:pt x="4109120" y="4045869"/>
                  </a:lnTo>
                  <a:lnTo>
                    <a:pt x="4139857" y="4013367"/>
                  </a:lnTo>
                  <a:lnTo>
                    <a:pt x="4169987" y="3980293"/>
                  </a:lnTo>
                  <a:lnTo>
                    <a:pt x="4199501" y="3946658"/>
                  </a:lnTo>
                  <a:lnTo>
                    <a:pt x="4228391" y="3912471"/>
                  </a:lnTo>
                  <a:lnTo>
                    <a:pt x="4256648" y="3877739"/>
                  </a:lnTo>
                  <a:lnTo>
                    <a:pt x="4284263" y="3842472"/>
                  </a:lnTo>
                  <a:lnTo>
                    <a:pt x="4311227" y="3806679"/>
                  </a:lnTo>
                  <a:lnTo>
                    <a:pt x="4337531" y="3770368"/>
                  </a:lnTo>
                  <a:lnTo>
                    <a:pt x="4363166" y="3733550"/>
                  </a:lnTo>
                  <a:lnTo>
                    <a:pt x="4388124" y="3696232"/>
                  </a:lnTo>
                  <a:lnTo>
                    <a:pt x="4412394" y="3658423"/>
                  </a:lnTo>
                  <a:lnTo>
                    <a:pt x="4435969" y="3620133"/>
                  </a:lnTo>
                  <a:lnTo>
                    <a:pt x="4458840" y="3581370"/>
                  </a:lnTo>
                  <a:lnTo>
                    <a:pt x="4480997" y="3542144"/>
                  </a:lnTo>
                  <a:lnTo>
                    <a:pt x="4502431" y="3502462"/>
                  </a:lnTo>
                  <a:lnTo>
                    <a:pt x="4523134" y="3462335"/>
                  </a:lnTo>
                  <a:lnTo>
                    <a:pt x="4543097" y="3421771"/>
                  </a:lnTo>
                  <a:lnTo>
                    <a:pt x="4562311" y="3380779"/>
                  </a:lnTo>
                  <a:lnTo>
                    <a:pt x="4580767" y="3339368"/>
                  </a:lnTo>
                  <a:lnTo>
                    <a:pt x="4598456" y="3297546"/>
                  </a:lnTo>
                  <a:lnTo>
                    <a:pt x="4615368" y="3255324"/>
                  </a:lnTo>
                  <a:lnTo>
                    <a:pt x="4631496" y="3212708"/>
                  </a:lnTo>
                  <a:lnTo>
                    <a:pt x="4646831" y="3169710"/>
                  </a:lnTo>
                  <a:lnTo>
                    <a:pt x="4661362" y="3126337"/>
                  </a:lnTo>
                  <a:lnTo>
                    <a:pt x="4675082" y="3082598"/>
                  </a:lnTo>
                  <a:lnTo>
                    <a:pt x="4687982" y="3038503"/>
                  </a:lnTo>
                  <a:lnTo>
                    <a:pt x="4700052" y="2994060"/>
                  </a:lnTo>
                  <a:lnTo>
                    <a:pt x="4711283" y="2949278"/>
                  </a:lnTo>
                  <a:lnTo>
                    <a:pt x="4721668" y="2904166"/>
                  </a:lnTo>
                  <a:lnTo>
                    <a:pt x="4731196" y="2858733"/>
                  </a:lnTo>
                  <a:lnTo>
                    <a:pt x="4739859" y="2812988"/>
                  </a:lnTo>
                  <a:lnTo>
                    <a:pt x="4747648" y="2766940"/>
                  </a:lnTo>
                  <a:lnTo>
                    <a:pt x="4754554" y="2720598"/>
                  </a:lnTo>
                  <a:lnTo>
                    <a:pt x="4760568" y="2673970"/>
                  </a:lnTo>
                  <a:lnTo>
                    <a:pt x="4765682" y="2627066"/>
                  </a:lnTo>
                  <a:lnTo>
                    <a:pt x="4769885" y="2579895"/>
                  </a:lnTo>
                  <a:lnTo>
                    <a:pt x="4773170" y="2532465"/>
                  </a:lnTo>
                  <a:lnTo>
                    <a:pt x="4775528" y="2484785"/>
                  </a:lnTo>
                  <a:lnTo>
                    <a:pt x="4776949" y="2436864"/>
                  </a:lnTo>
                  <a:lnTo>
                    <a:pt x="4777425" y="2388712"/>
                  </a:lnTo>
                  <a:lnTo>
                    <a:pt x="4776949" y="2340560"/>
                  </a:lnTo>
                  <a:lnTo>
                    <a:pt x="4775528" y="2292639"/>
                  </a:lnTo>
                  <a:lnTo>
                    <a:pt x="4773170" y="2244960"/>
                  </a:lnTo>
                  <a:lnTo>
                    <a:pt x="4769885" y="2197530"/>
                  </a:lnTo>
                  <a:lnTo>
                    <a:pt x="4765682" y="2150358"/>
                  </a:lnTo>
                  <a:lnTo>
                    <a:pt x="4760568" y="2103454"/>
                  </a:lnTo>
                  <a:lnTo>
                    <a:pt x="4754554" y="2056827"/>
                  </a:lnTo>
                  <a:lnTo>
                    <a:pt x="4747648" y="2010484"/>
                  </a:lnTo>
                  <a:lnTo>
                    <a:pt x="4739859" y="1964436"/>
                  </a:lnTo>
                  <a:lnTo>
                    <a:pt x="4731196" y="1918692"/>
                  </a:lnTo>
                  <a:lnTo>
                    <a:pt x="4721668" y="1873259"/>
                  </a:lnTo>
                  <a:lnTo>
                    <a:pt x="4711283" y="1828147"/>
                  </a:lnTo>
                  <a:lnTo>
                    <a:pt x="4700052" y="1783365"/>
                  </a:lnTo>
                  <a:lnTo>
                    <a:pt x="4687982" y="1738922"/>
                  </a:lnTo>
                  <a:lnTo>
                    <a:pt x="4675082" y="1694827"/>
                  </a:lnTo>
                  <a:lnTo>
                    <a:pt x="4661362" y="1651088"/>
                  </a:lnTo>
                  <a:lnTo>
                    <a:pt x="4646831" y="1607715"/>
                  </a:lnTo>
                  <a:lnTo>
                    <a:pt x="4631496" y="1564717"/>
                  </a:lnTo>
                  <a:lnTo>
                    <a:pt x="4615368" y="1522102"/>
                  </a:lnTo>
                  <a:lnTo>
                    <a:pt x="4598456" y="1479879"/>
                  </a:lnTo>
                  <a:lnTo>
                    <a:pt x="4580767" y="1438058"/>
                  </a:lnTo>
                  <a:lnTo>
                    <a:pt x="4562311" y="1396647"/>
                  </a:lnTo>
                  <a:lnTo>
                    <a:pt x="4543097" y="1355655"/>
                  </a:lnTo>
                  <a:lnTo>
                    <a:pt x="4523134" y="1315091"/>
                  </a:lnTo>
                  <a:lnTo>
                    <a:pt x="4502431" y="1274964"/>
                  </a:lnTo>
                  <a:lnTo>
                    <a:pt x="4480997" y="1235283"/>
                  </a:lnTo>
                  <a:lnTo>
                    <a:pt x="4458840" y="1196057"/>
                  </a:lnTo>
                  <a:lnTo>
                    <a:pt x="4435969" y="1157294"/>
                  </a:lnTo>
                  <a:lnTo>
                    <a:pt x="4412394" y="1119004"/>
                  </a:lnTo>
                  <a:lnTo>
                    <a:pt x="4388124" y="1081196"/>
                  </a:lnTo>
                  <a:lnTo>
                    <a:pt x="4363166" y="1043878"/>
                  </a:lnTo>
                  <a:lnTo>
                    <a:pt x="4337531" y="1007059"/>
                  </a:lnTo>
                  <a:lnTo>
                    <a:pt x="4311227" y="970749"/>
                  </a:lnTo>
                  <a:lnTo>
                    <a:pt x="4284263" y="934956"/>
                  </a:lnTo>
                  <a:lnTo>
                    <a:pt x="4256648" y="899690"/>
                  </a:lnTo>
                  <a:lnTo>
                    <a:pt x="4228391" y="864958"/>
                  </a:lnTo>
                  <a:lnTo>
                    <a:pt x="4199501" y="830770"/>
                  </a:lnTo>
                  <a:lnTo>
                    <a:pt x="4169987" y="797135"/>
                  </a:lnTo>
                  <a:lnTo>
                    <a:pt x="4139857" y="764063"/>
                  </a:lnTo>
                  <a:lnTo>
                    <a:pt x="4109120" y="731560"/>
                  </a:lnTo>
                  <a:lnTo>
                    <a:pt x="4077786" y="699638"/>
                  </a:lnTo>
                  <a:lnTo>
                    <a:pt x="4045864" y="668304"/>
                  </a:lnTo>
                  <a:lnTo>
                    <a:pt x="4013362" y="637568"/>
                  </a:lnTo>
                  <a:lnTo>
                    <a:pt x="3980289" y="607438"/>
                  </a:lnTo>
                  <a:lnTo>
                    <a:pt x="3946654" y="577923"/>
                  </a:lnTo>
                  <a:lnTo>
                    <a:pt x="3912466" y="549033"/>
                  </a:lnTo>
                  <a:lnTo>
                    <a:pt x="3877735" y="520776"/>
                  </a:lnTo>
                  <a:lnTo>
                    <a:pt x="3842468" y="493161"/>
                  </a:lnTo>
                  <a:lnTo>
                    <a:pt x="3806675" y="466197"/>
                  </a:lnTo>
                  <a:lnTo>
                    <a:pt x="3770365" y="439893"/>
                  </a:lnTo>
                  <a:lnTo>
                    <a:pt x="3733546" y="414258"/>
                  </a:lnTo>
                  <a:lnTo>
                    <a:pt x="3696228" y="389300"/>
                  </a:lnTo>
                  <a:lnTo>
                    <a:pt x="3658420" y="365030"/>
                  </a:lnTo>
                  <a:lnTo>
                    <a:pt x="3620130" y="341455"/>
                  </a:lnTo>
                  <a:lnTo>
                    <a:pt x="3581367" y="318585"/>
                  </a:lnTo>
                  <a:lnTo>
                    <a:pt x="3542141" y="296428"/>
                  </a:lnTo>
                  <a:lnTo>
                    <a:pt x="3502460" y="274993"/>
                  </a:lnTo>
                  <a:lnTo>
                    <a:pt x="3462333" y="254290"/>
                  </a:lnTo>
                  <a:lnTo>
                    <a:pt x="3421769" y="234327"/>
                  </a:lnTo>
                  <a:lnTo>
                    <a:pt x="3380777" y="215113"/>
                  </a:lnTo>
                  <a:lnTo>
                    <a:pt x="3339366" y="196657"/>
                  </a:lnTo>
                  <a:lnTo>
                    <a:pt x="3297545" y="178969"/>
                  </a:lnTo>
                  <a:lnTo>
                    <a:pt x="3255322" y="162056"/>
                  </a:lnTo>
                  <a:lnTo>
                    <a:pt x="3212707" y="145928"/>
                  </a:lnTo>
                  <a:lnTo>
                    <a:pt x="3169709" y="130594"/>
                  </a:lnTo>
                  <a:lnTo>
                    <a:pt x="3126336" y="116062"/>
                  </a:lnTo>
                  <a:lnTo>
                    <a:pt x="3082597" y="102342"/>
                  </a:lnTo>
                  <a:lnTo>
                    <a:pt x="3038502" y="89443"/>
                  </a:lnTo>
                  <a:lnTo>
                    <a:pt x="2994059" y="77373"/>
                  </a:lnTo>
                  <a:lnTo>
                    <a:pt x="2949277" y="66141"/>
                  </a:lnTo>
                  <a:lnTo>
                    <a:pt x="2904165" y="55757"/>
                  </a:lnTo>
                  <a:lnTo>
                    <a:pt x="2858733" y="46228"/>
                  </a:lnTo>
                  <a:lnTo>
                    <a:pt x="2812988" y="37565"/>
                  </a:lnTo>
                  <a:lnTo>
                    <a:pt x="2766940" y="29776"/>
                  </a:lnTo>
                  <a:lnTo>
                    <a:pt x="2720598" y="22870"/>
                  </a:lnTo>
                  <a:lnTo>
                    <a:pt x="2673970" y="16856"/>
                  </a:lnTo>
                  <a:lnTo>
                    <a:pt x="2627066" y="11743"/>
                  </a:lnTo>
                  <a:lnTo>
                    <a:pt x="2579895" y="7539"/>
                  </a:lnTo>
                  <a:lnTo>
                    <a:pt x="2532464" y="4254"/>
                  </a:lnTo>
                  <a:lnTo>
                    <a:pt x="2484785" y="1896"/>
                  </a:lnTo>
                  <a:lnTo>
                    <a:pt x="2436864" y="475"/>
                  </a:lnTo>
                  <a:lnTo>
                    <a:pt x="2388712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332137" y="7576877"/>
            <a:ext cx="3836035" cy="18288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 indent="501650">
              <a:lnSpc>
                <a:spcPts val="6680"/>
              </a:lnSpc>
              <a:spcBef>
                <a:spcPts val="1019"/>
              </a:spcBef>
            </a:pPr>
            <a:r>
              <a:rPr sz="6250" b="0" spc="170" dirty="0">
                <a:latin typeface="Verdana"/>
                <a:cs typeface="Verdana"/>
              </a:rPr>
              <a:t>Плоды </a:t>
            </a:r>
            <a:r>
              <a:rPr sz="6250" b="0" spc="175" dirty="0">
                <a:latin typeface="Verdana"/>
                <a:cs typeface="Verdana"/>
              </a:rPr>
              <a:t> </a:t>
            </a:r>
            <a:r>
              <a:rPr sz="6250" b="0" spc="310" dirty="0">
                <a:latin typeface="Verdana"/>
                <a:cs typeface="Verdana"/>
              </a:rPr>
              <a:t>и</a:t>
            </a:r>
            <a:r>
              <a:rPr sz="6250" b="0" spc="-560" dirty="0">
                <a:latin typeface="Verdana"/>
                <a:cs typeface="Verdana"/>
              </a:rPr>
              <a:t> </a:t>
            </a:r>
            <a:r>
              <a:rPr sz="6250" b="0" spc="125" dirty="0">
                <a:latin typeface="Verdana"/>
                <a:cs typeface="Verdana"/>
              </a:rPr>
              <a:t>с</a:t>
            </a:r>
            <a:r>
              <a:rPr sz="6250" b="0" spc="204" dirty="0">
                <a:latin typeface="Verdana"/>
                <a:cs typeface="Verdana"/>
              </a:rPr>
              <a:t>емена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0693" y="107704"/>
            <a:ext cx="415290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30" dirty="0"/>
              <a:t>С</a:t>
            </a:r>
            <a:r>
              <a:rPr spc="-225" dirty="0"/>
              <a:t>емена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4095" y="9880624"/>
            <a:ext cx="700913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906520" algn="l"/>
              </a:tabLst>
            </a:pPr>
            <a:r>
              <a:rPr sz="6250" u="sng" dirty="0">
                <a:solidFill>
                  <a:srgbClr val="3C3835"/>
                </a:solidFill>
                <a:uFill>
                  <a:solidFill>
                    <a:srgbClr val="3C3835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6250" u="sng" spc="260" dirty="0">
                <a:solidFill>
                  <a:srgbClr val="3C3835"/>
                </a:solidFill>
                <a:uFill>
                  <a:solidFill>
                    <a:srgbClr val="3C3835"/>
                  </a:solidFill>
                </a:uFill>
                <a:latin typeface="Verdana"/>
                <a:cs typeface="Verdana"/>
              </a:rPr>
              <a:t>Фа</a:t>
            </a:r>
            <a:r>
              <a:rPr sz="6250" u="sng" spc="135" dirty="0">
                <a:solidFill>
                  <a:srgbClr val="3C3835"/>
                </a:solidFill>
                <a:uFill>
                  <a:solidFill>
                    <a:srgbClr val="3C3835"/>
                  </a:solidFill>
                </a:uFill>
                <a:latin typeface="Verdana"/>
                <a:cs typeface="Verdana"/>
              </a:rPr>
              <a:t>с</a:t>
            </a:r>
            <a:r>
              <a:rPr sz="6250" u="sng" spc="170" dirty="0">
                <a:solidFill>
                  <a:srgbClr val="3C3835"/>
                </a:solidFill>
                <a:uFill>
                  <a:solidFill>
                    <a:srgbClr val="3C3835"/>
                  </a:solidFill>
                </a:uFill>
                <a:latin typeface="Verdana"/>
                <a:cs typeface="Verdana"/>
              </a:rPr>
              <a:t>о</a:t>
            </a:r>
            <a:r>
              <a:rPr sz="6250" u="sng" spc="20" dirty="0">
                <a:solidFill>
                  <a:srgbClr val="3C3835"/>
                </a:solidFill>
                <a:uFill>
                  <a:solidFill>
                    <a:srgbClr val="3C3835"/>
                  </a:solidFill>
                </a:uFill>
                <a:latin typeface="Verdana"/>
                <a:cs typeface="Verdana"/>
              </a:rPr>
              <a:t>ль</a:t>
            </a:r>
            <a:endParaRPr sz="62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66788" y="462729"/>
            <a:ext cx="6983211" cy="92876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393" y="1676512"/>
            <a:ext cx="10470885" cy="928767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-10" y="1293164"/>
            <a:ext cx="11444605" cy="0"/>
          </a:xfrm>
          <a:custGeom>
            <a:avLst/>
            <a:gdLst/>
            <a:ahLst/>
            <a:cxnLst/>
            <a:rect l="l" t="t" r="r" b="b"/>
            <a:pathLst>
              <a:path w="11444605">
                <a:moveTo>
                  <a:pt x="0" y="0"/>
                </a:moveTo>
                <a:lnTo>
                  <a:pt x="11444290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5789"/>
            <a:ext cx="20104099" cy="109627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8083" y="499273"/>
            <a:ext cx="8834367" cy="22580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0"/>
              </a:spcBef>
            </a:pPr>
            <a:r>
              <a:rPr spc="-160" dirty="0"/>
              <a:t>Би</a:t>
            </a:r>
            <a:r>
              <a:rPr spc="-215" dirty="0"/>
              <a:t>о</a:t>
            </a:r>
            <a:r>
              <a:rPr spc="-160" dirty="0"/>
              <a:t>логический  </a:t>
            </a:r>
            <a:r>
              <a:rPr spc="-180" dirty="0"/>
              <a:t>музей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2949" y="2653029"/>
            <a:ext cx="8977038" cy="67327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084" y="2653029"/>
            <a:ext cx="9968282" cy="673277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462739"/>
            <a:ext cx="7230109" cy="747395"/>
          </a:xfrm>
          <a:custGeom>
            <a:avLst/>
            <a:gdLst/>
            <a:ahLst/>
            <a:cxnLst/>
            <a:rect l="l" t="t" r="r" b="b"/>
            <a:pathLst>
              <a:path w="7230109" h="747394">
                <a:moveTo>
                  <a:pt x="7230010" y="0"/>
                </a:moveTo>
                <a:lnTo>
                  <a:pt x="0" y="0"/>
                </a:lnTo>
                <a:lnTo>
                  <a:pt x="0" y="747380"/>
                </a:lnTo>
                <a:lnTo>
                  <a:pt x="7230010" y="747380"/>
                </a:lnTo>
                <a:lnTo>
                  <a:pt x="7230010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1388" y="9510518"/>
            <a:ext cx="217678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595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40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6250" spc="215" dirty="0">
                <a:solidFill>
                  <a:srgbClr val="3C3835"/>
                </a:solidFill>
                <a:latin typeface="Verdana"/>
                <a:cs typeface="Verdana"/>
              </a:rPr>
              <a:t>ж</a:t>
            </a:r>
            <a:r>
              <a:rPr sz="6250" spc="-40" dirty="0">
                <a:solidFill>
                  <a:srgbClr val="3C3835"/>
                </a:solidFill>
                <a:latin typeface="Verdana"/>
                <a:cs typeface="Verdana"/>
              </a:rPr>
              <a:t>ь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30152" y="9510518"/>
            <a:ext cx="400621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0" spc="240" dirty="0">
                <a:latin typeface="Verdana"/>
                <a:cs typeface="Verdana"/>
              </a:rPr>
              <a:t>Пшеница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4867" y="7094952"/>
            <a:ext cx="3866515" cy="3866515"/>
          </a:xfrm>
          <a:custGeom>
            <a:avLst/>
            <a:gdLst/>
            <a:ahLst/>
            <a:cxnLst/>
            <a:rect l="l" t="t" r="r" b="b"/>
            <a:pathLst>
              <a:path w="3866515" h="3866515">
                <a:moveTo>
                  <a:pt x="1933187" y="0"/>
                </a:moveTo>
                <a:lnTo>
                  <a:pt x="1884798" y="593"/>
                </a:lnTo>
                <a:lnTo>
                  <a:pt x="1836702" y="2365"/>
                </a:lnTo>
                <a:lnTo>
                  <a:pt x="1788911" y="5302"/>
                </a:lnTo>
                <a:lnTo>
                  <a:pt x="1741441" y="9389"/>
                </a:lnTo>
                <a:lnTo>
                  <a:pt x="1694305" y="14613"/>
                </a:lnTo>
                <a:lnTo>
                  <a:pt x="1647516" y="20960"/>
                </a:lnTo>
                <a:lnTo>
                  <a:pt x="1601088" y="28416"/>
                </a:lnTo>
                <a:lnTo>
                  <a:pt x="1555037" y="36968"/>
                </a:lnTo>
                <a:lnTo>
                  <a:pt x="1509374" y="46601"/>
                </a:lnTo>
                <a:lnTo>
                  <a:pt x="1464114" y="57301"/>
                </a:lnTo>
                <a:lnTo>
                  <a:pt x="1419271" y="69055"/>
                </a:lnTo>
                <a:lnTo>
                  <a:pt x="1374859" y="81849"/>
                </a:lnTo>
                <a:lnTo>
                  <a:pt x="1330891" y="95669"/>
                </a:lnTo>
                <a:lnTo>
                  <a:pt x="1287382" y="110502"/>
                </a:lnTo>
                <a:lnTo>
                  <a:pt x="1244345" y="126332"/>
                </a:lnTo>
                <a:lnTo>
                  <a:pt x="1201794" y="143147"/>
                </a:lnTo>
                <a:lnTo>
                  <a:pt x="1159743" y="160933"/>
                </a:lnTo>
                <a:lnTo>
                  <a:pt x="1118206" y="179676"/>
                </a:lnTo>
                <a:lnTo>
                  <a:pt x="1077197" y="199362"/>
                </a:lnTo>
                <a:lnTo>
                  <a:pt x="1036729" y="219976"/>
                </a:lnTo>
                <a:lnTo>
                  <a:pt x="996816" y="241506"/>
                </a:lnTo>
                <a:lnTo>
                  <a:pt x="957473" y="263938"/>
                </a:lnTo>
                <a:lnTo>
                  <a:pt x="918712" y="287257"/>
                </a:lnTo>
                <a:lnTo>
                  <a:pt x="880549" y="311450"/>
                </a:lnTo>
                <a:lnTo>
                  <a:pt x="842996" y="336503"/>
                </a:lnTo>
                <a:lnTo>
                  <a:pt x="806067" y="362402"/>
                </a:lnTo>
                <a:lnTo>
                  <a:pt x="769777" y="389133"/>
                </a:lnTo>
                <a:lnTo>
                  <a:pt x="734140" y="416682"/>
                </a:lnTo>
                <a:lnTo>
                  <a:pt x="699168" y="445036"/>
                </a:lnTo>
                <a:lnTo>
                  <a:pt x="664876" y="474181"/>
                </a:lnTo>
                <a:lnTo>
                  <a:pt x="631278" y="504102"/>
                </a:lnTo>
                <a:lnTo>
                  <a:pt x="598388" y="534787"/>
                </a:lnTo>
                <a:lnTo>
                  <a:pt x="566219" y="566220"/>
                </a:lnTo>
                <a:lnTo>
                  <a:pt x="534786" y="598389"/>
                </a:lnTo>
                <a:lnTo>
                  <a:pt x="504101" y="631280"/>
                </a:lnTo>
                <a:lnTo>
                  <a:pt x="474180" y="664878"/>
                </a:lnTo>
                <a:lnTo>
                  <a:pt x="445035" y="699170"/>
                </a:lnTo>
                <a:lnTo>
                  <a:pt x="416681" y="734142"/>
                </a:lnTo>
                <a:lnTo>
                  <a:pt x="389132" y="769780"/>
                </a:lnTo>
                <a:lnTo>
                  <a:pt x="362401" y="806070"/>
                </a:lnTo>
                <a:lnTo>
                  <a:pt x="336502" y="842998"/>
                </a:lnTo>
                <a:lnTo>
                  <a:pt x="311449" y="880551"/>
                </a:lnTo>
                <a:lnTo>
                  <a:pt x="287257" y="918715"/>
                </a:lnTo>
                <a:lnTo>
                  <a:pt x="263938" y="957476"/>
                </a:lnTo>
                <a:lnTo>
                  <a:pt x="241506" y="996820"/>
                </a:lnTo>
                <a:lnTo>
                  <a:pt x="219976" y="1036732"/>
                </a:lnTo>
                <a:lnTo>
                  <a:pt x="199361" y="1077201"/>
                </a:lnTo>
                <a:lnTo>
                  <a:pt x="179676" y="1118210"/>
                </a:lnTo>
                <a:lnTo>
                  <a:pt x="160933" y="1159748"/>
                </a:lnTo>
                <a:lnTo>
                  <a:pt x="143147" y="1201799"/>
                </a:lnTo>
                <a:lnTo>
                  <a:pt x="126332" y="1244350"/>
                </a:lnTo>
                <a:lnTo>
                  <a:pt x="110502" y="1287387"/>
                </a:lnTo>
                <a:lnTo>
                  <a:pt x="95669" y="1330897"/>
                </a:lnTo>
                <a:lnTo>
                  <a:pt x="81849" y="1374865"/>
                </a:lnTo>
                <a:lnTo>
                  <a:pt x="69055" y="1419277"/>
                </a:lnTo>
                <a:lnTo>
                  <a:pt x="57301" y="1464120"/>
                </a:lnTo>
                <a:lnTo>
                  <a:pt x="46601" y="1509380"/>
                </a:lnTo>
                <a:lnTo>
                  <a:pt x="36968" y="1555044"/>
                </a:lnTo>
                <a:lnTo>
                  <a:pt x="28416" y="1601096"/>
                </a:lnTo>
                <a:lnTo>
                  <a:pt x="20960" y="1647524"/>
                </a:lnTo>
                <a:lnTo>
                  <a:pt x="14613" y="1694313"/>
                </a:lnTo>
                <a:lnTo>
                  <a:pt x="9389" y="1741450"/>
                </a:lnTo>
                <a:lnTo>
                  <a:pt x="5302" y="1788921"/>
                </a:lnTo>
                <a:lnTo>
                  <a:pt x="2365" y="1836711"/>
                </a:lnTo>
                <a:lnTo>
                  <a:pt x="593" y="1884808"/>
                </a:lnTo>
                <a:lnTo>
                  <a:pt x="0" y="1933197"/>
                </a:lnTo>
                <a:lnTo>
                  <a:pt x="593" y="1981586"/>
                </a:lnTo>
                <a:lnTo>
                  <a:pt x="2365" y="2029682"/>
                </a:lnTo>
                <a:lnTo>
                  <a:pt x="5302" y="2077472"/>
                </a:lnTo>
                <a:lnTo>
                  <a:pt x="9389" y="2124943"/>
                </a:lnTo>
                <a:lnTo>
                  <a:pt x="14613" y="2172079"/>
                </a:lnTo>
                <a:lnTo>
                  <a:pt x="20960" y="2218868"/>
                </a:lnTo>
                <a:lnTo>
                  <a:pt x="28416" y="2265295"/>
                </a:lnTo>
                <a:lnTo>
                  <a:pt x="36968" y="2311347"/>
                </a:lnTo>
                <a:lnTo>
                  <a:pt x="46601" y="2357010"/>
                </a:lnTo>
                <a:lnTo>
                  <a:pt x="57301" y="2402270"/>
                </a:lnTo>
                <a:lnTo>
                  <a:pt x="69055" y="2447113"/>
                </a:lnTo>
                <a:lnTo>
                  <a:pt x="81849" y="2491525"/>
                </a:lnTo>
                <a:lnTo>
                  <a:pt x="95669" y="2535493"/>
                </a:lnTo>
                <a:lnTo>
                  <a:pt x="110502" y="2579002"/>
                </a:lnTo>
                <a:lnTo>
                  <a:pt x="126332" y="2622039"/>
                </a:lnTo>
                <a:lnTo>
                  <a:pt x="143147" y="2664590"/>
                </a:lnTo>
                <a:lnTo>
                  <a:pt x="160933" y="2706640"/>
                </a:lnTo>
                <a:lnTo>
                  <a:pt x="179676" y="2748178"/>
                </a:lnTo>
                <a:lnTo>
                  <a:pt x="199361" y="2789187"/>
                </a:lnTo>
                <a:lnTo>
                  <a:pt x="219976" y="2829655"/>
                </a:lnTo>
                <a:lnTo>
                  <a:pt x="241506" y="2869568"/>
                </a:lnTo>
                <a:lnTo>
                  <a:pt x="263938" y="2908911"/>
                </a:lnTo>
                <a:lnTo>
                  <a:pt x="287257" y="2947672"/>
                </a:lnTo>
                <a:lnTo>
                  <a:pt x="311449" y="2985835"/>
                </a:lnTo>
                <a:lnTo>
                  <a:pt x="336502" y="3023388"/>
                </a:lnTo>
                <a:lnTo>
                  <a:pt x="362401" y="3060316"/>
                </a:lnTo>
                <a:lnTo>
                  <a:pt x="389132" y="3096606"/>
                </a:lnTo>
                <a:lnTo>
                  <a:pt x="416681" y="3132244"/>
                </a:lnTo>
                <a:lnTo>
                  <a:pt x="445035" y="3167216"/>
                </a:lnTo>
                <a:lnTo>
                  <a:pt x="474180" y="3201508"/>
                </a:lnTo>
                <a:lnTo>
                  <a:pt x="504101" y="3235106"/>
                </a:lnTo>
                <a:lnTo>
                  <a:pt x="534786" y="3267996"/>
                </a:lnTo>
                <a:lnTo>
                  <a:pt x="566219" y="3300165"/>
                </a:lnTo>
                <a:lnTo>
                  <a:pt x="598388" y="3331598"/>
                </a:lnTo>
                <a:lnTo>
                  <a:pt x="631278" y="3362283"/>
                </a:lnTo>
                <a:lnTo>
                  <a:pt x="664876" y="3392204"/>
                </a:lnTo>
                <a:lnTo>
                  <a:pt x="699168" y="3421349"/>
                </a:lnTo>
                <a:lnTo>
                  <a:pt x="734140" y="3449703"/>
                </a:lnTo>
                <a:lnTo>
                  <a:pt x="769777" y="3477252"/>
                </a:lnTo>
                <a:lnTo>
                  <a:pt x="806067" y="3503983"/>
                </a:lnTo>
                <a:lnTo>
                  <a:pt x="842996" y="3529882"/>
                </a:lnTo>
                <a:lnTo>
                  <a:pt x="880549" y="3554934"/>
                </a:lnTo>
                <a:lnTo>
                  <a:pt x="918712" y="3579127"/>
                </a:lnTo>
                <a:lnTo>
                  <a:pt x="957473" y="3602446"/>
                </a:lnTo>
                <a:lnTo>
                  <a:pt x="996816" y="3624878"/>
                </a:lnTo>
                <a:lnTo>
                  <a:pt x="1036729" y="3646408"/>
                </a:lnTo>
                <a:lnTo>
                  <a:pt x="1077197" y="3667023"/>
                </a:lnTo>
                <a:lnTo>
                  <a:pt x="1118206" y="3686708"/>
                </a:lnTo>
                <a:lnTo>
                  <a:pt x="1159743" y="3705451"/>
                </a:lnTo>
                <a:lnTo>
                  <a:pt x="1201794" y="3723237"/>
                </a:lnTo>
                <a:lnTo>
                  <a:pt x="1244345" y="3740052"/>
                </a:lnTo>
                <a:lnTo>
                  <a:pt x="1287382" y="3755882"/>
                </a:lnTo>
                <a:lnTo>
                  <a:pt x="1330891" y="3770715"/>
                </a:lnTo>
                <a:lnTo>
                  <a:pt x="1374859" y="3784535"/>
                </a:lnTo>
                <a:lnTo>
                  <a:pt x="1419271" y="3797329"/>
                </a:lnTo>
                <a:lnTo>
                  <a:pt x="1464114" y="3809083"/>
                </a:lnTo>
                <a:lnTo>
                  <a:pt x="1509374" y="3819783"/>
                </a:lnTo>
                <a:lnTo>
                  <a:pt x="1555037" y="3829416"/>
                </a:lnTo>
                <a:lnTo>
                  <a:pt x="1601088" y="3837967"/>
                </a:lnTo>
                <a:lnTo>
                  <a:pt x="1647516" y="3845424"/>
                </a:lnTo>
                <a:lnTo>
                  <a:pt x="1694305" y="3851771"/>
                </a:lnTo>
                <a:lnTo>
                  <a:pt x="1741441" y="3856995"/>
                </a:lnTo>
                <a:lnTo>
                  <a:pt x="1788911" y="3861082"/>
                </a:lnTo>
                <a:lnTo>
                  <a:pt x="1836702" y="3864018"/>
                </a:lnTo>
                <a:lnTo>
                  <a:pt x="1884798" y="3865791"/>
                </a:lnTo>
                <a:lnTo>
                  <a:pt x="1933187" y="3866384"/>
                </a:lnTo>
                <a:lnTo>
                  <a:pt x="1981576" y="3865791"/>
                </a:lnTo>
                <a:lnTo>
                  <a:pt x="2029673" y="3864018"/>
                </a:lnTo>
                <a:lnTo>
                  <a:pt x="2077463" y="3861082"/>
                </a:lnTo>
                <a:lnTo>
                  <a:pt x="2124934" y="3856995"/>
                </a:lnTo>
                <a:lnTo>
                  <a:pt x="2172071" y="3851771"/>
                </a:lnTo>
                <a:lnTo>
                  <a:pt x="2218860" y="3845424"/>
                </a:lnTo>
                <a:lnTo>
                  <a:pt x="2265288" y="3837967"/>
                </a:lnTo>
                <a:lnTo>
                  <a:pt x="2311340" y="3829416"/>
                </a:lnTo>
                <a:lnTo>
                  <a:pt x="2357003" y="3819783"/>
                </a:lnTo>
                <a:lnTo>
                  <a:pt x="2402264" y="3809083"/>
                </a:lnTo>
                <a:lnTo>
                  <a:pt x="2447107" y="3797329"/>
                </a:lnTo>
                <a:lnTo>
                  <a:pt x="2491519" y="3784535"/>
                </a:lnTo>
                <a:lnTo>
                  <a:pt x="2535487" y="3770715"/>
                </a:lnTo>
                <a:lnTo>
                  <a:pt x="2578997" y="3755882"/>
                </a:lnTo>
                <a:lnTo>
                  <a:pt x="2622034" y="3740052"/>
                </a:lnTo>
                <a:lnTo>
                  <a:pt x="2664585" y="3723237"/>
                </a:lnTo>
                <a:lnTo>
                  <a:pt x="2706636" y="3705451"/>
                </a:lnTo>
                <a:lnTo>
                  <a:pt x="2748174" y="3686708"/>
                </a:lnTo>
                <a:lnTo>
                  <a:pt x="2789183" y="3667023"/>
                </a:lnTo>
                <a:lnTo>
                  <a:pt x="2829651" y="3646408"/>
                </a:lnTo>
                <a:lnTo>
                  <a:pt x="2869564" y="3624878"/>
                </a:lnTo>
                <a:lnTo>
                  <a:pt x="2908908" y="3602446"/>
                </a:lnTo>
                <a:lnTo>
                  <a:pt x="2947669" y="3579127"/>
                </a:lnTo>
                <a:lnTo>
                  <a:pt x="2985833" y="3554934"/>
                </a:lnTo>
                <a:lnTo>
                  <a:pt x="3023386" y="3529882"/>
                </a:lnTo>
                <a:lnTo>
                  <a:pt x="3060314" y="3503983"/>
                </a:lnTo>
                <a:lnTo>
                  <a:pt x="3096604" y="3477252"/>
                </a:lnTo>
                <a:lnTo>
                  <a:pt x="3132242" y="3449703"/>
                </a:lnTo>
                <a:lnTo>
                  <a:pt x="3167214" y="3421349"/>
                </a:lnTo>
                <a:lnTo>
                  <a:pt x="3201506" y="3392204"/>
                </a:lnTo>
                <a:lnTo>
                  <a:pt x="3235104" y="3362283"/>
                </a:lnTo>
                <a:lnTo>
                  <a:pt x="3267994" y="3331598"/>
                </a:lnTo>
                <a:lnTo>
                  <a:pt x="3300163" y="3300165"/>
                </a:lnTo>
                <a:lnTo>
                  <a:pt x="3331597" y="3267996"/>
                </a:lnTo>
                <a:lnTo>
                  <a:pt x="3362282" y="3235106"/>
                </a:lnTo>
                <a:lnTo>
                  <a:pt x="3392203" y="3201508"/>
                </a:lnTo>
                <a:lnTo>
                  <a:pt x="3421348" y="3167216"/>
                </a:lnTo>
                <a:lnTo>
                  <a:pt x="3449702" y="3132244"/>
                </a:lnTo>
                <a:lnTo>
                  <a:pt x="3477251" y="3096606"/>
                </a:lnTo>
                <a:lnTo>
                  <a:pt x="3503982" y="3060316"/>
                </a:lnTo>
                <a:lnTo>
                  <a:pt x="3529881" y="3023388"/>
                </a:lnTo>
                <a:lnTo>
                  <a:pt x="3554934" y="2985835"/>
                </a:lnTo>
                <a:lnTo>
                  <a:pt x="3579127" y="2947672"/>
                </a:lnTo>
                <a:lnTo>
                  <a:pt x="3602446" y="2908911"/>
                </a:lnTo>
                <a:lnTo>
                  <a:pt x="3624877" y="2869568"/>
                </a:lnTo>
                <a:lnTo>
                  <a:pt x="3646408" y="2829655"/>
                </a:lnTo>
                <a:lnTo>
                  <a:pt x="3667022" y="2789187"/>
                </a:lnTo>
                <a:lnTo>
                  <a:pt x="3686708" y="2748178"/>
                </a:lnTo>
                <a:lnTo>
                  <a:pt x="3705451" y="2706640"/>
                </a:lnTo>
                <a:lnTo>
                  <a:pt x="3723236" y="2664590"/>
                </a:lnTo>
                <a:lnTo>
                  <a:pt x="3740052" y="2622039"/>
                </a:lnTo>
                <a:lnTo>
                  <a:pt x="3755882" y="2579002"/>
                </a:lnTo>
                <a:lnTo>
                  <a:pt x="3770714" y="2535493"/>
                </a:lnTo>
                <a:lnTo>
                  <a:pt x="3784535" y="2491525"/>
                </a:lnTo>
                <a:lnTo>
                  <a:pt x="3797329" y="2447113"/>
                </a:lnTo>
                <a:lnTo>
                  <a:pt x="3809083" y="2402270"/>
                </a:lnTo>
                <a:lnTo>
                  <a:pt x="3819783" y="2357010"/>
                </a:lnTo>
                <a:lnTo>
                  <a:pt x="3829416" y="2311347"/>
                </a:lnTo>
                <a:lnTo>
                  <a:pt x="3837967" y="2265295"/>
                </a:lnTo>
                <a:lnTo>
                  <a:pt x="3845424" y="2218868"/>
                </a:lnTo>
                <a:lnTo>
                  <a:pt x="3851771" y="2172079"/>
                </a:lnTo>
                <a:lnTo>
                  <a:pt x="3856995" y="2124943"/>
                </a:lnTo>
                <a:lnTo>
                  <a:pt x="3861082" y="2077472"/>
                </a:lnTo>
                <a:lnTo>
                  <a:pt x="3864018" y="2029682"/>
                </a:lnTo>
                <a:lnTo>
                  <a:pt x="3865791" y="1981586"/>
                </a:lnTo>
                <a:lnTo>
                  <a:pt x="3866384" y="1933197"/>
                </a:lnTo>
                <a:lnTo>
                  <a:pt x="3865791" y="1884808"/>
                </a:lnTo>
                <a:lnTo>
                  <a:pt x="3864018" y="1836711"/>
                </a:lnTo>
                <a:lnTo>
                  <a:pt x="3861082" y="1788921"/>
                </a:lnTo>
                <a:lnTo>
                  <a:pt x="3856995" y="1741450"/>
                </a:lnTo>
                <a:lnTo>
                  <a:pt x="3851771" y="1694313"/>
                </a:lnTo>
                <a:lnTo>
                  <a:pt x="3845424" y="1647524"/>
                </a:lnTo>
                <a:lnTo>
                  <a:pt x="3837967" y="1601096"/>
                </a:lnTo>
                <a:lnTo>
                  <a:pt x="3829416" y="1555044"/>
                </a:lnTo>
                <a:lnTo>
                  <a:pt x="3819783" y="1509380"/>
                </a:lnTo>
                <a:lnTo>
                  <a:pt x="3809083" y="1464120"/>
                </a:lnTo>
                <a:lnTo>
                  <a:pt x="3797329" y="1419277"/>
                </a:lnTo>
                <a:lnTo>
                  <a:pt x="3784535" y="1374865"/>
                </a:lnTo>
                <a:lnTo>
                  <a:pt x="3770714" y="1330897"/>
                </a:lnTo>
                <a:lnTo>
                  <a:pt x="3755882" y="1287387"/>
                </a:lnTo>
                <a:lnTo>
                  <a:pt x="3740052" y="1244350"/>
                </a:lnTo>
                <a:lnTo>
                  <a:pt x="3723236" y="1201799"/>
                </a:lnTo>
                <a:lnTo>
                  <a:pt x="3705451" y="1159748"/>
                </a:lnTo>
                <a:lnTo>
                  <a:pt x="3686708" y="1118210"/>
                </a:lnTo>
                <a:lnTo>
                  <a:pt x="3667022" y="1077201"/>
                </a:lnTo>
                <a:lnTo>
                  <a:pt x="3646408" y="1036732"/>
                </a:lnTo>
                <a:lnTo>
                  <a:pt x="3624877" y="996820"/>
                </a:lnTo>
                <a:lnTo>
                  <a:pt x="3602446" y="957476"/>
                </a:lnTo>
                <a:lnTo>
                  <a:pt x="3579127" y="918715"/>
                </a:lnTo>
                <a:lnTo>
                  <a:pt x="3554934" y="880551"/>
                </a:lnTo>
                <a:lnTo>
                  <a:pt x="3529881" y="842998"/>
                </a:lnTo>
                <a:lnTo>
                  <a:pt x="3503982" y="806070"/>
                </a:lnTo>
                <a:lnTo>
                  <a:pt x="3477251" y="769780"/>
                </a:lnTo>
                <a:lnTo>
                  <a:pt x="3449702" y="734142"/>
                </a:lnTo>
                <a:lnTo>
                  <a:pt x="3421348" y="699170"/>
                </a:lnTo>
                <a:lnTo>
                  <a:pt x="3392203" y="664878"/>
                </a:lnTo>
                <a:lnTo>
                  <a:pt x="3362282" y="631280"/>
                </a:lnTo>
                <a:lnTo>
                  <a:pt x="3331597" y="598389"/>
                </a:lnTo>
                <a:lnTo>
                  <a:pt x="3300163" y="566220"/>
                </a:lnTo>
                <a:lnTo>
                  <a:pt x="3267994" y="534787"/>
                </a:lnTo>
                <a:lnTo>
                  <a:pt x="3235104" y="504102"/>
                </a:lnTo>
                <a:lnTo>
                  <a:pt x="3201506" y="474181"/>
                </a:lnTo>
                <a:lnTo>
                  <a:pt x="3167214" y="445036"/>
                </a:lnTo>
                <a:lnTo>
                  <a:pt x="3132242" y="416682"/>
                </a:lnTo>
                <a:lnTo>
                  <a:pt x="3096604" y="389133"/>
                </a:lnTo>
                <a:lnTo>
                  <a:pt x="3060314" y="362402"/>
                </a:lnTo>
                <a:lnTo>
                  <a:pt x="3023386" y="336503"/>
                </a:lnTo>
                <a:lnTo>
                  <a:pt x="2985833" y="311450"/>
                </a:lnTo>
                <a:lnTo>
                  <a:pt x="2947669" y="287257"/>
                </a:lnTo>
                <a:lnTo>
                  <a:pt x="2908908" y="263938"/>
                </a:lnTo>
                <a:lnTo>
                  <a:pt x="2869564" y="241506"/>
                </a:lnTo>
                <a:lnTo>
                  <a:pt x="2829651" y="219976"/>
                </a:lnTo>
                <a:lnTo>
                  <a:pt x="2789183" y="199362"/>
                </a:lnTo>
                <a:lnTo>
                  <a:pt x="2748174" y="179676"/>
                </a:lnTo>
                <a:lnTo>
                  <a:pt x="2706636" y="160933"/>
                </a:lnTo>
                <a:lnTo>
                  <a:pt x="2664585" y="143147"/>
                </a:lnTo>
                <a:lnTo>
                  <a:pt x="2622034" y="126332"/>
                </a:lnTo>
                <a:lnTo>
                  <a:pt x="2578997" y="110502"/>
                </a:lnTo>
                <a:lnTo>
                  <a:pt x="2535487" y="95669"/>
                </a:lnTo>
                <a:lnTo>
                  <a:pt x="2491519" y="81849"/>
                </a:lnTo>
                <a:lnTo>
                  <a:pt x="2447107" y="69055"/>
                </a:lnTo>
                <a:lnTo>
                  <a:pt x="2402264" y="57301"/>
                </a:lnTo>
                <a:lnTo>
                  <a:pt x="2357003" y="46601"/>
                </a:lnTo>
                <a:lnTo>
                  <a:pt x="2311340" y="36968"/>
                </a:lnTo>
                <a:lnTo>
                  <a:pt x="2265288" y="28416"/>
                </a:lnTo>
                <a:lnTo>
                  <a:pt x="2218860" y="20960"/>
                </a:lnTo>
                <a:lnTo>
                  <a:pt x="2172071" y="14613"/>
                </a:lnTo>
                <a:lnTo>
                  <a:pt x="2124934" y="9389"/>
                </a:lnTo>
                <a:lnTo>
                  <a:pt x="2077463" y="5302"/>
                </a:lnTo>
                <a:lnTo>
                  <a:pt x="2029673" y="2365"/>
                </a:lnTo>
                <a:lnTo>
                  <a:pt x="1981576" y="593"/>
                </a:lnTo>
                <a:lnTo>
                  <a:pt x="1933187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47810" y="8234400"/>
            <a:ext cx="4152900" cy="1231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900" b="1" spc="-130" dirty="0">
                <a:solidFill>
                  <a:srgbClr val="3C3835"/>
                </a:solidFill>
                <a:latin typeface="Verdana"/>
                <a:cs typeface="Verdana"/>
              </a:rPr>
              <a:t>С</a:t>
            </a:r>
            <a:r>
              <a:rPr sz="7900" b="1" spc="-225" dirty="0">
                <a:solidFill>
                  <a:srgbClr val="3C3835"/>
                </a:solidFill>
                <a:latin typeface="Verdana"/>
                <a:cs typeface="Verdana"/>
              </a:rPr>
              <a:t>емена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08478" y="8443818"/>
            <a:ext cx="332168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-715" dirty="0">
                <a:solidFill>
                  <a:srgbClr val="3C3835"/>
                </a:solidFill>
                <a:latin typeface="Verdana"/>
                <a:cs typeface="Verdana"/>
              </a:rPr>
              <a:t>Г</a:t>
            </a:r>
            <a:r>
              <a:rPr sz="6250" spc="85" dirty="0">
                <a:solidFill>
                  <a:srgbClr val="3C3835"/>
                </a:solidFill>
                <a:latin typeface="Verdana"/>
                <a:cs typeface="Verdana"/>
              </a:rPr>
              <a:t>речи</a:t>
            </a:r>
            <a:r>
              <a:rPr sz="6250" spc="15" dirty="0">
                <a:solidFill>
                  <a:srgbClr val="3C3835"/>
                </a:solidFill>
                <a:latin typeface="Verdana"/>
                <a:cs typeface="Verdana"/>
              </a:rPr>
              <a:t>х</a:t>
            </a:r>
            <a:r>
              <a:rPr sz="6250" spc="-105" dirty="0">
                <a:solidFill>
                  <a:srgbClr val="3C3835"/>
                </a:solidFill>
                <a:latin typeface="Verdana"/>
                <a:cs typeface="Verdana"/>
              </a:rPr>
              <a:t>а</a:t>
            </a:r>
            <a:endParaRPr sz="62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4891" y="365744"/>
            <a:ext cx="9526822" cy="63512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033" y="365737"/>
            <a:ext cx="9522058" cy="635120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060510" y="9743237"/>
            <a:ext cx="18044160" cy="10795"/>
          </a:xfrm>
          <a:custGeom>
            <a:avLst/>
            <a:gdLst/>
            <a:ahLst/>
            <a:cxnLst/>
            <a:rect l="l" t="t" r="r" b="b"/>
            <a:pathLst>
              <a:path w="18044160" h="10795">
                <a:moveTo>
                  <a:pt x="0" y="10470"/>
                </a:moveTo>
                <a:lnTo>
                  <a:pt x="18043589" y="10470"/>
                </a:lnTo>
                <a:lnTo>
                  <a:pt x="18043589" y="0"/>
                </a:lnTo>
                <a:lnTo>
                  <a:pt x="0" y="0"/>
                </a:lnTo>
                <a:lnTo>
                  <a:pt x="0" y="1047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70"/>
            <a:ext cx="20100925" cy="2760980"/>
          </a:xfrm>
          <a:custGeom>
            <a:avLst/>
            <a:gdLst/>
            <a:ahLst/>
            <a:cxnLst/>
            <a:rect l="l" t="t" r="r" b="b"/>
            <a:pathLst>
              <a:path w="20100925" h="2760980">
                <a:moveTo>
                  <a:pt x="0" y="2760470"/>
                </a:moveTo>
                <a:lnTo>
                  <a:pt x="20100445" y="2760470"/>
                </a:lnTo>
                <a:lnTo>
                  <a:pt x="20100445" y="0"/>
                </a:lnTo>
                <a:lnTo>
                  <a:pt x="0" y="0"/>
                </a:lnTo>
                <a:lnTo>
                  <a:pt x="0" y="276047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003643"/>
            <a:ext cx="20100925" cy="305435"/>
          </a:xfrm>
          <a:custGeom>
            <a:avLst/>
            <a:gdLst/>
            <a:ahLst/>
            <a:cxnLst/>
            <a:rect l="l" t="t" r="r" b="b"/>
            <a:pathLst>
              <a:path w="20100925" h="305434">
                <a:moveTo>
                  <a:pt x="0" y="304912"/>
                </a:moveTo>
                <a:lnTo>
                  <a:pt x="20100445" y="304912"/>
                </a:lnTo>
                <a:lnTo>
                  <a:pt x="20100445" y="0"/>
                </a:lnTo>
                <a:lnTo>
                  <a:pt x="0" y="0"/>
                </a:lnTo>
                <a:lnTo>
                  <a:pt x="0" y="304912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765140"/>
            <a:ext cx="20104100" cy="8239125"/>
          </a:xfrm>
          <a:custGeom>
            <a:avLst/>
            <a:gdLst/>
            <a:ahLst/>
            <a:cxnLst/>
            <a:rect l="l" t="t" r="r" b="b"/>
            <a:pathLst>
              <a:path w="20104100" h="8239125">
                <a:moveTo>
                  <a:pt x="20104099" y="0"/>
                </a:moveTo>
                <a:lnTo>
                  <a:pt x="0" y="0"/>
                </a:lnTo>
                <a:lnTo>
                  <a:pt x="0" y="8238503"/>
                </a:lnTo>
                <a:lnTo>
                  <a:pt x="20104099" y="82385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43005" y="7501827"/>
            <a:ext cx="9605010" cy="30854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210" dirty="0">
                <a:solidFill>
                  <a:srgbClr val="3C3835"/>
                </a:solidFill>
                <a:latin typeface="Verdana"/>
                <a:cs typeface="Verdana"/>
              </a:rPr>
              <a:t>Семена</a:t>
            </a:r>
            <a:endParaRPr sz="79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7095"/>
              </a:spcBef>
            </a:pPr>
            <a:r>
              <a:rPr sz="6250" spc="340" dirty="0">
                <a:solidFill>
                  <a:srgbClr val="3C3835"/>
                </a:solidFill>
                <a:latin typeface="Verdana"/>
                <a:cs typeface="Verdana"/>
              </a:rPr>
              <a:t>Рис</a:t>
            </a:r>
            <a:endParaRPr sz="62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9416" y="974600"/>
            <a:ext cx="19196050" cy="9129395"/>
            <a:chOff x="439416" y="974600"/>
            <a:chExt cx="19196050" cy="91293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416" y="974600"/>
              <a:ext cx="9129077" cy="91290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8389" y="974609"/>
              <a:ext cx="9586614" cy="61528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3594" y="110742"/>
            <a:ext cx="415290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130" dirty="0">
                <a:solidFill>
                  <a:srgbClr val="3C3835"/>
                </a:solidFill>
                <a:latin typeface="Verdana"/>
                <a:cs typeface="Verdana"/>
              </a:rPr>
              <a:t>С</a:t>
            </a:r>
            <a:r>
              <a:rPr sz="7900" b="1" spc="-225" dirty="0">
                <a:solidFill>
                  <a:srgbClr val="3C3835"/>
                </a:solidFill>
                <a:latin typeface="Verdana"/>
                <a:cs typeface="Verdana"/>
              </a:rPr>
              <a:t>емена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14236" y="9838556"/>
            <a:ext cx="212661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210" dirty="0">
                <a:solidFill>
                  <a:srgbClr val="3C3835"/>
                </a:solidFill>
                <a:latin typeface="Verdana"/>
                <a:cs typeface="Verdana"/>
              </a:rPr>
              <a:t>Овёс</a:t>
            </a:r>
            <a:endParaRPr sz="62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26930" y="492372"/>
            <a:ext cx="9407232" cy="93319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6301" y="1450749"/>
            <a:ext cx="6999157" cy="93322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215265"/>
          </a:xfrm>
          <a:custGeom>
            <a:avLst/>
            <a:gdLst/>
            <a:ahLst/>
            <a:cxnLst/>
            <a:rect l="l" t="t" r="r" b="b"/>
            <a:pathLst>
              <a:path w="20104100" h="215265">
                <a:moveTo>
                  <a:pt x="0" y="214862"/>
                </a:moveTo>
                <a:lnTo>
                  <a:pt x="20104099" y="214862"/>
                </a:lnTo>
                <a:lnTo>
                  <a:pt x="20104099" y="0"/>
                </a:lnTo>
                <a:lnTo>
                  <a:pt x="0" y="0"/>
                </a:lnTo>
                <a:lnTo>
                  <a:pt x="0" y="214862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021887"/>
            <a:ext cx="20104100" cy="8286750"/>
          </a:xfrm>
          <a:custGeom>
            <a:avLst/>
            <a:gdLst/>
            <a:ahLst/>
            <a:cxnLst/>
            <a:rect l="l" t="t" r="r" b="b"/>
            <a:pathLst>
              <a:path w="20104100" h="8286750">
                <a:moveTo>
                  <a:pt x="0" y="8286669"/>
                </a:moveTo>
                <a:lnTo>
                  <a:pt x="20104099" y="8286669"/>
                </a:lnTo>
                <a:lnTo>
                  <a:pt x="20104099" y="0"/>
                </a:lnTo>
                <a:lnTo>
                  <a:pt x="0" y="0"/>
                </a:lnTo>
                <a:lnTo>
                  <a:pt x="0" y="8286669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14862"/>
            <a:ext cx="20104100" cy="10584815"/>
            <a:chOff x="0" y="214862"/>
            <a:chExt cx="20104100" cy="10584815"/>
          </a:xfrm>
        </p:grpSpPr>
        <p:sp>
          <p:nvSpPr>
            <p:cNvPr id="5" name="object 5"/>
            <p:cNvSpPr/>
            <p:nvPr/>
          </p:nvSpPr>
          <p:spPr>
            <a:xfrm>
              <a:off x="0" y="214862"/>
              <a:ext cx="20104100" cy="2807335"/>
            </a:xfrm>
            <a:custGeom>
              <a:avLst/>
              <a:gdLst/>
              <a:ahLst/>
              <a:cxnLst/>
              <a:rect l="l" t="t" r="r" b="b"/>
              <a:pathLst>
                <a:path w="20104100" h="2807335">
                  <a:moveTo>
                    <a:pt x="20104099" y="0"/>
                  </a:moveTo>
                  <a:lnTo>
                    <a:pt x="0" y="0"/>
                  </a:lnTo>
                  <a:lnTo>
                    <a:pt x="0" y="2807024"/>
                  </a:lnTo>
                  <a:lnTo>
                    <a:pt x="20104099" y="280702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7157" y="508972"/>
              <a:ext cx="15042779" cy="102905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692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65699" y="3129831"/>
            <a:ext cx="14998700" cy="8178800"/>
            <a:chOff x="5065699" y="3129831"/>
            <a:chExt cx="14998700" cy="8178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699" y="3129831"/>
              <a:ext cx="14998579" cy="81787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34940" y="3338048"/>
              <a:ext cx="5588000" cy="7048500"/>
            </a:xfrm>
            <a:custGeom>
              <a:avLst/>
              <a:gdLst/>
              <a:ahLst/>
              <a:cxnLst/>
              <a:rect l="l" t="t" r="r" b="b"/>
              <a:pathLst>
                <a:path w="5588000" h="7048500">
                  <a:moveTo>
                    <a:pt x="2192007" y="5952134"/>
                  </a:moveTo>
                  <a:lnTo>
                    <a:pt x="2190940" y="5903315"/>
                  </a:lnTo>
                  <a:lnTo>
                    <a:pt x="2187765" y="5855043"/>
                  </a:lnTo>
                  <a:lnTo>
                    <a:pt x="2182533" y="5807354"/>
                  </a:lnTo>
                  <a:lnTo>
                    <a:pt x="2175281" y="5760313"/>
                  </a:lnTo>
                  <a:lnTo>
                    <a:pt x="2166061" y="5713946"/>
                  </a:lnTo>
                  <a:lnTo>
                    <a:pt x="2154898" y="5668302"/>
                  </a:lnTo>
                  <a:lnTo>
                    <a:pt x="2141867" y="5623433"/>
                  </a:lnTo>
                  <a:lnTo>
                    <a:pt x="2126996" y="5579376"/>
                  </a:lnTo>
                  <a:lnTo>
                    <a:pt x="2110321" y="5536184"/>
                  </a:lnTo>
                  <a:lnTo>
                    <a:pt x="2091905" y="5493880"/>
                  </a:lnTo>
                  <a:lnTo>
                    <a:pt x="2071776" y="5452542"/>
                  </a:lnTo>
                  <a:lnTo>
                    <a:pt x="2049995" y="5412181"/>
                  </a:lnTo>
                  <a:lnTo>
                    <a:pt x="2026589" y="5372862"/>
                  </a:lnTo>
                  <a:lnTo>
                    <a:pt x="2001621" y="5334622"/>
                  </a:lnTo>
                  <a:lnTo>
                    <a:pt x="1975129" y="5297513"/>
                  </a:lnTo>
                  <a:lnTo>
                    <a:pt x="1947138" y="5261572"/>
                  </a:lnTo>
                  <a:lnTo>
                    <a:pt x="1917725" y="5226850"/>
                  </a:lnTo>
                  <a:lnTo>
                    <a:pt x="1886915" y="5193385"/>
                  </a:lnTo>
                  <a:lnTo>
                    <a:pt x="1854746" y="5161229"/>
                  </a:lnTo>
                  <a:lnTo>
                    <a:pt x="1821281" y="5130419"/>
                  </a:lnTo>
                  <a:lnTo>
                    <a:pt x="1786559" y="5100993"/>
                  </a:lnTo>
                  <a:lnTo>
                    <a:pt x="1750618" y="5073015"/>
                  </a:lnTo>
                  <a:lnTo>
                    <a:pt x="1713509" y="5046523"/>
                  </a:lnTo>
                  <a:lnTo>
                    <a:pt x="1675269" y="5021542"/>
                  </a:lnTo>
                  <a:lnTo>
                    <a:pt x="1635950" y="4998148"/>
                  </a:lnTo>
                  <a:lnTo>
                    <a:pt x="1595602" y="4976368"/>
                  </a:lnTo>
                  <a:lnTo>
                    <a:pt x="1554251" y="4956238"/>
                  </a:lnTo>
                  <a:lnTo>
                    <a:pt x="1511960" y="4937823"/>
                  </a:lnTo>
                  <a:lnTo>
                    <a:pt x="1468755" y="4921148"/>
                  </a:lnTo>
                  <a:lnTo>
                    <a:pt x="1424698" y="4906276"/>
                  </a:lnTo>
                  <a:lnTo>
                    <a:pt x="1379829" y="4893246"/>
                  </a:lnTo>
                  <a:lnTo>
                    <a:pt x="1334185" y="4882083"/>
                  </a:lnTo>
                  <a:lnTo>
                    <a:pt x="1287830" y="4872863"/>
                  </a:lnTo>
                  <a:lnTo>
                    <a:pt x="1240777" y="4865611"/>
                  </a:lnTo>
                  <a:lnTo>
                    <a:pt x="1193101" y="4860379"/>
                  </a:lnTo>
                  <a:lnTo>
                    <a:pt x="1144828" y="4857204"/>
                  </a:lnTo>
                  <a:lnTo>
                    <a:pt x="1095997" y="4856137"/>
                  </a:lnTo>
                  <a:lnTo>
                    <a:pt x="1047178" y="4857204"/>
                  </a:lnTo>
                  <a:lnTo>
                    <a:pt x="998905" y="4860379"/>
                  </a:lnTo>
                  <a:lnTo>
                    <a:pt x="951230" y="4865611"/>
                  </a:lnTo>
                  <a:lnTo>
                    <a:pt x="904189" y="4872863"/>
                  </a:lnTo>
                  <a:lnTo>
                    <a:pt x="857821" y="4882083"/>
                  </a:lnTo>
                  <a:lnTo>
                    <a:pt x="812177" y="4893246"/>
                  </a:lnTo>
                  <a:lnTo>
                    <a:pt x="767308" y="4906276"/>
                  </a:lnTo>
                  <a:lnTo>
                    <a:pt x="723252" y="4921148"/>
                  </a:lnTo>
                  <a:lnTo>
                    <a:pt x="680059" y="4937823"/>
                  </a:lnTo>
                  <a:lnTo>
                    <a:pt x="637755" y="4956238"/>
                  </a:lnTo>
                  <a:lnTo>
                    <a:pt x="596417" y="4976368"/>
                  </a:lnTo>
                  <a:lnTo>
                    <a:pt x="556056" y="4998148"/>
                  </a:lnTo>
                  <a:lnTo>
                    <a:pt x="516737" y="5021542"/>
                  </a:lnTo>
                  <a:lnTo>
                    <a:pt x="478510" y="5046523"/>
                  </a:lnTo>
                  <a:lnTo>
                    <a:pt x="441401" y="5073015"/>
                  </a:lnTo>
                  <a:lnTo>
                    <a:pt x="405460" y="5100993"/>
                  </a:lnTo>
                  <a:lnTo>
                    <a:pt x="370725" y="5130419"/>
                  </a:lnTo>
                  <a:lnTo>
                    <a:pt x="337261" y="5161229"/>
                  </a:lnTo>
                  <a:lnTo>
                    <a:pt x="305104" y="5193385"/>
                  </a:lnTo>
                  <a:lnTo>
                    <a:pt x="274294" y="5226850"/>
                  </a:lnTo>
                  <a:lnTo>
                    <a:pt x="244868" y="5261572"/>
                  </a:lnTo>
                  <a:lnTo>
                    <a:pt x="216890" y="5297513"/>
                  </a:lnTo>
                  <a:lnTo>
                    <a:pt x="190398" y="5334622"/>
                  </a:lnTo>
                  <a:lnTo>
                    <a:pt x="165417" y="5372862"/>
                  </a:lnTo>
                  <a:lnTo>
                    <a:pt x="142024" y="5412181"/>
                  </a:lnTo>
                  <a:lnTo>
                    <a:pt x="120230" y="5452542"/>
                  </a:lnTo>
                  <a:lnTo>
                    <a:pt x="100114" y="5493880"/>
                  </a:lnTo>
                  <a:lnTo>
                    <a:pt x="81686" y="5536184"/>
                  </a:lnTo>
                  <a:lnTo>
                    <a:pt x="65024" y="5579376"/>
                  </a:lnTo>
                  <a:lnTo>
                    <a:pt x="50152" y="5623433"/>
                  </a:lnTo>
                  <a:lnTo>
                    <a:pt x="37109" y="5668302"/>
                  </a:lnTo>
                  <a:lnTo>
                    <a:pt x="25958" y="5713946"/>
                  </a:lnTo>
                  <a:lnTo>
                    <a:pt x="16738" y="5760313"/>
                  </a:lnTo>
                  <a:lnTo>
                    <a:pt x="9486" y="5807354"/>
                  </a:lnTo>
                  <a:lnTo>
                    <a:pt x="4241" y="5855043"/>
                  </a:lnTo>
                  <a:lnTo>
                    <a:pt x="1066" y="5903315"/>
                  </a:lnTo>
                  <a:lnTo>
                    <a:pt x="0" y="5952134"/>
                  </a:lnTo>
                  <a:lnTo>
                    <a:pt x="1066" y="6000953"/>
                  </a:lnTo>
                  <a:lnTo>
                    <a:pt x="4241" y="6049226"/>
                  </a:lnTo>
                  <a:lnTo>
                    <a:pt x="9486" y="6096914"/>
                  </a:lnTo>
                  <a:lnTo>
                    <a:pt x="16738" y="6143955"/>
                  </a:lnTo>
                  <a:lnTo>
                    <a:pt x="25958" y="6190323"/>
                  </a:lnTo>
                  <a:lnTo>
                    <a:pt x="37109" y="6235966"/>
                  </a:lnTo>
                  <a:lnTo>
                    <a:pt x="50152" y="6280836"/>
                  </a:lnTo>
                  <a:lnTo>
                    <a:pt x="65024" y="6324892"/>
                  </a:lnTo>
                  <a:lnTo>
                    <a:pt x="81686" y="6368085"/>
                  </a:lnTo>
                  <a:lnTo>
                    <a:pt x="100114" y="6410388"/>
                  </a:lnTo>
                  <a:lnTo>
                    <a:pt x="120230" y="6451727"/>
                  </a:lnTo>
                  <a:lnTo>
                    <a:pt x="142024" y="6492087"/>
                  </a:lnTo>
                  <a:lnTo>
                    <a:pt x="165417" y="6531407"/>
                  </a:lnTo>
                  <a:lnTo>
                    <a:pt x="190398" y="6569646"/>
                  </a:lnTo>
                  <a:lnTo>
                    <a:pt x="216890" y="6606756"/>
                  </a:lnTo>
                  <a:lnTo>
                    <a:pt x="244868" y="6642697"/>
                  </a:lnTo>
                  <a:lnTo>
                    <a:pt x="274294" y="6677419"/>
                  </a:lnTo>
                  <a:lnTo>
                    <a:pt x="305104" y="6710883"/>
                  </a:lnTo>
                  <a:lnTo>
                    <a:pt x="337261" y="6743039"/>
                  </a:lnTo>
                  <a:lnTo>
                    <a:pt x="370725" y="6773862"/>
                  </a:lnTo>
                  <a:lnTo>
                    <a:pt x="405460" y="6803276"/>
                  </a:lnTo>
                  <a:lnTo>
                    <a:pt x="441401" y="6831254"/>
                  </a:lnTo>
                  <a:lnTo>
                    <a:pt x="478510" y="6857759"/>
                  </a:lnTo>
                  <a:lnTo>
                    <a:pt x="516737" y="6882727"/>
                  </a:lnTo>
                  <a:lnTo>
                    <a:pt x="556056" y="6906133"/>
                  </a:lnTo>
                  <a:lnTo>
                    <a:pt x="596417" y="6927913"/>
                  </a:lnTo>
                  <a:lnTo>
                    <a:pt x="637755" y="6948030"/>
                  </a:lnTo>
                  <a:lnTo>
                    <a:pt x="680059" y="6966458"/>
                  </a:lnTo>
                  <a:lnTo>
                    <a:pt x="723252" y="6983120"/>
                  </a:lnTo>
                  <a:lnTo>
                    <a:pt x="767308" y="6998005"/>
                  </a:lnTo>
                  <a:lnTo>
                    <a:pt x="812177" y="7011035"/>
                  </a:lnTo>
                  <a:lnTo>
                    <a:pt x="857821" y="7022185"/>
                  </a:lnTo>
                  <a:lnTo>
                    <a:pt x="904189" y="7031406"/>
                  </a:lnTo>
                  <a:lnTo>
                    <a:pt x="951230" y="7038670"/>
                  </a:lnTo>
                  <a:lnTo>
                    <a:pt x="998905" y="7043902"/>
                  </a:lnTo>
                  <a:lnTo>
                    <a:pt x="1047178" y="7047077"/>
                  </a:lnTo>
                  <a:lnTo>
                    <a:pt x="1095997" y="7048144"/>
                  </a:lnTo>
                  <a:lnTo>
                    <a:pt x="1144828" y="7047077"/>
                  </a:lnTo>
                  <a:lnTo>
                    <a:pt x="1193101" y="7043902"/>
                  </a:lnTo>
                  <a:lnTo>
                    <a:pt x="1240777" y="7038670"/>
                  </a:lnTo>
                  <a:lnTo>
                    <a:pt x="1287830" y="7031406"/>
                  </a:lnTo>
                  <a:lnTo>
                    <a:pt x="1334185" y="7022185"/>
                  </a:lnTo>
                  <a:lnTo>
                    <a:pt x="1379829" y="7011035"/>
                  </a:lnTo>
                  <a:lnTo>
                    <a:pt x="1424698" y="6998005"/>
                  </a:lnTo>
                  <a:lnTo>
                    <a:pt x="1468755" y="6983120"/>
                  </a:lnTo>
                  <a:lnTo>
                    <a:pt x="1511960" y="6966458"/>
                  </a:lnTo>
                  <a:lnTo>
                    <a:pt x="1554251" y="6948030"/>
                  </a:lnTo>
                  <a:lnTo>
                    <a:pt x="1595602" y="6927913"/>
                  </a:lnTo>
                  <a:lnTo>
                    <a:pt x="1635950" y="6906133"/>
                  </a:lnTo>
                  <a:lnTo>
                    <a:pt x="1675269" y="6882727"/>
                  </a:lnTo>
                  <a:lnTo>
                    <a:pt x="1713509" y="6857759"/>
                  </a:lnTo>
                  <a:lnTo>
                    <a:pt x="1750618" y="6831254"/>
                  </a:lnTo>
                  <a:lnTo>
                    <a:pt x="1786559" y="6803276"/>
                  </a:lnTo>
                  <a:lnTo>
                    <a:pt x="1821281" y="6773862"/>
                  </a:lnTo>
                  <a:lnTo>
                    <a:pt x="1854746" y="6743039"/>
                  </a:lnTo>
                  <a:lnTo>
                    <a:pt x="1886915" y="6710883"/>
                  </a:lnTo>
                  <a:lnTo>
                    <a:pt x="1917725" y="6677419"/>
                  </a:lnTo>
                  <a:lnTo>
                    <a:pt x="1947138" y="6642697"/>
                  </a:lnTo>
                  <a:lnTo>
                    <a:pt x="1975129" y="6606756"/>
                  </a:lnTo>
                  <a:lnTo>
                    <a:pt x="2001621" y="6569646"/>
                  </a:lnTo>
                  <a:lnTo>
                    <a:pt x="2026589" y="6531407"/>
                  </a:lnTo>
                  <a:lnTo>
                    <a:pt x="2049995" y="6492087"/>
                  </a:lnTo>
                  <a:lnTo>
                    <a:pt x="2071776" y="6451727"/>
                  </a:lnTo>
                  <a:lnTo>
                    <a:pt x="2091905" y="6410388"/>
                  </a:lnTo>
                  <a:lnTo>
                    <a:pt x="2110321" y="6368085"/>
                  </a:lnTo>
                  <a:lnTo>
                    <a:pt x="2126996" y="6324892"/>
                  </a:lnTo>
                  <a:lnTo>
                    <a:pt x="2141867" y="6280836"/>
                  </a:lnTo>
                  <a:lnTo>
                    <a:pt x="2154898" y="6235966"/>
                  </a:lnTo>
                  <a:lnTo>
                    <a:pt x="2166061" y="6190323"/>
                  </a:lnTo>
                  <a:lnTo>
                    <a:pt x="2175281" y="6143955"/>
                  </a:lnTo>
                  <a:lnTo>
                    <a:pt x="2182533" y="6096914"/>
                  </a:lnTo>
                  <a:lnTo>
                    <a:pt x="2187765" y="6049226"/>
                  </a:lnTo>
                  <a:lnTo>
                    <a:pt x="2190940" y="6000953"/>
                  </a:lnTo>
                  <a:lnTo>
                    <a:pt x="2192007" y="5952134"/>
                  </a:lnTo>
                  <a:close/>
                </a:path>
                <a:path w="5588000" h="7048500">
                  <a:moveTo>
                    <a:pt x="2192007" y="1220228"/>
                  </a:moveTo>
                  <a:lnTo>
                    <a:pt x="2190940" y="1171409"/>
                  </a:lnTo>
                  <a:lnTo>
                    <a:pt x="2187765" y="1123137"/>
                  </a:lnTo>
                  <a:lnTo>
                    <a:pt x="2182533" y="1075461"/>
                  </a:lnTo>
                  <a:lnTo>
                    <a:pt x="2175281" y="1028407"/>
                  </a:lnTo>
                  <a:lnTo>
                    <a:pt x="2166061" y="982040"/>
                  </a:lnTo>
                  <a:lnTo>
                    <a:pt x="2154898" y="936409"/>
                  </a:lnTo>
                  <a:lnTo>
                    <a:pt x="2141867" y="891527"/>
                  </a:lnTo>
                  <a:lnTo>
                    <a:pt x="2126996" y="847471"/>
                  </a:lnTo>
                  <a:lnTo>
                    <a:pt x="2110321" y="804278"/>
                  </a:lnTo>
                  <a:lnTo>
                    <a:pt x="2091905" y="761987"/>
                  </a:lnTo>
                  <a:lnTo>
                    <a:pt x="2071776" y="720636"/>
                  </a:lnTo>
                  <a:lnTo>
                    <a:pt x="2049995" y="680275"/>
                  </a:lnTo>
                  <a:lnTo>
                    <a:pt x="2026589" y="640956"/>
                  </a:lnTo>
                  <a:lnTo>
                    <a:pt x="2001621" y="602729"/>
                  </a:lnTo>
                  <a:lnTo>
                    <a:pt x="1975129" y="565619"/>
                  </a:lnTo>
                  <a:lnTo>
                    <a:pt x="1947138" y="529678"/>
                  </a:lnTo>
                  <a:lnTo>
                    <a:pt x="1917725" y="494944"/>
                  </a:lnTo>
                  <a:lnTo>
                    <a:pt x="1886915" y="461479"/>
                  </a:lnTo>
                  <a:lnTo>
                    <a:pt x="1854746" y="429323"/>
                  </a:lnTo>
                  <a:lnTo>
                    <a:pt x="1821281" y="398513"/>
                  </a:lnTo>
                  <a:lnTo>
                    <a:pt x="1786559" y="369087"/>
                  </a:lnTo>
                  <a:lnTo>
                    <a:pt x="1750618" y="341109"/>
                  </a:lnTo>
                  <a:lnTo>
                    <a:pt x="1713509" y="314617"/>
                  </a:lnTo>
                  <a:lnTo>
                    <a:pt x="1675269" y="289636"/>
                  </a:lnTo>
                  <a:lnTo>
                    <a:pt x="1635950" y="266242"/>
                  </a:lnTo>
                  <a:lnTo>
                    <a:pt x="1595602" y="244449"/>
                  </a:lnTo>
                  <a:lnTo>
                    <a:pt x="1554251" y="224332"/>
                  </a:lnTo>
                  <a:lnTo>
                    <a:pt x="1511960" y="205917"/>
                  </a:lnTo>
                  <a:lnTo>
                    <a:pt x="1468755" y="189242"/>
                  </a:lnTo>
                  <a:lnTo>
                    <a:pt x="1424698" y="174371"/>
                  </a:lnTo>
                  <a:lnTo>
                    <a:pt x="1379829" y="161328"/>
                  </a:lnTo>
                  <a:lnTo>
                    <a:pt x="1334185" y="150177"/>
                  </a:lnTo>
                  <a:lnTo>
                    <a:pt x="1287830" y="140957"/>
                  </a:lnTo>
                  <a:lnTo>
                    <a:pt x="1240777" y="133705"/>
                  </a:lnTo>
                  <a:lnTo>
                    <a:pt x="1193101" y="128460"/>
                  </a:lnTo>
                  <a:lnTo>
                    <a:pt x="1144828" y="125298"/>
                  </a:lnTo>
                  <a:lnTo>
                    <a:pt x="1095997" y="124218"/>
                  </a:lnTo>
                  <a:lnTo>
                    <a:pt x="1047178" y="125298"/>
                  </a:lnTo>
                  <a:lnTo>
                    <a:pt x="998905" y="128460"/>
                  </a:lnTo>
                  <a:lnTo>
                    <a:pt x="951230" y="133705"/>
                  </a:lnTo>
                  <a:lnTo>
                    <a:pt x="904189" y="140957"/>
                  </a:lnTo>
                  <a:lnTo>
                    <a:pt x="857821" y="150177"/>
                  </a:lnTo>
                  <a:lnTo>
                    <a:pt x="812177" y="161328"/>
                  </a:lnTo>
                  <a:lnTo>
                    <a:pt x="767308" y="174371"/>
                  </a:lnTo>
                  <a:lnTo>
                    <a:pt x="723252" y="189242"/>
                  </a:lnTo>
                  <a:lnTo>
                    <a:pt x="680059" y="205917"/>
                  </a:lnTo>
                  <a:lnTo>
                    <a:pt x="637755" y="224332"/>
                  </a:lnTo>
                  <a:lnTo>
                    <a:pt x="596417" y="244449"/>
                  </a:lnTo>
                  <a:lnTo>
                    <a:pt x="556056" y="266242"/>
                  </a:lnTo>
                  <a:lnTo>
                    <a:pt x="516737" y="289636"/>
                  </a:lnTo>
                  <a:lnTo>
                    <a:pt x="478510" y="314617"/>
                  </a:lnTo>
                  <a:lnTo>
                    <a:pt x="441401" y="341109"/>
                  </a:lnTo>
                  <a:lnTo>
                    <a:pt x="405460" y="369087"/>
                  </a:lnTo>
                  <a:lnTo>
                    <a:pt x="370725" y="398513"/>
                  </a:lnTo>
                  <a:lnTo>
                    <a:pt x="337261" y="429323"/>
                  </a:lnTo>
                  <a:lnTo>
                    <a:pt x="305104" y="461479"/>
                  </a:lnTo>
                  <a:lnTo>
                    <a:pt x="274294" y="494944"/>
                  </a:lnTo>
                  <a:lnTo>
                    <a:pt x="244868" y="529678"/>
                  </a:lnTo>
                  <a:lnTo>
                    <a:pt x="216890" y="565619"/>
                  </a:lnTo>
                  <a:lnTo>
                    <a:pt x="190398" y="602729"/>
                  </a:lnTo>
                  <a:lnTo>
                    <a:pt x="165417" y="640956"/>
                  </a:lnTo>
                  <a:lnTo>
                    <a:pt x="142024" y="680275"/>
                  </a:lnTo>
                  <a:lnTo>
                    <a:pt x="120230" y="720636"/>
                  </a:lnTo>
                  <a:lnTo>
                    <a:pt x="100114" y="761987"/>
                  </a:lnTo>
                  <a:lnTo>
                    <a:pt x="81686" y="804278"/>
                  </a:lnTo>
                  <a:lnTo>
                    <a:pt x="65024" y="847471"/>
                  </a:lnTo>
                  <a:lnTo>
                    <a:pt x="50152" y="891527"/>
                  </a:lnTo>
                  <a:lnTo>
                    <a:pt x="37109" y="936409"/>
                  </a:lnTo>
                  <a:lnTo>
                    <a:pt x="25958" y="982040"/>
                  </a:lnTo>
                  <a:lnTo>
                    <a:pt x="16738" y="1028407"/>
                  </a:lnTo>
                  <a:lnTo>
                    <a:pt x="9486" y="1075461"/>
                  </a:lnTo>
                  <a:lnTo>
                    <a:pt x="4241" y="1123137"/>
                  </a:lnTo>
                  <a:lnTo>
                    <a:pt x="1066" y="1171409"/>
                  </a:lnTo>
                  <a:lnTo>
                    <a:pt x="0" y="1220228"/>
                  </a:lnTo>
                  <a:lnTo>
                    <a:pt x="1066" y="1269047"/>
                  </a:lnTo>
                  <a:lnTo>
                    <a:pt x="4241" y="1317320"/>
                  </a:lnTo>
                  <a:lnTo>
                    <a:pt x="9486" y="1365008"/>
                  </a:lnTo>
                  <a:lnTo>
                    <a:pt x="16738" y="1412049"/>
                  </a:lnTo>
                  <a:lnTo>
                    <a:pt x="25958" y="1458417"/>
                  </a:lnTo>
                  <a:lnTo>
                    <a:pt x="37109" y="1504061"/>
                  </a:lnTo>
                  <a:lnTo>
                    <a:pt x="50152" y="1548930"/>
                  </a:lnTo>
                  <a:lnTo>
                    <a:pt x="65024" y="1592986"/>
                  </a:lnTo>
                  <a:lnTo>
                    <a:pt x="81686" y="1636179"/>
                  </a:lnTo>
                  <a:lnTo>
                    <a:pt x="100114" y="1678482"/>
                  </a:lnTo>
                  <a:lnTo>
                    <a:pt x="120230" y="1719821"/>
                  </a:lnTo>
                  <a:lnTo>
                    <a:pt x="142024" y="1760181"/>
                  </a:lnTo>
                  <a:lnTo>
                    <a:pt x="165417" y="1799501"/>
                  </a:lnTo>
                  <a:lnTo>
                    <a:pt x="190398" y="1837728"/>
                  </a:lnTo>
                  <a:lnTo>
                    <a:pt x="216890" y="1874850"/>
                  </a:lnTo>
                  <a:lnTo>
                    <a:pt x="244868" y="1910778"/>
                  </a:lnTo>
                  <a:lnTo>
                    <a:pt x="274294" y="1945513"/>
                  </a:lnTo>
                  <a:lnTo>
                    <a:pt x="305104" y="1978977"/>
                  </a:lnTo>
                  <a:lnTo>
                    <a:pt x="337261" y="2011133"/>
                  </a:lnTo>
                  <a:lnTo>
                    <a:pt x="370725" y="2041944"/>
                  </a:lnTo>
                  <a:lnTo>
                    <a:pt x="405460" y="2071370"/>
                  </a:lnTo>
                  <a:lnTo>
                    <a:pt x="441401" y="2099348"/>
                  </a:lnTo>
                  <a:lnTo>
                    <a:pt x="478510" y="2125840"/>
                  </a:lnTo>
                  <a:lnTo>
                    <a:pt x="516737" y="2150821"/>
                  </a:lnTo>
                  <a:lnTo>
                    <a:pt x="556056" y="2174214"/>
                  </a:lnTo>
                  <a:lnTo>
                    <a:pt x="596417" y="2196007"/>
                  </a:lnTo>
                  <a:lnTo>
                    <a:pt x="637755" y="2216124"/>
                  </a:lnTo>
                  <a:lnTo>
                    <a:pt x="680059" y="2234539"/>
                  </a:lnTo>
                  <a:lnTo>
                    <a:pt x="723252" y="2251214"/>
                  </a:lnTo>
                  <a:lnTo>
                    <a:pt x="767308" y="2266086"/>
                  </a:lnTo>
                  <a:lnTo>
                    <a:pt x="812177" y="2279129"/>
                  </a:lnTo>
                  <a:lnTo>
                    <a:pt x="857821" y="2290280"/>
                  </a:lnTo>
                  <a:lnTo>
                    <a:pt x="904189" y="2299500"/>
                  </a:lnTo>
                  <a:lnTo>
                    <a:pt x="951230" y="2306751"/>
                  </a:lnTo>
                  <a:lnTo>
                    <a:pt x="998905" y="2311984"/>
                  </a:lnTo>
                  <a:lnTo>
                    <a:pt x="1047178" y="2315159"/>
                  </a:lnTo>
                  <a:lnTo>
                    <a:pt x="1095997" y="2316226"/>
                  </a:lnTo>
                  <a:lnTo>
                    <a:pt x="1144828" y="2315159"/>
                  </a:lnTo>
                  <a:lnTo>
                    <a:pt x="1193101" y="2311984"/>
                  </a:lnTo>
                  <a:lnTo>
                    <a:pt x="1240777" y="2306751"/>
                  </a:lnTo>
                  <a:lnTo>
                    <a:pt x="1287830" y="2299500"/>
                  </a:lnTo>
                  <a:lnTo>
                    <a:pt x="1334185" y="2290280"/>
                  </a:lnTo>
                  <a:lnTo>
                    <a:pt x="1379829" y="2279129"/>
                  </a:lnTo>
                  <a:lnTo>
                    <a:pt x="1424698" y="2266086"/>
                  </a:lnTo>
                  <a:lnTo>
                    <a:pt x="1468755" y="2251214"/>
                  </a:lnTo>
                  <a:lnTo>
                    <a:pt x="1511960" y="2234539"/>
                  </a:lnTo>
                  <a:lnTo>
                    <a:pt x="1554251" y="2216124"/>
                  </a:lnTo>
                  <a:lnTo>
                    <a:pt x="1595602" y="2196007"/>
                  </a:lnTo>
                  <a:lnTo>
                    <a:pt x="1635950" y="2174214"/>
                  </a:lnTo>
                  <a:lnTo>
                    <a:pt x="1675269" y="2150821"/>
                  </a:lnTo>
                  <a:lnTo>
                    <a:pt x="1713509" y="2125840"/>
                  </a:lnTo>
                  <a:lnTo>
                    <a:pt x="1750618" y="2099348"/>
                  </a:lnTo>
                  <a:lnTo>
                    <a:pt x="1786559" y="2071370"/>
                  </a:lnTo>
                  <a:lnTo>
                    <a:pt x="1821281" y="2041944"/>
                  </a:lnTo>
                  <a:lnTo>
                    <a:pt x="1854746" y="2011133"/>
                  </a:lnTo>
                  <a:lnTo>
                    <a:pt x="1886915" y="1978977"/>
                  </a:lnTo>
                  <a:lnTo>
                    <a:pt x="1917725" y="1945513"/>
                  </a:lnTo>
                  <a:lnTo>
                    <a:pt x="1947138" y="1910778"/>
                  </a:lnTo>
                  <a:lnTo>
                    <a:pt x="1975129" y="1874850"/>
                  </a:lnTo>
                  <a:lnTo>
                    <a:pt x="2001621" y="1837728"/>
                  </a:lnTo>
                  <a:lnTo>
                    <a:pt x="2026589" y="1799501"/>
                  </a:lnTo>
                  <a:lnTo>
                    <a:pt x="2049995" y="1760181"/>
                  </a:lnTo>
                  <a:lnTo>
                    <a:pt x="2071776" y="1719821"/>
                  </a:lnTo>
                  <a:lnTo>
                    <a:pt x="2091905" y="1678482"/>
                  </a:lnTo>
                  <a:lnTo>
                    <a:pt x="2110321" y="1636179"/>
                  </a:lnTo>
                  <a:lnTo>
                    <a:pt x="2126996" y="1592986"/>
                  </a:lnTo>
                  <a:lnTo>
                    <a:pt x="2141867" y="1548930"/>
                  </a:lnTo>
                  <a:lnTo>
                    <a:pt x="2154898" y="1504061"/>
                  </a:lnTo>
                  <a:lnTo>
                    <a:pt x="2166061" y="1458417"/>
                  </a:lnTo>
                  <a:lnTo>
                    <a:pt x="2175281" y="1412049"/>
                  </a:lnTo>
                  <a:lnTo>
                    <a:pt x="2182533" y="1365008"/>
                  </a:lnTo>
                  <a:lnTo>
                    <a:pt x="2187765" y="1317320"/>
                  </a:lnTo>
                  <a:lnTo>
                    <a:pt x="2190940" y="1269047"/>
                  </a:lnTo>
                  <a:lnTo>
                    <a:pt x="2192007" y="1220228"/>
                  </a:lnTo>
                  <a:close/>
                </a:path>
                <a:path w="5588000" h="7048500">
                  <a:moveTo>
                    <a:pt x="3892372" y="3412236"/>
                  </a:moveTo>
                  <a:lnTo>
                    <a:pt x="3891305" y="3363417"/>
                  </a:lnTo>
                  <a:lnTo>
                    <a:pt x="3888130" y="3315144"/>
                  </a:lnTo>
                  <a:lnTo>
                    <a:pt x="3882898" y="3267468"/>
                  </a:lnTo>
                  <a:lnTo>
                    <a:pt x="3875646" y="3220415"/>
                  </a:lnTo>
                  <a:lnTo>
                    <a:pt x="3866413" y="3174047"/>
                  </a:lnTo>
                  <a:lnTo>
                    <a:pt x="3855262" y="3128416"/>
                  </a:lnTo>
                  <a:lnTo>
                    <a:pt x="3842232" y="3083547"/>
                  </a:lnTo>
                  <a:lnTo>
                    <a:pt x="3827361" y="3039491"/>
                  </a:lnTo>
                  <a:lnTo>
                    <a:pt x="3810685" y="2996285"/>
                  </a:lnTo>
                  <a:lnTo>
                    <a:pt x="3792270" y="2953994"/>
                  </a:lnTo>
                  <a:lnTo>
                    <a:pt x="3772141" y="2912643"/>
                  </a:lnTo>
                  <a:lnTo>
                    <a:pt x="3750360" y="2872295"/>
                  </a:lnTo>
                  <a:lnTo>
                    <a:pt x="3726954" y="2832976"/>
                  </a:lnTo>
                  <a:lnTo>
                    <a:pt x="3701986" y="2794736"/>
                  </a:lnTo>
                  <a:lnTo>
                    <a:pt x="3675494" y="2757627"/>
                  </a:lnTo>
                  <a:lnTo>
                    <a:pt x="3647503" y="2721686"/>
                  </a:lnTo>
                  <a:lnTo>
                    <a:pt x="3618090" y="2686964"/>
                  </a:lnTo>
                  <a:lnTo>
                    <a:pt x="3587280" y="2653500"/>
                  </a:lnTo>
                  <a:lnTo>
                    <a:pt x="3555111" y="2621330"/>
                  </a:lnTo>
                  <a:lnTo>
                    <a:pt x="3521646" y="2590520"/>
                  </a:lnTo>
                  <a:lnTo>
                    <a:pt x="3486924" y="2561107"/>
                  </a:lnTo>
                  <a:lnTo>
                    <a:pt x="3450983" y="2533129"/>
                  </a:lnTo>
                  <a:lnTo>
                    <a:pt x="3413874" y="2506624"/>
                  </a:lnTo>
                  <a:lnTo>
                    <a:pt x="3375634" y="2481656"/>
                  </a:lnTo>
                  <a:lnTo>
                    <a:pt x="3336315" y="2458250"/>
                  </a:lnTo>
                  <a:lnTo>
                    <a:pt x="3295967" y="2436469"/>
                  </a:lnTo>
                  <a:lnTo>
                    <a:pt x="3254616" y="2416340"/>
                  </a:lnTo>
                  <a:lnTo>
                    <a:pt x="3212325" y="2397925"/>
                  </a:lnTo>
                  <a:lnTo>
                    <a:pt x="3169120" y="2381262"/>
                  </a:lnTo>
                  <a:lnTo>
                    <a:pt x="3125063" y="2366378"/>
                  </a:lnTo>
                  <a:lnTo>
                    <a:pt x="3080194" y="2353348"/>
                  </a:lnTo>
                  <a:lnTo>
                    <a:pt x="3034550" y="2342197"/>
                  </a:lnTo>
                  <a:lnTo>
                    <a:pt x="2988183" y="2332964"/>
                  </a:lnTo>
                  <a:lnTo>
                    <a:pt x="2941142" y="2325713"/>
                  </a:lnTo>
                  <a:lnTo>
                    <a:pt x="2893453" y="2320480"/>
                  </a:lnTo>
                  <a:lnTo>
                    <a:pt x="2845181" y="2317305"/>
                  </a:lnTo>
                  <a:lnTo>
                    <a:pt x="2796362" y="2316238"/>
                  </a:lnTo>
                  <a:lnTo>
                    <a:pt x="2747543" y="2317305"/>
                  </a:lnTo>
                  <a:lnTo>
                    <a:pt x="2699270" y="2320480"/>
                  </a:lnTo>
                  <a:lnTo>
                    <a:pt x="2651595" y="2325713"/>
                  </a:lnTo>
                  <a:lnTo>
                    <a:pt x="2604541" y="2332964"/>
                  </a:lnTo>
                  <a:lnTo>
                    <a:pt x="2558173" y="2342197"/>
                  </a:lnTo>
                  <a:lnTo>
                    <a:pt x="2512542" y="2353348"/>
                  </a:lnTo>
                  <a:lnTo>
                    <a:pt x="2467660" y="2366378"/>
                  </a:lnTo>
                  <a:lnTo>
                    <a:pt x="2423604" y="2381262"/>
                  </a:lnTo>
                  <a:lnTo>
                    <a:pt x="2380411" y="2397925"/>
                  </a:lnTo>
                  <a:lnTo>
                    <a:pt x="2338120" y="2416340"/>
                  </a:lnTo>
                  <a:lnTo>
                    <a:pt x="2296769" y="2436469"/>
                  </a:lnTo>
                  <a:lnTo>
                    <a:pt x="2256409" y="2458250"/>
                  </a:lnTo>
                  <a:lnTo>
                    <a:pt x="2217102" y="2481656"/>
                  </a:lnTo>
                  <a:lnTo>
                    <a:pt x="2178862" y="2506624"/>
                  </a:lnTo>
                  <a:lnTo>
                    <a:pt x="2141753" y="2533129"/>
                  </a:lnTo>
                  <a:lnTo>
                    <a:pt x="2105812" y="2561107"/>
                  </a:lnTo>
                  <a:lnTo>
                    <a:pt x="2071090" y="2590520"/>
                  </a:lnTo>
                  <a:lnTo>
                    <a:pt x="2037613" y="2621330"/>
                  </a:lnTo>
                  <a:lnTo>
                    <a:pt x="2005457" y="2653500"/>
                  </a:lnTo>
                  <a:lnTo>
                    <a:pt x="1974646" y="2686964"/>
                  </a:lnTo>
                  <a:lnTo>
                    <a:pt x="1945220" y="2721686"/>
                  </a:lnTo>
                  <a:lnTo>
                    <a:pt x="1917242" y="2757627"/>
                  </a:lnTo>
                  <a:lnTo>
                    <a:pt x="1890750" y="2794736"/>
                  </a:lnTo>
                  <a:lnTo>
                    <a:pt x="1865769" y="2832976"/>
                  </a:lnTo>
                  <a:lnTo>
                    <a:pt x="1842376" y="2872295"/>
                  </a:lnTo>
                  <a:lnTo>
                    <a:pt x="1820583" y="2912643"/>
                  </a:lnTo>
                  <a:lnTo>
                    <a:pt x="1800466" y="2953994"/>
                  </a:lnTo>
                  <a:lnTo>
                    <a:pt x="1782038" y="2996285"/>
                  </a:lnTo>
                  <a:lnTo>
                    <a:pt x="1765376" y="3039491"/>
                  </a:lnTo>
                  <a:lnTo>
                    <a:pt x="1750504" y="3083547"/>
                  </a:lnTo>
                  <a:lnTo>
                    <a:pt x="1737461" y="3128416"/>
                  </a:lnTo>
                  <a:lnTo>
                    <a:pt x="1726311" y="3174047"/>
                  </a:lnTo>
                  <a:lnTo>
                    <a:pt x="1717090" y="3220415"/>
                  </a:lnTo>
                  <a:lnTo>
                    <a:pt x="1709839" y="3267468"/>
                  </a:lnTo>
                  <a:lnTo>
                    <a:pt x="1704594" y="3315144"/>
                  </a:lnTo>
                  <a:lnTo>
                    <a:pt x="1701419" y="3363417"/>
                  </a:lnTo>
                  <a:lnTo>
                    <a:pt x="1700352" y="3412236"/>
                  </a:lnTo>
                  <a:lnTo>
                    <a:pt x="1701419" y="3461054"/>
                  </a:lnTo>
                  <a:lnTo>
                    <a:pt x="1704594" y="3509327"/>
                  </a:lnTo>
                  <a:lnTo>
                    <a:pt x="1709839" y="3557016"/>
                  </a:lnTo>
                  <a:lnTo>
                    <a:pt x="1717090" y="3604056"/>
                  </a:lnTo>
                  <a:lnTo>
                    <a:pt x="1726311" y="3650424"/>
                  </a:lnTo>
                  <a:lnTo>
                    <a:pt x="1737461" y="3696068"/>
                  </a:lnTo>
                  <a:lnTo>
                    <a:pt x="1750504" y="3740937"/>
                  </a:lnTo>
                  <a:lnTo>
                    <a:pt x="1765376" y="3784993"/>
                  </a:lnTo>
                  <a:lnTo>
                    <a:pt x="1782038" y="3828199"/>
                  </a:lnTo>
                  <a:lnTo>
                    <a:pt x="1800466" y="3870490"/>
                  </a:lnTo>
                  <a:lnTo>
                    <a:pt x="1820583" y="3911841"/>
                  </a:lnTo>
                  <a:lnTo>
                    <a:pt x="1842376" y="3952189"/>
                  </a:lnTo>
                  <a:lnTo>
                    <a:pt x="1865769" y="3991508"/>
                  </a:lnTo>
                  <a:lnTo>
                    <a:pt x="1890750" y="4029748"/>
                  </a:lnTo>
                  <a:lnTo>
                    <a:pt x="1917242" y="4066857"/>
                  </a:lnTo>
                  <a:lnTo>
                    <a:pt x="1945220" y="4102798"/>
                  </a:lnTo>
                  <a:lnTo>
                    <a:pt x="1974646" y="4137520"/>
                  </a:lnTo>
                  <a:lnTo>
                    <a:pt x="2005457" y="4170984"/>
                  </a:lnTo>
                  <a:lnTo>
                    <a:pt x="2037613" y="4203154"/>
                  </a:lnTo>
                  <a:lnTo>
                    <a:pt x="2071090" y="4233964"/>
                  </a:lnTo>
                  <a:lnTo>
                    <a:pt x="2105812" y="4263377"/>
                  </a:lnTo>
                  <a:lnTo>
                    <a:pt x="2141753" y="4291355"/>
                  </a:lnTo>
                  <a:lnTo>
                    <a:pt x="2178862" y="4317860"/>
                  </a:lnTo>
                  <a:lnTo>
                    <a:pt x="2217102" y="4342828"/>
                  </a:lnTo>
                  <a:lnTo>
                    <a:pt x="2256409" y="4366234"/>
                  </a:lnTo>
                  <a:lnTo>
                    <a:pt x="2296769" y="4388015"/>
                  </a:lnTo>
                  <a:lnTo>
                    <a:pt x="2338120" y="4408144"/>
                  </a:lnTo>
                  <a:lnTo>
                    <a:pt x="2380411" y="4426559"/>
                  </a:lnTo>
                  <a:lnTo>
                    <a:pt x="2423604" y="4443222"/>
                  </a:lnTo>
                  <a:lnTo>
                    <a:pt x="2467660" y="4458106"/>
                  </a:lnTo>
                  <a:lnTo>
                    <a:pt x="2512542" y="4471136"/>
                  </a:lnTo>
                  <a:lnTo>
                    <a:pt x="2558173" y="4482287"/>
                  </a:lnTo>
                  <a:lnTo>
                    <a:pt x="2604541" y="4491520"/>
                  </a:lnTo>
                  <a:lnTo>
                    <a:pt x="2651595" y="4498772"/>
                  </a:lnTo>
                  <a:lnTo>
                    <a:pt x="2699270" y="4504004"/>
                  </a:lnTo>
                  <a:lnTo>
                    <a:pt x="2747543" y="4507179"/>
                  </a:lnTo>
                  <a:lnTo>
                    <a:pt x="2796362" y="4508246"/>
                  </a:lnTo>
                  <a:lnTo>
                    <a:pt x="2845181" y="4507179"/>
                  </a:lnTo>
                  <a:lnTo>
                    <a:pt x="2893453" y="4504004"/>
                  </a:lnTo>
                  <a:lnTo>
                    <a:pt x="2941142" y="4498772"/>
                  </a:lnTo>
                  <a:lnTo>
                    <a:pt x="2988183" y="4491520"/>
                  </a:lnTo>
                  <a:lnTo>
                    <a:pt x="3034550" y="4482287"/>
                  </a:lnTo>
                  <a:lnTo>
                    <a:pt x="3080194" y="4471136"/>
                  </a:lnTo>
                  <a:lnTo>
                    <a:pt x="3125063" y="4458106"/>
                  </a:lnTo>
                  <a:lnTo>
                    <a:pt x="3169120" y="4443222"/>
                  </a:lnTo>
                  <a:lnTo>
                    <a:pt x="3212325" y="4426559"/>
                  </a:lnTo>
                  <a:lnTo>
                    <a:pt x="3254616" y="4408144"/>
                  </a:lnTo>
                  <a:lnTo>
                    <a:pt x="3295967" y="4388015"/>
                  </a:lnTo>
                  <a:lnTo>
                    <a:pt x="3336315" y="4366234"/>
                  </a:lnTo>
                  <a:lnTo>
                    <a:pt x="3375634" y="4342828"/>
                  </a:lnTo>
                  <a:lnTo>
                    <a:pt x="3413874" y="4317860"/>
                  </a:lnTo>
                  <a:lnTo>
                    <a:pt x="3450983" y="4291355"/>
                  </a:lnTo>
                  <a:lnTo>
                    <a:pt x="3486924" y="4263377"/>
                  </a:lnTo>
                  <a:lnTo>
                    <a:pt x="3521646" y="4233964"/>
                  </a:lnTo>
                  <a:lnTo>
                    <a:pt x="3555111" y="4203154"/>
                  </a:lnTo>
                  <a:lnTo>
                    <a:pt x="3587280" y="4170984"/>
                  </a:lnTo>
                  <a:lnTo>
                    <a:pt x="3618090" y="4137520"/>
                  </a:lnTo>
                  <a:lnTo>
                    <a:pt x="3647503" y="4102798"/>
                  </a:lnTo>
                  <a:lnTo>
                    <a:pt x="3675494" y="4066857"/>
                  </a:lnTo>
                  <a:lnTo>
                    <a:pt x="3701986" y="4029748"/>
                  </a:lnTo>
                  <a:lnTo>
                    <a:pt x="3726954" y="3991508"/>
                  </a:lnTo>
                  <a:lnTo>
                    <a:pt x="3750360" y="3952189"/>
                  </a:lnTo>
                  <a:lnTo>
                    <a:pt x="3772141" y="3911841"/>
                  </a:lnTo>
                  <a:lnTo>
                    <a:pt x="3792270" y="3870490"/>
                  </a:lnTo>
                  <a:lnTo>
                    <a:pt x="3810685" y="3828199"/>
                  </a:lnTo>
                  <a:lnTo>
                    <a:pt x="3827361" y="3784993"/>
                  </a:lnTo>
                  <a:lnTo>
                    <a:pt x="3842232" y="3740937"/>
                  </a:lnTo>
                  <a:lnTo>
                    <a:pt x="3855262" y="3696068"/>
                  </a:lnTo>
                  <a:lnTo>
                    <a:pt x="3866413" y="3650424"/>
                  </a:lnTo>
                  <a:lnTo>
                    <a:pt x="3875646" y="3604056"/>
                  </a:lnTo>
                  <a:lnTo>
                    <a:pt x="3882898" y="3557016"/>
                  </a:lnTo>
                  <a:lnTo>
                    <a:pt x="3888130" y="3509327"/>
                  </a:lnTo>
                  <a:lnTo>
                    <a:pt x="3891305" y="3461054"/>
                  </a:lnTo>
                  <a:lnTo>
                    <a:pt x="3892372" y="3412236"/>
                  </a:lnTo>
                  <a:close/>
                </a:path>
                <a:path w="5588000" h="7048500">
                  <a:moveTo>
                    <a:pt x="5587936" y="5952134"/>
                  </a:moveTo>
                  <a:lnTo>
                    <a:pt x="5586869" y="5903315"/>
                  </a:lnTo>
                  <a:lnTo>
                    <a:pt x="5583694" y="5855043"/>
                  </a:lnTo>
                  <a:lnTo>
                    <a:pt x="5578462" y="5807354"/>
                  </a:lnTo>
                  <a:lnTo>
                    <a:pt x="5571210" y="5760313"/>
                  </a:lnTo>
                  <a:lnTo>
                    <a:pt x="5561990" y="5713946"/>
                  </a:lnTo>
                  <a:lnTo>
                    <a:pt x="5550840" y="5668302"/>
                  </a:lnTo>
                  <a:lnTo>
                    <a:pt x="5537797" y="5623433"/>
                  </a:lnTo>
                  <a:lnTo>
                    <a:pt x="5522925" y="5579376"/>
                  </a:lnTo>
                  <a:lnTo>
                    <a:pt x="5506250" y="5536184"/>
                  </a:lnTo>
                  <a:lnTo>
                    <a:pt x="5487835" y="5493880"/>
                  </a:lnTo>
                  <a:lnTo>
                    <a:pt x="5467718" y="5452542"/>
                  </a:lnTo>
                  <a:lnTo>
                    <a:pt x="5445925" y="5412181"/>
                  </a:lnTo>
                  <a:lnTo>
                    <a:pt x="5422531" y="5372862"/>
                  </a:lnTo>
                  <a:lnTo>
                    <a:pt x="5397551" y="5334622"/>
                  </a:lnTo>
                  <a:lnTo>
                    <a:pt x="5371058" y="5297513"/>
                  </a:lnTo>
                  <a:lnTo>
                    <a:pt x="5343080" y="5261572"/>
                  </a:lnTo>
                  <a:lnTo>
                    <a:pt x="5313654" y="5226850"/>
                  </a:lnTo>
                  <a:lnTo>
                    <a:pt x="5282844" y="5193385"/>
                  </a:lnTo>
                  <a:lnTo>
                    <a:pt x="5250688" y="5161229"/>
                  </a:lnTo>
                  <a:lnTo>
                    <a:pt x="5217223" y="5130419"/>
                  </a:lnTo>
                  <a:lnTo>
                    <a:pt x="5182489" y="5100993"/>
                  </a:lnTo>
                  <a:lnTo>
                    <a:pt x="5146548" y="5073015"/>
                  </a:lnTo>
                  <a:lnTo>
                    <a:pt x="5109438" y="5046523"/>
                  </a:lnTo>
                  <a:lnTo>
                    <a:pt x="5071199" y="5021542"/>
                  </a:lnTo>
                  <a:lnTo>
                    <a:pt x="5031892" y="4998148"/>
                  </a:lnTo>
                  <a:lnTo>
                    <a:pt x="4991532" y="4976368"/>
                  </a:lnTo>
                  <a:lnTo>
                    <a:pt x="4950180" y="4956238"/>
                  </a:lnTo>
                  <a:lnTo>
                    <a:pt x="4907889" y="4937823"/>
                  </a:lnTo>
                  <a:lnTo>
                    <a:pt x="4864697" y="4921148"/>
                  </a:lnTo>
                  <a:lnTo>
                    <a:pt x="4820640" y="4906276"/>
                  </a:lnTo>
                  <a:lnTo>
                    <a:pt x="4775759" y="4893246"/>
                  </a:lnTo>
                  <a:lnTo>
                    <a:pt x="4730127" y="4882083"/>
                  </a:lnTo>
                  <a:lnTo>
                    <a:pt x="4683760" y="4872863"/>
                  </a:lnTo>
                  <a:lnTo>
                    <a:pt x="4636706" y="4865611"/>
                  </a:lnTo>
                  <a:lnTo>
                    <a:pt x="4589030" y="4860379"/>
                  </a:lnTo>
                  <a:lnTo>
                    <a:pt x="4540758" y="4857204"/>
                  </a:lnTo>
                  <a:lnTo>
                    <a:pt x="4491939" y="4856137"/>
                  </a:lnTo>
                  <a:lnTo>
                    <a:pt x="4443107" y="4857204"/>
                  </a:lnTo>
                  <a:lnTo>
                    <a:pt x="4394835" y="4860379"/>
                  </a:lnTo>
                  <a:lnTo>
                    <a:pt x="4347159" y="4865611"/>
                  </a:lnTo>
                  <a:lnTo>
                    <a:pt x="4300118" y="4872863"/>
                  </a:lnTo>
                  <a:lnTo>
                    <a:pt x="4253750" y="4882083"/>
                  </a:lnTo>
                  <a:lnTo>
                    <a:pt x="4208107" y="4893246"/>
                  </a:lnTo>
                  <a:lnTo>
                    <a:pt x="4163237" y="4906276"/>
                  </a:lnTo>
                  <a:lnTo>
                    <a:pt x="4119181" y="4921148"/>
                  </a:lnTo>
                  <a:lnTo>
                    <a:pt x="4075976" y="4937823"/>
                  </a:lnTo>
                  <a:lnTo>
                    <a:pt x="4033685" y="4956238"/>
                  </a:lnTo>
                  <a:lnTo>
                    <a:pt x="3992346" y="4976368"/>
                  </a:lnTo>
                  <a:lnTo>
                    <a:pt x="3951986" y="4998148"/>
                  </a:lnTo>
                  <a:lnTo>
                    <a:pt x="3912666" y="5021542"/>
                  </a:lnTo>
                  <a:lnTo>
                    <a:pt x="3874427" y="5046523"/>
                  </a:lnTo>
                  <a:lnTo>
                    <a:pt x="3837317" y="5073015"/>
                  </a:lnTo>
                  <a:lnTo>
                    <a:pt x="3801376" y="5100993"/>
                  </a:lnTo>
                  <a:lnTo>
                    <a:pt x="3766655" y="5130419"/>
                  </a:lnTo>
                  <a:lnTo>
                    <a:pt x="3733190" y="5161229"/>
                  </a:lnTo>
                  <a:lnTo>
                    <a:pt x="3701034" y="5193385"/>
                  </a:lnTo>
                  <a:lnTo>
                    <a:pt x="3670223" y="5226850"/>
                  </a:lnTo>
                  <a:lnTo>
                    <a:pt x="3640798" y="5261572"/>
                  </a:lnTo>
                  <a:lnTo>
                    <a:pt x="3612819" y="5297513"/>
                  </a:lnTo>
                  <a:lnTo>
                    <a:pt x="3586315" y="5334622"/>
                  </a:lnTo>
                  <a:lnTo>
                    <a:pt x="3561346" y="5372862"/>
                  </a:lnTo>
                  <a:lnTo>
                    <a:pt x="3537953" y="5412181"/>
                  </a:lnTo>
                  <a:lnTo>
                    <a:pt x="3516160" y="5452542"/>
                  </a:lnTo>
                  <a:lnTo>
                    <a:pt x="3496043" y="5493880"/>
                  </a:lnTo>
                  <a:lnTo>
                    <a:pt x="3477615" y="5536184"/>
                  </a:lnTo>
                  <a:lnTo>
                    <a:pt x="3460953" y="5579376"/>
                  </a:lnTo>
                  <a:lnTo>
                    <a:pt x="3446081" y="5623433"/>
                  </a:lnTo>
                  <a:lnTo>
                    <a:pt x="3433038" y="5668302"/>
                  </a:lnTo>
                  <a:lnTo>
                    <a:pt x="3421888" y="5713946"/>
                  </a:lnTo>
                  <a:lnTo>
                    <a:pt x="3412667" y="5760313"/>
                  </a:lnTo>
                  <a:lnTo>
                    <a:pt x="3405416" y="5807354"/>
                  </a:lnTo>
                  <a:lnTo>
                    <a:pt x="3400171" y="5855043"/>
                  </a:lnTo>
                  <a:lnTo>
                    <a:pt x="3397008" y="5903315"/>
                  </a:lnTo>
                  <a:lnTo>
                    <a:pt x="3395929" y="5952134"/>
                  </a:lnTo>
                  <a:lnTo>
                    <a:pt x="3397008" y="6000953"/>
                  </a:lnTo>
                  <a:lnTo>
                    <a:pt x="3400171" y="6049226"/>
                  </a:lnTo>
                  <a:lnTo>
                    <a:pt x="3405416" y="6096914"/>
                  </a:lnTo>
                  <a:lnTo>
                    <a:pt x="3412667" y="6143955"/>
                  </a:lnTo>
                  <a:lnTo>
                    <a:pt x="3421888" y="6190323"/>
                  </a:lnTo>
                  <a:lnTo>
                    <a:pt x="3433038" y="6235966"/>
                  </a:lnTo>
                  <a:lnTo>
                    <a:pt x="3446081" y="6280836"/>
                  </a:lnTo>
                  <a:lnTo>
                    <a:pt x="3460953" y="6324892"/>
                  </a:lnTo>
                  <a:lnTo>
                    <a:pt x="3477615" y="6368085"/>
                  </a:lnTo>
                  <a:lnTo>
                    <a:pt x="3496043" y="6410388"/>
                  </a:lnTo>
                  <a:lnTo>
                    <a:pt x="3516160" y="6451727"/>
                  </a:lnTo>
                  <a:lnTo>
                    <a:pt x="3537953" y="6492087"/>
                  </a:lnTo>
                  <a:lnTo>
                    <a:pt x="3561346" y="6531407"/>
                  </a:lnTo>
                  <a:lnTo>
                    <a:pt x="3586315" y="6569646"/>
                  </a:lnTo>
                  <a:lnTo>
                    <a:pt x="3612819" y="6606756"/>
                  </a:lnTo>
                  <a:lnTo>
                    <a:pt x="3640798" y="6642697"/>
                  </a:lnTo>
                  <a:lnTo>
                    <a:pt x="3670223" y="6677419"/>
                  </a:lnTo>
                  <a:lnTo>
                    <a:pt x="3701034" y="6710883"/>
                  </a:lnTo>
                  <a:lnTo>
                    <a:pt x="3733190" y="6743039"/>
                  </a:lnTo>
                  <a:lnTo>
                    <a:pt x="3766655" y="6773862"/>
                  </a:lnTo>
                  <a:lnTo>
                    <a:pt x="3801376" y="6803276"/>
                  </a:lnTo>
                  <a:lnTo>
                    <a:pt x="3837317" y="6831254"/>
                  </a:lnTo>
                  <a:lnTo>
                    <a:pt x="3874427" y="6857759"/>
                  </a:lnTo>
                  <a:lnTo>
                    <a:pt x="3912666" y="6882727"/>
                  </a:lnTo>
                  <a:lnTo>
                    <a:pt x="3951986" y="6906133"/>
                  </a:lnTo>
                  <a:lnTo>
                    <a:pt x="3992346" y="6927913"/>
                  </a:lnTo>
                  <a:lnTo>
                    <a:pt x="4033685" y="6948030"/>
                  </a:lnTo>
                  <a:lnTo>
                    <a:pt x="4075976" y="6966458"/>
                  </a:lnTo>
                  <a:lnTo>
                    <a:pt x="4119181" y="6983120"/>
                  </a:lnTo>
                  <a:lnTo>
                    <a:pt x="4163237" y="6998005"/>
                  </a:lnTo>
                  <a:lnTo>
                    <a:pt x="4208107" y="7011035"/>
                  </a:lnTo>
                  <a:lnTo>
                    <a:pt x="4253750" y="7022185"/>
                  </a:lnTo>
                  <a:lnTo>
                    <a:pt x="4300118" y="7031406"/>
                  </a:lnTo>
                  <a:lnTo>
                    <a:pt x="4347159" y="7038670"/>
                  </a:lnTo>
                  <a:lnTo>
                    <a:pt x="4394835" y="7043902"/>
                  </a:lnTo>
                  <a:lnTo>
                    <a:pt x="4443107" y="7047077"/>
                  </a:lnTo>
                  <a:lnTo>
                    <a:pt x="4491939" y="7048144"/>
                  </a:lnTo>
                  <a:lnTo>
                    <a:pt x="4540758" y="7047077"/>
                  </a:lnTo>
                  <a:lnTo>
                    <a:pt x="4589030" y="7043902"/>
                  </a:lnTo>
                  <a:lnTo>
                    <a:pt x="4636706" y="7038670"/>
                  </a:lnTo>
                  <a:lnTo>
                    <a:pt x="4683760" y="7031406"/>
                  </a:lnTo>
                  <a:lnTo>
                    <a:pt x="4730127" y="7022185"/>
                  </a:lnTo>
                  <a:lnTo>
                    <a:pt x="4775759" y="7011035"/>
                  </a:lnTo>
                  <a:lnTo>
                    <a:pt x="4820640" y="6998005"/>
                  </a:lnTo>
                  <a:lnTo>
                    <a:pt x="4864697" y="6983120"/>
                  </a:lnTo>
                  <a:lnTo>
                    <a:pt x="4907889" y="6966458"/>
                  </a:lnTo>
                  <a:lnTo>
                    <a:pt x="4950180" y="6948030"/>
                  </a:lnTo>
                  <a:lnTo>
                    <a:pt x="4991532" y="6927913"/>
                  </a:lnTo>
                  <a:lnTo>
                    <a:pt x="5031892" y="6906133"/>
                  </a:lnTo>
                  <a:lnTo>
                    <a:pt x="5071199" y="6882727"/>
                  </a:lnTo>
                  <a:lnTo>
                    <a:pt x="5109438" y="6857759"/>
                  </a:lnTo>
                  <a:lnTo>
                    <a:pt x="5146548" y="6831254"/>
                  </a:lnTo>
                  <a:lnTo>
                    <a:pt x="5182489" y="6803276"/>
                  </a:lnTo>
                  <a:lnTo>
                    <a:pt x="5217223" y="6773862"/>
                  </a:lnTo>
                  <a:lnTo>
                    <a:pt x="5250688" y="6743039"/>
                  </a:lnTo>
                  <a:lnTo>
                    <a:pt x="5282844" y="6710883"/>
                  </a:lnTo>
                  <a:lnTo>
                    <a:pt x="5313654" y="6677419"/>
                  </a:lnTo>
                  <a:lnTo>
                    <a:pt x="5343080" y="6642697"/>
                  </a:lnTo>
                  <a:lnTo>
                    <a:pt x="5371058" y="6606756"/>
                  </a:lnTo>
                  <a:lnTo>
                    <a:pt x="5397551" y="6569646"/>
                  </a:lnTo>
                  <a:lnTo>
                    <a:pt x="5422531" y="6531407"/>
                  </a:lnTo>
                  <a:lnTo>
                    <a:pt x="5445925" y="6492087"/>
                  </a:lnTo>
                  <a:lnTo>
                    <a:pt x="5467718" y="6451727"/>
                  </a:lnTo>
                  <a:lnTo>
                    <a:pt x="5487835" y="6410388"/>
                  </a:lnTo>
                  <a:lnTo>
                    <a:pt x="5506250" y="6368085"/>
                  </a:lnTo>
                  <a:lnTo>
                    <a:pt x="5522925" y="6324892"/>
                  </a:lnTo>
                  <a:lnTo>
                    <a:pt x="5537797" y="6280836"/>
                  </a:lnTo>
                  <a:lnTo>
                    <a:pt x="5550840" y="6235966"/>
                  </a:lnTo>
                  <a:lnTo>
                    <a:pt x="5561990" y="6190323"/>
                  </a:lnTo>
                  <a:lnTo>
                    <a:pt x="5571210" y="6143955"/>
                  </a:lnTo>
                  <a:lnTo>
                    <a:pt x="5578462" y="6096914"/>
                  </a:lnTo>
                  <a:lnTo>
                    <a:pt x="5583694" y="6049226"/>
                  </a:lnTo>
                  <a:lnTo>
                    <a:pt x="5586869" y="6000953"/>
                  </a:lnTo>
                  <a:lnTo>
                    <a:pt x="5587936" y="5952134"/>
                  </a:lnTo>
                  <a:close/>
                </a:path>
                <a:path w="5588000" h="7048500">
                  <a:moveTo>
                    <a:pt x="5587936" y="1096010"/>
                  </a:moveTo>
                  <a:lnTo>
                    <a:pt x="5586869" y="1047178"/>
                  </a:lnTo>
                  <a:lnTo>
                    <a:pt x="5583694" y="998905"/>
                  </a:lnTo>
                  <a:lnTo>
                    <a:pt x="5578462" y="951230"/>
                  </a:lnTo>
                  <a:lnTo>
                    <a:pt x="5571210" y="904176"/>
                  </a:lnTo>
                  <a:lnTo>
                    <a:pt x="5561990" y="857821"/>
                  </a:lnTo>
                  <a:lnTo>
                    <a:pt x="5550840" y="812177"/>
                  </a:lnTo>
                  <a:lnTo>
                    <a:pt x="5537797" y="767308"/>
                  </a:lnTo>
                  <a:lnTo>
                    <a:pt x="5522925" y="723252"/>
                  </a:lnTo>
                  <a:lnTo>
                    <a:pt x="5506250" y="680046"/>
                  </a:lnTo>
                  <a:lnTo>
                    <a:pt x="5487835" y="637755"/>
                  </a:lnTo>
                  <a:lnTo>
                    <a:pt x="5467718" y="596404"/>
                  </a:lnTo>
                  <a:lnTo>
                    <a:pt x="5445925" y="556044"/>
                  </a:lnTo>
                  <a:lnTo>
                    <a:pt x="5422531" y="516737"/>
                  </a:lnTo>
                  <a:lnTo>
                    <a:pt x="5397551" y="478497"/>
                  </a:lnTo>
                  <a:lnTo>
                    <a:pt x="5371058" y="441388"/>
                  </a:lnTo>
                  <a:lnTo>
                    <a:pt x="5343080" y="405447"/>
                  </a:lnTo>
                  <a:lnTo>
                    <a:pt x="5313654" y="370725"/>
                  </a:lnTo>
                  <a:lnTo>
                    <a:pt x="5282844" y="337261"/>
                  </a:lnTo>
                  <a:lnTo>
                    <a:pt x="5250688" y="305092"/>
                  </a:lnTo>
                  <a:lnTo>
                    <a:pt x="5217223" y="274281"/>
                  </a:lnTo>
                  <a:lnTo>
                    <a:pt x="5182489" y="244868"/>
                  </a:lnTo>
                  <a:lnTo>
                    <a:pt x="5146548" y="216877"/>
                  </a:lnTo>
                  <a:lnTo>
                    <a:pt x="5109438" y="190385"/>
                  </a:lnTo>
                  <a:lnTo>
                    <a:pt x="5071199" y="165404"/>
                  </a:lnTo>
                  <a:lnTo>
                    <a:pt x="5031892" y="142011"/>
                  </a:lnTo>
                  <a:lnTo>
                    <a:pt x="4991532" y="120230"/>
                  </a:lnTo>
                  <a:lnTo>
                    <a:pt x="4950180" y="100101"/>
                  </a:lnTo>
                  <a:lnTo>
                    <a:pt x="4907889" y="81686"/>
                  </a:lnTo>
                  <a:lnTo>
                    <a:pt x="4864697" y="65011"/>
                  </a:lnTo>
                  <a:lnTo>
                    <a:pt x="4820640" y="50139"/>
                  </a:lnTo>
                  <a:lnTo>
                    <a:pt x="4775759" y="37109"/>
                  </a:lnTo>
                  <a:lnTo>
                    <a:pt x="4730127" y="25946"/>
                  </a:lnTo>
                  <a:lnTo>
                    <a:pt x="4683760" y="16725"/>
                  </a:lnTo>
                  <a:lnTo>
                    <a:pt x="4636706" y="9474"/>
                  </a:lnTo>
                  <a:lnTo>
                    <a:pt x="4589030" y="4241"/>
                  </a:lnTo>
                  <a:lnTo>
                    <a:pt x="4540758" y="1066"/>
                  </a:lnTo>
                  <a:lnTo>
                    <a:pt x="4491939" y="0"/>
                  </a:lnTo>
                  <a:lnTo>
                    <a:pt x="4443107" y="1066"/>
                  </a:lnTo>
                  <a:lnTo>
                    <a:pt x="4394835" y="4241"/>
                  </a:lnTo>
                  <a:lnTo>
                    <a:pt x="4347159" y="9474"/>
                  </a:lnTo>
                  <a:lnTo>
                    <a:pt x="4300118" y="16725"/>
                  </a:lnTo>
                  <a:lnTo>
                    <a:pt x="4253750" y="25946"/>
                  </a:lnTo>
                  <a:lnTo>
                    <a:pt x="4208107" y="37109"/>
                  </a:lnTo>
                  <a:lnTo>
                    <a:pt x="4163237" y="50139"/>
                  </a:lnTo>
                  <a:lnTo>
                    <a:pt x="4119181" y="65011"/>
                  </a:lnTo>
                  <a:lnTo>
                    <a:pt x="4075976" y="81686"/>
                  </a:lnTo>
                  <a:lnTo>
                    <a:pt x="4033685" y="100101"/>
                  </a:lnTo>
                  <a:lnTo>
                    <a:pt x="3992346" y="120230"/>
                  </a:lnTo>
                  <a:lnTo>
                    <a:pt x="3951986" y="142011"/>
                  </a:lnTo>
                  <a:lnTo>
                    <a:pt x="3912666" y="165404"/>
                  </a:lnTo>
                  <a:lnTo>
                    <a:pt x="3874427" y="190385"/>
                  </a:lnTo>
                  <a:lnTo>
                    <a:pt x="3837317" y="216877"/>
                  </a:lnTo>
                  <a:lnTo>
                    <a:pt x="3801376" y="244868"/>
                  </a:lnTo>
                  <a:lnTo>
                    <a:pt x="3766655" y="274281"/>
                  </a:lnTo>
                  <a:lnTo>
                    <a:pt x="3733190" y="305092"/>
                  </a:lnTo>
                  <a:lnTo>
                    <a:pt x="3701034" y="337261"/>
                  </a:lnTo>
                  <a:lnTo>
                    <a:pt x="3670223" y="370725"/>
                  </a:lnTo>
                  <a:lnTo>
                    <a:pt x="3640798" y="405447"/>
                  </a:lnTo>
                  <a:lnTo>
                    <a:pt x="3612819" y="441388"/>
                  </a:lnTo>
                  <a:lnTo>
                    <a:pt x="3586315" y="478497"/>
                  </a:lnTo>
                  <a:lnTo>
                    <a:pt x="3561346" y="516737"/>
                  </a:lnTo>
                  <a:lnTo>
                    <a:pt x="3537953" y="556044"/>
                  </a:lnTo>
                  <a:lnTo>
                    <a:pt x="3516160" y="596404"/>
                  </a:lnTo>
                  <a:lnTo>
                    <a:pt x="3496043" y="637755"/>
                  </a:lnTo>
                  <a:lnTo>
                    <a:pt x="3477615" y="680046"/>
                  </a:lnTo>
                  <a:lnTo>
                    <a:pt x="3460953" y="723252"/>
                  </a:lnTo>
                  <a:lnTo>
                    <a:pt x="3446081" y="767308"/>
                  </a:lnTo>
                  <a:lnTo>
                    <a:pt x="3433038" y="812177"/>
                  </a:lnTo>
                  <a:lnTo>
                    <a:pt x="3421888" y="857821"/>
                  </a:lnTo>
                  <a:lnTo>
                    <a:pt x="3412667" y="904176"/>
                  </a:lnTo>
                  <a:lnTo>
                    <a:pt x="3405416" y="951230"/>
                  </a:lnTo>
                  <a:lnTo>
                    <a:pt x="3400171" y="998905"/>
                  </a:lnTo>
                  <a:lnTo>
                    <a:pt x="3397008" y="1047178"/>
                  </a:lnTo>
                  <a:lnTo>
                    <a:pt x="3395929" y="1096010"/>
                  </a:lnTo>
                  <a:lnTo>
                    <a:pt x="3397008" y="1144828"/>
                  </a:lnTo>
                  <a:lnTo>
                    <a:pt x="3400171" y="1193101"/>
                  </a:lnTo>
                  <a:lnTo>
                    <a:pt x="3405416" y="1240777"/>
                  </a:lnTo>
                  <a:lnTo>
                    <a:pt x="3412667" y="1287830"/>
                  </a:lnTo>
                  <a:lnTo>
                    <a:pt x="3421888" y="1334198"/>
                  </a:lnTo>
                  <a:lnTo>
                    <a:pt x="3433038" y="1379829"/>
                  </a:lnTo>
                  <a:lnTo>
                    <a:pt x="3446081" y="1424711"/>
                  </a:lnTo>
                  <a:lnTo>
                    <a:pt x="3460953" y="1468767"/>
                  </a:lnTo>
                  <a:lnTo>
                    <a:pt x="3477615" y="1511960"/>
                  </a:lnTo>
                  <a:lnTo>
                    <a:pt x="3496043" y="1554251"/>
                  </a:lnTo>
                  <a:lnTo>
                    <a:pt x="3516160" y="1595602"/>
                  </a:lnTo>
                  <a:lnTo>
                    <a:pt x="3537953" y="1635950"/>
                  </a:lnTo>
                  <a:lnTo>
                    <a:pt x="3561346" y="1675269"/>
                  </a:lnTo>
                  <a:lnTo>
                    <a:pt x="3586315" y="1713509"/>
                  </a:lnTo>
                  <a:lnTo>
                    <a:pt x="3612819" y="1750618"/>
                  </a:lnTo>
                  <a:lnTo>
                    <a:pt x="3640798" y="1786559"/>
                  </a:lnTo>
                  <a:lnTo>
                    <a:pt x="3670223" y="1821281"/>
                  </a:lnTo>
                  <a:lnTo>
                    <a:pt x="3701034" y="1854746"/>
                  </a:lnTo>
                  <a:lnTo>
                    <a:pt x="3733190" y="1886915"/>
                  </a:lnTo>
                  <a:lnTo>
                    <a:pt x="3766655" y="1917725"/>
                  </a:lnTo>
                  <a:lnTo>
                    <a:pt x="3801376" y="1947138"/>
                  </a:lnTo>
                  <a:lnTo>
                    <a:pt x="3837317" y="1975116"/>
                  </a:lnTo>
                  <a:lnTo>
                    <a:pt x="3874427" y="2001621"/>
                  </a:lnTo>
                  <a:lnTo>
                    <a:pt x="3912666" y="2026589"/>
                  </a:lnTo>
                  <a:lnTo>
                    <a:pt x="3951986" y="2049995"/>
                  </a:lnTo>
                  <a:lnTo>
                    <a:pt x="3992346" y="2071776"/>
                  </a:lnTo>
                  <a:lnTo>
                    <a:pt x="4033685" y="2091893"/>
                  </a:lnTo>
                  <a:lnTo>
                    <a:pt x="4075976" y="2110321"/>
                  </a:lnTo>
                  <a:lnTo>
                    <a:pt x="4119181" y="2126983"/>
                  </a:lnTo>
                  <a:lnTo>
                    <a:pt x="4163237" y="2141855"/>
                  </a:lnTo>
                  <a:lnTo>
                    <a:pt x="4208107" y="2154898"/>
                  </a:lnTo>
                  <a:lnTo>
                    <a:pt x="4253750" y="2166048"/>
                  </a:lnTo>
                  <a:lnTo>
                    <a:pt x="4300118" y="2175268"/>
                  </a:lnTo>
                  <a:lnTo>
                    <a:pt x="4347159" y="2182520"/>
                  </a:lnTo>
                  <a:lnTo>
                    <a:pt x="4394835" y="2187765"/>
                  </a:lnTo>
                  <a:lnTo>
                    <a:pt x="4443107" y="2190940"/>
                  </a:lnTo>
                  <a:lnTo>
                    <a:pt x="4491939" y="2192007"/>
                  </a:lnTo>
                  <a:lnTo>
                    <a:pt x="4540758" y="2190940"/>
                  </a:lnTo>
                  <a:lnTo>
                    <a:pt x="4589030" y="2187765"/>
                  </a:lnTo>
                  <a:lnTo>
                    <a:pt x="4636706" y="2182520"/>
                  </a:lnTo>
                  <a:lnTo>
                    <a:pt x="4683760" y="2175268"/>
                  </a:lnTo>
                  <a:lnTo>
                    <a:pt x="4730127" y="2166048"/>
                  </a:lnTo>
                  <a:lnTo>
                    <a:pt x="4775759" y="2154898"/>
                  </a:lnTo>
                  <a:lnTo>
                    <a:pt x="4820640" y="2141855"/>
                  </a:lnTo>
                  <a:lnTo>
                    <a:pt x="4864697" y="2126983"/>
                  </a:lnTo>
                  <a:lnTo>
                    <a:pt x="4907889" y="2110321"/>
                  </a:lnTo>
                  <a:lnTo>
                    <a:pt x="4950180" y="2091893"/>
                  </a:lnTo>
                  <a:lnTo>
                    <a:pt x="4991532" y="2071776"/>
                  </a:lnTo>
                  <a:lnTo>
                    <a:pt x="5031892" y="2049995"/>
                  </a:lnTo>
                  <a:lnTo>
                    <a:pt x="5071199" y="2026589"/>
                  </a:lnTo>
                  <a:lnTo>
                    <a:pt x="5109438" y="2001621"/>
                  </a:lnTo>
                  <a:lnTo>
                    <a:pt x="5146548" y="1975116"/>
                  </a:lnTo>
                  <a:lnTo>
                    <a:pt x="5182489" y="1947138"/>
                  </a:lnTo>
                  <a:lnTo>
                    <a:pt x="5217223" y="1917725"/>
                  </a:lnTo>
                  <a:lnTo>
                    <a:pt x="5250688" y="1886915"/>
                  </a:lnTo>
                  <a:lnTo>
                    <a:pt x="5282844" y="1854746"/>
                  </a:lnTo>
                  <a:lnTo>
                    <a:pt x="5313654" y="1821281"/>
                  </a:lnTo>
                  <a:lnTo>
                    <a:pt x="5343080" y="1786559"/>
                  </a:lnTo>
                  <a:lnTo>
                    <a:pt x="5371058" y="1750618"/>
                  </a:lnTo>
                  <a:lnTo>
                    <a:pt x="5397551" y="1713509"/>
                  </a:lnTo>
                  <a:lnTo>
                    <a:pt x="5422531" y="1675269"/>
                  </a:lnTo>
                  <a:lnTo>
                    <a:pt x="5445925" y="1635950"/>
                  </a:lnTo>
                  <a:lnTo>
                    <a:pt x="5467718" y="1595602"/>
                  </a:lnTo>
                  <a:lnTo>
                    <a:pt x="5487835" y="1554251"/>
                  </a:lnTo>
                  <a:lnTo>
                    <a:pt x="5506250" y="1511960"/>
                  </a:lnTo>
                  <a:lnTo>
                    <a:pt x="5522925" y="1468767"/>
                  </a:lnTo>
                  <a:lnTo>
                    <a:pt x="5537797" y="1424711"/>
                  </a:lnTo>
                  <a:lnTo>
                    <a:pt x="5550840" y="1379829"/>
                  </a:lnTo>
                  <a:lnTo>
                    <a:pt x="5561990" y="1334198"/>
                  </a:lnTo>
                  <a:lnTo>
                    <a:pt x="5571210" y="1287830"/>
                  </a:lnTo>
                  <a:lnTo>
                    <a:pt x="5578462" y="1240777"/>
                  </a:lnTo>
                  <a:lnTo>
                    <a:pt x="5583694" y="1193101"/>
                  </a:lnTo>
                  <a:lnTo>
                    <a:pt x="5586869" y="1144828"/>
                  </a:lnTo>
                  <a:lnTo>
                    <a:pt x="5587936" y="109601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290" dirty="0"/>
              <a:t>Ч</a:t>
            </a:r>
            <a:r>
              <a:rPr spc="-170" dirty="0"/>
              <a:t>т</a:t>
            </a:r>
            <a:r>
              <a:rPr spc="-250" dirty="0"/>
              <a:t>о</a:t>
            </a:r>
            <a:r>
              <a:rPr spc="-465" dirty="0"/>
              <a:t> </a:t>
            </a:r>
            <a:r>
              <a:rPr spc="-360" dirty="0"/>
              <a:t>мы</a:t>
            </a:r>
            <a:r>
              <a:rPr spc="-465" dirty="0"/>
              <a:t> </a:t>
            </a:r>
            <a:r>
              <a:rPr spc="-160" dirty="0"/>
              <a:t>найдём</a:t>
            </a:r>
            <a:r>
              <a:rPr spc="-465" dirty="0"/>
              <a:t> </a:t>
            </a:r>
            <a:r>
              <a:rPr spc="-430" dirty="0"/>
              <a:t>в</a:t>
            </a:r>
            <a:r>
              <a:rPr spc="-465" dirty="0"/>
              <a:t> </a:t>
            </a:r>
            <a:r>
              <a:rPr spc="-220" dirty="0"/>
              <a:t>м</a:t>
            </a:r>
            <a:r>
              <a:rPr spc="-270" dirty="0"/>
              <a:t>у</a:t>
            </a:r>
            <a:r>
              <a:rPr spc="-175" dirty="0"/>
              <a:t>зе</a:t>
            </a:r>
            <a:r>
              <a:rPr spc="-509" dirty="0"/>
              <a:t>е</a:t>
            </a:r>
            <a:r>
              <a:rPr spc="-210" dirty="0"/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23826"/>
            <a:ext cx="7351395" cy="9372600"/>
          </a:xfrm>
          <a:custGeom>
            <a:avLst/>
            <a:gdLst/>
            <a:ahLst/>
            <a:cxnLst/>
            <a:rect l="l" t="t" r="r" b="b"/>
            <a:pathLst>
              <a:path w="7351395" h="9372600">
                <a:moveTo>
                  <a:pt x="3045761" y="9359900"/>
                </a:moveTo>
                <a:lnTo>
                  <a:pt x="2276489" y="9359900"/>
                </a:lnTo>
                <a:lnTo>
                  <a:pt x="2324125" y="9372600"/>
                </a:lnTo>
                <a:lnTo>
                  <a:pt x="2998125" y="9372600"/>
                </a:lnTo>
                <a:lnTo>
                  <a:pt x="3045761" y="9359900"/>
                </a:lnTo>
                <a:close/>
              </a:path>
              <a:path w="7351395" h="9372600">
                <a:moveTo>
                  <a:pt x="3187856" y="9347200"/>
                </a:moveTo>
                <a:lnTo>
                  <a:pt x="2134394" y="9347200"/>
                </a:lnTo>
                <a:lnTo>
                  <a:pt x="2181621" y="9359900"/>
                </a:lnTo>
                <a:lnTo>
                  <a:pt x="3140629" y="9359900"/>
                </a:lnTo>
                <a:lnTo>
                  <a:pt x="3187856" y="9347200"/>
                </a:lnTo>
                <a:close/>
              </a:path>
              <a:path w="7351395" h="9372600">
                <a:moveTo>
                  <a:pt x="3281886" y="9334500"/>
                </a:moveTo>
                <a:lnTo>
                  <a:pt x="2040364" y="9334500"/>
                </a:lnTo>
                <a:lnTo>
                  <a:pt x="2087307" y="9347200"/>
                </a:lnTo>
                <a:lnTo>
                  <a:pt x="3234943" y="9347200"/>
                </a:lnTo>
                <a:lnTo>
                  <a:pt x="3281886" y="9334500"/>
                </a:lnTo>
                <a:close/>
              </a:path>
              <a:path w="7351395" h="9372600">
                <a:moveTo>
                  <a:pt x="3375334" y="9321800"/>
                </a:moveTo>
                <a:lnTo>
                  <a:pt x="1946916" y="9321800"/>
                </a:lnTo>
                <a:lnTo>
                  <a:pt x="1993566" y="9334500"/>
                </a:lnTo>
                <a:lnTo>
                  <a:pt x="3328684" y="9334500"/>
                </a:lnTo>
                <a:lnTo>
                  <a:pt x="3375334" y="9321800"/>
                </a:lnTo>
                <a:close/>
              </a:path>
              <a:path w="7351395" h="9372600">
                <a:moveTo>
                  <a:pt x="3514372" y="9296400"/>
                </a:moveTo>
                <a:lnTo>
                  <a:pt x="1807878" y="9296400"/>
                </a:lnTo>
                <a:lnTo>
                  <a:pt x="1900417" y="9321800"/>
                </a:lnTo>
                <a:lnTo>
                  <a:pt x="3421833" y="9321800"/>
                </a:lnTo>
                <a:lnTo>
                  <a:pt x="3514372" y="9296400"/>
                </a:lnTo>
                <a:close/>
              </a:path>
              <a:path w="7351395" h="9372600">
                <a:moveTo>
                  <a:pt x="3697542" y="9258300"/>
                </a:moveTo>
                <a:lnTo>
                  <a:pt x="1624708" y="9258300"/>
                </a:lnTo>
                <a:lnTo>
                  <a:pt x="1761844" y="9296400"/>
                </a:lnTo>
                <a:lnTo>
                  <a:pt x="3560406" y="9296400"/>
                </a:lnTo>
                <a:lnTo>
                  <a:pt x="3697542" y="9258300"/>
                </a:lnTo>
                <a:close/>
              </a:path>
              <a:path w="7351395" h="9372600">
                <a:moveTo>
                  <a:pt x="3922734" y="165100"/>
                </a:moveTo>
                <a:lnTo>
                  <a:pt x="1399516" y="165100"/>
                </a:lnTo>
                <a:lnTo>
                  <a:pt x="1310673" y="190500"/>
                </a:lnTo>
                <a:lnTo>
                  <a:pt x="1266526" y="215900"/>
                </a:lnTo>
                <a:lnTo>
                  <a:pt x="1048619" y="279400"/>
                </a:lnTo>
                <a:lnTo>
                  <a:pt x="1005620" y="304800"/>
                </a:lnTo>
                <a:lnTo>
                  <a:pt x="920225" y="330200"/>
                </a:lnTo>
                <a:lnTo>
                  <a:pt x="877833" y="355600"/>
                </a:lnTo>
                <a:lnTo>
                  <a:pt x="793672" y="381000"/>
                </a:lnTo>
                <a:lnTo>
                  <a:pt x="751908" y="406400"/>
                </a:lnTo>
                <a:lnTo>
                  <a:pt x="710358" y="419100"/>
                </a:lnTo>
                <a:lnTo>
                  <a:pt x="669024" y="444500"/>
                </a:lnTo>
                <a:lnTo>
                  <a:pt x="627908" y="457200"/>
                </a:lnTo>
                <a:lnTo>
                  <a:pt x="546343" y="508000"/>
                </a:lnTo>
                <a:lnTo>
                  <a:pt x="505898" y="520700"/>
                </a:lnTo>
                <a:lnTo>
                  <a:pt x="425694" y="571500"/>
                </a:lnTo>
                <a:lnTo>
                  <a:pt x="385940" y="584200"/>
                </a:lnTo>
                <a:lnTo>
                  <a:pt x="268099" y="660400"/>
                </a:lnTo>
                <a:lnTo>
                  <a:pt x="229300" y="673100"/>
                </a:lnTo>
                <a:lnTo>
                  <a:pt x="152438" y="723900"/>
                </a:lnTo>
                <a:lnTo>
                  <a:pt x="1725" y="825500"/>
                </a:lnTo>
                <a:lnTo>
                  <a:pt x="0" y="825500"/>
                </a:lnTo>
                <a:lnTo>
                  <a:pt x="0" y="8547100"/>
                </a:lnTo>
                <a:lnTo>
                  <a:pt x="1725" y="8547100"/>
                </a:lnTo>
                <a:lnTo>
                  <a:pt x="152438" y="8648700"/>
                </a:lnTo>
                <a:lnTo>
                  <a:pt x="307140" y="8750300"/>
                </a:lnTo>
                <a:lnTo>
                  <a:pt x="346422" y="8763000"/>
                </a:lnTo>
                <a:lnTo>
                  <a:pt x="465681" y="8839200"/>
                </a:lnTo>
                <a:lnTo>
                  <a:pt x="505898" y="8851900"/>
                </a:lnTo>
                <a:lnTo>
                  <a:pt x="587014" y="8902700"/>
                </a:lnTo>
                <a:lnTo>
                  <a:pt x="627908" y="8915400"/>
                </a:lnTo>
                <a:lnTo>
                  <a:pt x="669024" y="8940800"/>
                </a:lnTo>
                <a:lnTo>
                  <a:pt x="710358" y="8953500"/>
                </a:lnTo>
                <a:lnTo>
                  <a:pt x="751908" y="8978900"/>
                </a:lnTo>
                <a:lnTo>
                  <a:pt x="835648" y="9004300"/>
                </a:lnTo>
                <a:lnTo>
                  <a:pt x="877833" y="9029700"/>
                </a:lnTo>
                <a:lnTo>
                  <a:pt x="920225" y="9042400"/>
                </a:lnTo>
                <a:lnTo>
                  <a:pt x="962822" y="9067800"/>
                </a:lnTo>
                <a:lnTo>
                  <a:pt x="1091815" y="9105900"/>
                </a:lnTo>
                <a:lnTo>
                  <a:pt x="1135206" y="9131300"/>
                </a:lnTo>
                <a:lnTo>
                  <a:pt x="1579327" y="9258300"/>
                </a:lnTo>
                <a:lnTo>
                  <a:pt x="3742923" y="9258300"/>
                </a:lnTo>
                <a:lnTo>
                  <a:pt x="4187044" y="9131300"/>
                </a:lnTo>
                <a:lnTo>
                  <a:pt x="4230435" y="9105900"/>
                </a:lnTo>
                <a:lnTo>
                  <a:pt x="4359428" y="9067800"/>
                </a:lnTo>
                <a:lnTo>
                  <a:pt x="4402025" y="9042400"/>
                </a:lnTo>
                <a:lnTo>
                  <a:pt x="4444417" y="9029700"/>
                </a:lnTo>
                <a:lnTo>
                  <a:pt x="4486602" y="9004300"/>
                </a:lnTo>
                <a:lnTo>
                  <a:pt x="4570342" y="8978900"/>
                </a:lnTo>
                <a:lnTo>
                  <a:pt x="4611892" y="8953500"/>
                </a:lnTo>
                <a:lnTo>
                  <a:pt x="4653226" y="8940800"/>
                </a:lnTo>
                <a:lnTo>
                  <a:pt x="4694342" y="8915400"/>
                </a:lnTo>
                <a:lnTo>
                  <a:pt x="4735236" y="8902700"/>
                </a:lnTo>
                <a:lnTo>
                  <a:pt x="4816352" y="8851900"/>
                </a:lnTo>
                <a:lnTo>
                  <a:pt x="4856569" y="8839200"/>
                </a:lnTo>
                <a:lnTo>
                  <a:pt x="4975828" y="8763000"/>
                </a:lnTo>
                <a:lnTo>
                  <a:pt x="5015110" y="8750300"/>
                </a:lnTo>
                <a:lnTo>
                  <a:pt x="5169812" y="8648700"/>
                </a:lnTo>
                <a:lnTo>
                  <a:pt x="5320525" y="8547100"/>
                </a:lnTo>
                <a:lnTo>
                  <a:pt x="5430852" y="8470900"/>
                </a:lnTo>
                <a:lnTo>
                  <a:pt x="5538786" y="8394700"/>
                </a:lnTo>
                <a:lnTo>
                  <a:pt x="5574221" y="8369300"/>
                </a:lnTo>
                <a:lnTo>
                  <a:pt x="5609382" y="8331200"/>
                </a:lnTo>
                <a:lnTo>
                  <a:pt x="5713187" y="8255000"/>
                </a:lnTo>
                <a:lnTo>
                  <a:pt x="5747223" y="8216900"/>
                </a:lnTo>
                <a:lnTo>
                  <a:pt x="5814431" y="8166100"/>
                </a:lnTo>
                <a:lnTo>
                  <a:pt x="5847599" y="8128000"/>
                </a:lnTo>
                <a:lnTo>
                  <a:pt x="5880472" y="8102600"/>
                </a:lnTo>
                <a:lnTo>
                  <a:pt x="5913049" y="8064500"/>
                </a:lnTo>
                <a:lnTo>
                  <a:pt x="5945327" y="8039100"/>
                </a:lnTo>
                <a:lnTo>
                  <a:pt x="5977304" y="8001000"/>
                </a:lnTo>
                <a:lnTo>
                  <a:pt x="6008978" y="7975600"/>
                </a:lnTo>
                <a:lnTo>
                  <a:pt x="6040345" y="7937500"/>
                </a:lnTo>
                <a:lnTo>
                  <a:pt x="6071405" y="7912100"/>
                </a:lnTo>
                <a:lnTo>
                  <a:pt x="6102153" y="7874000"/>
                </a:lnTo>
                <a:lnTo>
                  <a:pt x="6132589" y="7848600"/>
                </a:lnTo>
                <a:lnTo>
                  <a:pt x="6162710" y="7810500"/>
                </a:lnTo>
                <a:lnTo>
                  <a:pt x="6192512" y="7772400"/>
                </a:lnTo>
                <a:lnTo>
                  <a:pt x="6221995" y="7747000"/>
                </a:lnTo>
                <a:lnTo>
                  <a:pt x="6251156" y="7708900"/>
                </a:lnTo>
                <a:lnTo>
                  <a:pt x="6279991" y="7670800"/>
                </a:lnTo>
                <a:lnTo>
                  <a:pt x="6308500" y="7632700"/>
                </a:lnTo>
                <a:lnTo>
                  <a:pt x="6336679" y="7607300"/>
                </a:lnTo>
                <a:lnTo>
                  <a:pt x="6364526" y="7569200"/>
                </a:lnTo>
                <a:lnTo>
                  <a:pt x="6392039" y="7531100"/>
                </a:lnTo>
                <a:lnTo>
                  <a:pt x="6419216" y="7493000"/>
                </a:lnTo>
                <a:lnTo>
                  <a:pt x="6446054" y="7454900"/>
                </a:lnTo>
                <a:lnTo>
                  <a:pt x="6472550" y="7416800"/>
                </a:lnTo>
                <a:lnTo>
                  <a:pt x="6498703" y="7391400"/>
                </a:lnTo>
                <a:lnTo>
                  <a:pt x="6524510" y="7353300"/>
                </a:lnTo>
                <a:lnTo>
                  <a:pt x="6549968" y="7315200"/>
                </a:lnTo>
                <a:lnTo>
                  <a:pt x="6575076" y="7277100"/>
                </a:lnTo>
                <a:lnTo>
                  <a:pt x="6599831" y="7239000"/>
                </a:lnTo>
                <a:lnTo>
                  <a:pt x="6624230" y="7200900"/>
                </a:lnTo>
                <a:lnTo>
                  <a:pt x="6648272" y="7162800"/>
                </a:lnTo>
                <a:lnTo>
                  <a:pt x="6671954" y="7124700"/>
                </a:lnTo>
                <a:lnTo>
                  <a:pt x="6695273" y="7086600"/>
                </a:lnTo>
                <a:lnTo>
                  <a:pt x="6718227" y="7048500"/>
                </a:lnTo>
                <a:lnTo>
                  <a:pt x="6740815" y="6997700"/>
                </a:lnTo>
                <a:lnTo>
                  <a:pt x="6763032" y="6959600"/>
                </a:lnTo>
                <a:lnTo>
                  <a:pt x="6784878" y="6921500"/>
                </a:lnTo>
                <a:lnTo>
                  <a:pt x="6806349" y="6883400"/>
                </a:lnTo>
                <a:lnTo>
                  <a:pt x="6827444" y="6845300"/>
                </a:lnTo>
                <a:lnTo>
                  <a:pt x="6848160" y="6807200"/>
                </a:lnTo>
                <a:lnTo>
                  <a:pt x="6868495" y="6769100"/>
                </a:lnTo>
                <a:lnTo>
                  <a:pt x="6888446" y="6718300"/>
                </a:lnTo>
                <a:lnTo>
                  <a:pt x="6908011" y="6680200"/>
                </a:lnTo>
                <a:lnTo>
                  <a:pt x="6927187" y="6642100"/>
                </a:lnTo>
                <a:lnTo>
                  <a:pt x="6945973" y="6604000"/>
                </a:lnTo>
                <a:lnTo>
                  <a:pt x="6964366" y="6553200"/>
                </a:lnTo>
                <a:lnTo>
                  <a:pt x="6982363" y="6515100"/>
                </a:lnTo>
                <a:lnTo>
                  <a:pt x="6999962" y="6477000"/>
                </a:lnTo>
                <a:lnTo>
                  <a:pt x="7017161" y="6426200"/>
                </a:lnTo>
                <a:lnTo>
                  <a:pt x="7033958" y="6388100"/>
                </a:lnTo>
                <a:lnTo>
                  <a:pt x="7050350" y="6350000"/>
                </a:lnTo>
                <a:lnTo>
                  <a:pt x="7066334" y="6299200"/>
                </a:lnTo>
                <a:lnTo>
                  <a:pt x="7081909" y="6261100"/>
                </a:lnTo>
                <a:lnTo>
                  <a:pt x="7097072" y="6210300"/>
                </a:lnTo>
                <a:lnTo>
                  <a:pt x="7111821" y="6172200"/>
                </a:lnTo>
                <a:lnTo>
                  <a:pt x="7126153" y="6121400"/>
                </a:lnTo>
                <a:lnTo>
                  <a:pt x="7140066" y="6083300"/>
                </a:lnTo>
                <a:lnTo>
                  <a:pt x="7153557" y="6045200"/>
                </a:lnTo>
                <a:lnTo>
                  <a:pt x="7166625" y="5994400"/>
                </a:lnTo>
                <a:lnTo>
                  <a:pt x="7179267" y="5956300"/>
                </a:lnTo>
                <a:lnTo>
                  <a:pt x="7191480" y="5905500"/>
                </a:lnTo>
                <a:lnTo>
                  <a:pt x="7203262" y="5867400"/>
                </a:lnTo>
                <a:lnTo>
                  <a:pt x="7214611" y="5816600"/>
                </a:lnTo>
                <a:lnTo>
                  <a:pt x="7225525" y="5765800"/>
                </a:lnTo>
                <a:lnTo>
                  <a:pt x="7236001" y="5727700"/>
                </a:lnTo>
                <a:lnTo>
                  <a:pt x="7246036" y="5676900"/>
                </a:lnTo>
                <a:lnTo>
                  <a:pt x="7255629" y="5638800"/>
                </a:lnTo>
                <a:lnTo>
                  <a:pt x="7264777" y="5588000"/>
                </a:lnTo>
                <a:lnTo>
                  <a:pt x="7273478" y="5537200"/>
                </a:lnTo>
                <a:lnTo>
                  <a:pt x="7281729" y="5499100"/>
                </a:lnTo>
                <a:lnTo>
                  <a:pt x="7289528" y="5448300"/>
                </a:lnTo>
                <a:lnTo>
                  <a:pt x="7296872" y="5397500"/>
                </a:lnTo>
                <a:lnTo>
                  <a:pt x="7303760" y="5359400"/>
                </a:lnTo>
                <a:lnTo>
                  <a:pt x="7310188" y="5308600"/>
                </a:lnTo>
                <a:lnTo>
                  <a:pt x="7316156" y="5257800"/>
                </a:lnTo>
                <a:lnTo>
                  <a:pt x="7321659" y="5219700"/>
                </a:lnTo>
                <a:lnTo>
                  <a:pt x="7326696" y="5168900"/>
                </a:lnTo>
                <a:lnTo>
                  <a:pt x="7331265" y="5118100"/>
                </a:lnTo>
                <a:lnTo>
                  <a:pt x="7335362" y="5080000"/>
                </a:lnTo>
                <a:lnTo>
                  <a:pt x="7338987" y="5029200"/>
                </a:lnTo>
                <a:lnTo>
                  <a:pt x="7342136" y="4978400"/>
                </a:lnTo>
                <a:lnTo>
                  <a:pt x="7344807" y="4927600"/>
                </a:lnTo>
                <a:lnTo>
                  <a:pt x="7346997" y="4876800"/>
                </a:lnTo>
                <a:lnTo>
                  <a:pt x="7348705" y="4838700"/>
                </a:lnTo>
                <a:lnTo>
                  <a:pt x="7349928" y="4787900"/>
                </a:lnTo>
                <a:lnTo>
                  <a:pt x="7350663" y="4737100"/>
                </a:lnTo>
                <a:lnTo>
                  <a:pt x="7350909" y="4686300"/>
                </a:lnTo>
                <a:lnTo>
                  <a:pt x="7350663" y="4635500"/>
                </a:lnTo>
                <a:lnTo>
                  <a:pt x="7349928" y="4597400"/>
                </a:lnTo>
                <a:lnTo>
                  <a:pt x="7348705" y="4546600"/>
                </a:lnTo>
                <a:lnTo>
                  <a:pt x="7346997" y="4495800"/>
                </a:lnTo>
                <a:lnTo>
                  <a:pt x="7344807" y="4445000"/>
                </a:lnTo>
                <a:lnTo>
                  <a:pt x="7342136" y="4394200"/>
                </a:lnTo>
                <a:lnTo>
                  <a:pt x="7338987" y="4356100"/>
                </a:lnTo>
                <a:lnTo>
                  <a:pt x="7335362" y="4305300"/>
                </a:lnTo>
                <a:lnTo>
                  <a:pt x="7331265" y="4254500"/>
                </a:lnTo>
                <a:lnTo>
                  <a:pt x="7326696" y="4203700"/>
                </a:lnTo>
                <a:lnTo>
                  <a:pt x="7321659" y="4165600"/>
                </a:lnTo>
                <a:lnTo>
                  <a:pt x="7316156" y="4114800"/>
                </a:lnTo>
                <a:lnTo>
                  <a:pt x="7310188" y="4064000"/>
                </a:lnTo>
                <a:lnTo>
                  <a:pt x="7303760" y="4025900"/>
                </a:lnTo>
                <a:lnTo>
                  <a:pt x="7296872" y="3975100"/>
                </a:lnTo>
                <a:lnTo>
                  <a:pt x="7289528" y="3924300"/>
                </a:lnTo>
                <a:lnTo>
                  <a:pt x="7281729" y="3886200"/>
                </a:lnTo>
                <a:lnTo>
                  <a:pt x="7273478" y="3835400"/>
                </a:lnTo>
                <a:lnTo>
                  <a:pt x="7264777" y="3784600"/>
                </a:lnTo>
                <a:lnTo>
                  <a:pt x="7255629" y="3746500"/>
                </a:lnTo>
                <a:lnTo>
                  <a:pt x="7246036" y="3695700"/>
                </a:lnTo>
                <a:lnTo>
                  <a:pt x="7236001" y="3657600"/>
                </a:lnTo>
                <a:lnTo>
                  <a:pt x="7225525" y="3606800"/>
                </a:lnTo>
                <a:lnTo>
                  <a:pt x="7214611" y="3556000"/>
                </a:lnTo>
                <a:lnTo>
                  <a:pt x="7203262" y="3517900"/>
                </a:lnTo>
                <a:lnTo>
                  <a:pt x="7191480" y="3467100"/>
                </a:lnTo>
                <a:lnTo>
                  <a:pt x="7179267" y="3429000"/>
                </a:lnTo>
                <a:lnTo>
                  <a:pt x="7166625" y="3378200"/>
                </a:lnTo>
                <a:lnTo>
                  <a:pt x="7153557" y="3340100"/>
                </a:lnTo>
                <a:lnTo>
                  <a:pt x="7140066" y="3289300"/>
                </a:lnTo>
                <a:lnTo>
                  <a:pt x="7126153" y="3251200"/>
                </a:lnTo>
                <a:lnTo>
                  <a:pt x="7111821" y="3213100"/>
                </a:lnTo>
                <a:lnTo>
                  <a:pt x="7097072" y="3162300"/>
                </a:lnTo>
                <a:lnTo>
                  <a:pt x="7081909" y="3124200"/>
                </a:lnTo>
                <a:lnTo>
                  <a:pt x="7066334" y="3073400"/>
                </a:lnTo>
                <a:lnTo>
                  <a:pt x="7050350" y="3035300"/>
                </a:lnTo>
                <a:lnTo>
                  <a:pt x="7033958" y="2997200"/>
                </a:lnTo>
                <a:lnTo>
                  <a:pt x="7017161" y="2946400"/>
                </a:lnTo>
                <a:lnTo>
                  <a:pt x="6999962" y="2908300"/>
                </a:lnTo>
                <a:lnTo>
                  <a:pt x="6982363" y="2857500"/>
                </a:lnTo>
                <a:lnTo>
                  <a:pt x="6964366" y="2819400"/>
                </a:lnTo>
                <a:lnTo>
                  <a:pt x="6945973" y="2781300"/>
                </a:lnTo>
                <a:lnTo>
                  <a:pt x="6927187" y="2743200"/>
                </a:lnTo>
                <a:lnTo>
                  <a:pt x="6908011" y="2692400"/>
                </a:lnTo>
                <a:lnTo>
                  <a:pt x="6888446" y="2654300"/>
                </a:lnTo>
                <a:lnTo>
                  <a:pt x="6868495" y="2616200"/>
                </a:lnTo>
                <a:lnTo>
                  <a:pt x="6848160" y="2578100"/>
                </a:lnTo>
                <a:lnTo>
                  <a:pt x="6827444" y="2540000"/>
                </a:lnTo>
                <a:lnTo>
                  <a:pt x="6806349" y="2489200"/>
                </a:lnTo>
                <a:lnTo>
                  <a:pt x="6784878" y="2451100"/>
                </a:lnTo>
                <a:lnTo>
                  <a:pt x="6763032" y="2413000"/>
                </a:lnTo>
                <a:lnTo>
                  <a:pt x="6740815" y="2374900"/>
                </a:lnTo>
                <a:lnTo>
                  <a:pt x="6718227" y="2336800"/>
                </a:lnTo>
                <a:lnTo>
                  <a:pt x="6695273" y="2298700"/>
                </a:lnTo>
                <a:lnTo>
                  <a:pt x="6671954" y="2260600"/>
                </a:lnTo>
                <a:lnTo>
                  <a:pt x="6648272" y="2222500"/>
                </a:lnTo>
                <a:lnTo>
                  <a:pt x="6624230" y="2184400"/>
                </a:lnTo>
                <a:lnTo>
                  <a:pt x="6599831" y="2146300"/>
                </a:lnTo>
                <a:lnTo>
                  <a:pt x="6575076" y="2108200"/>
                </a:lnTo>
                <a:lnTo>
                  <a:pt x="6549968" y="2070100"/>
                </a:lnTo>
                <a:lnTo>
                  <a:pt x="6524510" y="2032000"/>
                </a:lnTo>
                <a:lnTo>
                  <a:pt x="6498703" y="1993900"/>
                </a:lnTo>
                <a:lnTo>
                  <a:pt x="6472550" y="1955800"/>
                </a:lnTo>
                <a:lnTo>
                  <a:pt x="6446054" y="1917700"/>
                </a:lnTo>
                <a:lnTo>
                  <a:pt x="6419216" y="1879600"/>
                </a:lnTo>
                <a:lnTo>
                  <a:pt x="6392039" y="1841500"/>
                </a:lnTo>
                <a:lnTo>
                  <a:pt x="6364526" y="1816100"/>
                </a:lnTo>
                <a:lnTo>
                  <a:pt x="6336679" y="1778000"/>
                </a:lnTo>
                <a:lnTo>
                  <a:pt x="6308500" y="1739900"/>
                </a:lnTo>
                <a:lnTo>
                  <a:pt x="6279991" y="1701800"/>
                </a:lnTo>
                <a:lnTo>
                  <a:pt x="6251156" y="1676400"/>
                </a:lnTo>
                <a:lnTo>
                  <a:pt x="6221995" y="1638300"/>
                </a:lnTo>
                <a:lnTo>
                  <a:pt x="6192512" y="1600200"/>
                </a:lnTo>
                <a:lnTo>
                  <a:pt x="6162710" y="1574800"/>
                </a:lnTo>
                <a:lnTo>
                  <a:pt x="6132589" y="1536700"/>
                </a:lnTo>
                <a:lnTo>
                  <a:pt x="6102153" y="1498600"/>
                </a:lnTo>
                <a:lnTo>
                  <a:pt x="6071405" y="1473200"/>
                </a:lnTo>
                <a:lnTo>
                  <a:pt x="6040345" y="1435100"/>
                </a:lnTo>
                <a:lnTo>
                  <a:pt x="6008978" y="1409700"/>
                </a:lnTo>
                <a:lnTo>
                  <a:pt x="5977304" y="1371600"/>
                </a:lnTo>
                <a:lnTo>
                  <a:pt x="5945327" y="1346200"/>
                </a:lnTo>
                <a:lnTo>
                  <a:pt x="5913049" y="1308100"/>
                </a:lnTo>
                <a:lnTo>
                  <a:pt x="5880472" y="1282700"/>
                </a:lnTo>
                <a:lnTo>
                  <a:pt x="5847599" y="1244600"/>
                </a:lnTo>
                <a:lnTo>
                  <a:pt x="5780972" y="1193800"/>
                </a:lnTo>
                <a:lnTo>
                  <a:pt x="5747223" y="1155700"/>
                </a:lnTo>
                <a:lnTo>
                  <a:pt x="5678867" y="1104900"/>
                </a:lnTo>
                <a:lnTo>
                  <a:pt x="5644264" y="1066800"/>
                </a:lnTo>
                <a:lnTo>
                  <a:pt x="5538786" y="990600"/>
                </a:lnTo>
                <a:lnTo>
                  <a:pt x="5503078" y="952500"/>
                </a:lnTo>
                <a:lnTo>
                  <a:pt x="5394339" y="876300"/>
                </a:lnTo>
                <a:lnTo>
                  <a:pt x="5245677" y="774700"/>
                </a:lnTo>
                <a:lnTo>
                  <a:pt x="5092950" y="673100"/>
                </a:lnTo>
                <a:lnTo>
                  <a:pt x="5054151" y="660400"/>
                </a:lnTo>
                <a:lnTo>
                  <a:pt x="4936310" y="584200"/>
                </a:lnTo>
                <a:lnTo>
                  <a:pt x="4896556" y="571500"/>
                </a:lnTo>
                <a:lnTo>
                  <a:pt x="4816352" y="520700"/>
                </a:lnTo>
                <a:lnTo>
                  <a:pt x="4775907" y="508000"/>
                </a:lnTo>
                <a:lnTo>
                  <a:pt x="4694342" y="457200"/>
                </a:lnTo>
                <a:lnTo>
                  <a:pt x="4653226" y="444500"/>
                </a:lnTo>
                <a:lnTo>
                  <a:pt x="4611892" y="419100"/>
                </a:lnTo>
                <a:lnTo>
                  <a:pt x="4570342" y="406400"/>
                </a:lnTo>
                <a:lnTo>
                  <a:pt x="4528578" y="381000"/>
                </a:lnTo>
                <a:lnTo>
                  <a:pt x="4444417" y="355600"/>
                </a:lnTo>
                <a:lnTo>
                  <a:pt x="4402025" y="330200"/>
                </a:lnTo>
                <a:lnTo>
                  <a:pt x="4316630" y="304800"/>
                </a:lnTo>
                <a:lnTo>
                  <a:pt x="4273631" y="279400"/>
                </a:lnTo>
                <a:lnTo>
                  <a:pt x="4055724" y="215900"/>
                </a:lnTo>
                <a:lnTo>
                  <a:pt x="4011577" y="190500"/>
                </a:lnTo>
                <a:lnTo>
                  <a:pt x="3922734" y="165100"/>
                </a:lnTo>
                <a:close/>
              </a:path>
              <a:path w="7351395" h="9372600">
                <a:moveTo>
                  <a:pt x="3606281" y="88900"/>
                </a:moveTo>
                <a:lnTo>
                  <a:pt x="1715969" y="88900"/>
                </a:lnTo>
                <a:lnTo>
                  <a:pt x="1444207" y="165100"/>
                </a:lnTo>
                <a:lnTo>
                  <a:pt x="3878043" y="165100"/>
                </a:lnTo>
                <a:lnTo>
                  <a:pt x="3606281" y="88900"/>
                </a:lnTo>
                <a:close/>
              </a:path>
              <a:path w="7351395" h="9372600">
                <a:moveTo>
                  <a:pt x="3468180" y="63500"/>
                </a:moveTo>
                <a:lnTo>
                  <a:pt x="1854070" y="63500"/>
                </a:lnTo>
                <a:lnTo>
                  <a:pt x="1761844" y="88900"/>
                </a:lnTo>
                <a:lnTo>
                  <a:pt x="3560406" y="88900"/>
                </a:lnTo>
                <a:lnTo>
                  <a:pt x="3468180" y="63500"/>
                </a:lnTo>
                <a:close/>
              </a:path>
              <a:path w="7351395" h="9372600">
                <a:moveTo>
                  <a:pt x="3375334" y="50800"/>
                </a:moveTo>
                <a:lnTo>
                  <a:pt x="1946916" y="50800"/>
                </a:lnTo>
                <a:lnTo>
                  <a:pt x="1900417" y="63500"/>
                </a:lnTo>
                <a:lnTo>
                  <a:pt x="3421833" y="63500"/>
                </a:lnTo>
                <a:lnTo>
                  <a:pt x="3375334" y="50800"/>
                </a:lnTo>
                <a:close/>
              </a:path>
              <a:path w="7351395" h="9372600">
                <a:moveTo>
                  <a:pt x="3281886" y="38100"/>
                </a:moveTo>
                <a:lnTo>
                  <a:pt x="2040364" y="38100"/>
                </a:lnTo>
                <a:lnTo>
                  <a:pt x="1993566" y="50800"/>
                </a:lnTo>
                <a:lnTo>
                  <a:pt x="3328684" y="50800"/>
                </a:lnTo>
                <a:lnTo>
                  <a:pt x="3281886" y="38100"/>
                </a:lnTo>
                <a:close/>
              </a:path>
              <a:path w="7351395" h="9372600">
                <a:moveTo>
                  <a:pt x="3187856" y="25400"/>
                </a:moveTo>
                <a:lnTo>
                  <a:pt x="2134394" y="25400"/>
                </a:lnTo>
                <a:lnTo>
                  <a:pt x="2087307" y="38100"/>
                </a:lnTo>
                <a:lnTo>
                  <a:pt x="3234943" y="38100"/>
                </a:lnTo>
                <a:lnTo>
                  <a:pt x="3187856" y="25400"/>
                </a:lnTo>
                <a:close/>
              </a:path>
              <a:path w="7351395" h="9372600">
                <a:moveTo>
                  <a:pt x="3093263" y="12700"/>
                </a:moveTo>
                <a:lnTo>
                  <a:pt x="2228987" y="12700"/>
                </a:lnTo>
                <a:lnTo>
                  <a:pt x="2181621" y="25400"/>
                </a:lnTo>
                <a:lnTo>
                  <a:pt x="3140629" y="25400"/>
                </a:lnTo>
                <a:lnTo>
                  <a:pt x="3093263" y="12700"/>
                </a:lnTo>
                <a:close/>
              </a:path>
              <a:path w="7351395" h="9372600">
                <a:moveTo>
                  <a:pt x="2902461" y="0"/>
                </a:moveTo>
                <a:lnTo>
                  <a:pt x="2419789" y="0"/>
                </a:lnTo>
                <a:lnTo>
                  <a:pt x="2371893" y="12700"/>
                </a:lnTo>
                <a:lnTo>
                  <a:pt x="2950357" y="12700"/>
                </a:lnTo>
                <a:lnTo>
                  <a:pt x="290246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52068" y="4283931"/>
            <a:ext cx="5570982" cy="22580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0"/>
              </a:spcBef>
            </a:pPr>
            <a:r>
              <a:rPr sz="7900" b="1" spc="-95" dirty="0">
                <a:solidFill>
                  <a:srgbClr val="F4EDEA"/>
                </a:solidFill>
                <a:latin typeface="Verdana"/>
                <a:cs typeface="Verdana"/>
              </a:rPr>
              <a:t>С</a:t>
            </a:r>
            <a:r>
              <a:rPr sz="7900" b="1" spc="-110" dirty="0">
                <a:solidFill>
                  <a:srgbClr val="F4EDEA"/>
                </a:solidFill>
                <a:latin typeface="Verdana"/>
                <a:cs typeface="Verdana"/>
              </a:rPr>
              <a:t>троение  </a:t>
            </a:r>
            <a:r>
              <a:rPr sz="7900" b="1" spc="-210" dirty="0">
                <a:solidFill>
                  <a:srgbClr val="F4EDEA"/>
                </a:solidFill>
                <a:latin typeface="Verdana"/>
                <a:cs typeface="Verdana"/>
              </a:rPr>
              <a:t>растения</a:t>
            </a:r>
            <a:endParaRPr sz="79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96793" y="394207"/>
            <a:ext cx="8461375" cy="10625455"/>
            <a:chOff x="8896793" y="394207"/>
            <a:chExt cx="8461375" cy="106254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6793" y="394207"/>
              <a:ext cx="7102824" cy="10624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360190" y="1016862"/>
              <a:ext cx="4998085" cy="0"/>
            </a:xfrm>
            <a:custGeom>
              <a:avLst/>
              <a:gdLst/>
              <a:ahLst/>
              <a:cxnLst/>
              <a:rect l="l" t="t" r="r" b="b"/>
              <a:pathLst>
                <a:path w="4998084">
                  <a:moveTo>
                    <a:pt x="4997879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151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14117" y="2521131"/>
              <a:ext cx="2944495" cy="0"/>
            </a:xfrm>
            <a:custGeom>
              <a:avLst/>
              <a:gdLst/>
              <a:ahLst/>
              <a:cxnLst/>
              <a:rect l="l" t="t" r="r" b="b"/>
              <a:pathLst>
                <a:path w="2944494">
                  <a:moveTo>
                    <a:pt x="2943952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151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110723" y="4643515"/>
              <a:ext cx="6247765" cy="0"/>
            </a:xfrm>
            <a:custGeom>
              <a:avLst/>
              <a:gdLst/>
              <a:ahLst/>
              <a:cxnLst/>
              <a:rect l="l" t="t" r="r" b="b"/>
              <a:pathLst>
                <a:path w="6247765">
                  <a:moveTo>
                    <a:pt x="0" y="0"/>
                  </a:moveTo>
                  <a:lnTo>
                    <a:pt x="6247349" y="0"/>
                  </a:lnTo>
                </a:path>
              </a:pathLst>
            </a:custGeom>
            <a:ln w="10470">
              <a:solidFill>
                <a:srgbClr val="151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48205" y="6663205"/>
              <a:ext cx="4910455" cy="0"/>
            </a:xfrm>
            <a:custGeom>
              <a:avLst/>
              <a:gdLst/>
              <a:ahLst/>
              <a:cxnLst/>
              <a:rect l="l" t="t" r="r" b="b"/>
              <a:pathLst>
                <a:path w="4910455">
                  <a:moveTo>
                    <a:pt x="0" y="0"/>
                  </a:moveTo>
                  <a:lnTo>
                    <a:pt x="4909860" y="0"/>
                  </a:lnTo>
                </a:path>
              </a:pathLst>
            </a:custGeom>
            <a:ln w="10470">
              <a:solidFill>
                <a:srgbClr val="151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32172" y="8854054"/>
              <a:ext cx="3526154" cy="0"/>
            </a:xfrm>
            <a:custGeom>
              <a:avLst/>
              <a:gdLst/>
              <a:ahLst/>
              <a:cxnLst/>
              <a:rect l="l" t="t" r="r" b="b"/>
              <a:pathLst>
                <a:path w="3526155">
                  <a:moveTo>
                    <a:pt x="0" y="0"/>
                  </a:moveTo>
                  <a:lnTo>
                    <a:pt x="3525892" y="0"/>
                  </a:lnTo>
                </a:path>
              </a:pathLst>
            </a:custGeom>
            <a:ln w="10470">
              <a:solidFill>
                <a:srgbClr val="151D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584993" y="783240"/>
            <a:ext cx="956944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0" spc="175" dirty="0">
                <a:solidFill>
                  <a:srgbClr val="231F20"/>
                </a:solidFill>
                <a:latin typeface="Verdana"/>
                <a:cs typeface="Verdana"/>
              </a:rPr>
              <a:t>Ли</a:t>
            </a:r>
            <a:r>
              <a:rPr sz="2850" b="0" spc="110" dirty="0">
                <a:solidFill>
                  <a:srgbClr val="231F20"/>
                </a:solidFill>
                <a:latin typeface="Verdana"/>
                <a:cs typeface="Verdana"/>
              </a:rPr>
              <a:t>с</a:t>
            </a:r>
            <a:r>
              <a:rPr sz="2850" b="0" spc="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84993" y="2296073"/>
            <a:ext cx="103822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145" dirty="0">
                <a:solidFill>
                  <a:srgbClr val="231F20"/>
                </a:solidFill>
                <a:latin typeface="Verdana"/>
                <a:cs typeface="Verdana"/>
              </a:rPr>
              <a:t>Пл</a:t>
            </a:r>
            <a:r>
              <a:rPr sz="2850" spc="114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2850" spc="140" dirty="0">
                <a:solidFill>
                  <a:srgbClr val="231F20"/>
                </a:solidFill>
                <a:latin typeface="Verdana"/>
                <a:cs typeface="Verdana"/>
              </a:rPr>
              <a:t>д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84993" y="6369509"/>
            <a:ext cx="160083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60" dirty="0">
                <a:solidFill>
                  <a:srgbClr val="231F20"/>
                </a:solidFill>
                <a:latin typeface="Verdana"/>
                <a:cs typeface="Verdana"/>
              </a:rPr>
              <a:t>Стебель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84993" y="8602844"/>
            <a:ext cx="145288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1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2850" spc="125" dirty="0">
                <a:solidFill>
                  <a:srgbClr val="231F20"/>
                </a:solidFill>
                <a:latin typeface="Verdana"/>
                <a:cs typeface="Verdana"/>
              </a:rPr>
              <a:t>орень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84993" y="4363759"/>
            <a:ext cx="14027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140" dirty="0">
                <a:solidFill>
                  <a:srgbClr val="231F20"/>
                </a:solidFill>
                <a:latin typeface="Verdana"/>
                <a:cs typeface="Verdana"/>
              </a:rPr>
              <a:t>Цв</a:t>
            </a:r>
            <a:r>
              <a:rPr sz="2850" spc="60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2850" spc="-6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2850" spc="75" dirty="0">
                <a:solidFill>
                  <a:srgbClr val="231F20"/>
                </a:solidFill>
                <a:latin typeface="Verdana"/>
                <a:cs typeface="Verdana"/>
              </a:rPr>
              <a:t>ок</a:t>
            </a:r>
            <a:endParaRPr sz="2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71225" y="280034"/>
            <a:ext cx="15810230" cy="10661650"/>
            <a:chOff x="1971225" y="280034"/>
            <a:chExt cx="15810230" cy="10661650"/>
          </a:xfrm>
        </p:grpSpPr>
        <p:sp>
          <p:nvSpPr>
            <p:cNvPr id="4" name="object 4"/>
            <p:cNvSpPr/>
            <p:nvPr/>
          </p:nvSpPr>
          <p:spPr>
            <a:xfrm>
              <a:off x="1971225" y="703697"/>
              <a:ext cx="15810230" cy="9901555"/>
            </a:xfrm>
            <a:custGeom>
              <a:avLst/>
              <a:gdLst/>
              <a:ahLst/>
              <a:cxnLst/>
              <a:rect l="l" t="t" r="r" b="b"/>
              <a:pathLst>
                <a:path w="15810230" h="9901555">
                  <a:moveTo>
                    <a:pt x="11300126" y="0"/>
                  </a:moveTo>
                  <a:lnTo>
                    <a:pt x="11249272" y="88"/>
                  </a:lnTo>
                  <a:lnTo>
                    <a:pt x="11198419" y="391"/>
                  </a:lnTo>
                  <a:lnTo>
                    <a:pt x="11147567" y="907"/>
                  </a:lnTo>
                  <a:lnTo>
                    <a:pt x="11096718" y="1637"/>
                  </a:lnTo>
                  <a:lnTo>
                    <a:pt x="11045872" y="2580"/>
                  </a:lnTo>
                  <a:lnTo>
                    <a:pt x="10995029" y="3737"/>
                  </a:lnTo>
                  <a:lnTo>
                    <a:pt x="10944191" y="5107"/>
                  </a:lnTo>
                  <a:lnTo>
                    <a:pt x="10893359" y="6691"/>
                  </a:lnTo>
                  <a:lnTo>
                    <a:pt x="10842533" y="8488"/>
                  </a:lnTo>
                  <a:lnTo>
                    <a:pt x="10791714" y="10499"/>
                  </a:lnTo>
                  <a:lnTo>
                    <a:pt x="10740902" y="12723"/>
                  </a:lnTo>
                  <a:lnTo>
                    <a:pt x="10690100" y="15160"/>
                  </a:lnTo>
                  <a:lnTo>
                    <a:pt x="10639306" y="17811"/>
                  </a:lnTo>
                  <a:lnTo>
                    <a:pt x="10588523" y="20675"/>
                  </a:lnTo>
                  <a:lnTo>
                    <a:pt x="10537751" y="23752"/>
                  </a:lnTo>
                  <a:lnTo>
                    <a:pt x="10486990" y="27042"/>
                  </a:lnTo>
                  <a:lnTo>
                    <a:pt x="10436242" y="30546"/>
                  </a:lnTo>
                  <a:lnTo>
                    <a:pt x="10385507" y="34263"/>
                  </a:lnTo>
                  <a:lnTo>
                    <a:pt x="10334787" y="38193"/>
                  </a:lnTo>
                  <a:lnTo>
                    <a:pt x="10284081" y="42336"/>
                  </a:lnTo>
                  <a:lnTo>
                    <a:pt x="10233391" y="46693"/>
                  </a:lnTo>
                  <a:lnTo>
                    <a:pt x="10182717" y="51262"/>
                  </a:lnTo>
                  <a:lnTo>
                    <a:pt x="10132061" y="56045"/>
                  </a:lnTo>
                  <a:lnTo>
                    <a:pt x="10081422" y="61041"/>
                  </a:lnTo>
                  <a:lnTo>
                    <a:pt x="10030803" y="66249"/>
                  </a:lnTo>
                  <a:lnTo>
                    <a:pt x="9980203" y="71671"/>
                  </a:lnTo>
                  <a:lnTo>
                    <a:pt x="9929623" y="77306"/>
                  </a:lnTo>
                  <a:lnTo>
                    <a:pt x="9879065" y="83153"/>
                  </a:lnTo>
                  <a:lnTo>
                    <a:pt x="9828528" y="89214"/>
                  </a:lnTo>
                  <a:lnTo>
                    <a:pt x="9778015" y="95488"/>
                  </a:lnTo>
                  <a:lnTo>
                    <a:pt x="9727525" y="101974"/>
                  </a:lnTo>
                  <a:lnTo>
                    <a:pt x="9677059" y="108673"/>
                  </a:lnTo>
                  <a:lnTo>
                    <a:pt x="9626618" y="115585"/>
                  </a:lnTo>
                  <a:lnTo>
                    <a:pt x="9576203" y="122710"/>
                  </a:lnTo>
                  <a:lnTo>
                    <a:pt x="9525815" y="130048"/>
                  </a:lnTo>
                  <a:lnTo>
                    <a:pt x="9475455" y="137598"/>
                  </a:lnTo>
                  <a:lnTo>
                    <a:pt x="9425122" y="145362"/>
                  </a:lnTo>
                  <a:lnTo>
                    <a:pt x="9374819" y="153338"/>
                  </a:lnTo>
                  <a:lnTo>
                    <a:pt x="9324546" y="161526"/>
                  </a:lnTo>
                  <a:lnTo>
                    <a:pt x="9224554" y="178444"/>
                  </a:lnTo>
                  <a:lnTo>
                    <a:pt x="9124649" y="196124"/>
                  </a:lnTo>
                  <a:lnTo>
                    <a:pt x="9024820" y="214487"/>
                  </a:lnTo>
                  <a:lnTo>
                    <a:pt x="8925061" y="233452"/>
                  </a:lnTo>
                  <a:lnTo>
                    <a:pt x="8825363" y="252940"/>
                  </a:lnTo>
                  <a:lnTo>
                    <a:pt x="8675912" y="282980"/>
                  </a:lnTo>
                  <a:lnTo>
                    <a:pt x="8526551" y="313752"/>
                  </a:lnTo>
                  <a:lnTo>
                    <a:pt x="8028981" y="418161"/>
                  </a:lnTo>
                  <a:lnTo>
                    <a:pt x="7829918" y="459142"/>
                  </a:lnTo>
                  <a:lnTo>
                    <a:pt x="7680547" y="488993"/>
                  </a:lnTo>
                  <a:lnTo>
                    <a:pt x="7580915" y="508324"/>
                  </a:lnTo>
                  <a:lnTo>
                    <a:pt x="7481233" y="527107"/>
                  </a:lnTo>
                  <a:lnTo>
                    <a:pt x="7381493" y="545261"/>
                  </a:lnTo>
                  <a:lnTo>
                    <a:pt x="7281686" y="562708"/>
                  </a:lnTo>
                  <a:lnTo>
                    <a:pt x="7181804" y="579369"/>
                  </a:lnTo>
                  <a:lnTo>
                    <a:pt x="7131832" y="587379"/>
                  </a:lnTo>
                  <a:lnTo>
                    <a:pt x="7081838" y="595163"/>
                  </a:lnTo>
                  <a:lnTo>
                    <a:pt x="7031822" y="602710"/>
                  </a:lnTo>
                  <a:lnTo>
                    <a:pt x="6981782" y="610011"/>
                  </a:lnTo>
                  <a:lnTo>
                    <a:pt x="6931717" y="617056"/>
                  </a:lnTo>
                  <a:lnTo>
                    <a:pt x="6881625" y="623834"/>
                  </a:lnTo>
                  <a:lnTo>
                    <a:pt x="6831507" y="630337"/>
                  </a:lnTo>
                  <a:lnTo>
                    <a:pt x="6781361" y="636553"/>
                  </a:lnTo>
                  <a:lnTo>
                    <a:pt x="6731186" y="642474"/>
                  </a:lnTo>
                  <a:lnTo>
                    <a:pt x="6680981" y="648089"/>
                  </a:lnTo>
                  <a:lnTo>
                    <a:pt x="6630745" y="653387"/>
                  </a:lnTo>
                  <a:lnTo>
                    <a:pt x="6580476" y="658360"/>
                  </a:lnTo>
                  <a:lnTo>
                    <a:pt x="6530175" y="662998"/>
                  </a:lnTo>
                  <a:lnTo>
                    <a:pt x="6479839" y="667290"/>
                  </a:lnTo>
                  <a:lnTo>
                    <a:pt x="6429468" y="671226"/>
                  </a:lnTo>
                  <a:lnTo>
                    <a:pt x="6379061" y="674797"/>
                  </a:lnTo>
                  <a:lnTo>
                    <a:pt x="6328617" y="677992"/>
                  </a:lnTo>
                  <a:lnTo>
                    <a:pt x="6278134" y="680803"/>
                  </a:lnTo>
                  <a:lnTo>
                    <a:pt x="6227612" y="683218"/>
                  </a:lnTo>
                  <a:lnTo>
                    <a:pt x="6177050" y="685227"/>
                  </a:lnTo>
                  <a:lnTo>
                    <a:pt x="6126315" y="686833"/>
                  </a:lnTo>
                  <a:lnTo>
                    <a:pt x="6075542" y="688054"/>
                  </a:lnTo>
                  <a:lnTo>
                    <a:pt x="6024737" y="688927"/>
                  </a:lnTo>
                  <a:lnTo>
                    <a:pt x="5973902" y="689482"/>
                  </a:lnTo>
                  <a:lnTo>
                    <a:pt x="5923041" y="689755"/>
                  </a:lnTo>
                  <a:lnTo>
                    <a:pt x="5872156" y="689777"/>
                  </a:lnTo>
                  <a:lnTo>
                    <a:pt x="5821253" y="689583"/>
                  </a:lnTo>
                  <a:lnTo>
                    <a:pt x="5719403" y="688680"/>
                  </a:lnTo>
                  <a:lnTo>
                    <a:pt x="5464685" y="684968"/>
                  </a:lnTo>
                  <a:lnTo>
                    <a:pt x="5311931" y="683078"/>
                  </a:lnTo>
                  <a:lnTo>
                    <a:pt x="5210186" y="682514"/>
                  </a:lnTo>
                  <a:lnTo>
                    <a:pt x="5159352" y="682542"/>
                  </a:lnTo>
                  <a:lnTo>
                    <a:pt x="5108547" y="682819"/>
                  </a:lnTo>
                  <a:lnTo>
                    <a:pt x="5057775" y="683381"/>
                  </a:lnTo>
                  <a:lnTo>
                    <a:pt x="5007041" y="684259"/>
                  </a:lnTo>
                  <a:lnTo>
                    <a:pt x="4956346" y="685488"/>
                  </a:lnTo>
                  <a:lnTo>
                    <a:pt x="4905696" y="687101"/>
                  </a:lnTo>
                  <a:lnTo>
                    <a:pt x="4855092" y="689131"/>
                  </a:lnTo>
                  <a:lnTo>
                    <a:pt x="4804540" y="691612"/>
                  </a:lnTo>
                  <a:lnTo>
                    <a:pt x="4754042" y="694576"/>
                  </a:lnTo>
                  <a:lnTo>
                    <a:pt x="4703602" y="698058"/>
                  </a:lnTo>
                  <a:lnTo>
                    <a:pt x="4653223" y="702090"/>
                  </a:lnTo>
                  <a:lnTo>
                    <a:pt x="4602909" y="706706"/>
                  </a:lnTo>
                  <a:lnTo>
                    <a:pt x="4552664" y="711940"/>
                  </a:lnTo>
                  <a:lnTo>
                    <a:pt x="4502490" y="717824"/>
                  </a:lnTo>
                  <a:lnTo>
                    <a:pt x="4452392" y="724392"/>
                  </a:lnTo>
                  <a:lnTo>
                    <a:pt x="4402373" y="731677"/>
                  </a:lnTo>
                  <a:lnTo>
                    <a:pt x="4352436" y="739713"/>
                  </a:lnTo>
                  <a:lnTo>
                    <a:pt x="4302585" y="748533"/>
                  </a:lnTo>
                  <a:lnTo>
                    <a:pt x="4252823" y="758171"/>
                  </a:lnTo>
                  <a:lnTo>
                    <a:pt x="4203155" y="768659"/>
                  </a:lnTo>
                  <a:lnTo>
                    <a:pt x="4153583" y="780031"/>
                  </a:lnTo>
                  <a:lnTo>
                    <a:pt x="4105906" y="791856"/>
                  </a:lnTo>
                  <a:lnTo>
                    <a:pt x="4058469" y="804497"/>
                  </a:lnTo>
                  <a:lnTo>
                    <a:pt x="4011270" y="817939"/>
                  </a:lnTo>
                  <a:lnTo>
                    <a:pt x="3964312" y="832170"/>
                  </a:lnTo>
                  <a:lnTo>
                    <a:pt x="3917595" y="847175"/>
                  </a:lnTo>
                  <a:lnTo>
                    <a:pt x="3871120" y="862942"/>
                  </a:lnTo>
                  <a:lnTo>
                    <a:pt x="3824888" y="879456"/>
                  </a:lnTo>
                  <a:lnTo>
                    <a:pt x="3778900" y="896704"/>
                  </a:lnTo>
                  <a:lnTo>
                    <a:pt x="3733157" y="914672"/>
                  </a:lnTo>
                  <a:lnTo>
                    <a:pt x="3687659" y="933347"/>
                  </a:lnTo>
                  <a:lnTo>
                    <a:pt x="3642409" y="952716"/>
                  </a:lnTo>
                  <a:lnTo>
                    <a:pt x="3597405" y="972764"/>
                  </a:lnTo>
                  <a:lnTo>
                    <a:pt x="3552650" y="993479"/>
                  </a:lnTo>
                  <a:lnTo>
                    <a:pt x="3508145" y="1014846"/>
                  </a:lnTo>
                  <a:lnTo>
                    <a:pt x="3463890" y="1036853"/>
                  </a:lnTo>
                  <a:lnTo>
                    <a:pt x="3419886" y="1059485"/>
                  </a:lnTo>
                  <a:lnTo>
                    <a:pt x="3376134" y="1082729"/>
                  </a:lnTo>
                  <a:lnTo>
                    <a:pt x="3332635" y="1106572"/>
                  </a:lnTo>
                  <a:lnTo>
                    <a:pt x="3289390" y="1130999"/>
                  </a:lnTo>
                  <a:lnTo>
                    <a:pt x="3246400" y="1155998"/>
                  </a:lnTo>
                  <a:lnTo>
                    <a:pt x="3203665" y="1181555"/>
                  </a:lnTo>
                  <a:lnTo>
                    <a:pt x="3161187" y="1207656"/>
                  </a:lnTo>
                  <a:lnTo>
                    <a:pt x="3118967" y="1234288"/>
                  </a:lnTo>
                  <a:lnTo>
                    <a:pt x="3077006" y="1261438"/>
                  </a:lnTo>
                  <a:lnTo>
                    <a:pt x="3035303" y="1289090"/>
                  </a:lnTo>
                  <a:lnTo>
                    <a:pt x="2993861" y="1317233"/>
                  </a:lnTo>
                  <a:lnTo>
                    <a:pt x="2952681" y="1345853"/>
                  </a:lnTo>
                  <a:lnTo>
                    <a:pt x="2911762" y="1374935"/>
                  </a:lnTo>
                  <a:lnTo>
                    <a:pt x="2871106" y="1404467"/>
                  </a:lnTo>
                  <a:lnTo>
                    <a:pt x="2830715" y="1434435"/>
                  </a:lnTo>
                  <a:lnTo>
                    <a:pt x="2790588" y="1464825"/>
                  </a:lnTo>
                  <a:lnTo>
                    <a:pt x="2750727" y="1495625"/>
                  </a:lnTo>
                  <a:lnTo>
                    <a:pt x="2711133" y="1526819"/>
                  </a:lnTo>
                  <a:lnTo>
                    <a:pt x="2671806" y="1558395"/>
                  </a:lnTo>
                  <a:lnTo>
                    <a:pt x="2632748" y="1590339"/>
                  </a:lnTo>
                  <a:lnTo>
                    <a:pt x="2593959" y="1622638"/>
                  </a:lnTo>
                  <a:lnTo>
                    <a:pt x="2555441" y="1655278"/>
                  </a:lnTo>
                  <a:lnTo>
                    <a:pt x="2517193" y="1688245"/>
                  </a:lnTo>
                  <a:lnTo>
                    <a:pt x="2479218" y="1721527"/>
                  </a:lnTo>
                  <a:lnTo>
                    <a:pt x="2441516" y="1755109"/>
                  </a:lnTo>
                  <a:lnTo>
                    <a:pt x="2404089" y="1788977"/>
                  </a:lnTo>
                  <a:lnTo>
                    <a:pt x="2341631" y="1846408"/>
                  </a:lnTo>
                  <a:lnTo>
                    <a:pt x="2289904" y="1893221"/>
                  </a:lnTo>
                  <a:lnTo>
                    <a:pt x="2236770" y="1940393"/>
                  </a:lnTo>
                  <a:lnTo>
                    <a:pt x="2182329" y="1987973"/>
                  </a:lnTo>
                  <a:lnTo>
                    <a:pt x="2098439" y="2060220"/>
                  </a:lnTo>
                  <a:lnTo>
                    <a:pt x="1742518" y="2362941"/>
                  </a:lnTo>
                  <a:lnTo>
                    <a:pt x="1650143" y="2442908"/>
                  </a:lnTo>
                  <a:lnTo>
                    <a:pt x="1588161" y="2497350"/>
                  </a:lnTo>
                  <a:lnTo>
                    <a:pt x="1525976" y="2552756"/>
                  </a:lnTo>
                  <a:lnTo>
                    <a:pt x="1463691" y="2609176"/>
                  </a:lnTo>
                  <a:lnTo>
                    <a:pt x="1401404" y="2666661"/>
                  </a:lnTo>
                  <a:lnTo>
                    <a:pt x="1370292" y="2695819"/>
                  </a:lnTo>
                  <a:lnTo>
                    <a:pt x="1339217" y="2725261"/>
                  </a:lnTo>
                  <a:lnTo>
                    <a:pt x="1308192" y="2754996"/>
                  </a:lnTo>
                  <a:lnTo>
                    <a:pt x="1277229" y="2785028"/>
                  </a:lnTo>
                  <a:lnTo>
                    <a:pt x="1246342" y="2815364"/>
                  </a:lnTo>
                  <a:lnTo>
                    <a:pt x="1215542" y="2846010"/>
                  </a:lnTo>
                  <a:lnTo>
                    <a:pt x="1184842" y="2876973"/>
                  </a:lnTo>
                  <a:lnTo>
                    <a:pt x="1154255" y="2908260"/>
                  </a:lnTo>
                  <a:lnTo>
                    <a:pt x="1123794" y="2939875"/>
                  </a:lnTo>
                  <a:lnTo>
                    <a:pt x="1093470" y="2971826"/>
                  </a:lnTo>
                  <a:lnTo>
                    <a:pt x="1063296" y="3004120"/>
                  </a:lnTo>
                  <a:lnTo>
                    <a:pt x="1033285" y="3036761"/>
                  </a:lnTo>
                  <a:lnTo>
                    <a:pt x="1003450" y="3069757"/>
                  </a:lnTo>
                  <a:lnTo>
                    <a:pt x="973803" y="3103114"/>
                  </a:lnTo>
                  <a:lnTo>
                    <a:pt x="944356" y="3136838"/>
                  </a:lnTo>
                  <a:lnTo>
                    <a:pt x="915123" y="3170935"/>
                  </a:lnTo>
                  <a:lnTo>
                    <a:pt x="886115" y="3205413"/>
                  </a:lnTo>
                  <a:lnTo>
                    <a:pt x="857345" y="3240276"/>
                  </a:lnTo>
                  <a:lnTo>
                    <a:pt x="828827" y="3275532"/>
                  </a:lnTo>
                  <a:lnTo>
                    <a:pt x="800571" y="3311187"/>
                  </a:lnTo>
                  <a:lnTo>
                    <a:pt x="772591" y="3347246"/>
                  </a:lnTo>
                  <a:lnTo>
                    <a:pt x="744900" y="3383718"/>
                  </a:lnTo>
                  <a:lnTo>
                    <a:pt x="717510" y="3420606"/>
                  </a:lnTo>
                  <a:lnTo>
                    <a:pt x="690433" y="3457919"/>
                  </a:lnTo>
                  <a:lnTo>
                    <a:pt x="663683" y="3495662"/>
                  </a:lnTo>
                  <a:lnTo>
                    <a:pt x="637271" y="3533842"/>
                  </a:lnTo>
                  <a:lnTo>
                    <a:pt x="611210" y="3572465"/>
                  </a:lnTo>
                  <a:lnTo>
                    <a:pt x="585513" y="3611536"/>
                  </a:lnTo>
                  <a:lnTo>
                    <a:pt x="560192" y="3651064"/>
                  </a:lnTo>
                  <a:lnTo>
                    <a:pt x="535260" y="3691053"/>
                  </a:lnTo>
                  <a:lnTo>
                    <a:pt x="510730" y="3731510"/>
                  </a:lnTo>
                  <a:lnTo>
                    <a:pt x="486613" y="3772442"/>
                  </a:lnTo>
                  <a:lnTo>
                    <a:pt x="462923" y="3813855"/>
                  </a:lnTo>
                  <a:lnTo>
                    <a:pt x="439672" y="3855755"/>
                  </a:lnTo>
                  <a:lnTo>
                    <a:pt x="416873" y="3898148"/>
                  </a:lnTo>
                  <a:lnTo>
                    <a:pt x="394538" y="3941041"/>
                  </a:lnTo>
                  <a:lnTo>
                    <a:pt x="372679" y="3984440"/>
                  </a:lnTo>
                  <a:lnTo>
                    <a:pt x="351310" y="4028351"/>
                  </a:lnTo>
                  <a:lnTo>
                    <a:pt x="330443" y="4072782"/>
                  </a:lnTo>
                  <a:lnTo>
                    <a:pt x="310090" y="4117736"/>
                  </a:lnTo>
                  <a:lnTo>
                    <a:pt x="290264" y="4163223"/>
                  </a:lnTo>
                  <a:lnTo>
                    <a:pt x="270977" y="4209247"/>
                  </a:lnTo>
                  <a:lnTo>
                    <a:pt x="252242" y="4255814"/>
                  </a:lnTo>
                  <a:lnTo>
                    <a:pt x="234072" y="4302932"/>
                  </a:lnTo>
                  <a:lnTo>
                    <a:pt x="216479" y="4350607"/>
                  </a:lnTo>
                  <a:lnTo>
                    <a:pt x="199476" y="4398844"/>
                  </a:lnTo>
                  <a:lnTo>
                    <a:pt x="183075" y="4447651"/>
                  </a:lnTo>
                  <a:lnTo>
                    <a:pt x="167289" y="4497033"/>
                  </a:lnTo>
                  <a:lnTo>
                    <a:pt x="152130" y="4546996"/>
                  </a:lnTo>
                  <a:lnTo>
                    <a:pt x="137611" y="4597548"/>
                  </a:lnTo>
                  <a:lnTo>
                    <a:pt x="123745" y="4648694"/>
                  </a:lnTo>
                  <a:lnTo>
                    <a:pt x="110543" y="4700441"/>
                  </a:lnTo>
                  <a:lnTo>
                    <a:pt x="98019" y="4752795"/>
                  </a:lnTo>
                  <a:lnTo>
                    <a:pt x="86185" y="4805762"/>
                  </a:lnTo>
                  <a:lnTo>
                    <a:pt x="75054" y="4859349"/>
                  </a:lnTo>
                  <a:lnTo>
                    <a:pt x="64638" y="4913562"/>
                  </a:lnTo>
                  <a:lnTo>
                    <a:pt x="54949" y="4968407"/>
                  </a:lnTo>
                  <a:lnTo>
                    <a:pt x="46001" y="5023891"/>
                  </a:lnTo>
                  <a:lnTo>
                    <a:pt x="37806" y="5080020"/>
                  </a:lnTo>
                  <a:lnTo>
                    <a:pt x="30377" y="5136799"/>
                  </a:lnTo>
                  <a:lnTo>
                    <a:pt x="23725" y="5194237"/>
                  </a:lnTo>
                  <a:lnTo>
                    <a:pt x="17864" y="5252338"/>
                  </a:lnTo>
                  <a:lnTo>
                    <a:pt x="12805" y="5311109"/>
                  </a:lnTo>
                  <a:lnTo>
                    <a:pt x="8563" y="5370557"/>
                  </a:lnTo>
                  <a:lnTo>
                    <a:pt x="5148" y="5430687"/>
                  </a:lnTo>
                  <a:lnTo>
                    <a:pt x="2575" y="5491506"/>
                  </a:lnTo>
                  <a:lnTo>
                    <a:pt x="854" y="5553021"/>
                  </a:lnTo>
                  <a:lnTo>
                    <a:pt x="0" y="5615238"/>
                  </a:lnTo>
                  <a:lnTo>
                    <a:pt x="23" y="5678162"/>
                  </a:lnTo>
                  <a:lnTo>
                    <a:pt x="938" y="5741801"/>
                  </a:lnTo>
                  <a:lnTo>
                    <a:pt x="2756" y="5806161"/>
                  </a:lnTo>
                  <a:lnTo>
                    <a:pt x="6661" y="5856409"/>
                  </a:lnTo>
                  <a:lnTo>
                    <a:pt x="11031" y="5906610"/>
                  </a:lnTo>
                  <a:lnTo>
                    <a:pt x="15866" y="5956761"/>
                  </a:lnTo>
                  <a:lnTo>
                    <a:pt x="21164" y="6006857"/>
                  </a:lnTo>
                  <a:lnTo>
                    <a:pt x="26922" y="6056893"/>
                  </a:lnTo>
                  <a:lnTo>
                    <a:pt x="33141" y="6106866"/>
                  </a:lnTo>
                  <a:lnTo>
                    <a:pt x="39818" y="6156770"/>
                  </a:lnTo>
                  <a:lnTo>
                    <a:pt x="46951" y="6206601"/>
                  </a:lnTo>
                  <a:lnTo>
                    <a:pt x="54539" y="6256355"/>
                  </a:lnTo>
                  <a:lnTo>
                    <a:pt x="62581" y="6306028"/>
                  </a:lnTo>
                  <a:lnTo>
                    <a:pt x="71074" y="6355614"/>
                  </a:lnTo>
                  <a:lnTo>
                    <a:pt x="80018" y="6405111"/>
                  </a:lnTo>
                  <a:lnTo>
                    <a:pt x="89411" y="6454513"/>
                  </a:lnTo>
                  <a:lnTo>
                    <a:pt x="99250" y="6503815"/>
                  </a:lnTo>
                  <a:lnTo>
                    <a:pt x="109536" y="6553015"/>
                  </a:lnTo>
                  <a:lnTo>
                    <a:pt x="120265" y="6602106"/>
                  </a:lnTo>
                  <a:lnTo>
                    <a:pt x="131437" y="6651086"/>
                  </a:lnTo>
                  <a:lnTo>
                    <a:pt x="143050" y="6699948"/>
                  </a:lnTo>
                  <a:lnTo>
                    <a:pt x="155102" y="6748690"/>
                  </a:lnTo>
                  <a:lnTo>
                    <a:pt x="167592" y="6797306"/>
                  </a:lnTo>
                  <a:lnTo>
                    <a:pt x="180518" y="6845793"/>
                  </a:lnTo>
                  <a:lnTo>
                    <a:pt x="193879" y="6894145"/>
                  </a:lnTo>
                  <a:lnTo>
                    <a:pt x="207673" y="6942359"/>
                  </a:lnTo>
                  <a:lnTo>
                    <a:pt x="221899" y="6990430"/>
                  </a:lnTo>
                  <a:lnTo>
                    <a:pt x="236554" y="7038354"/>
                  </a:lnTo>
                  <a:lnTo>
                    <a:pt x="251638" y="7086126"/>
                  </a:lnTo>
                  <a:lnTo>
                    <a:pt x="267149" y="7133742"/>
                  </a:lnTo>
                  <a:lnTo>
                    <a:pt x="283085" y="7181197"/>
                  </a:lnTo>
                  <a:lnTo>
                    <a:pt x="299445" y="7228487"/>
                  </a:lnTo>
                  <a:lnTo>
                    <a:pt x="316227" y="7275609"/>
                  </a:lnTo>
                  <a:lnTo>
                    <a:pt x="333430" y="7322556"/>
                  </a:lnTo>
                  <a:lnTo>
                    <a:pt x="351051" y="7369326"/>
                  </a:lnTo>
                  <a:lnTo>
                    <a:pt x="369091" y="7415913"/>
                  </a:lnTo>
                  <a:lnTo>
                    <a:pt x="387546" y="7462313"/>
                  </a:lnTo>
                  <a:lnTo>
                    <a:pt x="406415" y="7508522"/>
                  </a:lnTo>
                  <a:lnTo>
                    <a:pt x="425697" y="7554535"/>
                  </a:lnTo>
                  <a:lnTo>
                    <a:pt x="445391" y="7600349"/>
                  </a:lnTo>
                  <a:lnTo>
                    <a:pt x="465494" y="7645958"/>
                  </a:lnTo>
                  <a:lnTo>
                    <a:pt x="486005" y="7691358"/>
                  </a:lnTo>
                  <a:lnTo>
                    <a:pt x="506923" y="7736546"/>
                  </a:lnTo>
                  <a:lnTo>
                    <a:pt x="528245" y="7781515"/>
                  </a:lnTo>
                  <a:lnTo>
                    <a:pt x="549971" y="7826263"/>
                  </a:lnTo>
                  <a:lnTo>
                    <a:pt x="572099" y="7870785"/>
                  </a:lnTo>
                  <a:lnTo>
                    <a:pt x="594628" y="7915075"/>
                  </a:lnTo>
                  <a:lnTo>
                    <a:pt x="617555" y="7959131"/>
                  </a:lnTo>
                  <a:lnTo>
                    <a:pt x="640879" y="8002947"/>
                  </a:lnTo>
                  <a:lnTo>
                    <a:pt x="664598" y="8046519"/>
                  </a:lnTo>
                  <a:lnTo>
                    <a:pt x="688712" y="8089843"/>
                  </a:lnTo>
                  <a:lnTo>
                    <a:pt x="713218" y="8132915"/>
                  </a:lnTo>
                  <a:lnTo>
                    <a:pt x="738115" y="8175729"/>
                  </a:lnTo>
                  <a:lnTo>
                    <a:pt x="763402" y="8218282"/>
                  </a:lnTo>
                  <a:lnTo>
                    <a:pt x="789076" y="8260569"/>
                  </a:lnTo>
                  <a:lnTo>
                    <a:pt x="815137" y="8302586"/>
                  </a:lnTo>
                  <a:lnTo>
                    <a:pt x="841582" y="8344329"/>
                  </a:lnTo>
                  <a:lnTo>
                    <a:pt x="868410" y="8385792"/>
                  </a:lnTo>
                  <a:lnTo>
                    <a:pt x="895620" y="8426972"/>
                  </a:lnTo>
                  <a:lnTo>
                    <a:pt x="923209" y="8467864"/>
                  </a:lnTo>
                  <a:lnTo>
                    <a:pt x="951177" y="8508465"/>
                  </a:lnTo>
                  <a:lnTo>
                    <a:pt x="979522" y="8548768"/>
                  </a:lnTo>
                  <a:lnTo>
                    <a:pt x="1010019" y="8591213"/>
                  </a:lnTo>
                  <a:lnTo>
                    <a:pt x="1040972" y="8633323"/>
                  </a:lnTo>
                  <a:lnTo>
                    <a:pt x="1072393" y="8675066"/>
                  </a:lnTo>
                  <a:lnTo>
                    <a:pt x="1104293" y="8716409"/>
                  </a:lnTo>
                  <a:lnTo>
                    <a:pt x="1136682" y="8757319"/>
                  </a:lnTo>
                  <a:lnTo>
                    <a:pt x="1169573" y="8797764"/>
                  </a:lnTo>
                  <a:lnTo>
                    <a:pt x="1202975" y="8837712"/>
                  </a:lnTo>
                  <a:lnTo>
                    <a:pt x="1236901" y="8877129"/>
                  </a:lnTo>
                  <a:lnTo>
                    <a:pt x="1271361" y="8915984"/>
                  </a:lnTo>
                  <a:lnTo>
                    <a:pt x="1306367" y="8954244"/>
                  </a:lnTo>
                  <a:lnTo>
                    <a:pt x="1341929" y="8991876"/>
                  </a:lnTo>
                  <a:lnTo>
                    <a:pt x="1378060" y="9028849"/>
                  </a:lnTo>
                  <a:lnTo>
                    <a:pt x="1414769" y="9065129"/>
                  </a:lnTo>
                  <a:lnTo>
                    <a:pt x="1452069" y="9100683"/>
                  </a:lnTo>
                  <a:lnTo>
                    <a:pt x="1489970" y="9135480"/>
                  </a:lnTo>
                  <a:lnTo>
                    <a:pt x="1528483" y="9169488"/>
                  </a:lnTo>
                  <a:lnTo>
                    <a:pt x="1567620" y="9202672"/>
                  </a:lnTo>
                  <a:lnTo>
                    <a:pt x="1607391" y="9235002"/>
                  </a:lnTo>
                  <a:lnTo>
                    <a:pt x="1647808" y="9266443"/>
                  </a:lnTo>
                  <a:lnTo>
                    <a:pt x="1688883" y="9296965"/>
                  </a:lnTo>
                  <a:lnTo>
                    <a:pt x="1730487" y="9326452"/>
                  </a:lnTo>
                  <a:lnTo>
                    <a:pt x="1772651" y="9354949"/>
                  </a:lnTo>
                  <a:lnTo>
                    <a:pt x="1815349" y="9382476"/>
                  </a:lnTo>
                  <a:lnTo>
                    <a:pt x="1858559" y="9409054"/>
                  </a:lnTo>
                  <a:lnTo>
                    <a:pt x="1902258" y="9434703"/>
                  </a:lnTo>
                  <a:lnTo>
                    <a:pt x="1946421" y="9459442"/>
                  </a:lnTo>
                  <a:lnTo>
                    <a:pt x="1991024" y="9483291"/>
                  </a:lnTo>
                  <a:lnTo>
                    <a:pt x="2036045" y="9506272"/>
                  </a:lnTo>
                  <a:lnTo>
                    <a:pt x="2081459" y="9528402"/>
                  </a:lnTo>
                  <a:lnTo>
                    <a:pt x="2127244" y="9549704"/>
                  </a:lnTo>
                  <a:lnTo>
                    <a:pt x="2173374" y="9570196"/>
                  </a:lnTo>
                  <a:lnTo>
                    <a:pt x="2219828" y="9589898"/>
                  </a:lnTo>
                  <a:lnTo>
                    <a:pt x="2266580" y="9608832"/>
                  </a:lnTo>
                  <a:lnTo>
                    <a:pt x="2313608" y="9627016"/>
                  </a:lnTo>
                  <a:lnTo>
                    <a:pt x="2360888" y="9644471"/>
                  </a:lnTo>
                  <a:lnTo>
                    <a:pt x="2408396" y="9661216"/>
                  </a:lnTo>
                  <a:lnTo>
                    <a:pt x="2456108" y="9677273"/>
                  </a:lnTo>
                  <a:lnTo>
                    <a:pt x="2504002" y="9692660"/>
                  </a:lnTo>
                  <a:lnTo>
                    <a:pt x="2552053" y="9707398"/>
                  </a:lnTo>
                  <a:lnTo>
                    <a:pt x="2600237" y="9721507"/>
                  </a:lnTo>
                  <a:lnTo>
                    <a:pt x="2647695" y="9734790"/>
                  </a:lnTo>
                  <a:lnTo>
                    <a:pt x="2695187" y="9747499"/>
                  </a:lnTo>
                  <a:lnTo>
                    <a:pt x="2742714" y="9759643"/>
                  </a:lnTo>
                  <a:lnTo>
                    <a:pt x="2790274" y="9771229"/>
                  </a:lnTo>
                  <a:lnTo>
                    <a:pt x="2837868" y="9782264"/>
                  </a:lnTo>
                  <a:lnTo>
                    <a:pt x="2885495" y="9792755"/>
                  </a:lnTo>
                  <a:lnTo>
                    <a:pt x="2933155" y="9802711"/>
                  </a:lnTo>
                  <a:lnTo>
                    <a:pt x="2980847" y="9812138"/>
                  </a:lnTo>
                  <a:lnTo>
                    <a:pt x="3028572" y="9821044"/>
                  </a:lnTo>
                  <a:lnTo>
                    <a:pt x="3076328" y="9829437"/>
                  </a:lnTo>
                  <a:lnTo>
                    <a:pt x="3124115" y="9837323"/>
                  </a:lnTo>
                  <a:lnTo>
                    <a:pt x="3171933" y="9844710"/>
                  </a:lnTo>
                  <a:lnTo>
                    <a:pt x="3219782" y="9851606"/>
                  </a:lnTo>
                  <a:lnTo>
                    <a:pt x="3267661" y="9858017"/>
                  </a:lnTo>
                  <a:lnTo>
                    <a:pt x="3315570" y="9863952"/>
                  </a:lnTo>
                  <a:lnTo>
                    <a:pt x="3363508" y="9869418"/>
                  </a:lnTo>
                  <a:lnTo>
                    <a:pt x="3411475" y="9874421"/>
                  </a:lnTo>
                  <a:lnTo>
                    <a:pt x="3459471" y="9878971"/>
                  </a:lnTo>
                  <a:lnTo>
                    <a:pt x="3507496" y="9883073"/>
                  </a:lnTo>
                  <a:lnTo>
                    <a:pt x="3555548" y="9886735"/>
                  </a:lnTo>
                  <a:lnTo>
                    <a:pt x="3603628" y="9889966"/>
                  </a:lnTo>
                  <a:lnTo>
                    <a:pt x="3651735" y="9892771"/>
                  </a:lnTo>
                  <a:lnTo>
                    <a:pt x="3699869" y="9895159"/>
                  </a:lnTo>
                  <a:lnTo>
                    <a:pt x="3748030" y="9897137"/>
                  </a:lnTo>
                  <a:lnTo>
                    <a:pt x="3796217" y="9898712"/>
                  </a:lnTo>
                  <a:lnTo>
                    <a:pt x="3844430" y="9899892"/>
                  </a:lnTo>
                  <a:lnTo>
                    <a:pt x="3892668" y="9900685"/>
                  </a:lnTo>
                  <a:lnTo>
                    <a:pt x="3940931" y="9901096"/>
                  </a:lnTo>
                  <a:lnTo>
                    <a:pt x="3989219" y="9901135"/>
                  </a:lnTo>
                  <a:lnTo>
                    <a:pt x="4037531" y="9900808"/>
                  </a:lnTo>
                  <a:lnTo>
                    <a:pt x="4085867" y="9900123"/>
                  </a:lnTo>
                  <a:lnTo>
                    <a:pt x="4134227" y="9899088"/>
                  </a:lnTo>
                  <a:lnTo>
                    <a:pt x="4182609" y="9897708"/>
                  </a:lnTo>
                  <a:lnTo>
                    <a:pt x="4231015" y="9895993"/>
                  </a:lnTo>
                  <a:lnTo>
                    <a:pt x="4279443" y="9893950"/>
                  </a:lnTo>
                  <a:lnTo>
                    <a:pt x="4327894" y="9891585"/>
                  </a:lnTo>
                  <a:lnTo>
                    <a:pt x="4376366" y="9888906"/>
                  </a:lnTo>
                  <a:lnTo>
                    <a:pt x="4424859" y="9885921"/>
                  </a:lnTo>
                  <a:lnTo>
                    <a:pt x="4473374" y="9882637"/>
                  </a:lnTo>
                  <a:lnTo>
                    <a:pt x="4521909" y="9879061"/>
                  </a:lnTo>
                  <a:lnTo>
                    <a:pt x="4570464" y="9875202"/>
                  </a:lnTo>
                  <a:lnTo>
                    <a:pt x="4619040" y="9871065"/>
                  </a:lnTo>
                  <a:lnTo>
                    <a:pt x="4667635" y="9866660"/>
                  </a:lnTo>
                  <a:lnTo>
                    <a:pt x="4716249" y="9861992"/>
                  </a:lnTo>
                  <a:lnTo>
                    <a:pt x="4764881" y="9857070"/>
                  </a:lnTo>
                  <a:lnTo>
                    <a:pt x="4813533" y="9851900"/>
                  </a:lnTo>
                  <a:lnTo>
                    <a:pt x="4862202" y="9846491"/>
                  </a:lnTo>
                  <a:lnTo>
                    <a:pt x="4910889" y="9840850"/>
                  </a:lnTo>
                  <a:lnTo>
                    <a:pt x="4959594" y="9834984"/>
                  </a:lnTo>
                  <a:lnTo>
                    <a:pt x="5008315" y="9828900"/>
                  </a:lnTo>
                  <a:lnTo>
                    <a:pt x="5105807" y="9816110"/>
                  </a:lnTo>
                  <a:lnTo>
                    <a:pt x="5203363" y="9802538"/>
                  </a:lnTo>
                  <a:lnTo>
                    <a:pt x="5300979" y="9788245"/>
                  </a:lnTo>
                  <a:lnTo>
                    <a:pt x="5398653" y="9773289"/>
                  </a:lnTo>
                  <a:lnTo>
                    <a:pt x="5496381" y="9757729"/>
                  </a:lnTo>
                  <a:lnTo>
                    <a:pt x="5594162" y="9741626"/>
                  </a:lnTo>
                  <a:lnTo>
                    <a:pt x="5691991" y="9725037"/>
                  </a:lnTo>
                  <a:lnTo>
                    <a:pt x="5838819" y="9699375"/>
                  </a:lnTo>
                  <a:lnTo>
                    <a:pt x="6034734" y="9664014"/>
                  </a:lnTo>
                  <a:lnTo>
                    <a:pt x="6770490" y="9527503"/>
                  </a:lnTo>
                  <a:lnTo>
                    <a:pt x="6966871" y="9492215"/>
                  </a:lnTo>
                  <a:lnTo>
                    <a:pt x="7114178" y="9466628"/>
                  </a:lnTo>
                  <a:lnTo>
                    <a:pt x="7212387" y="9450099"/>
                  </a:lnTo>
                  <a:lnTo>
                    <a:pt x="7310597" y="9434063"/>
                  </a:lnTo>
                  <a:lnTo>
                    <a:pt x="7408804" y="9418578"/>
                  </a:lnTo>
                  <a:lnTo>
                    <a:pt x="7507006" y="9403705"/>
                  </a:lnTo>
                  <a:lnTo>
                    <a:pt x="7605199" y="9389502"/>
                  </a:lnTo>
                  <a:lnTo>
                    <a:pt x="7703380" y="9376029"/>
                  </a:lnTo>
                  <a:lnTo>
                    <a:pt x="7801547" y="9363344"/>
                  </a:lnTo>
                  <a:lnTo>
                    <a:pt x="7850625" y="9357316"/>
                  </a:lnTo>
                  <a:lnTo>
                    <a:pt x="7899697" y="9351507"/>
                  </a:lnTo>
                  <a:lnTo>
                    <a:pt x="7948765" y="9345926"/>
                  </a:lnTo>
                  <a:lnTo>
                    <a:pt x="7997827" y="9340578"/>
                  </a:lnTo>
                  <a:lnTo>
                    <a:pt x="8046883" y="9335472"/>
                  </a:lnTo>
                  <a:lnTo>
                    <a:pt x="8095933" y="9330615"/>
                  </a:lnTo>
                  <a:lnTo>
                    <a:pt x="8144977" y="9326015"/>
                  </a:lnTo>
                  <a:lnTo>
                    <a:pt x="8194013" y="9321678"/>
                  </a:lnTo>
                  <a:lnTo>
                    <a:pt x="8243043" y="9317613"/>
                  </a:lnTo>
                  <a:lnTo>
                    <a:pt x="8292064" y="9313827"/>
                  </a:lnTo>
                  <a:lnTo>
                    <a:pt x="8341078" y="9310326"/>
                  </a:lnTo>
                  <a:lnTo>
                    <a:pt x="8389996" y="9307119"/>
                  </a:lnTo>
                  <a:lnTo>
                    <a:pt x="8438978" y="9304185"/>
                  </a:lnTo>
                  <a:lnTo>
                    <a:pt x="8488020" y="9301514"/>
                  </a:lnTo>
                  <a:lnTo>
                    <a:pt x="8537120" y="9299096"/>
                  </a:lnTo>
                  <a:lnTo>
                    <a:pt x="8586276" y="9296921"/>
                  </a:lnTo>
                  <a:lnTo>
                    <a:pt x="8635486" y="9294979"/>
                  </a:lnTo>
                  <a:lnTo>
                    <a:pt x="8684747" y="9293260"/>
                  </a:lnTo>
                  <a:lnTo>
                    <a:pt x="8783413" y="9290451"/>
                  </a:lnTo>
                  <a:lnTo>
                    <a:pt x="8882256" y="9288416"/>
                  </a:lnTo>
                  <a:lnTo>
                    <a:pt x="8981255" y="9287075"/>
                  </a:lnTo>
                  <a:lnTo>
                    <a:pt x="9080393" y="9286349"/>
                  </a:lnTo>
                  <a:lnTo>
                    <a:pt x="9179650" y="9286157"/>
                  </a:lnTo>
                  <a:lnTo>
                    <a:pt x="9328716" y="9286700"/>
                  </a:lnTo>
                  <a:lnTo>
                    <a:pt x="9477943" y="9287999"/>
                  </a:lnTo>
                  <a:lnTo>
                    <a:pt x="9975698" y="9294357"/>
                  </a:lnTo>
                  <a:lnTo>
                    <a:pt x="10174565" y="9296198"/>
                  </a:lnTo>
                  <a:lnTo>
                    <a:pt x="10323486" y="9296724"/>
                  </a:lnTo>
                  <a:lnTo>
                    <a:pt x="10422621" y="9296519"/>
                  </a:lnTo>
                  <a:lnTo>
                    <a:pt x="10521618" y="9295777"/>
                  </a:lnTo>
                  <a:lnTo>
                    <a:pt x="10620457" y="9294419"/>
                  </a:lnTo>
                  <a:lnTo>
                    <a:pt x="10719119" y="9292364"/>
                  </a:lnTo>
                  <a:lnTo>
                    <a:pt x="10817586" y="9289533"/>
                  </a:lnTo>
                  <a:lnTo>
                    <a:pt x="10866741" y="9287803"/>
                  </a:lnTo>
                  <a:lnTo>
                    <a:pt x="10915839" y="9285848"/>
                  </a:lnTo>
                  <a:lnTo>
                    <a:pt x="10964878" y="9283660"/>
                  </a:lnTo>
                  <a:lnTo>
                    <a:pt x="11013857" y="9281229"/>
                  </a:lnTo>
                  <a:lnTo>
                    <a:pt x="11062773" y="9278544"/>
                  </a:lnTo>
                  <a:lnTo>
                    <a:pt x="11111623" y="9275595"/>
                  </a:lnTo>
                  <a:lnTo>
                    <a:pt x="11160405" y="9272374"/>
                  </a:lnTo>
                  <a:lnTo>
                    <a:pt x="11209117" y="9268869"/>
                  </a:lnTo>
                  <a:lnTo>
                    <a:pt x="11257756" y="9265071"/>
                  </a:lnTo>
                  <a:lnTo>
                    <a:pt x="11306319" y="9260969"/>
                  </a:lnTo>
                  <a:lnTo>
                    <a:pt x="11354806" y="9256555"/>
                  </a:lnTo>
                  <a:lnTo>
                    <a:pt x="11403212" y="9251818"/>
                  </a:lnTo>
                  <a:lnTo>
                    <a:pt x="11451536" y="9246748"/>
                  </a:lnTo>
                  <a:lnTo>
                    <a:pt x="11499776" y="9241335"/>
                  </a:lnTo>
                  <a:lnTo>
                    <a:pt x="11547928" y="9235569"/>
                  </a:lnTo>
                  <a:lnTo>
                    <a:pt x="11595991" y="9229441"/>
                  </a:lnTo>
                  <a:lnTo>
                    <a:pt x="11643962" y="9222940"/>
                  </a:lnTo>
                  <a:lnTo>
                    <a:pt x="11691839" y="9216057"/>
                  </a:lnTo>
                  <a:lnTo>
                    <a:pt x="11739620" y="9208781"/>
                  </a:lnTo>
                  <a:lnTo>
                    <a:pt x="11787301" y="9201103"/>
                  </a:lnTo>
                  <a:lnTo>
                    <a:pt x="11834881" y="9193012"/>
                  </a:lnTo>
                  <a:lnTo>
                    <a:pt x="11882358" y="9184500"/>
                  </a:lnTo>
                  <a:lnTo>
                    <a:pt x="11929728" y="9175555"/>
                  </a:lnTo>
                  <a:lnTo>
                    <a:pt x="11976990" y="9166168"/>
                  </a:lnTo>
                  <a:lnTo>
                    <a:pt x="12024141" y="9156329"/>
                  </a:lnTo>
                  <a:lnTo>
                    <a:pt x="12071178" y="9146028"/>
                  </a:lnTo>
                  <a:lnTo>
                    <a:pt x="12118100" y="9135255"/>
                  </a:lnTo>
                  <a:lnTo>
                    <a:pt x="12164904" y="9124000"/>
                  </a:lnTo>
                  <a:lnTo>
                    <a:pt x="12211588" y="9112254"/>
                  </a:lnTo>
                  <a:lnTo>
                    <a:pt x="12258148" y="9100006"/>
                  </a:lnTo>
                  <a:lnTo>
                    <a:pt x="12304584" y="9087246"/>
                  </a:lnTo>
                  <a:lnTo>
                    <a:pt x="12350892" y="9073965"/>
                  </a:lnTo>
                  <a:lnTo>
                    <a:pt x="12397070" y="9060152"/>
                  </a:lnTo>
                  <a:lnTo>
                    <a:pt x="12443116" y="9045798"/>
                  </a:lnTo>
                  <a:lnTo>
                    <a:pt x="12489027" y="9030893"/>
                  </a:lnTo>
                  <a:lnTo>
                    <a:pt x="12534801" y="9015426"/>
                  </a:lnTo>
                  <a:lnTo>
                    <a:pt x="12580435" y="8999388"/>
                  </a:lnTo>
                  <a:lnTo>
                    <a:pt x="12625927" y="8982770"/>
                  </a:lnTo>
                  <a:lnTo>
                    <a:pt x="12671276" y="8965560"/>
                  </a:lnTo>
                  <a:lnTo>
                    <a:pt x="12716477" y="8947749"/>
                  </a:lnTo>
                  <a:lnTo>
                    <a:pt x="12761530" y="8929327"/>
                  </a:lnTo>
                  <a:lnTo>
                    <a:pt x="12806431" y="8910285"/>
                  </a:lnTo>
                  <a:lnTo>
                    <a:pt x="12851179" y="8890611"/>
                  </a:lnTo>
                  <a:lnTo>
                    <a:pt x="12895770" y="8870297"/>
                  </a:lnTo>
                  <a:lnTo>
                    <a:pt x="12940203" y="8849333"/>
                  </a:lnTo>
                  <a:lnTo>
                    <a:pt x="12984474" y="8827708"/>
                  </a:lnTo>
                  <a:lnTo>
                    <a:pt x="13028583" y="8805412"/>
                  </a:lnTo>
                  <a:lnTo>
                    <a:pt x="13072526" y="8782436"/>
                  </a:lnTo>
                  <a:lnTo>
                    <a:pt x="13114819" y="8759574"/>
                  </a:lnTo>
                  <a:lnTo>
                    <a:pt x="13156750" y="8736156"/>
                  </a:lnTo>
                  <a:lnTo>
                    <a:pt x="13198320" y="8712189"/>
                  </a:lnTo>
                  <a:lnTo>
                    <a:pt x="13239530" y="8687680"/>
                  </a:lnTo>
                  <a:lnTo>
                    <a:pt x="13280380" y="8662634"/>
                  </a:lnTo>
                  <a:lnTo>
                    <a:pt x="13320872" y="8637057"/>
                  </a:lnTo>
                  <a:lnTo>
                    <a:pt x="13361006" y="8610955"/>
                  </a:lnTo>
                  <a:lnTo>
                    <a:pt x="13400783" y="8584335"/>
                  </a:lnTo>
                  <a:lnTo>
                    <a:pt x="13440205" y="8557202"/>
                  </a:lnTo>
                  <a:lnTo>
                    <a:pt x="13479273" y="8529563"/>
                  </a:lnTo>
                  <a:lnTo>
                    <a:pt x="13517986" y="8501424"/>
                  </a:lnTo>
                  <a:lnTo>
                    <a:pt x="13556347" y="8472790"/>
                  </a:lnTo>
                  <a:lnTo>
                    <a:pt x="13594356" y="8443668"/>
                  </a:lnTo>
                  <a:lnTo>
                    <a:pt x="13632014" y="8414064"/>
                  </a:lnTo>
                  <a:lnTo>
                    <a:pt x="13669322" y="8383984"/>
                  </a:lnTo>
                  <a:lnTo>
                    <a:pt x="13706281" y="8353434"/>
                  </a:lnTo>
                  <a:lnTo>
                    <a:pt x="13742892" y="8322420"/>
                  </a:lnTo>
                  <a:lnTo>
                    <a:pt x="13779156" y="8290947"/>
                  </a:lnTo>
                  <a:lnTo>
                    <a:pt x="13815074" y="8259024"/>
                  </a:lnTo>
                  <a:lnTo>
                    <a:pt x="13850646" y="8226654"/>
                  </a:lnTo>
                  <a:lnTo>
                    <a:pt x="13885875" y="8193845"/>
                  </a:lnTo>
                  <a:lnTo>
                    <a:pt x="13920759" y="8160602"/>
                  </a:lnTo>
                  <a:lnTo>
                    <a:pt x="13955302" y="8126931"/>
                  </a:lnTo>
                  <a:lnTo>
                    <a:pt x="13989503" y="8092839"/>
                  </a:lnTo>
                  <a:lnTo>
                    <a:pt x="14023363" y="8058332"/>
                  </a:lnTo>
                  <a:lnTo>
                    <a:pt x="14056884" y="8023415"/>
                  </a:lnTo>
                  <a:lnTo>
                    <a:pt x="14090066" y="7988095"/>
                  </a:lnTo>
                  <a:lnTo>
                    <a:pt x="14122911" y="7952378"/>
                  </a:lnTo>
                  <a:lnTo>
                    <a:pt x="14155419" y="7916270"/>
                  </a:lnTo>
                  <a:lnTo>
                    <a:pt x="14187591" y="7879776"/>
                  </a:lnTo>
                  <a:lnTo>
                    <a:pt x="14219428" y="7842904"/>
                  </a:lnTo>
                  <a:lnTo>
                    <a:pt x="14250931" y="7805658"/>
                  </a:lnTo>
                  <a:lnTo>
                    <a:pt x="14282101" y="7768046"/>
                  </a:lnTo>
                  <a:lnTo>
                    <a:pt x="14312940" y="7730073"/>
                  </a:lnTo>
                  <a:lnTo>
                    <a:pt x="14343447" y="7691745"/>
                  </a:lnTo>
                  <a:lnTo>
                    <a:pt x="14373624" y="7653069"/>
                  </a:lnTo>
                  <a:lnTo>
                    <a:pt x="14403472" y="7614050"/>
                  </a:lnTo>
                  <a:lnTo>
                    <a:pt x="14432991" y="7574694"/>
                  </a:lnTo>
                  <a:lnTo>
                    <a:pt x="14462184" y="7535008"/>
                  </a:lnTo>
                  <a:lnTo>
                    <a:pt x="14491050" y="7494998"/>
                  </a:lnTo>
                  <a:lnTo>
                    <a:pt x="14519590" y="7454669"/>
                  </a:lnTo>
                  <a:lnTo>
                    <a:pt x="14547806" y="7414028"/>
                  </a:lnTo>
                  <a:lnTo>
                    <a:pt x="14575699" y="7373081"/>
                  </a:lnTo>
                  <a:lnTo>
                    <a:pt x="14603269" y="7331833"/>
                  </a:lnTo>
                  <a:lnTo>
                    <a:pt x="14630517" y="7290292"/>
                  </a:lnTo>
                  <a:lnTo>
                    <a:pt x="14657445" y="7248463"/>
                  </a:lnTo>
                  <a:lnTo>
                    <a:pt x="14684052" y="7206351"/>
                  </a:lnTo>
                  <a:lnTo>
                    <a:pt x="14710341" y="7163964"/>
                  </a:lnTo>
                  <a:lnTo>
                    <a:pt x="14736313" y="7121307"/>
                  </a:lnTo>
                  <a:lnTo>
                    <a:pt x="14761967" y="7078386"/>
                  </a:lnTo>
                  <a:lnTo>
                    <a:pt x="14787305" y="7035208"/>
                  </a:lnTo>
                  <a:lnTo>
                    <a:pt x="14812329" y="6991778"/>
                  </a:lnTo>
                  <a:lnTo>
                    <a:pt x="14837038" y="6948103"/>
                  </a:lnTo>
                  <a:lnTo>
                    <a:pt x="14861434" y="6904188"/>
                  </a:lnTo>
                  <a:lnTo>
                    <a:pt x="14885518" y="6860040"/>
                  </a:lnTo>
                  <a:lnTo>
                    <a:pt x="14909290" y="6815664"/>
                  </a:lnTo>
                  <a:lnTo>
                    <a:pt x="14932753" y="6771067"/>
                  </a:lnTo>
                  <a:lnTo>
                    <a:pt x="14955905" y="6726256"/>
                  </a:lnTo>
                  <a:lnTo>
                    <a:pt x="14978750" y="6681234"/>
                  </a:lnTo>
                  <a:lnTo>
                    <a:pt x="15001287" y="6636010"/>
                  </a:lnTo>
                  <a:lnTo>
                    <a:pt x="15023517" y="6590589"/>
                  </a:lnTo>
                  <a:lnTo>
                    <a:pt x="15045442" y="6544977"/>
                  </a:lnTo>
                  <a:lnTo>
                    <a:pt x="15067063" y="6499181"/>
                  </a:lnTo>
                  <a:lnTo>
                    <a:pt x="15088379" y="6453205"/>
                  </a:lnTo>
                  <a:lnTo>
                    <a:pt x="15109393" y="6407057"/>
                  </a:lnTo>
                  <a:lnTo>
                    <a:pt x="15130105" y="6360742"/>
                  </a:lnTo>
                  <a:lnTo>
                    <a:pt x="15150516" y="6314266"/>
                  </a:lnTo>
                  <a:lnTo>
                    <a:pt x="15170627" y="6267636"/>
                  </a:lnTo>
                  <a:lnTo>
                    <a:pt x="15190440" y="6220858"/>
                  </a:lnTo>
                  <a:lnTo>
                    <a:pt x="15209954" y="6173937"/>
                  </a:lnTo>
                  <a:lnTo>
                    <a:pt x="15229171" y="6126880"/>
                  </a:lnTo>
                  <a:lnTo>
                    <a:pt x="15248092" y="6079693"/>
                  </a:lnTo>
                  <a:lnTo>
                    <a:pt x="15266717" y="6032382"/>
                  </a:lnTo>
                  <a:lnTo>
                    <a:pt x="15285049" y="5984952"/>
                  </a:lnTo>
                  <a:lnTo>
                    <a:pt x="15303087" y="5937411"/>
                  </a:lnTo>
                  <a:lnTo>
                    <a:pt x="15320833" y="5889763"/>
                  </a:lnTo>
                  <a:lnTo>
                    <a:pt x="15338287" y="5842016"/>
                  </a:lnTo>
                  <a:lnTo>
                    <a:pt x="15355451" y="5794175"/>
                  </a:lnTo>
                  <a:lnTo>
                    <a:pt x="15372325" y="5746246"/>
                  </a:lnTo>
                  <a:lnTo>
                    <a:pt x="15388911" y="5698235"/>
                  </a:lnTo>
                  <a:lnTo>
                    <a:pt x="15405209" y="5650149"/>
                  </a:lnTo>
                  <a:lnTo>
                    <a:pt x="15421221" y="5601993"/>
                  </a:lnTo>
                  <a:lnTo>
                    <a:pt x="15436946" y="5553774"/>
                  </a:lnTo>
                  <a:lnTo>
                    <a:pt x="15452387" y="5505497"/>
                  </a:lnTo>
                  <a:lnTo>
                    <a:pt x="15467544" y="5457169"/>
                  </a:lnTo>
                  <a:lnTo>
                    <a:pt x="15482418" y="5408796"/>
                  </a:lnTo>
                  <a:lnTo>
                    <a:pt x="15497010" y="5360383"/>
                  </a:lnTo>
                  <a:lnTo>
                    <a:pt x="15511321" y="5311938"/>
                  </a:lnTo>
                  <a:lnTo>
                    <a:pt x="15525352" y="5263465"/>
                  </a:lnTo>
                  <a:lnTo>
                    <a:pt x="15539001" y="5215379"/>
                  </a:lnTo>
                  <a:lnTo>
                    <a:pt x="15552423" y="5167184"/>
                  </a:lnTo>
                  <a:lnTo>
                    <a:pt x="15565608" y="5118883"/>
                  </a:lnTo>
                  <a:lnTo>
                    <a:pt x="15578548" y="5070479"/>
                  </a:lnTo>
                  <a:lnTo>
                    <a:pt x="15591233" y="5021976"/>
                  </a:lnTo>
                  <a:lnTo>
                    <a:pt x="15603655" y="4973376"/>
                  </a:lnTo>
                  <a:lnTo>
                    <a:pt x="15615804" y="4924683"/>
                  </a:lnTo>
                  <a:lnTo>
                    <a:pt x="15627673" y="4875900"/>
                  </a:lnTo>
                  <a:lnTo>
                    <a:pt x="15639251" y="4827030"/>
                  </a:lnTo>
                  <a:lnTo>
                    <a:pt x="15650531" y="4778076"/>
                  </a:lnTo>
                  <a:lnTo>
                    <a:pt x="15661503" y="4729041"/>
                  </a:lnTo>
                  <a:lnTo>
                    <a:pt x="15672159" y="4679929"/>
                  </a:lnTo>
                  <a:lnTo>
                    <a:pt x="15682489" y="4630742"/>
                  </a:lnTo>
                  <a:lnTo>
                    <a:pt x="15692485" y="4581484"/>
                  </a:lnTo>
                  <a:lnTo>
                    <a:pt x="15702138" y="4532158"/>
                  </a:lnTo>
                  <a:lnTo>
                    <a:pt x="15711439" y="4482767"/>
                  </a:lnTo>
                  <a:lnTo>
                    <a:pt x="15720380" y="4433314"/>
                  </a:lnTo>
                  <a:lnTo>
                    <a:pt x="15728950" y="4383803"/>
                  </a:lnTo>
                  <a:lnTo>
                    <a:pt x="15737142" y="4334236"/>
                  </a:lnTo>
                  <a:lnTo>
                    <a:pt x="15744947" y="4284616"/>
                  </a:lnTo>
                  <a:lnTo>
                    <a:pt x="15752355" y="4234947"/>
                  </a:lnTo>
                  <a:lnTo>
                    <a:pt x="15759358" y="4185232"/>
                  </a:lnTo>
                  <a:lnTo>
                    <a:pt x="15765948" y="4135474"/>
                  </a:lnTo>
                  <a:lnTo>
                    <a:pt x="15772114" y="4085677"/>
                  </a:lnTo>
                  <a:lnTo>
                    <a:pt x="15777849" y="4035842"/>
                  </a:lnTo>
                  <a:lnTo>
                    <a:pt x="15783143" y="3985974"/>
                  </a:lnTo>
                  <a:lnTo>
                    <a:pt x="15787988" y="3936076"/>
                  </a:lnTo>
                  <a:lnTo>
                    <a:pt x="15792374" y="3886151"/>
                  </a:lnTo>
                  <a:lnTo>
                    <a:pt x="15796294" y="3836201"/>
                  </a:lnTo>
                  <a:lnTo>
                    <a:pt x="15799737" y="3786230"/>
                  </a:lnTo>
                  <a:lnTo>
                    <a:pt x="15802695" y="3736242"/>
                  </a:lnTo>
                  <a:lnTo>
                    <a:pt x="15805160" y="3686239"/>
                  </a:lnTo>
                  <a:lnTo>
                    <a:pt x="15807122" y="3636224"/>
                  </a:lnTo>
                  <a:lnTo>
                    <a:pt x="15808573" y="3586201"/>
                  </a:lnTo>
                  <a:lnTo>
                    <a:pt x="15809503" y="3536173"/>
                  </a:lnTo>
                  <a:lnTo>
                    <a:pt x="15809904" y="3486142"/>
                  </a:lnTo>
                  <a:lnTo>
                    <a:pt x="15809767" y="3436113"/>
                  </a:lnTo>
                  <a:lnTo>
                    <a:pt x="15809084" y="3386088"/>
                  </a:lnTo>
                  <a:lnTo>
                    <a:pt x="15807844" y="3336070"/>
                  </a:lnTo>
                  <a:lnTo>
                    <a:pt x="15806040" y="3286062"/>
                  </a:lnTo>
                  <a:lnTo>
                    <a:pt x="15803662" y="3236069"/>
                  </a:lnTo>
                  <a:lnTo>
                    <a:pt x="15800703" y="3186091"/>
                  </a:lnTo>
                  <a:lnTo>
                    <a:pt x="15797151" y="3136134"/>
                  </a:lnTo>
                  <a:lnTo>
                    <a:pt x="15793000" y="3086200"/>
                  </a:lnTo>
                  <a:lnTo>
                    <a:pt x="15788240" y="3036292"/>
                  </a:lnTo>
                  <a:lnTo>
                    <a:pt x="15782862" y="2986414"/>
                  </a:lnTo>
                  <a:lnTo>
                    <a:pt x="15776784" y="2936191"/>
                  </a:lnTo>
                  <a:lnTo>
                    <a:pt x="15770019" y="2886038"/>
                  </a:lnTo>
                  <a:lnTo>
                    <a:pt x="15762569" y="2835966"/>
                  </a:lnTo>
                  <a:lnTo>
                    <a:pt x="15754438" y="2785989"/>
                  </a:lnTo>
                  <a:lnTo>
                    <a:pt x="15745627" y="2736121"/>
                  </a:lnTo>
                  <a:lnTo>
                    <a:pt x="15736139" y="2686373"/>
                  </a:lnTo>
                  <a:lnTo>
                    <a:pt x="15725977" y="2636760"/>
                  </a:lnTo>
                  <a:lnTo>
                    <a:pt x="15715142" y="2587295"/>
                  </a:lnTo>
                  <a:lnTo>
                    <a:pt x="15703638" y="2537990"/>
                  </a:lnTo>
                  <a:lnTo>
                    <a:pt x="15691467" y="2488858"/>
                  </a:lnTo>
                  <a:lnTo>
                    <a:pt x="15678631" y="2439913"/>
                  </a:lnTo>
                  <a:lnTo>
                    <a:pt x="15665133" y="2391168"/>
                  </a:lnTo>
                  <a:lnTo>
                    <a:pt x="15650975" y="2342636"/>
                  </a:lnTo>
                  <a:lnTo>
                    <a:pt x="15636160" y="2294330"/>
                  </a:lnTo>
                  <a:lnTo>
                    <a:pt x="15620691" y="2246263"/>
                  </a:lnTo>
                  <a:lnTo>
                    <a:pt x="15604568" y="2198447"/>
                  </a:lnTo>
                  <a:lnTo>
                    <a:pt x="15587796" y="2150897"/>
                  </a:lnTo>
                  <a:lnTo>
                    <a:pt x="15570377" y="2103626"/>
                  </a:lnTo>
                  <a:lnTo>
                    <a:pt x="15552313" y="2056645"/>
                  </a:lnTo>
                  <a:lnTo>
                    <a:pt x="15533606" y="2009969"/>
                  </a:lnTo>
                  <a:lnTo>
                    <a:pt x="15514260" y="1963611"/>
                  </a:lnTo>
                  <a:lnTo>
                    <a:pt x="15494275" y="1917583"/>
                  </a:lnTo>
                  <a:lnTo>
                    <a:pt x="15473656" y="1871899"/>
                  </a:lnTo>
                  <a:lnTo>
                    <a:pt x="15452404" y="1826572"/>
                  </a:lnTo>
                  <a:lnTo>
                    <a:pt x="15430522" y="1781614"/>
                  </a:lnTo>
                  <a:lnTo>
                    <a:pt x="15408013" y="1737040"/>
                  </a:lnTo>
                  <a:lnTo>
                    <a:pt x="15384878" y="1692862"/>
                  </a:lnTo>
                  <a:lnTo>
                    <a:pt x="15361121" y="1649092"/>
                  </a:lnTo>
                  <a:lnTo>
                    <a:pt x="15336743" y="1605745"/>
                  </a:lnTo>
                  <a:lnTo>
                    <a:pt x="15311748" y="1562834"/>
                  </a:lnTo>
                  <a:lnTo>
                    <a:pt x="15286137" y="1520371"/>
                  </a:lnTo>
                  <a:lnTo>
                    <a:pt x="15259913" y="1478369"/>
                  </a:lnTo>
                  <a:lnTo>
                    <a:pt x="15233079" y="1436841"/>
                  </a:lnTo>
                  <a:lnTo>
                    <a:pt x="15205637" y="1395802"/>
                  </a:lnTo>
                  <a:lnTo>
                    <a:pt x="15177590" y="1355263"/>
                  </a:lnTo>
                  <a:lnTo>
                    <a:pt x="15148940" y="1315238"/>
                  </a:lnTo>
                  <a:lnTo>
                    <a:pt x="15119689" y="1275740"/>
                  </a:lnTo>
                  <a:lnTo>
                    <a:pt x="15089840" y="1236782"/>
                  </a:lnTo>
                  <a:lnTo>
                    <a:pt x="15059396" y="1198377"/>
                  </a:lnTo>
                  <a:lnTo>
                    <a:pt x="15028359" y="1160538"/>
                  </a:lnTo>
                  <a:lnTo>
                    <a:pt x="14996731" y="1123279"/>
                  </a:lnTo>
                  <a:lnTo>
                    <a:pt x="14964514" y="1086612"/>
                  </a:lnTo>
                  <a:lnTo>
                    <a:pt x="14931713" y="1050550"/>
                  </a:lnTo>
                  <a:lnTo>
                    <a:pt x="14898327" y="1015107"/>
                  </a:lnTo>
                  <a:lnTo>
                    <a:pt x="14864362" y="980295"/>
                  </a:lnTo>
                  <a:lnTo>
                    <a:pt x="14829817" y="946128"/>
                  </a:lnTo>
                  <a:lnTo>
                    <a:pt x="14794697" y="912619"/>
                  </a:lnTo>
                  <a:lnTo>
                    <a:pt x="14759004" y="879781"/>
                  </a:lnTo>
                  <a:lnTo>
                    <a:pt x="14722740" y="847627"/>
                  </a:lnTo>
                  <a:lnTo>
                    <a:pt x="14685907" y="816169"/>
                  </a:lnTo>
                  <a:lnTo>
                    <a:pt x="14648509" y="785422"/>
                  </a:lnTo>
                  <a:lnTo>
                    <a:pt x="14610547" y="755398"/>
                  </a:lnTo>
                  <a:lnTo>
                    <a:pt x="14572024" y="726111"/>
                  </a:lnTo>
                  <a:lnTo>
                    <a:pt x="14532942" y="697573"/>
                  </a:lnTo>
                  <a:lnTo>
                    <a:pt x="14491709" y="668676"/>
                  </a:lnTo>
                  <a:lnTo>
                    <a:pt x="14450053" y="640664"/>
                  </a:lnTo>
                  <a:lnTo>
                    <a:pt x="14407985" y="613521"/>
                  </a:lnTo>
                  <a:lnTo>
                    <a:pt x="14365516" y="587230"/>
                  </a:lnTo>
                  <a:lnTo>
                    <a:pt x="14322658" y="561778"/>
                  </a:lnTo>
                  <a:lnTo>
                    <a:pt x="14279421" y="537148"/>
                  </a:lnTo>
                  <a:lnTo>
                    <a:pt x="14235819" y="513324"/>
                  </a:lnTo>
                  <a:lnTo>
                    <a:pt x="14191862" y="490292"/>
                  </a:lnTo>
                  <a:lnTo>
                    <a:pt x="14147561" y="468035"/>
                  </a:lnTo>
                  <a:lnTo>
                    <a:pt x="14102928" y="446538"/>
                  </a:lnTo>
                  <a:lnTo>
                    <a:pt x="14057975" y="425786"/>
                  </a:lnTo>
                  <a:lnTo>
                    <a:pt x="14012712" y="405763"/>
                  </a:lnTo>
                  <a:lnTo>
                    <a:pt x="13967152" y="386454"/>
                  </a:lnTo>
                  <a:lnTo>
                    <a:pt x="13921306" y="367843"/>
                  </a:lnTo>
                  <a:lnTo>
                    <a:pt x="13875185" y="349914"/>
                  </a:lnTo>
                  <a:lnTo>
                    <a:pt x="13828801" y="332652"/>
                  </a:lnTo>
                  <a:lnTo>
                    <a:pt x="13782165" y="316042"/>
                  </a:lnTo>
                  <a:lnTo>
                    <a:pt x="13735289" y="300068"/>
                  </a:lnTo>
                  <a:lnTo>
                    <a:pt x="13688184" y="284714"/>
                  </a:lnTo>
                  <a:lnTo>
                    <a:pt x="13640861" y="269965"/>
                  </a:lnTo>
                  <a:lnTo>
                    <a:pt x="13593333" y="255806"/>
                  </a:lnTo>
                  <a:lnTo>
                    <a:pt x="13545610" y="242220"/>
                  </a:lnTo>
                  <a:lnTo>
                    <a:pt x="13497704" y="229193"/>
                  </a:lnTo>
                  <a:lnTo>
                    <a:pt x="13449626" y="216709"/>
                  </a:lnTo>
                  <a:lnTo>
                    <a:pt x="13401388" y="204752"/>
                  </a:lnTo>
                  <a:lnTo>
                    <a:pt x="13353002" y="193307"/>
                  </a:lnTo>
                  <a:lnTo>
                    <a:pt x="13304478" y="182358"/>
                  </a:lnTo>
                  <a:lnTo>
                    <a:pt x="13255828" y="171890"/>
                  </a:lnTo>
                  <a:lnTo>
                    <a:pt x="13207065" y="161887"/>
                  </a:lnTo>
                  <a:lnTo>
                    <a:pt x="13158198" y="152334"/>
                  </a:lnTo>
                  <a:lnTo>
                    <a:pt x="13109240" y="143215"/>
                  </a:lnTo>
                  <a:lnTo>
                    <a:pt x="13060202" y="134515"/>
                  </a:lnTo>
                  <a:lnTo>
                    <a:pt x="13011095" y="126219"/>
                  </a:lnTo>
                  <a:lnTo>
                    <a:pt x="12961932" y="118309"/>
                  </a:lnTo>
                  <a:lnTo>
                    <a:pt x="12912723" y="110772"/>
                  </a:lnTo>
                  <a:lnTo>
                    <a:pt x="12863479" y="103592"/>
                  </a:lnTo>
                  <a:lnTo>
                    <a:pt x="12814213" y="96752"/>
                  </a:lnTo>
                  <a:lnTo>
                    <a:pt x="12764936" y="90239"/>
                  </a:lnTo>
                  <a:lnTo>
                    <a:pt x="12715659" y="84035"/>
                  </a:lnTo>
                  <a:lnTo>
                    <a:pt x="12666394" y="78126"/>
                  </a:lnTo>
                  <a:lnTo>
                    <a:pt x="12617152" y="72496"/>
                  </a:lnTo>
                  <a:lnTo>
                    <a:pt x="12567945" y="67129"/>
                  </a:lnTo>
                  <a:lnTo>
                    <a:pt x="12518783" y="62011"/>
                  </a:lnTo>
                  <a:lnTo>
                    <a:pt x="12468149" y="56966"/>
                  </a:lnTo>
                  <a:lnTo>
                    <a:pt x="12417496" y="52135"/>
                  </a:lnTo>
                  <a:lnTo>
                    <a:pt x="12366826" y="47518"/>
                  </a:lnTo>
                  <a:lnTo>
                    <a:pt x="12316139" y="43116"/>
                  </a:lnTo>
                  <a:lnTo>
                    <a:pt x="12265436" y="38927"/>
                  </a:lnTo>
                  <a:lnTo>
                    <a:pt x="12214719" y="34953"/>
                  </a:lnTo>
                  <a:lnTo>
                    <a:pt x="12163987" y="31193"/>
                  </a:lnTo>
                  <a:lnTo>
                    <a:pt x="12113241" y="27647"/>
                  </a:lnTo>
                  <a:lnTo>
                    <a:pt x="12062483" y="24315"/>
                  </a:lnTo>
                  <a:lnTo>
                    <a:pt x="12011713" y="21196"/>
                  </a:lnTo>
                  <a:lnTo>
                    <a:pt x="11960932" y="18292"/>
                  </a:lnTo>
                  <a:lnTo>
                    <a:pt x="11910141" y="15602"/>
                  </a:lnTo>
                  <a:lnTo>
                    <a:pt x="11859340" y="13126"/>
                  </a:lnTo>
                  <a:lnTo>
                    <a:pt x="11808530" y="10864"/>
                  </a:lnTo>
                  <a:lnTo>
                    <a:pt x="11757713" y="8815"/>
                  </a:lnTo>
                  <a:lnTo>
                    <a:pt x="11706888" y="6980"/>
                  </a:lnTo>
                  <a:lnTo>
                    <a:pt x="11656057" y="5360"/>
                  </a:lnTo>
                  <a:lnTo>
                    <a:pt x="11605220" y="3953"/>
                  </a:lnTo>
                  <a:lnTo>
                    <a:pt x="11554378" y="2760"/>
                  </a:lnTo>
                  <a:lnTo>
                    <a:pt x="11503533" y="1780"/>
                  </a:lnTo>
                  <a:lnTo>
                    <a:pt x="11452684" y="1014"/>
                  </a:lnTo>
                  <a:lnTo>
                    <a:pt x="11401833" y="462"/>
                  </a:lnTo>
                  <a:lnTo>
                    <a:pt x="11350980" y="124"/>
                  </a:lnTo>
                  <a:lnTo>
                    <a:pt x="11300126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8867" y="280034"/>
              <a:ext cx="10886027" cy="106615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9768" y="0"/>
            <a:ext cx="18547715" cy="10883265"/>
            <a:chOff x="459768" y="0"/>
            <a:chExt cx="18547715" cy="108832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840" y="1599683"/>
              <a:ext cx="17910423" cy="92835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9768" y="0"/>
              <a:ext cx="5162550" cy="2576830"/>
            </a:xfrm>
            <a:custGeom>
              <a:avLst/>
              <a:gdLst/>
              <a:ahLst/>
              <a:cxnLst/>
              <a:rect l="l" t="t" r="r" b="b"/>
              <a:pathLst>
                <a:path w="5162550" h="2576830">
                  <a:moveTo>
                    <a:pt x="5162183" y="0"/>
                  </a:moveTo>
                  <a:lnTo>
                    <a:pt x="0" y="0"/>
                  </a:lnTo>
                  <a:lnTo>
                    <a:pt x="402" y="43695"/>
                  </a:lnTo>
                  <a:lnTo>
                    <a:pt x="1736" y="91970"/>
                  </a:lnTo>
                  <a:lnTo>
                    <a:pt x="3949" y="140020"/>
                  </a:lnTo>
                  <a:lnTo>
                    <a:pt x="7035" y="187837"/>
                  </a:lnTo>
                  <a:lnTo>
                    <a:pt x="10985" y="235415"/>
                  </a:lnTo>
                  <a:lnTo>
                    <a:pt x="15791" y="282744"/>
                  </a:lnTo>
                  <a:lnTo>
                    <a:pt x="21446" y="329817"/>
                  </a:lnTo>
                  <a:lnTo>
                    <a:pt x="27941" y="376626"/>
                  </a:lnTo>
                  <a:lnTo>
                    <a:pt x="35270" y="423164"/>
                  </a:lnTo>
                  <a:lnTo>
                    <a:pt x="43424" y="469423"/>
                  </a:lnTo>
                  <a:lnTo>
                    <a:pt x="52395" y="515394"/>
                  </a:lnTo>
                  <a:lnTo>
                    <a:pt x="62175" y="561071"/>
                  </a:lnTo>
                  <a:lnTo>
                    <a:pt x="72758" y="606444"/>
                  </a:lnTo>
                  <a:lnTo>
                    <a:pt x="84134" y="651508"/>
                  </a:lnTo>
                  <a:lnTo>
                    <a:pt x="96297" y="696253"/>
                  </a:lnTo>
                  <a:lnTo>
                    <a:pt x="109238" y="740672"/>
                  </a:lnTo>
                  <a:lnTo>
                    <a:pt x="122949" y="784757"/>
                  </a:lnTo>
                  <a:lnTo>
                    <a:pt x="137424" y="828500"/>
                  </a:lnTo>
                  <a:lnTo>
                    <a:pt x="152653" y="871894"/>
                  </a:lnTo>
                  <a:lnTo>
                    <a:pt x="168630" y="914930"/>
                  </a:lnTo>
                  <a:lnTo>
                    <a:pt x="185346" y="957602"/>
                  </a:lnTo>
                  <a:lnTo>
                    <a:pt x="202793" y="999900"/>
                  </a:lnTo>
                  <a:lnTo>
                    <a:pt x="220964" y="1041818"/>
                  </a:lnTo>
                  <a:lnTo>
                    <a:pt x="239852" y="1083348"/>
                  </a:lnTo>
                  <a:lnTo>
                    <a:pt x="259447" y="1124481"/>
                  </a:lnTo>
                  <a:lnTo>
                    <a:pt x="279743" y="1165210"/>
                  </a:lnTo>
                  <a:lnTo>
                    <a:pt x="300732" y="1205527"/>
                  </a:lnTo>
                  <a:lnTo>
                    <a:pt x="322405" y="1245424"/>
                  </a:lnTo>
                  <a:lnTo>
                    <a:pt x="344756" y="1284894"/>
                  </a:lnTo>
                  <a:lnTo>
                    <a:pt x="367775" y="1323929"/>
                  </a:lnTo>
                  <a:lnTo>
                    <a:pt x="391456" y="1362521"/>
                  </a:lnTo>
                  <a:lnTo>
                    <a:pt x="415791" y="1400662"/>
                  </a:lnTo>
                  <a:lnTo>
                    <a:pt x="440771" y="1438344"/>
                  </a:lnTo>
                  <a:lnTo>
                    <a:pt x="466390" y="1475559"/>
                  </a:lnTo>
                  <a:lnTo>
                    <a:pt x="492639" y="1512301"/>
                  </a:lnTo>
                  <a:lnTo>
                    <a:pt x="519510" y="1548560"/>
                  </a:lnTo>
                  <a:lnTo>
                    <a:pt x="546996" y="1584329"/>
                  </a:lnTo>
                  <a:lnTo>
                    <a:pt x="575088" y="1619601"/>
                  </a:lnTo>
                  <a:lnTo>
                    <a:pt x="603780" y="1654368"/>
                  </a:lnTo>
                  <a:lnTo>
                    <a:pt x="633063" y="1688621"/>
                  </a:lnTo>
                  <a:lnTo>
                    <a:pt x="662929" y="1722353"/>
                  </a:lnTo>
                  <a:lnTo>
                    <a:pt x="693371" y="1755556"/>
                  </a:lnTo>
                  <a:lnTo>
                    <a:pt x="724381" y="1788222"/>
                  </a:lnTo>
                  <a:lnTo>
                    <a:pt x="755951" y="1820344"/>
                  </a:lnTo>
                  <a:lnTo>
                    <a:pt x="788073" y="1851914"/>
                  </a:lnTo>
                  <a:lnTo>
                    <a:pt x="820739" y="1882924"/>
                  </a:lnTo>
                  <a:lnTo>
                    <a:pt x="853942" y="1913366"/>
                  </a:lnTo>
                  <a:lnTo>
                    <a:pt x="887674" y="1943232"/>
                  </a:lnTo>
                  <a:lnTo>
                    <a:pt x="921928" y="1972515"/>
                  </a:lnTo>
                  <a:lnTo>
                    <a:pt x="956694" y="2001207"/>
                  </a:lnTo>
                  <a:lnTo>
                    <a:pt x="991966" y="2029299"/>
                  </a:lnTo>
                  <a:lnTo>
                    <a:pt x="1027735" y="2056785"/>
                  </a:lnTo>
                  <a:lnTo>
                    <a:pt x="1063994" y="2083656"/>
                  </a:lnTo>
                  <a:lnTo>
                    <a:pt x="1100736" y="2109905"/>
                  </a:lnTo>
                  <a:lnTo>
                    <a:pt x="1137951" y="2135524"/>
                  </a:lnTo>
                  <a:lnTo>
                    <a:pt x="1175634" y="2160504"/>
                  </a:lnTo>
                  <a:lnTo>
                    <a:pt x="1213774" y="2184839"/>
                  </a:lnTo>
                  <a:lnTo>
                    <a:pt x="1252366" y="2208520"/>
                  </a:lnTo>
                  <a:lnTo>
                    <a:pt x="1291401" y="2231539"/>
                  </a:lnTo>
                  <a:lnTo>
                    <a:pt x="1330871" y="2253890"/>
                  </a:lnTo>
                  <a:lnTo>
                    <a:pt x="1370768" y="2275563"/>
                  </a:lnTo>
                  <a:lnTo>
                    <a:pt x="1411085" y="2296552"/>
                  </a:lnTo>
                  <a:lnTo>
                    <a:pt x="1451814" y="2316848"/>
                  </a:lnTo>
                  <a:lnTo>
                    <a:pt x="1492947" y="2336443"/>
                  </a:lnTo>
                  <a:lnTo>
                    <a:pt x="1534477" y="2355331"/>
                  </a:lnTo>
                  <a:lnTo>
                    <a:pt x="1576395" y="2373502"/>
                  </a:lnTo>
                  <a:lnTo>
                    <a:pt x="1618693" y="2390950"/>
                  </a:lnTo>
                  <a:lnTo>
                    <a:pt x="1661365" y="2407665"/>
                  </a:lnTo>
                  <a:lnTo>
                    <a:pt x="1704401" y="2423642"/>
                  </a:lnTo>
                  <a:lnTo>
                    <a:pt x="1747795" y="2438871"/>
                  </a:lnTo>
                  <a:lnTo>
                    <a:pt x="1791538" y="2453346"/>
                  </a:lnTo>
                  <a:lnTo>
                    <a:pt x="1835623" y="2467057"/>
                  </a:lnTo>
                  <a:lnTo>
                    <a:pt x="1880042" y="2479998"/>
                  </a:lnTo>
                  <a:lnTo>
                    <a:pt x="1924787" y="2492161"/>
                  </a:lnTo>
                  <a:lnTo>
                    <a:pt x="1969851" y="2503537"/>
                  </a:lnTo>
                  <a:lnTo>
                    <a:pt x="2015224" y="2514120"/>
                  </a:lnTo>
                  <a:lnTo>
                    <a:pt x="2060901" y="2523900"/>
                  </a:lnTo>
                  <a:lnTo>
                    <a:pt x="2106872" y="2532871"/>
                  </a:lnTo>
                  <a:lnTo>
                    <a:pt x="2153131" y="2541025"/>
                  </a:lnTo>
                  <a:lnTo>
                    <a:pt x="2199669" y="2548354"/>
                  </a:lnTo>
                  <a:lnTo>
                    <a:pt x="2246478" y="2554849"/>
                  </a:lnTo>
                  <a:lnTo>
                    <a:pt x="2293551" y="2560504"/>
                  </a:lnTo>
                  <a:lnTo>
                    <a:pt x="2340880" y="2565310"/>
                  </a:lnTo>
                  <a:lnTo>
                    <a:pt x="2388458" y="2569260"/>
                  </a:lnTo>
                  <a:lnTo>
                    <a:pt x="2436275" y="2572346"/>
                  </a:lnTo>
                  <a:lnTo>
                    <a:pt x="2484325" y="2574559"/>
                  </a:lnTo>
                  <a:lnTo>
                    <a:pt x="2532600" y="2575893"/>
                  </a:lnTo>
                  <a:lnTo>
                    <a:pt x="2581091" y="2576340"/>
                  </a:lnTo>
                  <a:lnTo>
                    <a:pt x="2629583" y="2575893"/>
                  </a:lnTo>
                  <a:lnTo>
                    <a:pt x="2677857" y="2574559"/>
                  </a:lnTo>
                  <a:lnTo>
                    <a:pt x="2725907" y="2572346"/>
                  </a:lnTo>
                  <a:lnTo>
                    <a:pt x="2773724" y="2569260"/>
                  </a:lnTo>
                  <a:lnTo>
                    <a:pt x="2821301" y="2565310"/>
                  </a:lnTo>
                  <a:lnTo>
                    <a:pt x="2868630" y="2560504"/>
                  </a:lnTo>
                  <a:lnTo>
                    <a:pt x="2915702" y="2554849"/>
                  </a:lnTo>
                  <a:lnTo>
                    <a:pt x="2962512" y="2548354"/>
                  </a:lnTo>
                  <a:lnTo>
                    <a:pt x="3009049" y="2541025"/>
                  </a:lnTo>
                  <a:lnTo>
                    <a:pt x="3055308" y="2532871"/>
                  </a:lnTo>
                  <a:lnTo>
                    <a:pt x="3101279" y="2523900"/>
                  </a:lnTo>
                  <a:lnTo>
                    <a:pt x="3146955" y="2514120"/>
                  </a:lnTo>
                  <a:lnTo>
                    <a:pt x="3192329" y="2503537"/>
                  </a:lnTo>
                  <a:lnTo>
                    <a:pt x="3237392" y="2492161"/>
                  </a:lnTo>
                  <a:lnTo>
                    <a:pt x="3282137" y="2479998"/>
                  </a:lnTo>
                  <a:lnTo>
                    <a:pt x="3326556" y="2467057"/>
                  </a:lnTo>
                  <a:lnTo>
                    <a:pt x="3370641" y="2453346"/>
                  </a:lnTo>
                  <a:lnTo>
                    <a:pt x="3414384" y="2438871"/>
                  </a:lnTo>
                  <a:lnTo>
                    <a:pt x="3457778" y="2423642"/>
                  </a:lnTo>
                  <a:lnTo>
                    <a:pt x="3500814" y="2407665"/>
                  </a:lnTo>
                  <a:lnTo>
                    <a:pt x="3543485" y="2390950"/>
                  </a:lnTo>
                  <a:lnTo>
                    <a:pt x="3585784" y="2373502"/>
                  </a:lnTo>
                  <a:lnTo>
                    <a:pt x="3627702" y="2355331"/>
                  </a:lnTo>
                  <a:lnTo>
                    <a:pt x="3669231" y="2336443"/>
                  </a:lnTo>
                  <a:lnTo>
                    <a:pt x="3710364" y="2316848"/>
                  </a:lnTo>
                  <a:lnTo>
                    <a:pt x="3751093" y="2296552"/>
                  </a:lnTo>
                  <a:lnTo>
                    <a:pt x="3791410" y="2275563"/>
                  </a:lnTo>
                  <a:lnTo>
                    <a:pt x="3831308" y="2253890"/>
                  </a:lnTo>
                  <a:lnTo>
                    <a:pt x="3870778" y="2231539"/>
                  </a:lnTo>
                  <a:lnTo>
                    <a:pt x="3909812" y="2208520"/>
                  </a:lnTo>
                  <a:lnTo>
                    <a:pt x="3948404" y="2184839"/>
                  </a:lnTo>
                  <a:lnTo>
                    <a:pt x="3986545" y="2160504"/>
                  </a:lnTo>
                  <a:lnTo>
                    <a:pt x="4024227" y="2135524"/>
                  </a:lnTo>
                  <a:lnTo>
                    <a:pt x="4061442" y="2109905"/>
                  </a:lnTo>
                  <a:lnTo>
                    <a:pt x="4098184" y="2083656"/>
                  </a:lnTo>
                  <a:lnTo>
                    <a:pt x="4134443" y="2056785"/>
                  </a:lnTo>
                  <a:lnTo>
                    <a:pt x="4170213" y="2029299"/>
                  </a:lnTo>
                  <a:lnTo>
                    <a:pt x="4205485" y="2001207"/>
                  </a:lnTo>
                  <a:lnTo>
                    <a:pt x="4240251" y="1972515"/>
                  </a:lnTo>
                  <a:lnTo>
                    <a:pt x="4274504" y="1943232"/>
                  </a:lnTo>
                  <a:lnTo>
                    <a:pt x="4308236" y="1913366"/>
                  </a:lnTo>
                  <a:lnTo>
                    <a:pt x="4341439" y="1882924"/>
                  </a:lnTo>
                  <a:lnTo>
                    <a:pt x="4374106" y="1851914"/>
                  </a:lnTo>
                  <a:lnTo>
                    <a:pt x="4406228" y="1820344"/>
                  </a:lnTo>
                  <a:lnTo>
                    <a:pt x="4437798" y="1788222"/>
                  </a:lnTo>
                  <a:lnTo>
                    <a:pt x="4468808" y="1755556"/>
                  </a:lnTo>
                  <a:lnTo>
                    <a:pt x="4499250" y="1722353"/>
                  </a:lnTo>
                  <a:lnTo>
                    <a:pt x="4529117" y="1688621"/>
                  </a:lnTo>
                  <a:lnTo>
                    <a:pt x="4558400" y="1654368"/>
                  </a:lnTo>
                  <a:lnTo>
                    <a:pt x="4587091" y="1619601"/>
                  </a:lnTo>
                  <a:lnTo>
                    <a:pt x="4615184" y="1584329"/>
                  </a:lnTo>
                  <a:lnTo>
                    <a:pt x="4642670" y="1548560"/>
                  </a:lnTo>
                  <a:lnTo>
                    <a:pt x="4669541" y="1512301"/>
                  </a:lnTo>
                  <a:lnTo>
                    <a:pt x="4695790" y="1475559"/>
                  </a:lnTo>
                  <a:lnTo>
                    <a:pt x="4721409" y="1438344"/>
                  </a:lnTo>
                  <a:lnTo>
                    <a:pt x="4746389" y="1400662"/>
                  </a:lnTo>
                  <a:lnTo>
                    <a:pt x="4770724" y="1362521"/>
                  </a:lnTo>
                  <a:lnTo>
                    <a:pt x="4794405" y="1323929"/>
                  </a:lnTo>
                  <a:lnTo>
                    <a:pt x="4817425" y="1284894"/>
                  </a:lnTo>
                  <a:lnTo>
                    <a:pt x="4839775" y="1245424"/>
                  </a:lnTo>
                  <a:lnTo>
                    <a:pt x="4861449" y="1205527"/>
                  </a:lnTo>
                  <a:lnTo>
                    <a:pt x="4882438" y="1165210"/>
                  </a:lnTo>
                  <a:lnTo>
                    <a:pt x="4902734" y="1124481"/>
                  </a:lnTo>
                  <a:lnTo>
                    <a:pt x="4922329" y="1083348"/>
                  </a:lnTo>
                  <a:lnTo>
                    <a:pt x="4941217" y="1041818"/>
                  </a:lnTo>
                  <a:lnTo>
                    <a:pt x="4959388" y="999900"/>
                  </a:lnTo>
                  <a:lnTo>
                    <a:pt x="4976836" y="957602"/>
                  </a:lnTo>
                  <a:lnTo>
                    <a:pt x="4993552" y="914930"/>
                  </a:lnTo>
                  <a:lnTo>
                    <a:pt x="5009529" y="871894"/>
                  </a:lnTo>
                  <a:lnTo>
                    <a:pt x="5024758" y="828500"/>
                  </a:lnTo>
                  <a:lnTo>
                    <a:pt x="5039233" y="784757"/>
                  </a:lnTo>
                  <a:lnTo>
                    <a:pt x="5052944" y="740672"/>
                  </a:lnTo>
                  <a:lnTo>
                    <a:pt x="5065885" y="696253"/>
                  </a:lnTo>
                  <a:lnTo>
                    <a:pt x="5078048" y="651508"/>
                  </a:lnTo>
                  <a:lnTo>
                    <a:pt x="5089425" y="606444"/>
                  </a:lnTo>
                  <a:lnTo>
                    <a:pt x="5100007" y="561071"/>
                  </a:lnTo>
                  <a:lnTo>
                    <a:pt x="5109788" y="515394"/>
                  </a:lnTo>
                  <a:lnTo>
                    <a:pt x="5118759" y="469423"/>
                  </a:lnTo>
                  <a:lnTo>
                    <a:pt x="5126913" y="423164"/>
                  </a:lnTo>
                  <a:lnTo>
                    <a:pt x="5134241" y="376626"/>
                  </a:lnTo>
                  <a:lnTo>
                    <a:pt x="5140737" y="329817"/>
                  </a:lnTo>
                  <a:lnTo>
                    <a:pt x="5146392" y="282744"/>
                  </a:lnTo>
                  <a:lnTo>
                    <a:pt x="5151198" y="235415"/>
                  </a:lnTo>
                  <a:lnTo>
                    <a:pt x="5155148" y="187837"/>
                  </a:lnTo>
                  <a:lnTo>
                    <a:pt x="5158233" y="140020"/>
                  </a:lnTo>
                  <a:lnTo>
                    <a:pt x="5160447" y="91970"/>
                  </a:lnTo>
                  <a:lnTo>
                    <a:pt x="5161781" y="43695"/>
                  </a:lnTo>
                  <a:lnTo>
                    <a:pt x="5162183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8662" y="267871"/>
            <a:ext cx="3875404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70" dirty="0"/>
              <a:t>Ли</a:t>
            </a:r>
            <a:r>
              <a:rPr spc="-150" dirty="0"/>
              <a:t>с</a:t>
            </a:r>
            <a:r>
              <a:rPr spc="5" dirty="0"/>
              <a:t>т</a:t>
            </a:r>
            <a:r>
              <a:rPr spc="-640" dirty="0"/>
              <a:t>ь</a:t>
            </a:r>
            <a:r>
              <a:rPr spc="-415" dirty="0"/>
              <a:t>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760"/>
                </a:lnTo>
                <a:lnTo>
                  <a:pt x="20104099" y="1130376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57086" y="7787728"/>
            <a:ext cx="9547225" cy="2168525"/>
          </a:xfrm>
          <a:custGeom>
            <a:avLst/>
            <a:gdLst/>
            <a:ahLst/>
            <a:cxnLst/>
            <a:rect l="l" t="t" r="r" b="b"/>
            <a:pathLst>
              <a:path w="9547225" h="2168525">
                <a:moveTo>
                  <a:pt x="9547018" y="0"/>
                </a:moveTo>
                <a:lnTo>
                  <a:pt x="923322" y="0"/>
                </a:lnTo>
                <a:lnTo>
                  <a:pt x="875808" y="1201"/>
                </a:lnTo>
                <a:lnTo>
                  <a:pt x="828917" y="4767"/>
                </a:lnTo>
                <a:lnTo>
                  <a:pt x="782708" y="10638"/>
                </a:lnTo>
                <a:lnTo>
                  <a:pt x="737239" y="18758"/>
                </a:lnTo>
                <a:lnTo>
                  <a:pt x="692568" y="29068"/>
                </a:lnTo>
                <a:lnTo>
                  <a:pt x="648752" y="41511"/>
                </a:lnTo>
                <a:lnTo>
                  <a:pt x="605851" y="56027"/>
                </a:lnTo>
                <a:lnTo>
                  <a:pt x="563921" y="72559"/>
                </a:lnTo>
                <a:lnTo>
                  <a:pt x="523021" y="91050"/>
                </a:lnTo>
                <a:lnTo>
                  <a:pt x="483209" y="111441"/>
                </a:lnTo>
                <a:lnTo>
                  <a:pt x="444543" y="133673"/>
                </a:lnTo>
                <a:lnTo>
                  <a:pt x="407081" y="157690"/>
                </a:lnTo>
                <a:lnTo>
                  <a:pt x="370881" y="183432"/>
                </a:lnTo>
                <a:lnTo>
                  <a:pt x="336001" y="210843"/>
                </a:lnTo>
                <a:lnTo>
                  <a:pt x="302499" y="239864"/>
                </a:lnTo>
                <a:lnTo>
                  <a:pt x="270432" y="270436"/>
                </a:lnTo>
                <a:lnTo>
                  <a:pt x="239860" y="302503"/>
                </a:lnTo>
                <a:lnTo>
                  <a:pt x="210840" y="336005"/>
                </a:lnTo>
                <a:lnTo>
                  <a:pt x="183429" y="370886"/>
                </a:lnTo>
                <a:lnTo>
                  <a:pt x="157687" y="407086"/>
                </a:lnTo>
                <a:lnTo>
                  <a:pt x="133671" y="444548"/>
                </a:lnTo>
                <a:lnTo>
                  <a:pt x="111438" y="483214"/>
                </a:lnTo>
                <a:lnTo>
                  <a:pt x="91048" y="523026"/>
                </a:lnTo>
                <a:lnTo>
                  <a:pt x="72558" y="563925"/>
                </a:lnTo>
                <a:lnTo>
                  <a:pt x="56026" y="605855"/>
                </a:lnTo>
                <a:lnTo>
                  <a:pt x="41510" y="648756"/>
                </a:lnTo>
                <a:lnTo>
                  <a:pt x="29068" y="692571"/>
                </a:lnTo>
                <a:lnTo>
                  <a:pt x="18758" y="737242"/>
                </a:lnTo>
                <a:lnTo>
                  <a:pt x="10638" y="782710"/>
                </a:lnTo>
                <a:lnTo>
                  <a:pt x="4766" y="828919"/>
                </a:lnTo>
                <a:lnTo>
                  <a:pt x="1201" y="875809"/>
                </a:lnTo>
                <a:lnTo>
                  <a:pt x="0" y="923322"/>
                </a:lnTo>
                <a:lnTo>
                  <a:pt x="0" y="1238758"/>
                </a:lnTo>
                <a:lnTo>
                  <a:pt x="1209" y="1286578"/>
                </a:lnTo>
                <a:lnTo>
                  <a:pt x="4797" y="1333770"/>
                </a:lnTo>
                <a:lnTo>
                  <a:pt x="10707" y="1380276"/>
                </a:lnTo>
                <a:lnTo>
                  <a:pt x="18879" y="1426037"/>
                </a:lnTo>
                <a:lnTo>
                  <a:pt x="29255" y="1470996"/>
                </a:lnTo>
                <a:lnTo>
                  <a:pt x="41778" y="1515093"/>
                </a:lnTo>
                <a:lnTo>
                  <a:pt x="56388" y="1558271"/>
                </a:lnTo>
                <a:lnTo>
                  <a:pt x="73026" y="1600471"/>
                </a:lnTo>
                <a:lnTo>
                  <a:pt x="91636" y="1641634"/>
                </a:lnTo>
                <a:lnTo>
                  <a:pt x="112158" y="1681702"/>
                </a:lnTo>
                <a:lnTo>
                  <a:pt x="134533" y="1720617"/>
                </a:lnTo>
                <a:lnTo>
                  <a:pt x="158705" y="1758321"/>
                </a:lnTo>
                <a:lnTo>
                  <a:pt x="184613" y="1794754"/>
                </a:lnTo>
                <a:lnTo>
                  <a:pt x="212200" y="1829859"/>
                </a:lnTo>
                <a:lnTo>
                  <a:pt x="241408" y="1863577"/>
                </a:lnTo>
                <a:lnTo>
                  <a:pt x="272177" y="1895850"/>
                </a:lnTo>
                <a:lnTo>
                  <a:pt x="304450" y="1926620"/>
                </a:lnTo>
                <a:lnTo>
                  <a:pt x="338168" y="1955827"/>
                </a:lnTo>
                <a:lnTo>
                  <a:pt x="373273" y="1983414"/>
                </a:lnTo>
                <a:lnTo>
                  <a:pt x="409707" y="2009323"/>
                </a:lnTo>
                <a:lnTo>
                  <a:pt x="447410" y="2033494"/>
                </a:lnTo>
                <a:lnTo>
                  <a:pt x="486325" y="2055869"/>
                </a:lnTo>
                <a:lnTo>
                  <a:pt x="526393" y="2076391"/>
                </a:lnTo>
                <a:lnTo>
                  <a:pt x="567556" y="2095001"/>
                </a:lnTo>
                <a:lnTo>
                  <a:pt x="609756" y="2111640"/>
                </a:lnTo>
                <a:lnTo>
                  <a:pt x="652934" y="2126249"/>
                </a:lnTo>
                <a:lnTo>
                  <a:pt x="697031" y="2138772"/>
                </a:lnTo>
                <a:lnTo>
                  <a:pt x="741990" y="2149148"/>
                </a:lnTo>
                <a:lnTo>
                  <a:pt x="787751" y="2157320"/>
                </a:lnTo>
                <a:lnTo>
                  <a:pt x="834257" y="2163230"/>
                </a:lnTo>
                <a:lnTo>
                  <a:pt x="881450" y="2166819"/>
                </a:lnTo>
                <a:lnTo>
                  <a:pt x="929270" y="2168028"/>
                </a:lnTo>
                <a:lnTo>
                  <a:pt x="9547018" y="2168028"/>
                </a:lnTo>
                <a:lnTo>
                  <a:pt x="9547018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86381" y="8175466"/>
            <a:ext cx="2673350" cy="1231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900" b="1" spc="-170" dirty="0">
                <a:solidFill>
                  <a:srgbClr val="EBE6E3"/>
                </a:solidFill>
                <a:latin typeface="Verdana"/>
                <a:cs typeface="Verdana"/>
              </a:rPr>
              <a:t>Ли</a:t>
            </a:r>
            <a:r>
              <a:rPr sz="7900" b="1" spc="-150" dirty="0">
                <a:solidFill>
                  <a:srgbClr val="EBE6E3"/>
                </a:solidFill>
                <a:latin typeface="Verdana"/>
                <a:cs typeface="Verdana"/>
              </a:rPr>
              <a:t>с</a:t>
            </a:r>
            <a:r>
              <a:rPr sz="7900" b="1" spc="5" dirty="0">
                <a:solidFill>
                  <a:srgbClr val="EBE6E3"/>
                </a:solidFill>
                <a:latin typeface="Verdana"/>
                <a:cs typeface="Verdana"/>
              </a:rPr>
              <a:t>т</a:t>
            </a:r>
            <a:endParaRPr sz="79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778" y="348494"/>
            <a:ext cx="9140003" cy="58770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780" y="6689852"/>
            <a:ext cx="9074102" cy="43328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57086" y="348493"/>
            <a:ext cx="9165506" cy="58770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760"/>
                </a:lnTo>
                <a:lnTo>
                  <a:pt x="20104099" y="11303760"/>
                </a:lnTo>
                <a:lnTo>
                  <a:pt x="2010409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10241" y="0"/>
            <a:ext cx="18159095" cy="10063480"/>
            <a:chOff x="1310241" y="0"/>
            <a:chExt cx="18159095" cy="10063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241" y="348494"/>
              <a:ext cx="17249854" cy="97148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06573" y="0"/>
              <a:ext cx="5162550" cy="2576830"/>
            </a:xfrm>
            <a:custGeom>
              <a:avLst/>
              <a:gdLst/>
              <a:ahLst/>
              <a:cxnLst/>
              <a:rect l="l" t="t" r="r" b="b"/>
              <a:pathLst>
                <a:path w="5162550" h="2576830">
                  <a:moveTo>
                    <a:pt x="5162194" y="0"/>
                  </a:moveTo>
                  <a:lnTo>
                    <a:pt x="0" y="0"/>
                  </a:lnTo>
                  <a:lnTo>
                    <a:pt x="402" y="43695"/>
                  </a:lnTo>
                  <a:lnTo>
                    <a:pt x="1736" y="91970"/>
                  </a:lnTo>
                  <a:lnTo>
                    <a:pt x="3949" y="140020"/>
                  </a:lnTo>
                  <a:lnTo>
                    <a:pt x="7035" y="187837"/>
                  </a:lnTo>
                  <a:lnTo>
                    <a:pt x="10985" y="235415"/>
                  </a:lnTo>
                  <a:lnTo>
                    <a:pt x="15791" y="282744"/>
                  </a:lnTo>
                  <a:lnTo>
                    <a:pt x="21446" y="329817"/>
                  </a:lnTo>
                  <a:lnTo>
                    <a:pt x="27942" y="376626"/>
                  </a:lnTo>
                  <a:lnTo>
                    <a:pt x="35270" y="423164"/>
                  </a:lnTo>
                  <a:lnTo>
                    <a:pt x="43424" y="469423"/>
                  </a:lnTo>
                  <a:lnTo>
                    <a:pt x="52396" y="515394"/>
                  </a:lnTo>
                  <a:lnTo>
                    <a:pt x="62176" y="561071"/>
                  </a:lnTo>
                  <a:lnTo>
                    <a:pt x="72759" y="606444"/>
                  </a:lnTo>
                  <a:lnTo>
                    <a:pt x="84136" y="651508"/>
                  </a:lnTo>
                  <a:lnTo>
                    <a:pt x="96298" y="696253"/>
                  </a:lnTo>
                  <a:lnTo>
                    <a:pt x="109239" y="740672"/>
                  </a:lnTo>
                  <a:lnTo>
                    <a:pt x="122951" y="784757"/>
                  </a:lnTo>
                  <a:lnTo>
                    <a:pt x="137426" y="828500"/>
                  </a:lnTo>
                  <a:lnTo>
                    <a:pt x="152655" y="871894"/>
                  </a:lnTo>
                  <a:lnTo>
                    <a:pt x="168632" y="914930"/>
                  </a:lnTo>
                  <a:lnTo>
                    <a:pt x="185348" y="957602"/>
                  </a:lnTo>
                  <a:lnTo>
                    <a:pt x="202796" y="999900"/>
                  </a:lnTo>
                  <a:lnTo>
                    <a:pt x="220968" y="1041818"/>
                  </a:lnTo>
                  <a:lnTo>
                    <a:pt x="239855" y="1083348"/>
                  </a:lnTo>
                  <a:lnTo>
                    <a:pt x="259451" y="1124481"/>
                  </a:lnTo>
                  <a:lnTo>
                    <a:pt x="279747" y="1165210"/>
                  </a:lnTo>
                  <a:lnTo>
                    <a:pt x="300736" y="1205527"/>
                  </a:lnTo>
                  <a:lnTo>
                    <a:pt x="322410" y="1245424"/>
                  </a:lnTo>
                  <a:lnTo>
                    <a:pt x="344761" y="1284894"/>
                  </a:lnTo>
                  <a:lnTo>
                    <a:pt x="367781" y="1323929"/>
                  </a:lnTo>
                  <a:lnTo>
                    <a:pt x="391462" y="1362521"/>
                  </a:lnTo>
                  <a:lnTo>
                    <a:pt x="415797" y="1400662"/>
                  </a:lnTo>
                  <a:lnTo>
                    <a:pt x="440778" y="1438344"/>
                  </a:lnTo>
                  <a:lnTo>
                    <a:pt x="466396" y="1475559"/>
                  </a:lnTo>
                  <a:lnTo>
                    <a:pt x="492645" y="1512301"/>
                  </a:lnTo>
                  <a:lnTo>
                    <a:pt x="519517" y="1548560"/>
                  </a:lnTo>
                  <a:lnTo>
                    <a:pt x="547003" y="1584329"/>
                  </a:lnTo>
                  <a:lnTo>
                    <a:pt x="575096" y="1619601"/>
                  </a:lnTo>
                  <a:lnTo>
                    <a:pt x="603788" y="1654368"/>
                  </a:lnTo>
                  <a:lnTo>
                    <a:pt x="633071" y="1688621"/>
                  </a:lnTo>
                  <a:lnTo>
                    <a:pt x="662937" y="1722353"/>
                  </a:lnTo>
                  <a:lnTo>
                    <a:pt x="693380" y="1755556"/>
                  </a:lnTo>
                  <a:lnTo>
                    <a:pt x="724390" y="1788222"/>
                  </a:lnTo>
                  <a:lnTo>
                    <a:pt x="755960" y="1820344"/>
                  </a:lnTo>
                  <a:lnTo>
                    <a:pt x="788082" y="1851914"/>
                  </a:lnTo>
                  <a:lnTo>
                    <a:pt x="820749" y="1882924"/>
                  </a:lnTo>
                  <a:lnTo>
                    <a:pt x="853952" y="1913366"/>
                  </a:lnTo>
                  <a:lnTo>
                    <a:pt x="887685" y="1943232"/>
                  </a:lnTo>
                  <a:lnTo>
                    <a:pt x="921938" y="1972515"/>
                  </a:lnTo>
                  <a:lnTo>
                    <a:pt x="956705" y="2001207"/>
                  </a:lnTo>
                  <a:lnTo>
                    <a:pt x="991977" y="2029299"/>
                  </a:lnTo>
                  <a:lnTo>
                    <a:pt x="1027746" y="2056785"/>
                  </a:lnTo>
                  <a:lnTo>
                    <a:pt x="1064006" y="2083656"/>
                  </a:lnTo>
                  <a:lnTo>
                    <a:pt x="1100747" y="2109905"/>
                  </a:lnTo>
                  <a:lnTo>
                    <a:pt x="1137963" y="2135524"/>
                  </a:lnTo>
                  <a:lnTo>
                    <a:pt x="1175645" y="2160504"/>
                  </a:lnTo>
                  <a:lnTo>
                    <a:pt x="1213786" y="2184839"/>
                  </a:lnTo>
                  <a:lnTo>
                    <a:pt x="1252378" y="2208520"/>
                  </a:lnTo>
                  <a:lnTo>
                    <a:pt x="1291413" y="2231539"/>
                  </a:lnTo>
                  <a:lnTo>
                    <a:pt x="1330883" y="2253890"/>
                  </a:lnTo>
                  <a:lnTo>
                    <a:pt x="1370781" y="2275563"/>
                  </a:lnTo>
                  <a:lnTo>
                    <a:pt x="1411098" y="2296552"/>
                  </a:lnTo>
                  <a:lnTo>
                    <a:pt x="1451827" y="2316848"/>
                  </a:lnTo>
                  <a:lnTo>
                    <a:pt x="1492960" y="2336443"/>
                  </a:lnTo>
                  <a:lnTo>
                    <a:pt x="1534490" y="2355331"/>
                  </a:lnTo>
                  <a:lnTo>
                    <a:pt x="1576408" y="2373502"/>
                  </a:lnTo>
                  <a:lnTo>
                    <a:pt x="1618706" y="2390950"/>
                  </a:lnTo>
                  <a:lnTo>
                    <a:pt x="1661378" y="2407665"/>
                  </a:lnTo>
                  <a:lnTo>
                    <a:pt x="1704415" y="2423642"/>
                  </a:lnTo>
                  <a:lnTo>
                    <a:pt x="1747808" y="2438871"/>
                  </a:lnTo>
                  <a:lnTo>
                    <a:pt x="1791552" y="2453346"/>
                  </a:lnTo>
                  <a:lnTo>
                    <a:pt x="1835637" y="2467057"/>
                  </a:lnTo>
                  <a:lnTo>
                    <a:pt x="1880056" y="2479998"/>
                  </a:lnTo>
                  <a:lnTo>
                    <a:pt x="1924801" y="2492161"/>
                  </a:lnTo>
                  <a:lnTo>
                    <a:pt x="1969864" y="2503537"/>
                  </a:lnTo>
                  <a:lnTo>
                    <a:pt x="2015238" y="2514120"/>
                  </a:lnTo>
                  <a:lnTo>
                    <a:pt x="2060914" y="2523900"/>
                  </a:lnTo>
                  <a:lnTo>
                    <a:pt x="2106885" y="2532871"/>
                  </a:lnTo>
                  <a:lnTo>
                    <a:pt x="2153144" y="2541025"/>
                  </a:lnTo>
                  <a:lnTo>
                    <a:pt x="2199681" y="2548354"/>
                  </a:lnTo>
                  <a:lnTo>
                    <a:pt x="2246491" y="2554849"/>
                  </a:lnTo>
                  <a:lnTo>
                    <a:pt x="2293564" y="2560504"/>
                  </a:lnTo>
                  <a:lnTo>
                    <a:pt x="2340892" y="2565310"/>
                  </a:lnTo>
                  <a:lnTo>
                    <a:pt x="2388469" y="2569260"/>
                  </a:lnTo>
                  <a:lnTo>
                    <a:pt x="2436286" y="2572346"/>
                  </a:lnTo>
                  <a:lnTo>
                    <a:pt x="2484336" y="2574559"/>
                  </a:lnTo>
                  <a:lnTo>
                    <a:pt x="2532611" y="2575893"/>
                  </a:lnTo>
                  <a:lnTo>
                    <a:pt x="2581102" y="2576340"/>
                  </a:lnTo>
                  <a:lnTo>
                    <a:pt x="2629594" y="2575893"/>
                  </a:lnTo>
                  <a:lnTo>
                    <a:pt x="2677868" y="2574559"/>
                  </a:lnTo>
                  <a:lnTo>
                    <a:pt x="2725918" y="2572346"/>
                  </a:lnTo>
                  <a:lnTo>
                    <a:pt x="2773736" y="2569260"/>
                  </a:lnTo>
                  <a:lnTo>
                    <a:pt x="2821313" y="2565310"/>
                  </a:lnTo>
                  <a:lnTo>
                    <a:pt x="2868642" y="2560504"/>
                  </a:lnTo>
                  <a:lnTo>
                    <a:pt x="2915715" y="2554849"/>
                  </a:lnTo>
                  <a:lnTo>
                    <a:pt x="2962524" y="2548354"/>
                  </a:lnTo>
                  <a:lnTo>
                    <a:pt x="3009062" y="2541025"/>
                  </a:lnTo>
                  <a:lnTo>
                    <a:pt x="3055321" y="2532871"/>
                  </a:lnTo>
                  <a:lnTo>
                    <a:pt x="3101292" y="2523900"/>
                  </a:lnTo>
                  <a:lnTo>
                    <a:pt x="3146969" y="2514120"/>
                  </a:lnTo>
                  <a:lnTo>
                    <a:pt x="3192343" y="2503537"/>
                  </a:lnTo>
                  <a:lnTo>
                    <a:pt x="3237406" y="2492161"/>
                  </a:lnTo>
                  <a:lnTo>
                    <a:pt x="3282151" y="2479998"/>
                  </a:lnTo>
                  <a:lnTo>
                    <a:pt x="3326570" y="2467057"/>
                  </a:lnTo>
                  <a:lnTo>
                    <a:pt x="3370655" y="2453346"/>
                  </a:lnTo>
                  <a:lnTo>
                    <a:pt x="3414398" y="2438871"/>
                  </a:lnTo>
                  <a:lnTo>
                    <a:pt x="3457792" y="2423642"/>
                  </a:lnTo>
                  <a:lnTo>
                    <a:pt x="3500829" y="2407665"/>
                  </a:lnTo>
                  <a:lnTo>
                    <a:pt x="3543500" y="2390950"/>
                  </a:lnTo>
                  <a:lnTo>
                    <a:pt x="3585799" y="2373502"/>
                  </a:lnTo>
                  <a:lnTo>
                    <a:pt x="3627717" y="2355331"/>
                  </a:lnTo>
                  <a:lnTo>
                    <a:pt x="3669246" y="2336443"/>
                  </a:lnTo>
                  <a:lnTo>
                    <a:pt x="3710379" y="2316848"/>
                  </a:lnTo>
                  <a:lnTo>
                    <a:pt x="3751108" y="2296552"/>
                  </a:lnTo>
                  <a:lnTo>
                    <a:pt x="3791425" y="2275563"/>
                  </a:lnTo>
                  <a:lnTo>
                    <a:pt x="3831323" y="2253890"/>
                  </a:lnTo>
                  <a:lnTo>
                    <a:pt x="3870793" y="2231539"/>
                  </a:lnTo>
                  <a:lnTo>
                    <a:pt x="3909827" y="2208520"/>
                  </a:lnTo>
                  <a:lnTo>
                    <a:pt x="3948419" y="2184839"/>
                  </a:lnTo>
                  <a:lnTo>
                    <a:pt x="3986560" y="2160504"/>
                  </a:lnTo>
                  <a:lnTo>
                    <a:pt x="4024242" y="2135524"/>
                  </a:lnTo>
                  <a:lnTo>
                    <a:pt x="4061458" y="2109905"/>
                  </a:lnTo>
                  <a:lnTo>
                    <a:pt x="4098199" y="2083656"/>
                  </a:lnTo>
                  <a:lnTo>
                    <a:pt x="4134458" y="2056785"/>
                  </a:lnTo>
                  <a:lnTo>
                    <a:pt x="4170228" y="2029299"/>
                  </a:lnTo>
                  <a:lnTo>
                    <a:pt x="4205499" y="2001207"/>
                  </a:lnTo>
                  <a:lnTo>
                    <a:pt x="4240266" y="1972515"/>
                  </a:lnTo>
                  <a:lnTo>
                    <a:pt x="4274519" y="1943232"/>
                  </a:lnTo>
                  <a:lnTo>
                    <a:pt x="4308251" y="1913366"/>
                  </a:lnTo>
                  <a:lnTo>
                    <a:pt x="4341454" y="1882924"/>
                  </a:lnTo>
                  <a:lnTo>
                    <a:pt x="4374121" y="1851914"/>
                  </a:lnTo>
                  <a:lnTo>
                    <a:pt x="4406243" y="1820344"/>
                  </a:lnTo>
                  <a:lnTo>
                    <a:pt x="4437812" y="1788222"/>
                  </a:lnTo>
                  <a:lnTo>
                    <a:pt x="4468822" y="1755556"/>
                  </a:lnTo>
                  <a:lnTo>
                    <a:pt x="4499264" y="1722353"/>
                  </a:lnTo>
                  <a:lnTo>
                    <a:pt x="4529131" y="1688621"/>
                  </a:lnTo>
                  <a:lnTo>
                    <a:pt x="4558413" y="1654368"/>
                  </a:lnTo>
                  <a:lnTo>
                    <a:pt x="4587105" y="1619601"/>
                  </a:lnTo>
                  <a:lnTo>
                    <a:pt x="4615198" y="1584329"/>
                  </a:lnTo>
                  <a:lnTo>
                    <a:pt x="4642683" y="1548560"/>
                  </a:lnTo>
                  <a:lnTo>
                    <a:pt x="4669555" y="1512301"/>
                  </a:lnTo>
                  <a:lnTo>
                    <a:pt x="4695803" y="1475559"/>
                  </a:lnTo>
                  <a:lnTo>
                    <a:pt x="4721422" y="1438344"/>
                  </a:lnTo>
                  <a:lnTo>
                    <a:pt x="4746402" y="1400662"/>
                  </a:lnTo>
                  <a:lnTo>
                    <a:pt x="4770737" y="1362521"/>
                  </a:lnTo>
                  <a:lnTo>
                    <a:pt x="4794418" y="1323929"/>
                  </a:lnTo>
                  <a:lnTo>
                    <a:pt x="4817438" y="1284894"/>
                  </a:lnTo>
                  <a:lnTo>
                    <a:pt x="4839788" y="1245424"/>
                  </a:lnTo>
                  <a:lnTo>
                    <a:pt x="4861461" y="1205527"/>
                  </a:lnTo>
                  <a:lnTo>
                    <a:pt x="4882450" y="1165210"/>
                  </a:lnTo>
                  <a:lnTo>
                    <a:pt x="4902746" y="1124481"/>
                  </a:lnTo>
                  <a:lnTo>
                    <a:pt x="4922342" y="1083348"/>
                  </a:lnTo>
                  <a:lnTo>
                    <a:pt x="4941229" y="1041818"/>
                  </a:lnTo>
                  <a:lnTo>
                    <a:pt x="4959400" y="999900"/>
                  </a:lnTo>
                  <a:lnTo>
                    <a:pt x="4976848" y="957602"/>
                  </a:lnTo>
                  <a:lnTo>
                    <a:pt x="4993564" y="914930"/>
                  </a:lnTo>
                  <a:lnTo>
                    <a:pt x="5009540" y="871894"/>
                  </a:lnTo>
                  <a:lnTo>
                    <a:pt x="5024770" y="828500"/>
                  </a:lnTo>
                  <a:lnTo>
                    <a:pt x="5039244" y="784757"/>
                  </a:lnTo>
                  <a:lnTo>
                    <a:pt x="5052956" y="740672"/>
                  </a:lnTo>
                  <a:lnTo>
                    <a:pt x="5065897" y="696253"/>
                  </a:lnTo>
                  <a:lnTo>
                    <a:pt x="5078059" y="651508"/>
                  </a:lnTo>
                  <a:lnTo>
                    <a:pt x="5089436" y="606444"/>
                  </a:lnTo>
                  <a:lnTo>
                    <a:pt x="5100018" y="561071"/>
                  </a:lnTo>
                  <a:lnTo>
                    <a:pt x="5109799" y="515394"/>
                  </a:lnTo>
                  <a:lnTo>
                    <a:pt x="5118770" y="469423"/>
                  </a:lnTo>
                  <a:lnTo>
                    <a:pt x="5126923" y="423164"/>
                  </a:lnTo>
                  <a:lnTo>
                    <a:pt x="5134252" y="376626"/>
                  </a:lnTo>
                  <a:lnTo>
                    <a:pt x="5140747" y="329817"/>
                  </a:lnTo>
                  <a:lnTo>
                    <a:pt x="5146402" y="282744"/>
                  </a:lnTo>
                  <a:lnTo>
                    <a:pt x="5151208" y="235415"/>
                  </a:lnTo>
                  <a:lnTo>
                    <a:pt x="5155158" y="187837"/>
                  </a:lnTo>
                  <a:lnTo>
                    <a:pt x="5158244" y="140020"/>
                  </a:lnTo>
                  <a:lnTo>
                    <a:pt x="5160458" y="91970"/>
                  </a:lnTo>
                  <a:lnTo>
                    <a:pt x="5161792" y="43695"/>
                  </a:lnTo>
                  <a:lnTo>
                    <a:pt x="5162194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137511" y="267871"/>
            <a:ext cx="3500754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b="1" spc="-515" dirty="0">
                <a:solidFill>
                  <a:srgbClr val="EBE6E3"/>
                </a:solidFill>
                <a:latin typeface="Verdana"/>
                <a:cs typeface="Verdana"/>
              </a:rPr>
              <a:t>К</a:t>
            </a:r>
            <a:r>
              <a:rPr sz="7900" b="1" spc="-140" dirty="0">
                <a:solidFill>
                  <a:srgbClr val="EBE6E3"/>
                </a:solidFill>
                <a:latin typeface="Verdana"/>
                <a:cs typeface="Verdana"/>
              </a:rPr>
              <a:t>орни</a:t>
            </a:r>
            <a:endParaRPr sz="7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5278" y="10060639"/>
            <a:ext cx="3729354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450" dirty="0">
                <a:solidFill>
                  <a:srgbClr val="3C3835"/>
                </a:solidFill>
                <a:latin typeface="Verdana"/>
                <a:cs typeface="Verdana"/>
              </a:rPr>
              <a:t>Мор</a:t>
            </a:r>
            <a:r>
              <a:rPr sz="6250" spc="-18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80" dirty="0">
                <a:solidFill>
                  <a:srgbClr val="3C3835"/>
                </a:solidFill>
                <a:latin typeface="Verdana"/>
                <a:cs typeface="Verdana"/>
              </a:rPr>
              <a:t>овь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1354" y="10060639"/>
            <a:ext cx="2072639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595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95" dirty="0">
                <a:solidFill>
                  <a:srgbClr val="3C3835"/>
                </a:solidFill>
                <a:latin typeface="Verdana"/>
                <a:cs typeface="Verdana"/>
              </a:rPr>
              <a:t>епа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0600" y="10060639"/>
            <a:ext cx="257683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595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7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6250" spc="229" dirty="0">
                <a:solidFill>
                  <a:srgbClr val="3C3835"/>
                </a:solidFill>
                <a:latin typeface="Verdana"/>
                <a:cs typeface="Verdana"/>
              </a:rPr>
              <a:t>дис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84376" y="10060639"/>
            <a:ext cx="300037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45" dirty="0">
                <a:solidFill>
                  <a:srgbClr val="3C3835"/>
                </a:solidFill>
                <a:latin typeface="Verdana"/>
                <a:cs typeface="Verdana"/>
              </a:rPr>
              <a:t>Свекла</a:t>
            </a:r>
            <a:endParaRPr sz="62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301510" y="10060639"/>
            <a:ext cx="294767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595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75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6250" spc="30" dirty="0">
                <a:solidFill>
                  <a:srgbClr val="3C3835"/>
                </a:solidFill>
                <a:latin typeface="Verdana"/>
                <a:cs typeface="Verdana"/>
              </a:rPr>
              <a:t>дь</a:t>
            </a:r>
            <a:r>
              <a:rPr sz="6250" spc="-35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-105" dirty="0">
                <a:solidFill>
                  <a:srgbClr val="3C3835"/>
                </a:solidFill>
                <a:latin typeface="Verdana"/>
                <a:cs typeface="Verdana"/>
              </a:rPr>
              <a:t>а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0074"/>
            <a:ext cx="7230109" cy="747395"/>
          </a:xfrm>
          <a:custGeom>
            <a:avLst/>
            <a:gdLst/>
            <a:ahLst/>
            <a:cxnLst/>
            <a:rect l="l" t="t" r="r" b="b"/>
            <a:pathLst>
              <a:path w="7230109" h="747394">
                <a:moveTo>
                  <a:pt x="7230031" y="0"/>
                </a:moveTo>
                <a:lnTo>
                  <a:pt x="0" y="0"/>
                </a:lnTo>
                <a:lnTo>
                  <a:pt x="0" y="747401"/>
                </a:lnTo>
                <a:lnTo>
                  <a:pt x="7230031" y="747401"/>
                </a:lnTo>
                <a:lnTo>
                  <a:pt x="7230031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9119" y="244031"/>
            <a:ext cx="938085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-155" dirty="0"/>
              <a:t>Не</a:t>
            </a:r>
            <a:r>
              <a:rPr spc="-465" dirty="0"/>
              <a:t> </a:t>
            </a:r>
            <a:r>
              <a:rPr spc="-100" dirty="0"/>
              <a:t>с</a:t>
            </a:r>
            <a:r>
              <a:rPr spc="-250" dirty="0"/>
              <a:t>ов</a:t>
            </a:r>
            <a:r>
              <a:rPr spc="-280" dirty="0"/>
              <a:t>с</a:t>
            </a:r>
            <a:r>
              <a:rPr spc="-135" dirty="0"/>
              <a:t>ем</a:t>
            </a:r>
            <a:r>
              <a:rPr spc="-465" dirty="0"/>
              <a:t> </a:t>
            </a:r>
            <a:r>
              <a:rPr spc="-360" dirty="0"/>
              <a:t>к</a:t>
            </a:r>
            <a:r>
              <a:rPr spc="-140" dirty="0"/>
              <a:t>орни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221" y="1899294"/>
            <a:ext cx="9354306" cy="88692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6614" y="1899292"/>
            <a:ext cx="8869258" cy="88692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819593" y="453444"/>
            <a:ext cx="448754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spc="-4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6250" spc="-105" dirty="0">
                <a:solidFill>
                  <a:srgbClr val="3C3835"/>
                </a:solidFill>
                <a:latin typeface="Verdana"/>
                <a:cs typeface="Verdana"/>
              </a:rPr>
              <a:t>а</a:t>
            </a:r>
            <a:r>
              <a:rPr sz="6250" spc="270" dirty="0">
                <a:solidFill>
                  <a:srgbClr val="3C3835"/>
                </a:solidFill>
                <a:latin typeface="Verdana"/>
                <a:cs typeface="Verdana"/>
              </a:rPr>
              <a:t>р</a:t>
            </a:r>
            <a:r>
              <a:rPr sz="6250" spc="-295" dirty="0">
                <a:solidFill>
                  <a:srgbClr val="3C3835"/>
                </a:solidFill>
                <a:latin typeface="Verdana"/>
                <a:cs typeface="Verdana"/>
              </a:rPr>
              <a:t>т</a:t>
            </a:r>
            <a:r>
              <a:rPr sz="6250" dirty="0">
                <a:solidFill>
                  <a:srgbClr val="3C3835"/>
                </a:solidFill>
                <a:latin typeface="Verdana"/>
                <a:cs typeface="Verdana"/>
              </a:rPr>
              <a:t>оф</a:t>
            </a:r>
            <a:r>
              <a:rPr sz="6250" spc="-70" dirty="0">
                <a:solidFill>
                  <a:srgbClr val="3C3835"/>
                </a:solidFill>
                <a:latin typeface="Verdana"/>
                <a:cs typeface="Verdana"/>
              </a:rPr>
              <a:t>е</a:t>
            </a:r>
            <a:r>
              <a:rPr sz="6250" spc="20" dirty="0">
                <a:solidFill>
                  <a:srgbClr val="3C3835"/>
                </a:solidFill>
                <a:latin typeface="Verdana"/>
                <a:cs typeface="Verdana"/>
              </a:rPr>
              <a:t>ль</a:t>
            </a:r>
            <a:endParaRPr sz="6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</Words>
  <Application>Microsoft Office PowerPoint</Application>
  <PresentationFormat>Произвольный</PresentationFormat>
  <Paragraphs>43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Calibri</vt:lpstr>
      <vt:lpstr>Microsoft Sans Serif</vt:lpstr>
      <vt:lpstr>Times New Roman</vt:lpstr>
      <vt:lpstr>Verdana</vt:lpstr>
      <vt:lpstr>Office Theme</vt:lpstr>
      <vt:lpstr>ШАГ В  ПРИРОДУ</vt:lpstr>
      <vt:lpstr>Биологический  музей</vt:lpstr>
      <vt:lpstr>Что мы найдём в музее?</vt:lpstr>
      <vt:lpstr>Лист</vt:lpstr>
      <vt:lpstr>Презентация PowerPoint</vt:lpstr>
      <vt:lpstr>Листья</vt:lpstr>
      <vt:lpstr>Презентация PowerPoint</vt:lpstr>
      <vt:lpstr>Презентация PowerPoint</vt:lpstr>
      <vt:lpstr>Не совсем корни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Плоды</vt:lpstr>
      <vt:lpstr>Земляника</vt:lpstr>
      <vt:lpstr>Презентация PowerPoint</vt:lpstr>
      <vt:lpstr>Плоды  и семена</vt:lpstr>
      <vt:lpstr>Семена</vt:lpstr>
      <vt:lpstr>Пшеница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</dc:title>
  <cp:lastModifiedBy>Atroschenko_MM</cp:lastModifiedBy>
  <cp:revision>1</cp:revision>
  <dcterms:created xsi:type="dcterms:W3CDTF">2022-12-02T06:58:34Z</dcterms:created>
  <dcterms:modified xsi:type="dcterms:W3CDTF">2022-12-05T11:50:02Z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2022-11-17T00:00:00Z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2022-12-02T00:00:00Z</vt:filetime>
  </property>
</Properties>
</file>