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66" y="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53072" y="222337"/>
            <a:ext cx="15197955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47016" y="8632473"/>
            <a:ext cx="19210066" cy="225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45"/>
                </a:lnTo>
                <a:lnTo>
                  <a:pt x="20104110" y="11308545"/>
                </a:lnTo>
                <a:lnTo>
                  <a:pt x="2010411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29778" y="359021"/>
            <a:ext cx="11097894" cy="123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2545" y="3313119"/>
            <a:ext cx="15459008" cy="3592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5.png"/><Relationship Id="rId2" Type="http://schemas.openxmlformats.org/officeDocument/2006/relationships/image" Target="../media/image13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3.png"/><Relationship Id="rId3" Type="http://schemas.openxmlformats.org/officeDocument/2006/relationships/image" Target="../media/image1358.jpg"/><Relationship Id="rId7" Type="http://schemas.openxmlformats.org/officeDocument/2006/relationships/image" Target="../media/image1362.jpg"/><Relationship Id="rId2" Type="http://schemas.openxmlformats.org/officeDocument/2006/relationships/image" Target="../media/image13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1.png"/><Relationship Id="rId5" Type="http://schemas.openxmlformats.org/officeDocument/2006/relationships/image" Target="../media/image1360.jpg"/><Relationship Id="rId4" Type="http://schemas.openxmlformats.org/officeDocument/2006/relationships/image" Target="../media/image13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13" Type="http://schemas.openxmlformats.org/officeDocument/2006/relationships/image" Target="../media/image1375.png"/><Relationship Id="rId3" Type="http://schemas.openxmlformats.org/officeDocument/2006/relationships/image" Target="../media/image1365.png"/><Relationship Id="rId7" Type="http://schemas.openxmlformats.org/officeDocument/2006/relationships/image" Target="../media/image1369.png"/><Relationship Id="rId12" Type="http://schemas.openxmlformats.org/officeDocument/2006/relationships/image" Target="../media/image1374.png"/><Relationship Id="rId2" Type="http://schemas.openxmlformats.org/officeDocument/2006/relationships/image" Target="../media/image13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8.png"/><Relationship Id="rId11" Type="http://schemas.openxmlformats.org/officeDocument/2006/relationships/image" Target="../media/image1373.png"/><Relationship Id="rId5" Type="http://schemas.openxmlformats.org/officeDocument/2006/relationships/image" Target="../media/image1367.png"/><Relationship Id="rId15" Type="http://schemas.openxmlformats.org/officeDocument/2006/relationships/image" Target="../media/image1377.png"/><Relationship Id="rId10" Type="http://schemas.openxmlformats.org/officeDocument/2006/relationships/image" Target="../media/image1372.png"/><Relationship Id="rId4" Type="http://schemas.openxmlformats.org/officeDocument/2006/relationships/image" Target="../media/image1366.png"/><Relationship Id="rId9" Type="http://schemas.openxmlformats.org/officeDocument/2006/relationships/image" Target="../media/image1371.png"/><Relationship Id="rId14" Type="http://schemas.openxmlformats.org/officeDocument/2006/relationships/image" Target="../media/image13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9.jpg"/><Relationship Id="rId2" Type="http://schemas.openxmlformats.org/officeDocument/2006/relationships/image" Target="../media/image137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1.jpg"/><Relationship Id="rId2" Type="http://schemas.openxmlformats.org/officeDocument/2006/relationships/image" Target="../media/image138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3.png"/><Relationship Id="rId2" Type="http://schemas.openxmlformats.org/officeDocument/2006/relationships/image" Target="../media/image13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6.png"/><Relationship Id="rId2" Type="http://schemas.openxmlformats.org/officeDocument/2006/relationships/image" Target="../media/image13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9.jpg"/><Relationship Id="rId2" Type="http://schemas.openxmlformats.org/officeDocument/2006/relationships/image" Target="../media/image13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4.png"/><Relationship Id="rId2" Type="http://schemas.openxmlformats.org/officeDocument/2006/relationships/image" Target="../media/image139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8.png"/><Relationship Id="rId2" Type="http://schemas.openxmlformats.org/officeDocument/2006/relationships/image" Target="../media/image13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21" Type="http://schemas.openxmlformats.org/officeDocument/2006/relationships/image" Target="../media/image85.png"/><Relationship Id="rId170" Type="http://schemas.openxmlformats.org/officeDocument/2006/relationships/image" Target="../media/image234.png"/><Relationship Id="rId268" Type="http://schemas.openxmlformats.org/officeDocument/2006/relationships/image" Target="../media/image332.png"/><Relationship Id="rId475" Type="http://schemas.openxmlformats.org/officeDocument/2006/relationships/image" Target="../media/image539.png"/><Relationship Id="rId682" Type="http://schemas.openxmlformats.org/officeDocument/2006/relationships/image" Target="../media/image746.png"/><Relationship Id="rId128" Type="http://schemas.openxmlformats.org/officeDocument/2006/relationships/image" Target="../media/image192.png"/><Relationship Id="rId335" Type="http://schemas.openxmlformats.org/officeDocument/2006/relationships/image" Target="../media/image399.png"/><Relationship Id="rId542" Type="http://schemas.openxmlformats.org/officeDocument/2006/relationships/image" Target="../media/image606.png"/><Relationship Id="rId987" Type="http://schemas.openxmlformats.org/officeDocument/2006/relationships/image" Target="../media/image1051.png"/><Relationship Id="rId1172" Type="http://schemas.openxmlformats.org/officeDocument/2006/relationships/image" Target="../media/image1236.png"/><Relationship Id="rId402" Type="http://schemas.openxmlformats.org/officeDocument/2006/relationships/image" Target="../media/image466.png"/><Relationship Id="rId847" Type="http://schemas.openxmlformats.org/officeDocument/2006/relationships/image" Target="../media/image911.png"/><Relationship Id="rId1032" Type="http://schemas.openxmlformats.org/officeDocument/2006/relationships/image" Target="../media/image1096.png"/><Relationship Id="rId707" Type="http://schemas.openxmlformats.org/officeDocument/2006/relationships/image" Target="../media/image771.png"/><Relationship Id="rId914" Type="http://schemas.openxmlformats.org/officeDocument/2006/relationships/image" Target="../media/image978.png"/><Relationship Id="rId43" Type="http://schemas.openxmlformats.org/officeDocument/2006/relationships/image" Target="../media/image107.png"/><Relationship Id="rId192" Type="http://schemas.openxmlformats.org/officeDocument/2006/relationships/image" Target="../media/image256.png"/><Relationship Id="rId497" Type="http://schemas.openxmlformats.org/officeDocument/2006/relationships/image" Target="../media/image561.png"/><Relationship Id="rId357" Type="http://schemas.openxmlformats.org/officeDocument/2006/relationships/image" Target="../media/image421.png"/><Relationship Id="rId1194" Type="http://schemas.openxmlformats.org/officeDocument/2006/relationships/image" Target="../media/image1258.png"/><Relationship Id="rId217" Type="http://schemas.openxmlformats.org/officeDocument/2006/relationships/image" Target="../media/image281.png"/><Relationship Id="rId564" Type="http://schemas.openxmlformats.org/officeDocument/2006/relationships/image" Target="../media/image628.png"/><Relationship Id="rId771" Type="http://schemas.openxmlformats.org/officeDocument/2006/relationships/image" Target="../media/image835.png"/><Relationship Id="rId869" Type="http://schemas.openxmlformats.org/officeDocument/2006/relationships/image" Target="../media/image933.png"/><Relationship Id="rId424" Type="http://schemas.openxmlformats.org/officeDocument/2006/relationships/image" Target="../media/image488.png"/><Relationship Id="rId631" Type="http://schemas.openxmlformats.org/officeDocument/2006/relationships/image" Target="../media/image695.png"/><Relationship Id="rId729" Type="http://schemas.openxmlformats.org/officeDocument/2006/relationships/image" Target="../media/image793.png"/><Relationship Id="rId1054" Type="http://schemas.openxmlformats.org/officeDocument/2006/relationships/image" Target="../media/image1118.png"/><Relationship Id="rId936" Type="http://schemas.openxmlformats.org/officeDocument/2006/relationships/image" Target="../media/image1000.png"/><Relationship Id="rId1121" Type="http://schemas.openxmlformats.org/officeDocument/2006/relationships/image" Target="../media/image1185.png"/><Relationship Id="rId1219" Type="http://schemas.openxmlformats.org/officeDocument/2006/relationships/image" Target="../media/image1283.png"/><Relationship Id="rId65" Type="http://schemas.openxmlformats.org/officeDocument/2006/relationships/image" Target="../media/image129.png"/><Relationship Id="rId281" Type="http://schemas.openxmlformats.org/officeDocument/2006/relationships/image" Target="../media/image345.png"/><Relationship Id="rId141" Type="http://schemas.openxmlformats.org/officeDocument/2006/relationships/image" Target="../media/image205.png"/><Relationship Id="rId379" Type="http://schemas.openxmlformats.org/officeDocument/2006/relationships/image" Target="../media/image443.png"/><Relationship Id="rId586" Type="http://schemas.openxmlformats.org/officeDocument/2006/relationships/image" Target="../media/image650.png"/><Relationship Id="rId793" Type="http://schemas.openxmlformats.org/officeDocument/2006/relationships/image" Target="../media/image857.png"/><Relationship Id="rId7" Type="http://schemas.openxmlformats.org/officeDocument/2006/relationships/image" Target="../media/image71.png"/><Relationship Id="rId239" Type="http://schemas.openxmlformats.org/officeDocument/2006/relationships/image" Target="../media/image303.png"/><Relationship Id="rId446" Type="http://schemas.openxmlformats.org/officeDocument/2006/relationships/image" Target="../media/image510.png"/><Relationship Id="rId653" Type="http://schemas.openxmlformats.org/officeDocument/2006/relationships/image" Target="../media/image717.png"/><Relationship Id="rId1076" Type="http://schemas.openxmlformats.org/officeDocument/2006/relationships/image" Target="../media/image1140.png"/><Relationship Id="rId306" Type="http://schemas.openxmlformats.org/officeDocument/2006/relationships/image" Target="../media/image370.png"/><Relationship Id="rId860" Type="http://schemas.openxmlformats.org/officeDocument/2006/relationships/image" Target="../media/image924.png"/><Relationship Id="rId958" Type="http://schemas.openxmlformats.org/officeDocument/2006/relationships/image" Target="../media/image1022.png"/><Relationship Id="rId1143" Type="http://schemas.openxmlformats.org/officeDocument/2006/relationships/image" Target="../media/image1207.png"/><Relationship Id="rId87" Type="http://schemas.openxmlformats.org/officeDocument/2006/relationships/image" Target="../media/image151.png"/><Relationship Id="rId513" Type="http://schemas.openxmlformats.org/officeDocument/2006/relationships/image" Target="../media/image577.png"/><Relationship Id="rId720" Type="http://schemas.openxmlformats.org/officeDocument/2006/relationships/image" Target="../media/image784.png"/><Relationship Id="rId818" Type="http://schemas.openxmlformats.org/officeDocument/2006/relationships/image" Target="../media/image882.png"/><Relationship Id="rId1003" Type="http://schemas.openxmlformats.org/officeDocument/2006/relationships/image" Target="../media/image1067.png"/><Relationship Id="rId1210" Type="http://schemas.openxmlformats.org/officeDocument/2006/relationships/image" Target="../media/image1274.png"/><Relationship Id="rId14" Type="http://schemas.openxmlformats.org/officeDocument/2006/relationships/image" Target="../media/image78.png"/><Relationship Id="rId163" Type="http://schemas.openxmlformats.org/officeDocument/2006/relationships/image" Target="../media/image227.png"/><Relationship Id="rId370" Type="http://schemas.openxmlformats.org/officeDocument/2006/relationships/image" Target="../media/image434.png"/><Relationship Id="rId230" Type="http://schemas.openxmlformats.org/officeDocument/2006/relationships/image" Target="../media/image294.png"/><Relationship Id="rId468" Type="http://schemas.openxmlformats.org/officeDocument/2006/relationships/image" Target="../media/image532.png"/><Relationship Id="rId675" Type="http://schemas.openxmlformats.org/officeDocument/2006/relationships/image" Target="../media/image739.png"/><Relationship Id="rId882" Type="http://schemas.openxmlformats.org/officeDocument/2006/relationships/image" Target="../media/image946.png"/><Relationship Id="rId1098" Type="http://schemas.openxmlformats.org/officeDocument/2006/relationships/image" Target="../media/image1162.png"/><Relationship Id="rId328" Type="http://schemas.openxmlformats.org/officeDocument/2006/relationships/image" Target="../media/image392.png"/><Relationship Id="rId535" Type="http://schemas.openxmlformats.org/officeDocument/2006/relationships/image" Target="../media/image599.png"/><Relationship Id="rId742" Type="http://schemas.openxmlformats.org/officeDocument/2006/relationships/image" Target="../media/image806.png"/><Relationship Id="rId1165" Type="http://schemas.openxmlformats.org/officeDocument/2006/relationships/image" Target="../media/image1229.png"/><Relationship Id="rId602" Type="http://schemas.openxmlformats.org/officeDocument/2006/relationships/image" Target="../media/image666.png"/><Relationship Id="rId1025" Type="http://schemas.openxmlformats.org/officeDocument/2006/relationships/image" Target="../media/image1089.png"/><Relationship Id="rId1232" Type="http://schemas.openxmlformats.org/officeDocument/2006/relationships/image" Target="../media/image1296.png"/><Relationship Id="rId907" Type="http://schemas.openxmlformats.org/officeDocument/2006/relationships/image" Target="../media/image971.png"/><Relationship Id="rId36" Type="http://schemas.openxmlformats.org/officeDocument/2006/relationships/image" Target="../media/image100.png"/><Relationship Id="rId185" Type="http://schemas.openxmlformats.org/officeDocument/2006/relationships/image" Target="../media/image249.png"/><Relationship Id="rId392" Type="http://schemas.openxmlformats.org/officeDocument/2006/relationships/image" Target="../media/image456.png"/><Relationship Id="rId697" Type="http://schemas.openxmlformats.org/officeDocument/2006/relationships/image" Target="../media/image761.png"/><Relationship Id="rId252" Type="http://schemas.openxmlformats.org/officeDocument/2006/relationships/image" Target="../media/image316.png"/><Relationship Id="rId1187" Type="http://schemas.openxmlformats.org/officeDocument/2006/relationships/image" Target="../media/image1251.png"/><Relationship Id="rId112" Type="http://schemas.openxmlformats.org/officeDocument/2006/relationships/image" Target="../media/image176.png"/><Relationship Id="rId557" Type="http://schemas.openxmlformats.org/officeDocument/2006/relationships/image" Target="../media/image621.png"/><Relationship Id="rId764" Type="http://schemas.openxmlformats.org/officeDocument/2006/relationships/image" Target="../media/image828.png"/><Relationship Id="rId971" Type="http://schemas.openxmlformats.org/officeDocument/2006/relationships/image" Target="../media/image1035.png"/><Relationship Id="rId417" Type="http://schemas.openxmlformats.org/officeDocument/2006/relationships/image" Target="../media/image481.png"/><Relationship Id="rId624" Type="http://schemas.openxmlformats.org/officeDocument/2006/relationships/image" Target="../media/image688.png"/><Relationship Id="rId831" Type="http://schemas.openxmlformats.org/officeDocument/2006/relationships/image" Target="../media/image895.png"/><Relationship Id="rId1047" Type="http://schemas.openxmlformats.org/officeDocument/2006/relationships/image" Target="../media/image1111.png"/><Relationship Id="rId1254" Type="http://schemas.openxmlformats.org/officeDocument/2006/relationships/image" Target="../media/image1318.png"/><Relationship Id="rId929" Type="http://schemas.openxmlformats.org/officeDocument/2006/relationships/image" Target="../media/image993.png"/><Relationship Id="rId1114" Type="http://schemas.openxmlformats.org/officeDocument/2006/relationships/image" Target="../media/image1178.png"/><Relationship Id="rId58" Type="http://schemas.openxmlformats.org/officeDocument/2006/relationships/image" Target="../media/image122.png"/><Relationship Id="rId274" Type="http://schemas.openxmlformats.org/officeDocument/2006/relationships/image" Target="../media/image338.png"/><Relationship Id="rId481" Type="http://schemas.openxmlformats.org/officeDocument/2006/relationships/image" Target="../media/image545.png"/><Relationship Id="rId134" Type="http://schemas.openxmlformats.org/officeDocument/2006/relationships/image" Target="../media/image198.png"/><Relationship Id="rId579" Type="http://schemas.openxmlformats.org/officeDocument/2006/relationships/image" Target="../media/image643.png"/><Relationship Id="rId786" Type="http://schemas.openxmlformats.org/officeDocument/2006/relationships/image" Target="../media/image850.png"/><Relationship Id="rId993" Type="http://schemas.openxmlformats.org/officeDocument/2006/relationships/image" Target="../media/image1057.png"/><Relationship Id="rId341" Type="http://schemas.openxmlformats.org/officeDocument/2006/relationships/image" Target="../media/image405.png"/><Relationship Id="rId439" Type="http://schemas.openxmlformats.org/officeDocument/2006/relationships/image" Target="../media/image503.png"/><Relationship Id="rId646" Type="http://schemas.openxmlformats.org/officeDocument/2006/relationships/image" Target="../media/image710.png"/><Relationship Id="rId1069" Type="http://schemas.openxmlformats.org/officeDocument/2006/relationships/image" Target="../media/image1133.png"/><Relationship Id="rId201" Type="http://schemas.openxmlformats.org/officeDocument/2006/relationships/image" Target="../media/image265.png"/><Relationship Id="rId506" Type="http://schemas.openxmlformats.org/officeDocument/2006/relationships/image" Target="../media/image570.png"/><Relationship Id="rId853" Type="http://schemas.openxmlformats.org/officeDocument/2006/relationships/image" Target="../media/image917.png"/><Relationship Id="rId1136" Type="http://schemas.openxmlformats.org/officeDocument/2006/relationships/image" Target="../media/image1200.png"/><Relationship Id="rId713" Type="http://schemas.openxmlformats.org/officeDocument/2006/relationships/image" Target="../media/image777.png"/><Relationship Id="rId920" Type="http://schemas.openxmlformats.org/officeDocument/2006/relationships/image" Target="../media/image984.png"/><Relationship Id="rId1203" Type="http://schemas.openxmlformats.org/officeDocument/2006/relationships/image" Target="../media/image1267.png"/><Relationship Id="rId296" Type="http://schemas.openxmlformats.org/officeDocument/2006/relationships/image" Target="../media/image360.png"/><Relationship Id="rId156" Type="http://schemas.openxmlformats.org/officeDocument/2006/relationships/image" Target="../media/image220.png"/><Relationship Id="rId363" Type="http://schemas.openxmlformats.org/officeDocument/2006/relationships/image" Target="../media/image427.png"/><Relationship Id="rId570" Type="http://schemas.openxmlformats.org/officeDocument/2006/relationships/image" Target="../media/image634.png"/><Relationship Id="rId223" Type="http://schemas.openxmlformats.org/officeDocument/2006/relationships/image" Target="../media/image287.png"/><Relationship Id="rId430" Type="http://schemas.openxmlformats.org/officeDocument/2006/relationships/image" Target="../media/image494.png"/><Relationship Id="rId668" Type="http://schemas.openxmlformats.org/officeDocument/2006/relationships/image" Target="../media/image732.png"/><Relationship Id="rId875" Type="http://schemas.openxmlformats.org/officeDocument/2006/relationships/image" Target="../media/image939.png"/><Relationship Id="rId1060" Type="http://schemas.openxmlformats.org/officeDocument/2006/relationships/image" Target="../media/image1124.png"/><Relationship Id="rId528" Type="http://schemas.openxmlformats.org/officeDocument/2006/relationships/image" Target="../media/image592.png"/><Relationship Id="rId735" Type="http://schemas.openxmlformats.org/officeDocument/2006/relationships/image" Target="../media/image799.png"/><Relationship Id="rId942" Type="http://schemas.openxmlformats.org/officeDocument/2006/relationships/image" Target="../media/image1006.png"/><Relationship Id="rId1158" Type="http://schemas.openxmlformats.org/officeDocument/2006/relationships/image" Target="../media/image1222.png"/><Relationship Id="rId1018" Type="http://schemas.openxmlformats.org/officeDocument/2006/relationships/image" Target="../media/image1082.png"/><Relationship Id="rId1225" Type="http://schemas.openxmlformats.org/officeDocument/2006/relationships/image" Target="../media/image1289.png"/><Relationship Id="rId71" Type="http://schemas.openxmlformats.org/officeDocument/2006/relationships/image" Target="../media/image135.png"/><Relationship Id="rId802" Type="http://schemas.openxmlformats.org/officeDocument/2006/relationships/image" Target="../media/image866.png"/><Relationship Id="rId29" Type="http://schemas.openxmlformats.org/officeDocument/2006/relationships/image" Target="../media/image93.png"/><Relationship Id="rId178" Type="http://schemas.openxmlformats.org/officeDocument/2006/relationships/image" Target="../media/image242.png"/><Relationship Id="rId385" Type="http://schemas.openxmlformats.org/officeDocument/2006/relationships/image" Target="../media/image449.png"/><Relationship Id="rId592" Type="http://schemas.openxmlformats.org/officeDocument/2006/relationships/image" Target="../media/image656.png"/><Relationship Id="rId245" Type="http://schemas.openxmlformats.org/officeDocument/2006/relationships/image" Target="../media/image309.png"/><Relationship Id="rId452" Type="http://schemas.openxmlformats.org/officeDocument/2006/relationships/image" Target="../media/image516.png"/><Relationship Id="rId897" Type="http://schemas.openxmlformats.org/officeDocument/2006/relationships/image" Target="../media/image961.png"/><Relationship Id="rId1082" Type="http://schemas.openxmlformats.org/officeDocument/2006/relationships/image" Target="../media/image1146.png"/><Relationship Id="rId105" Type="http://schemas.openxmlformats.org/officeDocument/2006/relationships/image" Target="../media/image169.png"/><Relationship Id="rId312" Type="http://schemas.openxmlformats.org/officeDocument/2006/relationships/image" Target="../media/image376.png"/><Relationship Id="rId757" Type="http://schemas.openxmlformats.org/officeDocument/2006/relationships/image" Target="../media/image821.png"/><Relationship Id="rId964" Type="http://schemas.openxmlformats.org/officeDocument/2006/relationships/image" Target="../media/image1028.png"/><Relationship Id="rId93" Type="http://schemas.openxmlformats.org/officeDocument/2006/relationships/image" Target="../media/image157.png"/><Relationship Id="rId617" Type="http://schemas.openxmlformats.org/officeDocument/2006/relationships/image" Target="../media/image681.png"/><Relationship Id="rId824" Type="http://schemas.openxmlformats.org/officeDocument/2006/relationships/image" Target="../media/image888.png"/><Relationship Id="rId1247" Type="http://schemas.openxmlformats.org/officeDocument/2006/relationships/image" Target="../media/image1311.png"/><Relationship Id="rId1107" Type="http://schemas.openxmlformats.org/officeDocument/2006/relationships/image" Target="../media/image1171.png"/><Relationship Id="rId116" Type="http://schemas.openxmlformats.org/officeDocument/2006/relationships/image" Target="../media/image180.png"/><Relationship Id="rId323" Type="http://schemas.openxmlformats.org/officeDocument/2006/relationships/image" Target="../media/image387.png"/><Relationship Id="rId530" Type="http://schemas.openxmlformats.org/officeDocument/2006/relationships/image" Target="../media/image594.png"/><Relationship Id="rId768" Type="http://schemas.openxmlformats.org/officeDocument/2006/relationships/image" Target="../media/image832.png"/><Relationship Id="rId975" Type="http://schemas.openxmlformats.org/officeDocument/2006/relationships/image" Target="../media/image1039.png"/><Relationship Id="rId1160" Type="http://schemas.openxmlformats.org/officeDocument/2006/relationships/image" Target="../media/image1224.png"/><Relationship Id="rId20" Type="http://schemas.openxmlformats.org/officeDocument/2006/relationships/image" Target="../media/image84.png"/><Relationship Id="rId628" Type="http://schemas.openxmlformats.org/officeDocument/2006/relationships/image" Target="../media/image692.png"/><Relationship Id="rId835" Type="http://schemas.openxmlformats.org/officeDocument/2006/relationships/image" Target="../media/image899.png"/><Relationship Id="rId267" Type="http://schemas.openxmlformats.org/officeDocument/2006/relationships/image" Target="../media/image331.png"/><Relationship Id="rId474" Type="http://schemas.openxmlformats.org/officeDocument/2006/relationships/image" Target="../media/image538.png"/><Relationship Id="rId1020" Type="http://schemas.openxmlformats.org/officeDocument/2006/relationships/image" Target="../media/image1084.png"/><Relationship Id="rId1118" Type="http://schemas.openxmlformats.org/officeDocument/2006/relationships/image" Target="../media/image1182.png"/><Relationship Id="rId127" Type="http://schemas.openxmlformats.org/officeDocument/2006/relationships/image" Target="../media/image191.png"/><Relationship Id="rId681" Type="http://schemas.openxmlformats.org/officeDocument/2006/relationships/image" Target="../media/image745.png"/><Relationship Id="rId779" Type="http://schemas.openxmlformats.org/officeDocument/2006/relationships/image" Target="../media/image843.png"/><Relationship Id="rId902" Type="http://schemas.openxmlformats.org/officeDocument/2006/relationships/image" Target="../media/image966.png"/><Relationship Id="rId986" Type="http://schemas.openxmlformats.org/officeDocument/2006/relationships/image" Target="../media/image1050.png"/><Relationship Id="rId31" Type="http://schemas.openxmlformats.org/officeDocument/2006/relationships/image" Target="../media/image95.png"/><Relationship Id="rId334" Type="http://schemas.openxmlformats.org/officeDocument/2006/relationships/image" Target="../media/image398.png"/><Relationship Id="rId541" Type="http://schemas.openxmlformats.org/officeDocument/2006/relationships/image" Target="../media/image605.png"/><Relationship Id="rId639" Type="http://schemas.openxmlformats.org/officeDocument/2006/relationships/image" Target="../media/image703.png"/><Relationship Id="rId1171" Type="http://schemas.openxmlformats.org/officeDocument/2006/relationships/image" Target="../media/image1235.png"/><Relationship Id="rId180" Type="http://schemas.openxmlformats.org/officeDocument/2006/relationships/image" Target="../media/image244.png"/><Relationship Id="rId278" Type="http://schemas.openxmlformats.org/officeDocument/2006/relationships/image" Target="../media/image342.png"/><Relationship Id="rId401" Type="http://schemas.openxmlformats.org/officeDocument/2006/relationships/image" Target="../media/image465.png"/><Relationship Id="rId846" Type="http://schemas.openxmlformats.org/officeDocument/2006/relationships/image" Target="../media/image910.png"/><Relationship Id="rId1031" Type="http://schemas.openxmlformats.org/officeDocument/2006/relationships/image" Target="../media/image1095.png"/><Relationship Id="rId1129" Type="http://schemas.openxmlformats.org/officeDocument/2006/relationships/image" Target="../media/image1193.png"/><Relationship Id="rId485" Type="http://schemas.openxmlformats.org/officeDocument/2006/relationships/image" Target="../media/image549.png"/><Relationship Id="rId692" Type="http://schemas.openxmlformats.org/officeDocument/2006/relationships/image" Target="../media/image756.png"/><Relationship Id="rId706" Type="http://schemas.openxmlformats.org/officeDocument/2006/relationships/image" Target="../media/image770.png"/><Relationship Id="rId913" Type="http://schemas.openxmlformats.org/officeDocument/2006/relationships/image" Target="../media/image977.png"/><Relationship Id="rId42" Type="http://schemas.openxmlformats.org/officeDocument/2006/relationships/image" Target="../media/image106.png"/><Relationship Id="rId138" Type="http://schemas.openxmlformats.org/officeDocument/2006/relationships/image" Target="../media/image202.png"/><Relationship Id="rId345" Type="http://schemas.openxmlformats.org/officeDocument/2006/relationships/image" Target="../media/image409.png"/><Relationship Id="rId552" Type="http://schemas.openxmlformats.org/officeDocument/2006/relationships/image" Target="../media/image616.png"/><Relationship Id="rId997" Type="http://schemas.openxmlformats.org/officeDocument/2006/relationships/image" Target="../media/image1061.png"/><Relationship Id="rId1182" Type="http://schemas.openxmlformats.org/officeDocument/2006/relationships/image" Target="../media/image1246.png"/><Relationship Id="rId191" Type="http://schemas.openxmlformats.org/officeDocument/2006/relationships/image" Target="../media/image255.png"/><Relationship Id="rId205" Type="http://schemas.openxmlformats.org/officeDocument/2006/relationships/image" Target="../media/image269.png"/><Relationship Id="rId412" Type="http://schemas.openxmlformats.org/officeDocument/2006/relationships/image" Target="../media/image476.png"/><Relationship Id="rId857" Type="http://schemas.openxmlformats.org/officeDocument/2006/relationships/image" Target="../media/image921.png"/><Relationship Id="rId1042" Type="http://schemas.openxmlformats.org/officeDocument/2006/relationships/image" Target="../media/image1106.png"/><Relationship Id="rId289" Type="http://schemas.openxmlformats.org/officeDocument/2006/relationships/image" Target="../media/image353.png"/><Relationship Id="rId496" Type="http://schemas.openxmlformats.org/officeDocument/2006/relationships/image" Target="../media/image560.png"/><Relationship Id="rId717" Type="http://schemas.openxmlformats.org/officeDocument/2006/relationships/image" Target="../media/image781.png"/><Relationship Id="rId924" Type="http://schemas.openxmlformats.org/officeDocument/2006/relationships/image" Target="../media/image988.png"/><Relationship Id="rId53" Type="http://schemas.openxmlformats.org/officeDocument/2006/relationships/image" Target="../media/image117.png"/><Relationship Id="rId149" Type="http://schemas.openxmlformats.org/officeDocument/2006/relationships/image" Target="../media/image213.png"/><Relationship Id="rId356" Type="http://schemas.openxmlformats.org/officeDocument/2006/relationships/image" Target="../media/image420.png"/><Relationship Id="rId563" Type="http://schemas.openxmlformats.org/officeDocument/2006/relationships/image" Target="../media/image627.png"/><Relationship Id="rId770" Type="http://schemas.openxmlformats.org/officeDocument/2006/relationships/image" Target="../media/image834.png"/><Relationship Id="rId1193" Type="http://schemas.openxmlformats.org/officeDocument/2006/relationships/image" Target="../media/image1257.png"/><Relationship Id="rId1207" Type="http://schemas.openxmlformats.org/officeDocument/2006/relationships/image" Target="../media/image1271.png"/><Relationship Id="rId216" Type="http://schemas.openxmlformats.org/officeDocument/2006/relationships/image" Target="../media/image280.png"/><Relationship Id="rId423" Type="http://schemas.openxmlformats.org/officeDocument/2006/relationships/image" Target="../media/image487.png"/><Relationship Id="rId868" Type="http://schemas.openxmlformats.org/officeDocument/2006/relationships/image" Target="../media/image932.png"/><Relationship Id="rId1053" Type="http://schemas.openxmlformats.org/officeDocument/2006/relationships/image" Target="../media/image1117.png"/><Relationship Id="rId630" Type="http://schemas.openxmlformats.org/officeDocument/2006/relationships/image" Target="../media/image694.png"/><Relationship Id="rId728" Type="http://schemas.openxmlformats.org/officeDocument/2006/relationships/image" Target="../media/image792.png"/><Relationship Id="rId935" Type="http://schemas.openxmlformats.org/officeDocument/2006/relationships/image" Target="../media/image999.png"/><Relationship Id="rId64" Type="http://schemas.openxmlformats.org/officeDocument/2006/relationships/image" Target="../media/image128.png"/><Relationship Id="rId367" Type="http://schemas.openxmlformats.org/officeDocument/2006/relationships/image" Target="../media/image431.png"/><Relationship Id="rId574" Type="http://schemas.openxmlformats.org/officeDocument/2006/relationships/image" Target="../media/image638.png"/><Relationship Id="rId1120" Type="http://schemas.openxmlformats.org/officeDocument/2006/relationships/image" Target="../media/image1184.png"/><Relationship Id="rId1218" Type="http://schemas.openxmlformats.org/officeDocument/2006/relationships/image" Target="../media/image1282.png"/><Relationship Id="rId227" Type="http://schemas.openxmlformats.org/officeDocument/2006/relationships/image" Target="../media/image291.png"/><Relationship Id="rId781" Type="http://schemas.openxmlformats.org/officeDocument/2006/relationships/image" Target="../media/image845.png"/><Relationship Id="rId879" Type="http://schemas.openxmlformats.org/officeDocument/2006/relationships/image" Target="../media/image943.png"/><Relationship Id="rId434" Type="http://schemas.openxmlformats.org/officeDocument/2006/relationships/image" Target="../media/image498.png"/><Relationship Id="rId641" Type="http://schemas.openxmlformats.org/officeDocument/2006/relationships/image" Target="../media/image705.png"/><Relationship Id="rId739" Type="http://schemas.openxmlformats.org/officeDocument/2006/relationships/image" Target="../media/image803.png"/><Relationship Id="rId1064" Type="http://schemas.openxmlformats.org/officeDocument/2006/relationships/image" Target="../media/image1128.png"/><Relationship Id="rId280" Type="http://schemas.openxmlformats.org/officeDocument/2006/relationships/image" Target="../media/image344.png"/><Relationship Id="rId501" Type="http://schemas.openxmlformats.org/officeDocument/2006/relationships/image" Target="../media/image565.png"/><Relationship Id="rId946" Type="http://schemas.openxmlformats.org/officeDocument/2006/relationships/image" Target="../media/image1010.png"/><Relationship Id="rId1131" Type="http://schemas.openxmlformats.org/officeDocument/2006/relationships/image" Target="../media/image1195.png"/><Relationship Id="rId1229" Type="http://schemas.openxmlformats.org/officeDocument/2006/relationships/image" Target="../media/image1293.png"/><Relationship Id="rId75" Type="http://schemas.openxmlformats.org/officeDocument/2006/relationships/image" Target="../media/image139.png"/><Relationship Id="rId140" Type="http://schemas.openxmlformats.org/officeDocument/2006/relationships/image" Target="../media/image204.png"/><Relationship Id="rId378" Type="http://schemas.openxmlformats.org/officeDocument/2006/relationships/image" Target="../media/image442.png"/><Relationship Id="rId585" Type="http://schemas.openxmlformats.org/officeDocument/2006/relationships/image" Target="../media/image649.png"/><Relationship Id="rId792" Type="http://schemas.openxmlformats.org/officeDocument/2006/relationships/image" Target="../media/image856.png"/><Relationship Id="rId806" Type="http://schemas.openxmlformats.org/officeDocument/2006/relationships/image" Target="../media/image870.png"/><Relationship Id="rId6" Type="http://schemas.openxmlformats.org/officeDocument/2006/relationships/image" Target="../media/image70.png"/><Relationship Id="rId238" Type="http://schemas.openxmlformats.org/officeDocument/2006/relationships/image" Target="../media/image302.png"/><Relationship Id="rId445" Type="http://schemas.openxmlformats.org/officeDocument/2006/relationships/image" Target="../media/image509.png"/><Relationship Id="rId652" Type="http://schemas.openxmlformats.org/officeDocument/2006/relationships/image" Target="../media/image716.png"/><Relationship Id="rId1075" Type="http://schemas.openxmlformats.org/officeDocument/2006/relationships/image" Target="../media/image1139.png"/><Relationship Id="rId291" Type="http://schemas.openxmlformats.org/officeDocument/2006/relationships/image" Target="../media/image355.png"/><Relationship Id="rId305" Type="http://schemas.openxmlformats.org/officeDocument/2006/relationships/image" Target="../media/image369.png"/><Relationship Id="rId512" Type="http://schemas.openxmlformats.org/officeDocument/2006/relationships/image" Target="../media/image576.png"/><Relationship Id="rId957" Type="http://schemas.openxmlformats.org/officeDocument/2006/relationships/image" Target="../media/image1021.png"/><Relationship Id="rId1142" Type="http://schemas.openxmlformats.org/officeDocument/2006/relationships/image" Target="../media/image1206.png"/><Relationship Id="rId86" Type="http://schemas.openxmlformats.org/officeDocument/2006/relationships/image" Target="../media/image150.png"/><Relationship Id="rId151" Type="http://schemas.openxmlformats.org/officeDocument/2006/relationships/image" Target="../media/image215.png"/><Relationship Id="rId389" Type="http://schemas.openxmlformats.org/officeDocument/2006/relationships/image" Target="../media/image453.png"/><Relationship Id="rId596" Type="http://schemas.openxmlformats.org/officeDocument/2006/relationships/image" Target="../media/image660.png"/><Relationship Id="rId817" Type="http://schemas.openxmlformats.org/officeDocument/2006/relationships/image" Target="../media/image881.png"/><Relationship Id="rId1002" Type="http://schemas.openxmlformats.org/officeDocument/2006/relationships/image" Target="../media/image1066.png"/><Relationship Id="rId249" Type="http://schemas.openxmlformats.org/officeDocument/2006/relationships/image" Target="../media/image313.png"/><Relationship Id="rId456" Type="http://schemas.openxmlformats.org/officeDocument/2006/relationships/image" Target="../media/image520.png"/><Relationship Id="rId663" Type="http://schemas.openxmlformats.org/officeDocument/2006/relationships/image" Target="../media/image727.png"/><Relationship Id="rId870" Type="http://schemas.openxmlformats.org/officeDocument/2006/relationships/image" Target="../media/image934.png"/><Relationship Id="rId1086" Type="http://schemas.openxmlformats.org/officeDocument/2006/relationships/image" Target="../media/image1150.png"/><Relationship Id="rId13" Type="http://schemas.openxmlformats.org/officeDocument/2006/relationships/image" Target="../media/image77.png"/><Relationship Id="rId109" Type="http://schemas.openxmlformats.org/officeDocument/2006/relationships/image" Target="../media/image173.png"/><Relationship Id="rId316" Type="http://schemas.openxmlformats.org/officeDocument/2006/relationships/image" Target="../media/image380.png"/><Relationship Id="rId523" Type="http://schemas.openxmlformats.org/officeDocument/2006/relationships/image" Target="../media/image587.png"/><Relationship Id="rId968" Type="http://schemas.openxmlformats.org/officeDocument/2006/relationships/image" Target="../media/image1032.png"/><Relationship Id="rId1153" Type="http://schemas.openxmlformats.org/officeDocument/2006/relationships/image" Target="../media/image1217.png"/><Relationship Id="rId97" Type="http://schemas.openxmlformats.org/officeDocument/2006/relationships/image" Target="../media/image161.png"/><Relationship Id="rId730" Type="http://schemas.openxmlformats.org/officeDocument/2006/relationships/image" Target="../media/image794.png"/><Relationship Id="rId828" Type="http://schemas.openxmlformats.org/officeDocument/2006/relationships/image" Target="../media/image892.png"/><Relationship Id="rId1013" Type="http://schemas.openxmlformats.org/officeDocument/2006/relationships/image" Target="../media/image1077.png"/><Relationship Id="rId162" Type="http://schemas.openxmlformats.org/officeDocument/2006/relationships/image" Target="../media/image226.png"/><Relationship Id="rId467" Type="http://schemas.openxmlformats.org/officeDocument/2006/relationships/image" Target="../media/image531.png"/><Relationship Id="rId1097" Type="http://schemas.openxmlformats.org/officeDocument/2006/relationships/image" Target="../media/image1161.png"/><Relationship Id="rId1220" Type="http://schemas.openxmlformats.org/officeDocument/2006/relationships/image" Target="../media/image1284.png"/><Relationship Id="rId674" Type="http://schemas.openxmlformats.org/officeDocument/2006/relationships/image" Target="../media/image738.png"/><Relationship Id="rId881" Type="http://schemas.openxmlformats.org/officeDocument/2006/relationships/image" Target="../media/image945.png"/><Relationship Id="rId979" Type="http://schemas.openxmlformats.org/officeDocument/2006/relationships/image" Target="../media/image1043.png"/><Relationship Id="rId24" Type="http://schemas.openxmlformats.org/officeDocument/2006/relationships/image" Target="../media/image88.png"/><Relationship Id="rId327" Type="http://schemas.openxmlformats.org/officeDocument/2006/relationships/image" Target="../media/image391.png"/><Relationship Id="rId534" Type="http://schemas.openxmlformats.org/officeDocument/2006/relationships/image" Target="../media/image598.png"/><Relationship Id="rId741" Type="http://schemas.openxmlformats.org/officeDocument/2006/relationships/image" Target="../media/image805.png"/><Relationship Id="rId839" Type="http://schemas.openxmlformats.org/officeDocument/2006/relationships/image" Target="../media/image903.png"/><Relationship Id="rId1164" Type="http://schemas.openxmlformats.org/officeDocument/2006/relationships/image" Target="../media/image1228.png"/><Relationship Id="rId173" Type="http://schemas.openxmlformats.org/officeDocument/2006/relationships/image" Target="../media/image237.png"/><Relationship Id="rId380" Type="http://schemas.openxmlformats.org/officeDocument/2006/relationships/image" Target="../media/image444.png"/><Relationship Id="rId601" Type="http://schemas.openxmlformats.org/officeDocument/2006/relationships/image" Target="../media/image665.png"/><Relationship Id="rId1024" Type="http://schemas.openxmlformats.org/officeDocument/2006/relationships/image" Target="../media/image1088.png"/><Relationship Id="rId1231" Type="http://schemas.openxmlformats.org/officeDocument/2006/relationships/image" Target="../media/image1295.png"/><Relationship Id="rId240" Type="http://schemas.openxmlformats.org/officeDocument/2006/relationships/image" Target="../media/image304.png"/><Relationship Id="rId478" Type="http://schemas.openxmlformats.org/officeDocument/2006/relationships/image" Target="../media/image542.png"/><Relationship Id="rId685" Type="http://schemas.openxmlformats.org/officeDocument/2006/relationships/image" Target="../media/image749.png"/><Relationship Id="rId892" Type="http://schemas.openxmlformats.org/officeDocument/2006/relationships/image" Target="../media/image956.png"/><Relationship Id="rId906" Type="http://schemas.openxmlformats.org/officeDocument/2006/relationships/image" Target="../media/image970.png"/><Relationship Id="rId35" Type="http://schemas.openxmlformats.org/officeDocument/2006/relationships/image" Target="../media/image99.png"/><Relationship Id="rId100" Type="http://schemas.openxmlformats.org/officeDocument/2006/relationships/image" Target="../media/image164.png"/><Relationship Id="rId338" Type="http://schemas.openxmlformats.org/officeDocument/2006/relationships/image" Target="../media/image402.png"/><Relationship Id="rId545" Type="http://schemas.openxmlformats.org/officeDocument/2006/relationships/image" Target="../media/image609.png"/><Relationship Id="rId752" Type="http://schemas.openxmlformats.org/officeDocument/2006/relationships/image" Target="../media/image816.png"/><Relationship Id="rId1175" Type="http://schemas.openxmlformats.org/officeDocument/2006/relationships/image" Target="../media/image1239.png"/><Relationship Id="rId184" Type="http://schemas.openxmlformats.org/officeDocument/2006/relationships/image" Target="../media/image248.png"/><Relationship Id="rId391" Type="http://schemas.openxmlformats.org/officeDocument/2006/relationships/image" Target="../media/image455.png"/><Relationship Id="rId405" Type="http://schemas.openxmlformats.org/officeDocument/2006/relationships/image" Target="../media/image469.png"/><Relationship Id="rId612" Type="http://schemas.openxmlformats.org/officeDocument/2006/relationships/image" Target="../media/image676.png"/><Relationship Id="rId1035" Type="http://schemas.openxmlformats.org/officeDocument/2006/relationships/image" Target="../media/image1099.png"/><Relationship Id="rId1242" Type="http://schemas.openxmlformats.org/officeDocument/2006/relationships/image" Target="../media/image1306.png"/><Relationship Id="rId251" Type="http://schemas.openxmlformats.org/officeDocument/2006/relationships/image" Target="../media/image315.png"/><Relationship Id="rId489" Type="http://schemas.openxmlformats.org/officeDocument/2006/relationships/image" Target="../media/image553.png"/><Relationship Id="rId696" Type="http://schemas.openxmlformats.org/officeDocument/2006/relationships/image" Target="../media/image760.png"/><Relationship Id="rId917" Type="http://schemas.openxmlformats.org/officeDocument/2006/relationships/image" Target="../media/image981.png"/><Relationship Id="rId1102" Type="http://schemas.openxmlformats.org/officeDocument/2006/relationships/image" Target="../media/image1166.png"/><Relationship Id="rId46" Type="http://schemas.openxmlformats.org/officeDocument/2006/relationships/image" Target="../media/image110.png"/><Relationship Id="rId349" Type="http://schemas.openxmlformats.org/officeDocument/2006/relationships/image" Target="../media/image413.png"/><Relationship Id="rId556" Type="http://schemas.openxmlformats.org/officeDocument/2006/relationships/image" Target="../media/image620.png"/><Relationship Id="rId763" Type="http://schemas.openxmlformats.org/officeDocument/2006/relationships/image" Target="../media/image827.png"/><Relationship Id="rId1186" Type="http://schemas.openxmlformats.org/officeDocument/2006/relationships/image" Target="../media/image1250.png"/><Relationship Id="rId111" Type="http://schemas.openxmlformats.org/officeDocument/2006/relationships/image" Target="../media/image175.png"/><Relationship Id="rId195" Type="http://schemas.openxmlformats.org/officeDocument/2006/relationships/image" Target="../media/image259.png"/><Relationship Id="rId209" Type="http://schemas.openxmlformats.org/officeDocument/2006/relationships/image" Target="../media/image273.png"/><Relationship Id="rId416" Type="http://schemas.openxmlformats.org/officeDocument/2006/relationships/image" Target="../media/image480.png"/><Relationship Id="rId970" Type="http://schemas.openxmlformats.org/officeDocument/2006/relationships/image" Target="../media/image1034.png"/><Relationship Id="rId1046" Type="http://schemas.openxmlformats.org/officeDocument/2006/relationships/image" Target="../media/image1110.png"/><Relationship Id="rId1253" Type="http://schemas.openxmlformats.org/officeDocument/2006/relationships/image" Target="../media/image1317.png"/><Relationship Id="rId623" Type="http://schemas.openxmlformats.org/officeDocument/2006/relationships/image" Target="../media/image687.png"/><Relationship Id="rId830" Type="http://schemas.openxmlformats.org/officeDocument/2006/relationships/image" Target="../media/image894.png"/><Relationship Id="rId928" Type="http://schemas.openxmlformats.org/officeDocument/2006/relationships/image" Target="../media/image992.png"/><Relationship Id="rId57" Type="http://schemas.openxmlformats.org/officeDocument/2006/relationships/image" Target="../media/image121.png"/><Relationship Id="rId262" Type="http://schemas.openxmlformats.org/officeDocument/2006/relationships/image" Target="../media/image326.png"/><Relationship Id="rId567" Type="http://schemas.openxmlformats.org/officeDocument/2006/relationships/image" Target="../media/image631.png"/><Relationship Id="rId1113" Type="http://schemas.openxmlformats.org/officeDocument/2006/relationships/image" Target="../media/image1177.png"/><Relationship Id="rId1197" Type="http://schemas.openxmlformats.org/officeDocument/2006/relationships/image" Target="../media/image1261.png"/><Relationship Id="rId122" Type="http://schemas.openxmlformats.org/officeDocument/2006/relationships/image" Target="../media/image186.png"/><Relationship Id="rId774" Type="http://schemas.openxmlformats.org/officeDocument/2006/relationships/image" Target="../media/image838.png"/><Relationship Id="rId981" Type="http://schemas.openxmlformats.org/officeDocument/2006/relationships/image" Target="../media/image1045.png"/><Relationship Id="rId1057" Type="http://schemas.openxmlformats.org/officeDocument/2006/relationships/image" Target="../media/image1121.png"/><Relationship Id="rId427" Type="http://schemas.openxmlformats.org/officeDocument/2006/relationships/image" Target="../media/image491.png"/><Relationship Id="rId634" Type="http://schemas.openxmlformats.org/officeDocument/2006/relationships/image" Target="../media/image698.png"/><Relationship Id="rId841" Type="http://schemas.openxmlformats.org/officeDocument/2006/relationships/image" Target="../media/image905.png"/><Relationship Id="rId273" Type="http://schemas.openxmlformats.org/officeDocument/2006/relationships/image" Target="../media/image337.png"/><Relationship Id="rId480" Type="http://schemas.openxmlformats.org/officeDocument/2006/relationships/image" Target="../media/image544.png"/><Relationship Id="rId701" Type="http://schemas.openxmlformats.org/officeDocument/2006/relationships/image" Target="../media/image765.png"/><Relationship Id="rId939" Type="http://schemas.openxmlformats.org/officeDocument/2006/relationships/image" Target="../media/image1003.png"/><Relationship Id="rId1124" Type="http://schemas.openxmlformats.org/officeDocument/2006/relationships/image" Target="../media/image1188.png"/><Relationship Id="rId68" Type="http://schemas.openxmlformats.org/officeDocument/2006/relationships/image" Target="../media/image132.png"/><Relationship Id="rId133" Type="http://schemas.openxmlformats.org/officeDocument/2006/relationships/image" Target="../media/image197.png"/><Relationship Id="rId340" Type="http://schemas.openxmlformats.org/officeDocument/2006/relationships/image" Target="../media/image404.png"/><Relationship Id="rId578" Type="http://schemas.openxmlformats.org/officeDocument/2006/relationships/image" Target="../media/image642.png"/><Relationship Id="rId785" Type="http://schemas.openxmlformats.org/officeDocument/2006/relationships/image" Target="../media/image849.png"/><Relationship Id="rId992" Type="http://schemas.openxmlformats.org/officeDocument/2006/relationships/image" Target="../media/image1056.png"/><Relationship Id="rId200" Type="http://schemas.openxmlformats.org/officeDocument/2006/relationships/image" Target="../media/image264.png"/><Relationship Id="rId438" Type="http://schemas.openxmlformats.org/officeDocument/2006/relationships/image" Target="../media/image502.png"/><Relationship Id="rId645" Type="http://schemas.openxmlformats.org/officeDocument/2006/relationships/image" Target="../media/image709.png"/><Relationship Id="rId852" Type="http://schemas.openxmlformats.org/officeDocument/2006/relationships/image" Target="../media/image916.png"/><Relationship Id="rId1068" Type="http://schemas.openxmlformats.org/officeDocument/2006/relationships/image" Target="../media/image1132.png"/><Relationship Id="rId284" Type="http://schemas.openxmlformats.org/officeDocument/2006/relationships/image" Target="../media/image348.png"/><Relationship Id="rId491" Type="http://schemas.openxmlformats.org/officeDocument/2006/relationships/image" Target="../media/image555.png"/><Relationship Id="rId505" Type="http://schemas.openxmlformats.org/officeDocument/2006/relationships/image" Target="../media/image569.png"/><Relationship Id="rId712" Type="http://schemas.openxmlformats.org/officeDocument/2006/relationships/image" Target="../media/image776.png"/><Relationship Id="rId1135" Type="http://schemas.openxmlformats.org/officeDocument/2006/relationships/image" Target="../media/image1199.png"/><Relationship Id="rId79" Type="http://schemas.openxmlformats.org/officeDocument/2006/relationships/image" Target="../media/image143.png"/><Relationship Id="rId144" Type="http://schemas.openxmlformats.org/officeDocument/2006/relationships/image" Target="../media/image208.png"/><Relationship Id="rId589" Type="http://schemas.openxmlformats.org/officeDocument/2006/relationships/image" Target="../media/image653.png"/><Relationship Id="rId796" Type="http://schemas.openxmlformats.org/officeDocument/2006/relationships/image" Target="../media/image860.png"/><Relationship Id="rId1202" Type="http://schemas.openxmlformats.org/officeDocument/2006/relationships/image" Target="../media/image1266.png"/><Relationship Id="rId351" Type="http://schemas.openxmlformats.org/officeDocument/2006/relationships/image" Target="../media/image415.png"/><Relationship Id="rId449" Type="http://schemas.openxmlformats.org/officeDocument/2006/relationships/image" Target="../media/image513.png"/><Relationship Id="rId656" Type="http://schemas.openxmlformats.org/officeDocument/2006/relationships/image" Target="../media/image720.png"/><Relationship Id="rId863" Type="http://schemas.openxmlformats.org/officeDocument/2006/relationships/image" Target="../media/image927.png"/><Relationship Id="rId1079" Type="http://schemas.openxmlformats.org/officeDocument/2006/relationships/image" Target="../media/image1143.png"/><Relationship Id="rId211" Type="http://schemas.openxmlformats.org/officeDocument/2006/relationships/image" Target="../media/image275.png"/><Relationship Id="rId295" Type="http://schemas.openxmlformats.org/officeDocument/2006/relationships/image" Target="../media/image359.png"/><Relationship Id="rId309" Type="http://schemas.openxmlformats.org/officeDocument/2006/relationships/image" Target="../media/image373.png"/><Relationship Id="rId516" Type="http://schemas.openxmlformats.org/officeDocument/2006/relationships/image" Target="../media/image580.png"/><Relationship Id="rId1146" Type="http://schemas.openxmlformats.org/officeDocument/2006/relationships/image" Target="../media/image1210.png"/><Relationship Id="rId723" Type="http://schemas.openxmlformats.org/officeDocument/2006/relationships/image" Target="../media/image787.png"/><Relationship Id="rId930" Type="http://schemas.openxmlformats.org/officeDocument/2006/relationships/image" Target="../media/image994.png"/><Relationship Id="rId1006" Type="http://schemas.openxmlformats.org/officeDocument/2006/relationships/image" Target="../media/image1070.png"/><Relationship Id="rId155" Type="http://schemas.openxmlformats.org/officeDocument/2006/relationships/image" Target="../media/image219.png"/><Relationship Id="rId362" Type="http://schemas.openxmlformats.org/officeDocument/2006/relationships/image" Target="../media/image426.png"/><Relationship Id="rId1213" Type="http://schemas.openxmlformats.org/officeDocument/2006/relationships/image" Target="../media/image1277.png"/><Relationship Id="rId222" Type="http://schemas.openxmlformats.org/officeDocument/2006/relationships/image" Target="../media/image286.png"/><Relationship Id="rId667" Type="http://schemas.openxmlformats.org/officeDocument/2006/relationships/image" Target="../media/image731.png"/><Relationship Id="rId874" Type="http://schemas.openxmlformats.org/officeDocument/2006/relationships/image" Target="../media/image938.png"/><Relationship Id="rId17" Type="http://schemas.openxmlformats.org/officeDocument/2006/relationships/image" Target="../media/image81.png"/><Relationship Id="rId527" Type="http://schemas.openxmlformats.org/officeDocument/2006/relationships/image" Target="../media/image591.png"/><Relationship Id="rId734" Type="http://schemas.openxmlformats.org/officeDocument/2006/relationships/image" Target="../media/image798.png"/><Relationship Id="rId941" Type="http://schemas.openxmlformats.org/officeDocument/2006/relationships/image" Target="../media/image1005.png"/><Relationship Id="rId1157" Type="http://schemas.openxmlformats.org/officeDocument/2006/relationships/image" Target="../media/image1221.png"/><Relationship Id="rId70" Type="http://schemas.openxmlformats.org/officeDocument/2006/relationships/image" Target="../media/image134.png"/><Relationship Id="rId166" Type="http://schemas.openxmlformats.org/officeDocument/2006/relationships/image" Target="../media/image230.png"/><Relationship Id="rId373" Type="http://schemas.openxmlformats.org/officeDocument/2006/relationships/image" Target="../media/image437.png"/><Relationship Id="rId580" Type="http://schemas.openxmlformats.org/officeDocument/2006/relationships/image" Target="../media/image644.png"/><Relationship Id="rId801" Type="http://schemas.openxmlformats.org/officeDocument/2006/relationships/image" Target="../media/image865.png"/><Relationship Id="rId1017" Type="http://schemas.openxmlformats.org/officeDocument/2006/relationships/image" Target="../media/image1081.png"/><Relationship Id="rId1224" Type="http://schemas.openxmlformats.org/officeDocument/2006/relationships/image" Target="../media/image1288.png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297.png"/><Relationship Id="rId440" Type="http://schemas.openxmlformats.org/officeDocument/2006/relationships/image" Target="../media/image504.png"/><Relationship Id="rId678" Type="http://schemas.openxmlformats.org/officeDocument/2006/relationships/image" Target="../media/image742.png"/><Relationship Id="rId885" Type="http://schemas.openxmlformats.org/officeDocument/2006/relationships/image" Target="../media/image949.png"/><Relationship Id="rId1070" Type="http://schemas.openxmlformats.org/officeDocument/2006/relationships/image" Target="../media/image1134.png"/><Relationship Id="rId28" Type="http://schemas.openxmlformats.org/officeDocument/2006/relationships/image" Target="../media/image92.png"/><Relationship Id="rId300" Type="http://schemas.openxmlformats.org/officeDocument/2006/relationships/image" Target="../media/image364.png"/><Relationship Id="rId538" Type="http://schemas.openxmlformats.org/officeDocument/2006/relationships/image" Target="../media/image602.png"/><Relationship Id="rId745" Type="http://schemas.openxmlformats.org/officeDocument/2006/relationships/image" Target="../media/image809.png"/><Relationship Id="rId952" Type="http://schemas.openxmlformats.org/officeDocument/2006/relationships/image" Target="../media/image1016.png"/><Relationship Id="rId1168" Type="http://schemas.openxmlformats.org/officeDocument/2006/relationships/image" Target="../media/image1232.png"/><Relationship Id="rId81" Type="http://schemas.openxmlformats.org/officeDocument/2006/relationships/image" Target="../media/image145.png"/><Relationship Id="rId177" Type="http://schemas.openxmlformats.org/officeDocument/2006/relationships/image" Target="../media/image241.png"/><Relationship Id="rId384" Type="http://schemas.openxmlformats.org/officeDocument/2006/relationships/image" Target="../media/image448.png"/><Relationship Id="rId591" Type="http://schemas.openxmlformats.org/officeDocument/2006/relationships/image" Target="../media/image655.png"/><Relationship Id="rId605" Type="http://schemas.openxmlformats.org/officeDocument/2006/relationships/image" Target="../media/image669.png"/><Relationship Id="rId812" Type="http://schemas.openxmlformats.org/officeDocument/2006/relationships/image" Target="../media/image876.png"/><Relationship Id="rId1028" Type="http://schemas.openxmlformats.org/officeDocument/2006/relationships/image" Target="../media/image1092.png"/><Relationship Id="rId1235" Type="http://schemas.openxmlformats.org/officeDocument/2006/relationships/image" Target="../media/image1299.png"/><Relationship Id="rId244" Type="http://schemas.openxmlformats.org/officeDocument/2006/relationships/image" Target="../media/image308.png"/><Relationship Id="rId689" Type="http://schemas.openxmlformats.org/officeDocument/2006/relationships/image" Target="../media/image753.png"/><Relationship Id="rId896" Type="http://schemas.openxmlformats.org/officeDocument/2006/relationships/image" Target="../media/image960.png"/><Relationship Id="rId1081" Type="http://schemas.openxmlformats.org/officeDocument/2006/relationships/image" Target="../media/image1145.png"/><Relationship Id="rId39" Type="http://schemas.openxmlformats.org/officeDocument/2006/relationships/image" Target="../media/image103.png"/><Relationship Id="rId451" Type="http://schemas.openxmlformats.org/officeDocument/2006/relationships/image" Target="../media/image515.png"/><Relationship Id="rId549" Type="http://schemas.openxmlformats.org/officeDocument/2006/relationships/image" Target="../media/image613.png"/><Relationship Id="rId756" Type="http://schemas.openxmlformats.org/officeDocument/2006/relationships/image" Target="../media/image820.png"/><Relationship Id="rId1179" Type="http://schemas.openxmlformats.org/officeDocument/2006/relationships/image" Target="../media/image1243.png"/><Relationship Id="rId104" Type="http://schemas.openxmlformats.org/officeDocument/2006/relationships/image" Target="../media/image168.png"/><Relationship Id="rId188" Type="http://schemas.openxmlformats.org/officeDocument/2006/relationships/image" Target="../media/image252.png"/><Relationship Id="rId311" Type="http://schemas.openxmlformats.org/officeDocument/2006/relationships/image" Target="../media/image375.png"/><Relationship Id="rId395" Type="http://schemas.openxmlformats.org/officeDocument/2006/relationships/image" Target="../media/image459.png"/><Relationship Id="rId409" Type="http://schemas.openxmlformats.org/officeDocument/2006/relationships/image" Target="../media/image473.png"/><Relationship Id="rId963" Type="http://schemas.openxmlformats.org/officeDocument/2006/relationships/image" Target="../media/image1027.png"/><Relationship Id="rId1039" Type="http://schemas.openxmlformats.org/officeDocument/2006/relationships/image" Target="../media/image1103.png"/><Relationship Id="rId1246" Type="http://schemas.openxmlformats.org/officeDocument/2006/relationships/image" Target="../media/image1310.png"/><Relationship Id="rId92" Type="http://schemas.openxmlformats.org/officeDocument/2006/relationships/image" Target="../media/image156.png"/><Relationship Id="rId616" Type="http://schemas.openxmlformats.org/officeDocument/2006/relationships/image" Target="../media/image680.png"/><Relationship Id="rId823" Type="http://schemas.openxmlformats.org/officeDocument/2006/relationships/image" Target="../media/image887.png"/><Relationship Id="rId255" Type="http://schemas.openxmlformats.org/officeDocument/2006/relationships/image" Target="../media/image319.png"/><Relationship Id="rId462" Type="http://schemas.openxmlformats.org/officeDocument/2006/relationships/image" Target="../media/image526.png"/><Relationship Id="rId1092" Type="http://schemas.openxmlformats.org/officeDocument/2006/relationships/image" Target="../media/image1156.png"/><Relationship Id="rId1106" Type="http://schemas.openxmlformats.org/officeDocument/2006/relationships/image" Target="../media/image1170.png"/><Relationship Id="rId115" Type="http://schemas.openxmlformats.org/officeDocument/2006/relationships/image" Target="../media/image179.png"/><Relationship Id="rId322" Type="http://schemas.openxmlformats.org/officeDocument/2006/relationships/image" Target="../media/image386.png"/><Relationship Id="rId767" Type="http://schemas.openxmlformats.org/officeDocument/2006/relationships/image" Target="../media/image831.png"/><Relationship Id="rId974" Type="http://schemas.openxmlformats.org/officeDocument/2006/relationships/image" Target="../media/image1038.png"/><Relationship Id="rId199" Type="http://schemas.openxmlformats.org/officeDocument/2006/relationships/image" Target="../media/image263.png"/><Relationship Id="rId627" Type="http://schemas.openxmlformats.org/officeDocument/2006/relationships/image" Target="../media/image691.png"/><Relationship Id="rId834" Type="http://schemas.openxmlformats.org/officeDocument/2006/relationships/image" Target="../media/image898.png"/><Relationship Id="rId266" Type="http://schemas.openxmlformats.org/officeDocument/2006/relationships/image" Target="../media/image330.png"/><Relationship Id="rId473" Type="http://schemas.openxmlformats.org/officeDocument/2006/relationships/image" Target="../media/image537.png"/><Relationship Id="rId680" Type="http://schemas.openxmlformats.org/officeDocument/2006/relationships/image" Target="../media/image744.png"/><Relationship Id="rId901" Type="http://schemas.openxmlformats.org/officeDocument/2006/relationships/image" Target="../media/image965.png"/><Relationship Id="rId1117" Type="http://schemas.openxmlformats.org/officeDocument/2006/relationships/image" Target="../media/image1181.png"/><Relationship Id="rId30" Type="http://schemas.openxmlformats.org/officeDocument/2006/relationships/image" Target="../media/image94.png"/><Relationship Id="rId126" Type="http://schemas.openxmlformats.org/officeDocument/2006/relationships/image" Target="../media/image190.png"/><Relationship Id="rId333" Type="http://schemas.openxmlformats.org/officeDocument/2006/relationships/image" Target="../media/image397.png"/><Relationship Id="rId540" Type="http://schemas.openxmlformats.org/officeDocument/2006/relationships/image" Target="../media/image604.png"/><Relationship Id="rId778" Type="http://schemas.openxmlformats.org/officeDocument/2006/relationships/image" Target="../media/image842.png"/><Relationship Id="rId985" Type="http://schemas.openxmlformats.org/officeDocument/2006/relationships/image" Target="../media/image1049.png"/><Relationship Id="rId1170" Type="http://schemas.openxmlformats.org/officeDocument/2006/relationships/image" Target="../media/image1234.png"/><Relationship Id="rId638" Type="http://schemas.openxmlformats.org/officeDocument/2006/relationships/image" Target="../media/image702.png"/><Relationship Id="rId845" Type="http://schemas.openxmlformats.org/officeDocument/2006/relationships/image" Target="../media/image909.png"/><Relationship Id="rId1030" Type="http://schemas.openxmlformats.org/officeDocument/2006/relationships/image" Target="../media/image1094.png"/><Relationship Id="rId277" Type="http://schemas.openxmlformats.org/officeDocument/2006/relationships/image" Target="../media/image341.png"/><Relationship Id="rId400" Type="http://schemas.openxmlformats.org/officeDocument/2006/relationships/image" Target="../media/image464.png"/><Relationship Id="rId484" Type="http://schemas.openxmlformats.org/officeDocument/2006/relationships/image" Target="../media/image548.png"/><Relationship Id="rId705" Type="http://schemas.openxmlformats.org/officeDocument/2006/relationships/image" Target="../media/image769.png"/><Relationship Id="rId1128" Type="http://schemas.openxmlformats.org/officeDocument/2006/relationships/image" Target="../media/image1192.png"/><Relationship Id="rId137" Type="http://schemas.openxmlformats.org/officeDocument/2006/relationships/image" Target="../media/image201.png"/><Relationship Id="rId344" Type="http://schemas.openxmlformats.org/officeDocument/2006/relationships/image" Target="../media/image408.png"/><Relationship Id="rId691" Type="http://schemas.openxmlformats.org/officeDocument/2006/relationships/image" Target="../media/image755.png"/><Relationship Id="rId789" Type="http://schemas.openxmlformats.org/officeDocument/2006/relationships/image" Target="../media/image853.png"/><Relationship Id="rId912" Type="http://schemas.openxmlformats.org/officeDocument/2006/relationships/image" Target="../media/image976.png"/><Relationship Id="rId996" Type="http://schemas.openxmlformats.org/officeDocument/2006/relationships/image" Target="../media/image1060.png"/><Relationship Id="rId41" Type="http://schemas.openxmlformats.org/officeDocument/2006/relationships/image" Target="../media/image105.png"/><Relationship Id="rId551" Type="http://schemas.openxmlformats.org/officeDocument/2006/relationships/image" Target="../media/image615.png"/><Relationship Id="rId649" Type="http://schemas.openxmlformats.org/officeDocument/2006/relationships/image" Target="../media/image713.png"/><Relationship Id="rId856" Type="http://schemas.openxmlformats.org/officeDocument/2006/relationships/image" Target="../media/image920.png"/><Relationship Id="rId1181" Type="http://schemas.openxmlformats.org/officeDocument/2006/relationships/image" Target="../media/image1245.png"/><Relationship Id="rId190" Type="http://schemas.openxmlformats.org/officeDocument/2006/relationships/image" Target="../media/image254.png"/><Relationship Id="rId204" Type="http://schemas.openxmlformats.org/officeDocument/2006/relationships/image" Target="../media/image268.png"/><Relationship Id="rId288" Type="http://schemas.openxmlformats.org/officeDocument/2006/relationships/image" Target="../media/image352.png"/><Relationship Id="rId411" Type="http://schemas.openxmlformats.org/officeDocument/2006/relationships/image" Target="../media/image475.png"/><Relationship Id="rId509" Type="http://schemas.openxmlformats.org/officeDocument/2006/relationships/image" Target="../media/image573.png"/><Relationship Id="rId1041" Type="http://schemas.openxmlformats.org/officeDocument/2006/relationships/image" Target="../media/image1105.png"/><Relationship Id="rId1139" Type="http://schemas.openxmlformats.org/officeDocument/2006/relationships/image" Target="../media/image1203.png"/><Relationship Id="rId495" Type="http://schemas.openxmlformats.org/officeDocument/2006/relationships/image" Target="../media/image559.png"/><Relationship Id="rId716" Type="http://schemas.openxmlformats.org/officeDocument/2006/relationships/image" Target="../media/image780.png"/><Relationship Id="rId923" Type="http://schemas.openxmlformats.org/officeDocument/2006/relationships/image" Target="../media/image987.png"/><Relationship Id="rId52" Type="http://schemas.openxmlformats.org/officeDocument/2006/relationships/image" Target="../media/image116.png"/><Relationship Id="rId148" Type="http://schemas.openxmlformats.org/officeDocument/2006/relationships/image" Target="../media/image212.png"/><Relationship Id="rId355" Type="http://schemas.openxmlformats.org/officeDocument/2006/relationships/image" Target="../media/image419.png"/><Relationship Id="rId562" Type="http://schemas.openxmlformats.org/officeDocument/2006/relationships/image" Target="../media/image626.png"/><Relationship Id="rId1192" Type="http://schemas.openxmlformats.org/officeDocument/2006/relationships/image" Target="../media/image1256.png"/><Relationship Id="rId1206" Type="http://schemas.openxmlformats.org/officeDocument/2006/relationships/image" Target="../media/image1270.png"/><Relationship Id="rId215" Type="http://schemas.openxmlformats.org/officeDocument/2006/relationships/image" Target="../media/image279.png"/><Relationship Id="rId422" Type="http://schemas.openxmlformats.org/officeDocument/2006/relationships/image" Target="../media/image486.png"/><Relationship Id="rId867" Type="http://schemas.openxmlformats.org/officeDocument/2006/relationships/image" Target="../media/image931.png"/><Relationship Id="rId1052" Type="http://schemas.openxmlformats.org/officeDocument/2006/relationships/image" Target="../media/image1116.png"/><Relationship Id="rId299" Type="http://schemas.openxmlformats.org/officeDocument/2006/relationships/image" Target="../media/image363.png"/><Relationship Id="rId727" Type="http://schemas.openxmlformats.org/officeDocument/2006/relationships/image" Target="../media/image791.png"/><Relationship Id="rId934" Type="http://schemas.openxmlformats.org/officeDocument/2006/relationships/image" Target="../media/image998.png"/><Relationship Id="rId63" Type="http://schemas.openxmlformats.org/officeDocument/2006/relationships/image" Target="../media/image127.png"/><Relationship Id="rId159" Type="http://schemas.openxmlformats.org/officeDocument/2006/relationships/image" Target="../media/image223.png"/><Relationship Id="rId366" Type="http://schemas.openxmlformats.org/officeDocument/2006/relationships/image" Target="../media/image430.png"/><Relationship Id="rId573" Type="http://schemas.openxmlformats.org/officeDocument/2006/relationships/image" Target="../media/image637.png"/><Relationship Id="rId780" Type="http://schemas.openxmlformats.org/officeDocument/2006/relationships/image" Target="../media/image844.png"/><Relationship Id="rId1217" Type="http://schemas.openxmlformats.org/officeDocument/2006/relationships/image" Target="../media/image1281.png"/><Relationship Id="rId226" Type="http://schemas.openxmlformats.org/officeDocument/2006/relationships/image" Target="../media/image290.png"/><Relationship Id="rId433" Type="http://schemas.openxmlformats.org/officeDocument/2006/relationships/image" Target="../media/image497.png"/><Relationship Id="rId878" Type="http://schemas.openxmlformats.org/officeDocument/2006/relationships/image" Target="../media/image942.png"/><Relationship Id="rId1063" Type="http://schemas.openxmlformats.org/officeDocument/2006/relationships/image" Target="../media/image1127.png"/><Relationship Id="rId640" Type="http://schemas.openxmlformats.org/officeDocument/2006/relationships/image" Target="../media/image704.png"/><Relationship Id="rId738" Type="http://schemas.openxmlformats.org/officeDocument/2006/relationships/image" Target="../media/image802.png"/><Relationship Id="rId945" Type="http://schemas.openxmlformats.org/officeDocument/2006/relationships/image" Target="../media/image1009.png"/><Relationship Id="rId74" Type="http://schemas.openxmlformats.org/officeDocument/2006/relationships/image" Target="../media/image138.png"/><Relationship Id="rId377" Type="http://schemas.openxmlformats.org/officeDocument/2006/relationships/image" Target="../media/image441.png"/><Relationship Id="rId500" Type="http://schemas.openxmlformats.org/officeDocument/2006/relationships/image" Target="../media/image564.png"/><Relationship Id="rId584" Type="http://schemas.openxmlformats.org/officeDocument/2006/relationships/image" Target="../media/image648.png"/><Relationship Id="rId805" Type="http://schemas.openxmlformats.org/officeDocument/2006/relationships/image" Target="../media/image869.png"/><Relationship Id="rId1130" Type="http://schemas.openxmlformats.org/officeDocument/2006/relationships/image" Target="../media/image1194.png"/><Relationship Id="rId1228" Type="http://schemas.openxmlformats.org/officeDocument/2006/relationships/image" Target="../media/image1292.png"/><Relationship Id="rId5" Type="http://schemas.openxmlformats.org/officeDocument/2006/relationships/image" Target="../media/image69.png"/><Relationship Id="rId237" Type="http://schemas.openxmlformats.org/officeDocument/2006/relationships/image" Target="../media/image301.png"/><Relationship Id="rId791" Type="http://schemas.openxmlformats.org/officeDocument/2006/relationships/image" Target="../media/image855.png"/><Relationship Id="rId889" Type="http://schemas.openxmlformats.org/officeDocument/2006/relationships/image" Target="../media/image953.png"/><Relationship Id="rId1074" Type="http://schemas.openxmlformats.org/officeDocument/2006/relationships/image" Target="../media/image1138.png"/><Relationship Id="rId444" Type="http://schemas.openxmlformats.org/officeDocument/2006/relationships/image" Target="../media/image508.png"/><Relationship Id="rId651" Type="http://schemas.openxmlformats.org/officeDocument/2006/relationships/image" Target="../media/image715.png"/><Relationship Id="rId749" Type="http://schemas.openxmlformats.org/officeDocument/2006/relationships/image" Target="../media/image813.png"/><Relationship Id="rId290" Type="http://schemas.openxmlformats.org/officeDocument/2006/relationships/image" Target="../media/image354.png"/><Relationship Id="rId304" Type="http://schemas.openxmlformats.org/officeDocument/2006/relationships/image" Target="../media/image368.png"/><Relationship Id="rId388" Type="http://schemas.openxmlformats.org/officeDocument/2006/relationships/image" Target="../media/image452.png"/><Relationship Id="rId511" Type="http://schemas.openxmlformats.org/officeDocument/2006/relationships/image" Target="../media/image575.png"/><Relationship Id="rId609" Type="http://schemas.openxmlformats.org/officeDocument/2006/relationships/image" Target="../media/image673.png"/><Relationship Id="rId956" Type="http://schemas.openxmlformats.org/officeDocument/2006/relationships/image" Target="../media/image1020.png"/><Relationship Id="rId1141" Type="http://schemas.openxmlformats.org/officeDocument/2006/relationships/image" Target="../media/image1205.png"/><Relationship Id="rId1239" Type="http://schemas.openxmlformats.org/officeDocument/2006/relationships/image" Target="../media/image1303.png"/><Relationship Id="rId85" Type="http://schemas.openxmlformats.org/officeDocument/2006/relationships/image" Target="../media/image149.png"/><Relationship Id="rId150" Type="http://schemas.openxmlformats.org/officeDocument/2006/relationships/image" Target="../media/image214.png"/><Relationship Id="rId595" Type="http://schemas.openxmlformats.org/officeDocument/2006/relationships/image" Target="../media/image659.png"/><Relationship Id="rId816" Type="http://schemas.openxmlformats.org/officeDocument/2006/relationships/image" Target="../media/image880.png"/><Relationship Id="rId1001" Type="http://schemas.openxmlformats.org/officeDocument/2006/relationships/image" Target="../media/image1065.png"/><Relationship Id="rId248" Type="http://schemas.openxmlformats.org/officeDocument/2006/relationships/image" Target="../media/image312.png"/><Relationship Id="rId455" Type="http://schemas.openxmlformats.org/officeDocument/2006/relationships/image" Target="../media/image519.png"/><Relationship Id="rId662" Type="http://schemas.openxmlformats.org/officeDocument/2006/relationships/image" Target="../media/image726.png"/><Relationship Id="rId1085" Type="http://schemas.openxmlformats.org/officeDocument/2006/relationships/image" Target="../media/image1149.png"/><Relationship Id="rId12" Type="http://schemas.openxmlformats.org/officeDocument/2006/relationships/image" Target="../media/image76.png"/><Relationship Id="rId108" Type="http://schemas.openxmlformats.org/officeDocument/2006/relationships/image" Target="../media/image172.png"/><Relationship Id="rId315" Type="http://schemas.openxmlformats.org/officeDocument/2006/relationships/image" Target="../media/image379.png"/><Relationship Id="rId522" Type="http://schemas.openxmlformats.org/officeDocument/2006/relationships/image" Target="../media/image586.png"/><Relationship Id="rId967" Type="http://schemas.openxmlformats.org/officeDocument/2006/relationships/image" Target="../media/image1031.png"/><Relationship Id="rId1152" Type="http://schemas.openxmlformats.org/officeDocument/2006/relationships/image" Target="../media/image1216.png"/><Relationship Id="rId96" Type="http://schemas.openxmlformats.org/officeDocument/2006/relationships/image" Target="../media/image160.png"/><Relationship Id="rId161" Type="http://schemas.openxmlformats.org/officeDocument/2006/relationships/image" Target="../media/image225.png"/><Relationship Id="rId399" Type="http://schemas.openxmlformats.org/officeDocument/2006/relationships/image" Target="../media/image463.png"/><Relationship Id="rId827" Type="http://schemas.openxmlformats.org/officeDocument/2006/relationships/image" Target="../media/image891.png"/><Relationship Id="rId1012" Type="http://schemas.openxmlformats.org/officeDocument/2006/relationships/image" Target="../media/image1076.png"/><Relationship Id="rId259" Type="http://schemas.openxmlformats.org/officeDocument/2006/relationships/image" Target="../media/image323.png"/><Relationship Id="rId466" Type="http://schemas.openxmlformats.org/officeDocument/2006/relationships/image" Target="../media/image530.png"/><Relationship Id="rId673" Type="http://schemas.openxmlformats.org/officeDocument/2006/relationships/image" Target="../media/image737.png"/><Relationship Id="rId880" Type="http://schemas.openxmlformats.org/officeDocument/2006/relationships/image" Target="../media/image944.png"/><Relationship Id="rId1096" Type="http://schemas.openxmlformats.org/officeDocument/2006/relationships/image" Target="../media/image1160.png"/><Relationship Id="rId23" Type="http://schemas.openxmlformats.org/officeDocument/2006/relationships/image" Target="../media/image87.png"/><Relationship Id="rId119" Type="http://schemas.openxmlformats.org/officeDocument/2006/relationships/image" Target="../media/image183.png"/><Relationship Id="rId326" Type="http://schemas.openxmlformats.org/officeDocument/2006/relationships/image" Target="../media/image390.png"/><Relationship Id="rId533" Type="http://schemas.openxmlformats.org/officeDocument/2006/relationships/image" Target="../media/image597.png"/><Relationship Id="rId978" Type="http://schemas.openxmlformats.org/officeDocument/2006/relationships/image" Target="../media/image1042.png"/><Relationship Id="rId1163" Type="http://schemas.openxmlformats.org/officeDocument/2006/relationships/image" Target="../media/image1227.png"/><Relationship Id="rId740" Type="http://schemas.openxmlformats.org/officeDocument/2006/relationships/image" Target="../media/image804.png"/><Relationship Id="rId838" Type="http://schemas.openxmlformats.org/officeDocument/2006/relationships/image" Target="../media/image902.png"/><Relationship Id="rId1023" Type="http://schemas.openxmlformats.org/officeDocument/2006/relationships/image" Target="../media/image1087.png"/><Relationship Id="rId172" Type="http://schemas.openxmlformats.org/officeDocument/2006/relationships/image" Target="../media/image236.png"/><Relationship Id="rId477" Type="http://schemas.openxmlformats.org/officeDocument/2006/relationships/image" Target="../media/image541.png"/><Relationship Id="rId600" Type="http://schemas.openxmlformats.org/officeDocument/2006/relationships/image" Target="../media/image664.png"/><Relationship Id="rId684" Type="http://schemas.openxmlformats.org/officeDocument/2006/relationships/image" Target="../media/image748.png"/><Relationship Id="rId1230" Type="http://schemas.openxmlformats.org/officeDocument/2006/relationships/image" Target="../media/image1294.png"/><Relationship Id="rId337" Type="http://schemas.openxmlformats.org/officeDocument/2006/relationships/image" Target="../media/image401.png"/><Relationship Id="rId891" Type="http://schemas.openxmlformats.org/officeDocument/2006/relationships/image" Target="../media/image955.png"/><Relationship Id="rId905" Type="http://schemas.openxmlformats.org/officeDocument/2006/relationships/image" Target="../media/image969.png"/><Relationship Id="rId989" Type="http://schemas.openxmlformats.org/officeDocument/2006/relationships/image" Target="../media/image1053.png"/><Relationship Id="rId34" Type="http://schemas.openxmlformats.org/officeDocument/2006/relationships/image" Target="../media/image98.png"/><Relationship Id="rId544" Type="http://schemas.openxmlformats.org/officeDocument/2006/relationships/image" Target="../media/image608.png"/><Relationship Id="rId751" Type="http://schemas.openxmlformats.org/officeDocument/2006/relationships/image" Target="../media/image815.png"/><Relationship Id="rId849" Type="http://schemas.openxmlformats.org/officeDocument/2006/relationships/image" Target="../media/image913.png"/><Relationship Id="rId1174" Type="http://schemas.openxmlformats.org/officeDocument/2006/relationships/image" Target="../media/image1238.png"/><Relationship Id="rId183" Type="http://schemas.openxmlformats.org/officeDocument/2006/relationships/image" Target="../media/image247.png"/><Relationship Id="rId390" Type="http://schemas.openxmlformats.org/officeDocument/2006/relationships/image" Target="../media/image454.png"/><Relationship Id="rId404" Type="http://schemas.openxmlformats.org/officeDocument/2006/relationships/image" Target="../media/image468.png"/><Relationship Id="rId611" Type="http://schemas.openxmlformats.org/officeDocument/2006/relationships/image" Target="../media/image675.png"/><Relationship Id="rId1034" Type="http://schemas.openxmlformats.org/officeDocument/2006/relationships/image" Target="../media/image1098.png"/><Relationship Id="rId1241" Type="http://schemas.openxmlformats.org/officeDocument/2006/relationships/image" Target="../media/image1305.png"/><Relationship Id="rId250" Type="http://schemas.openxmlformats.org/officeDocument/2006/relationships/image" Target="../media/image314.png"/><Relationship Id="rId488" Type="http://schemas.openxmlformats.org/officeDocument/2006/relationships/image" Target="../media/image552.png"/><Relationship Id="rId695" Type="http://schemas.openxmlformats.org/officeDocument/2006/relationships/image" Target="../media/image759.png"/><Relationship Id="rId709" Type="http://schemas.openxmlformats.org/officeDocument/2006/relationships/image" Target="../media/image773.png"/><Relationship Id="rId916" Type="http://schemas.openxmlformats.org/officeDocument/2006/relationships/image" Target="../media/image980.png"/><Relationship Id="rId1101" Type="http://schemas.openxmlformats.org/officeDocument/2006/relationships/image" Target="../media/image1165.png"/><Relationship Id="rId45" Type="http://schemas.openxmlformats.org/officeDocument/2006/relationships/image" Target="../media/image109.png"/><Relationship Id="rId110" Type="http://schemas.openxmlformats.org/officeDocument/2006/relationships/image" Target="../media/image174.png"/><Relationship Id="rId348" Type="http://schemas.openxmlformats.org/officeDocument/2006/relationships/image" Target="../media/image412.png"/><Relationship Id="rId555" Type="http://schemas.openxmlformats.org/officeDocument/2006/relationships/image" Target="../media/image619.png"/><Relationship Id="rId762" Type="http://schemas.openxmlformats.org/officeDocument/2006/relationships/image" Target="../media/image826.png"/><Relationship Id="rId1185" Type="http://schemas.openxmlformats.org/officeDocument/2006/relationships/image" Target="../media/image1249.png"/><Relationship Id="rId194" Type="http://schemas.openxmlformats.org/officeDocument/2006/relationships/image" Target="../media/image258.png"/><Relationship Id="rId208" Type="http://schemas.openxmlformats.org/officeDocument/2006/relationships/image" Target="../media/image272.png"/><Relationship Id="rId415" Type="http://schemas.openxmlformats.org/officeDocument/2006/relationships/image" Target="../media/image479.png"/><Relationship Id="rId622" Type="http://schemas.openxmlformats.org/officeDocument/2006/relationships/image" Target="../media/image686.png"/><Relationship Id="rId1045" Type="http://schemas.openxmlformats.org/officeDocument/2006/relationships/image" Target="../media/image1109.png"/><Relationship Id="rId1252" Type="http://schemas.openxmlformats.org/officeDocument/2006/relationships/image" Target="../media/image1316.png"/><Relationship Id="rId261" Type="http://schemas.openxmlformats.org/officeDocument/2006/relationships/image" Target="../media/image325.png"/><Relationship Id="rId499" Type="http://schemas.openxmlformats.org/officeDocument/2006/relationships/image" Target="../media/image563.png"/><Relationship Id="rId927" Type="http://schemas.openxmlformats.org/officeDocument/2006/relationships/image" Target="../media/image991.png"/><Relationship Id="rId1112" Type="http://schemas.openxmlformats.org/officeDocument/2006/relationships/image" Target="../media/image1176.png"/><Relationship Id="rId56" Type="http://schemas.openxmlformats.org/officeDocument/2006/relationships/image" Target="../media/image120.png"/><Relationship Id="rId359" Type="http://schemas.openxmlformats.org/officeDocument/2006/relationships/image" Target="../media/image423.png"/><Relationship Id="rId566" Type="http://schemas.openxmlformats.org/officeDocument/2006/relationships/image" Target="../media/image630.png"/><Relationship Id="rId773" Type="http://schemas.openxmlformats.org/officeDocument/2006/relationships/image" Target="../media/image837.png"/><Relationship Id="rId1196" Type="http://schemas.openxmlformats.org/officeDocument/2006/relationships/image" Target="../media/image1260.png"/><Relationship Id="rId121" Type="http://schemas.openxmlformats.org/officeDocument/2006/relationships/image" Target="../media/image185.png"/><Relationship Id="rId219" Type="http://schemas.openxmlformats.org/officeDocument/2006/relationships/image" Target="../media/image283.png"/><Relationship Id="rId426" Type="http://schemas.openxmlformats.org/officeDocument/2006/relationships/image" Target="../media/image490.png"/><Relationship Id="rId633" Type="http://schemas.openxmlformats.org/officeDocument/2006/relationships/image" Target="../media/image697.png"/><Relationship Id="rId980" Type="http://schemas.openxmlformats.org/officeDocument/2006/relationships/image" Target="../media/image1044.png"/><Relationship Id="rId1056" Type="http://schemas.openxmlformats.org/officeDocument/2006/relationships/image" Target="../media/image1120.png"/><Relationship Id="rId840" Type="http://schemas.openxmlformats.org/officeDocument/2006/relationships/image" Target="../media/image904.png"/><Relationship Id="rId938" Type="http://schemas.openxmlformats.org/officeDocument/2006/relationships/image" Target="../media/image1002.png"/><Relationship Id="rId67" Type="http://schemas.openxmlformats.org/officeDocument/2006/relationships/image" Target="../media/image131.png"/><Relationship Id="rId272" Type="http://schemas.openxmlformats.org/officeDocument/2006/relationships/image" Target="../media/image336.png"/><Relationship Id="rId577" Type="http://schemas.openxmlformats.org/officeDocument/2006/relationships/image" Target="../media/image641.png"/><Relationship Id="rId700" Type="http://schemas.openxmlformats.org/officeDocument/2006/relationships/image" Target="../media/image764.png"/><Relationship Id="rId1123" Type="http://schemas.openxmlformats.org/officeDocument/2006/relationships/image" Target="../media/image1187.png"/><Relationship Id="rId132" Type="http://schemas.openxmlformats.org/officeDocument/2006/relationships/image" Target="../media/image196.png"/><Relationship Id="rId784" Type="http://schemas.openxmlformats.org/officeDocument/2006/relationships/image" Target="../media/image848.png"/><Relationship Id="rId991" Type="http://schemas.openxmlformats.org/officeDocument/2006/relationships/image" Target="../media/image1055.png"/><Relationship Id="rId1067" Type="http://schemas.openxmlformats.org/officeDocument/2006/relationships/image" Target="../media/image1131.png"/><Relationship Id="rId437" Type="http://schemas.openxmlformats.org/officeDocument/2006/relationships/image" Target="../media/image501.png"/><Relationship Id="rId644" Type="http://schemas.openxmlformats.org/officeDocument/2006/relationships/image" Target="../media/image708.png"/><Relationship Id="rId851" Type="http://schemas.openxmlformats.org/officeDocument/2006/relationships/image" Target="../media/image915.png"/><Relationship Id="rId283" Type="http://schemas.openxmlformats.org/officeDocument/2006/relationships/image" Target="../media/image347.png"/><Relationship Id="rId490" Type="http://schemas.openxmlformats.org/officeDocument/2006/relationships/image" Target="../media/image554.png"/><Relationship Id="rId504" Type="http://schemas.openxmlformats.org/officeDocument/2006/relationships/image" Target="../media/image568.png"/><Relationship Id="rId711" Type="http://schemas.openxmlformats.org/officeDocument/2006/relationships/image" Target="../media/image775.png"/><Relationship Id="rId949" Type="http://schemas.openxmlformats.org/officeDocument/2006/relationships/image" Target="../media/image1013.png"/><Relationship Id="rId1134" Type="http://schemas.openxmlformats.org/officeDocument/2006/relationships/image" Target="../media/image1198.png"/><Relationship Id="rId78" Type="http://schemas.openxmlformats.org/officeDocument/2006/relationships/image" Target="../media/image142.png"/><Relationship Id="rId143" Type="http://schemas.openxmlformats.org/officeDocument/2006/relationships/image" Target="../media/image207.png"/><Relationship Id="rId350" Type="http://schemas.openxmlformats.org/officeDocument/2006/relationships/image" Target="../media/image414.png"/><Relationship Id="rId588" Type="http://schemas.openxmlformats.org/officeDocument/2006/relationships/image" Target="../media/image652.png"/><Relationship Id="rId795" Type="http://schemas.openxmlformats.org/officeDocument/2006/relationships/image" Target="../media/image859.png"/><Relationship Id="rId809" Type="http://schemas.openxmlformats.org/officeDocument/2006/relationships/image" Target="../media/image873.png"/><Relationship Id="rId1201" Type="http://schemas.openxmlformats.org/officeDocument/2006/relationships/image" Target="../media/image1265.png"/><Relationship Id="rId9" Type="http://schemas.openxmlformats.org/officeDocument/2006/relationships/image" Target="../media/image73.png"/><Relationship Id="rId210" Type="http://schemas.openxmlformats.org/officeDocument/2006/relationships/image" Target="../media/image274.png"/><Relationship Id="rId448" Type="http://schemas.openxmlformats.org/officeDocument/2006/relationships/image" Target="../media/image512.png"/><Relationship Id="rId655" Type="http://schemas.openxmlformats.org/officeDocument/2006/relationships/image" Target="../media/image719.png"/><Relationship Id="rId862" Type="http://schemas.openxmlformats.org/officeDocument/2006/relationships/image" Target="../media/image926.png"/><Relationship Id="rId1078" Type="http://schemas.openxmlformats.org/officeDocument/2006/relationships/image" Target="../media/image1142.png"/><Relationship Id="rId294" Type="http://schemas.openxmlformats.org/officeDocument/2006/relationships/image" Target="../media/image358.png"/><Relationship Id="rId308" Type="http://schemas.openxmlformats.org/officeDocument/2006/relationships/image" Target="../media/image372.png"/><Relationship Id="rId515" Type="http://schemas.openxmlformats.org/officeDocument/2006/relationships/image" Target="../media/image579.png"/><Relationship Id="rId722" Type="http://schemas.openxmlformats.org/officeDocument/2006/relationships/image" Target="../media/image786.png"/><Relationship Id="rId1145" Type="http://schemas.openxmlformats.org/officeDocument/2006/relationships/image" Target="../media/image1209.png"/><Relationship Id="rId89" Type="http://schemas.openxmlformats.org/officeDocument/2006/relationships/image" Target="../media/image153.png"/><Relationship Id="rId154" Type="http://schemas.openxmlformats.org/officeDocument/2006/relationships/image" Target="../media/image218.png"/><Relationship Id="rId361" Type="http://schemas.openxmlformats.org/officeDocument/2006/relationships/image" Target="../media/image425.png"/><Relationship Id="rId599" Type="http://schemas.openxmlformats.org/officeDocument/2006/relationships/image" Target="../media/image663.png"/><Relationship Id="rId1005" Type="http://schemas.openxmlformats.org/officeDocument/2006/relationships/image" Target="../media/image1069.png"/><Relationship Id="rId1212" Type="http://schemas.openxmlformats.org/officeDocument/2006/relationships/image" Target="../media/image1276.png"/><Relationship Id="rId459" Type="http://schemas.openxmlformats.org/officeDocument/2006/relationships/image" Target="../media/image523.png"/><Relationship Id="rId666" Type="http://schemas.openxmlformats.org/officeDocument/2006/relationships/image" Target="../media/image730.png"/><Relationship Id="rId873" Type="http://schemas.openxmlformats.org/officeDocument/2006/relationships/image" Target="../media/image937.png"/><Relationship Id="rId1089" Type="http://schemas.openxmlformats.org/officeDocument/2006/relationships/image" Target="../media/image1153.png"/><Relationship Id="rId16" Type="http://schemas.openxmlformats.org/officeDocument/2006/relationships/image" Target="../media/image80.png"/><Relationship Id="rId221" Type="http://schemas.openxmlformats.org/officeDocument/2006/relationships/image" Target="../media/image285.png"/><Relationship Id="rId319" Type="http://schemas.openxmlformats.org/officeDocument/2006/relationships/image" Target="../media/image383.png"/><Relationship Id="rId526" Type="http://schemas.openxmlformats.org/officeDocument/2006/relationships/image" Target="../media/image590.png"/><Relationship Id="rId1156" Type="http://schemas.openxmlformats.org/officeDocument/2006/relationships/image" Target="../media/image1220.png"/><Relationship Id="rId733" Type="http://schemas.openxmlformats.org/officeDocument/2006/relationships/image" Target="../media/image797.png"/><Relationship Id="rId940" Type="http://schemas.openxmlformats.org/officeDocument/2006/relationships/image" Target="../media/image1004.png"/><Relationship Id="rId1016" Type="http://schemas.openxmlformats.org/officeDocument/2006/relationships/image" Target="../media/image1080.png"/><Relationship Id="rId165" Type="http://schemas.openxmlformats.org/officeDocument/2006/relationships/image" Target="../media/image229.png"/><Relationship Id="rId372" Type="http://schemas.openxmlformats.org/officeDocument/2006/relationships/image" Target="../media/image436.png"/><Relationship Id="rId677" Type="http://schemas.openxmlformats.org/officeDocument/2006/relationships/image" Target="../media/image741.png"/><Relationship Id="rId800" Type="http://schemas.openxmlformats.org/officeDocument/2006/relationships/image" Target="../media/image864.png"/><Relationship Id="rId1223" Type="http://schemas.openxmlformats.org/officeDocument/2006/relationships/image" Target="../media/image1287.png"/><Relationship Id="rId232" Type="http://schemas.openxmlformats.org/officeDocument/2006/relationships/image" Target="../media/image296.png"/><Relationship Id="rId884" Type="http://schemas.openxmlformats.org/officeDocument/2006/relationships/image" Target="../media/image948.png"/><Relationship Id="rId27" Type="http://schemas.openxmlformats.org/officeDocument/2006/relationships/image" Target="../media/image91.png"/><Relationship Id="rId537" Type="http://schemas.openxmlformats.org/officeDocument/2006/relationships/image" Target="../media/image601.png"/><Relationship Id="rId744" Type="http://schemas.openxmlformats.org/officeDocument/2006/relationships/image" Target="../media/image808.png"/><Relationship Id="rId951" Type="http://schemas.openxmlformats.org/officeDocument/2006/relationships/image" Target="../media/image1015.png"/><Relationship Id="rId1167" Type="http://schemas.openxmlformats.org/officeDocument/2006/relationships/image" Target="../media/image1231.png"/><Relationship Id="rId80" Type="http://schemas.openxmlformats.org/officeDocument/2006/relationships/image" Target="../media/image144.png"/><Relationship Id="rId176" Type="http://schemas.openxmlformats.org/officeDocument/2006/relationships/image" Target="../media/image240.png"/><Relationship Id="rId383" Type="http://schemas.openxmlformats.org/officeDocument/2006/relationships/image" Target="../media/image447.png"/><Relationship Id="rId590" Type="http://schemas.openxmlformats.org/officeDocument/2006/relationships/image" Target="../media/image654.png"/><Relationship Id="rId604" Type="http://schemas.openxmlformats.org/officeDocument/2006/relationships/image" Target="../media/image668.png"/><Relationship Id="rId811" Type="http://schemas.openxmlformats.org/officeDocument/2006/relationships/image" Target="../media/image875.png"/><Relationship Id="rId1027" Type="http://schemas.openxmlformats.org/officeDocument/2006/relationships/image" Target="../media/image1091.png"/><Relationship Id="rId1234" Type="http://schemas.openxmlformats.org/officeDocument/2006/relationships/image" Target="../media/image1298.png"/><Relationship Id="rId243" Type="http://schemas.openxmlformats.org/officeDocument/2006/relationships/image" Target="../media/image307.png"/><Relationship Id="rId450" Type="http://schemas.openxmlformats.org/officeDocument/2006/relationships/image" Target="../media/image514.png"/><Relationship Id="rId688" Type="http://schemas.openxmlformats.org/officeDocument/2006/relationships/image" Target="../media/image752.png"/><Relationship Id="rId895" Type="http://schemas.openxmlformats.org/officeDocument/2006/relationships/image" Target="../media/image959.png"/><Relationship Id="rId909" Type="http://schemas.openxmlformats.org/officeDocument/2006/relationships/image" Target="../media/image973.png"/><Relationship Id="rId1080" Type="http://schemas.openxmlformats.org/officeDocument/2006/relationships/image" Target="../media/image1144.png"/><Relationship Id="rId38" Type="http://schemas.openxmlformats.org/officeDocument/2006/relationships/image" Target="../media/image102.png"/><Relationship Id="rId103" Type="http://schemas.openxmlformats.org/officeDocument/2006/relationships/image" Target="../media/image167.png"/><Relationship Id="rId310" Type="http://schemas.openxmlformats.org/officeDocument/2006/relationships/image" Target="../media/image374.png"/><Relationship Id="rId548" Type="http://schemas.openxmlformats.org/officeDocument/2006/relationships/image" Target="../media/image612.png"/><Relationship Id="rId755" Type="http://schemas.openxmlformats.org/officeDocument/2006/relationships/image" Target="../media/image819.png"/><Relationship Id="rId962" Type="http://schemas.openxmlformats.org/officeDocument/2006/relationships/image" Target="../media/image1026.png"/><Relationship Id="rId1178" Type="http://schemas.openxmlformats.org/officeDocument/2006/relationships/image" Target="../media/image1242.png"/><Relationship Id="rId91" Type="http://schemas.openxmlformats.org/officeDocument/2006/relationships/image" Target="../media/image155.png"/><Relationship Id="rId187" Type="http://schemas.openxmlformats.org/officeDocument/2006/relationships/image" Target="../media/image251.png"/><Relationship Id="rId394" Type="http://schemas.openxmlformats.org/officeDocument/2006/relationships/image" Target="../media/image458.png"/><Relationship Id="rId408" Type="http://schemas.openxmlformats.org/officeDocument/2006/relationships/image" Target="../media/image472.png"/><Relationship Id="rId615" Type="http://schemas.openxmlformats.org/officeDocument/2006/relationships/image" Target="../media/image679.png"/><Relationship Id="rId822" Type="http://schemas.openxmlformats.org/officeDocument/2006/relationships/image" Target="../media/image886.png"/><Relationship Id="rId1038" Type="http://schemas.openxmlformats.org/officeDocument/2006/relationships/image" Target="../media/image1102.png"/><Relationship Id="rId1245" Type="http://schemas.openxmlformats.org/officeDocument/2006/relationships/image" Target="../media/image1309.png"/><Relationship Id="rId254" Type="http://schemas.openxmlformats.org/officeDocument/2006/relationships/image" Target="../media/image318.png"/><Relationship Id="rId699" Type="http://schemas.openxmlformats.org/officeDocument/2006/relationships/image" Target="../media/image763.png"/><Relationship Id="rId1091" Type="http://schemas.openxmlformats.org/officeDocument/2006/relationships/image" Target="../media/image1155.png"/><Relationship Id="rId1105" Type="http://schemas.openxmlformats.org/officeDocument/2006/relationships/image" Target="../media/image1169.png"/><Relationship Id="rId49" Type="http://schemas.openxmlformats.org/officeDocument/2006/relationships/image" Target="../media/image113.png"/><Relationship Id="rId114" Type="http://schemas.openxmlformats.org/officeDocument/2006/relationships/image" Target="../media/image178.png"/><Relationship Id="rId461" Type="http://schemas.openxmlformats.org/officeDocument/2006/relationships/image" Target="../media/image525.png"/><Relationship Id="rId559" Type="http://schemas.openxmlformats.org/officeDocument/2006/relationships/image" Target="../media/image623.png"/><Relationship Id="rId766" Type="http://schemas.openxmlformats.org/officeDocument/2006/relationships/image" Target="../media/image830.png"/><Relationship Id="rId1189" Type="http://schemas.openxmlformats.org/officeDocument/2006/relationships/image" Target="../media/image1253.png"/><Relationship Id="rId198" Type="http://schemas.openxmlformats.org/officeDocument/2006/relationships/image" Target="../media/image262.png"/><Relationship Id="rId321" Type="http://schemas.openxmlformats.org/officeDocument/2006/relationships/image" Target="../media/image385.png"/><Relationship Id="rId419" Type="http://schemas.openxmlformats.org/officeDocument/2006/relationships/image" Target="../media/image483.png"/><Relationship Id="rId626" Type="http://schemas.openxmlformats.org/officeDocument/2006/relationships/image" Target="../media/image690.png"/><Relationship Id="rId973" Type="http://schemas.openxmlformats.org/officeDocument/2006/relationships/image" Target="../media/image1037.png"/><Relationship Id="rId1049" Type="http://schemas.openxmlformats.org/officeDocument/2006/relationships/image" Target="../media/image1113.png"/><Relationship Id="rId833" Type="http://schemas.openxmlformats.org/officeDocument/2006/relationships/image" Target="../media/image897.png"/><Relationship Id="rId1116" Type="http://schemas.openxmlformats.org/officeDocument/2006/relationships/image" Target="../media/image1180.png"/><Relationship Id="rId265" Type="http://schemas.openxmlformats.org/officeDocument/2006/relationships/image" Target="../media/image329.png"/><Relationship Id="rId472" Type="http://schemas.openxmlformats.org/officeDocument/2006/relationships/image" Target="../media/image536.png"/><Relationship Id="rId900" Type="http://schemas.openxmlformats.org/officeDocument/2006/relationships/image" Target="../media/image964.png"/><Relationship Id="rId125" Type="http://schemas.openxmlformats.org/officeDocument/2006/relationships/image" Target="../media/image189.png"/><Relationship Id="rId332" Type="http://schemas.openxmlformats.org/officeDocument/2006/relationships/image" Target="../media/image396.png"/><Relationship Id="rId777" Type="http://schemas.openxmlformats.org/officeDocument/2006/relationships/image" Target="../media/image841.png"/><Relationship Id="rId984" Type="http://schemas.openxmlformats.org/officeDocument/2006/relationships/image" Target="../media/image1048.png"/><Relationship Id="rId637" Type="http://schemas.openxmlformats.org/officeDocument/2006/relationships/image" Target="../media/image701.png"/><Relationship Id="rId844" Type="http://schemas.openxmlformats.org/officeDocument/2006/relationships/image" Target="../media/image908.png"/><Relationship Id="rId276" Type="http://schemas.openxmlformats.org/officeDocument/2006/relationships/image" Target="../media/image340.png"/><Relationship Id="rId483" Type="http://schemas.openxmlformats.org/officeDocument/2006/relationships/image" Target="../media/image547.png"/><Relationship Id="rId690" Type="http://schemas.openxmlformats.org/officeDocument/2006/relationships/image" Target="../media/image754.png"/><Relationship Id="rId704" Type="http://schemas.openxmlformats.org/officeDocument/2006/relationships/image" Target="../media/image768.png"/><Relationship Id="rId911" Type="http://schemas.openxmlformats.org/officeDocument/2006/relationships/image" Target="../media/image975.png"/><Relationship Id="rId1127" Type="http://schemas.openxmlformats.org/officeDocument/2006/relationships/image" Target="../media/image1191.png"/><Relationship Id="rId40" Type="http://schemas.openxmlformats.org/officeDocument/2006/relationships/image" Target="../media/image104.png"/><Relationship Id="rId136" Type="http://schemas.openxmlformats.org/officeDocument/2006/relationships/image" Target="../media/image200.png"/><Relationship Id="rId343" Type="http://schemas.openxmlformats.org/officeDocument/2006/relationships/image" Target="../media/image407.png"/><Relationship Id="rId550" Type="http://schemas.openxmlformats.org/officeDocument/2006/relationships/image" Target="../media/image614.png"/><Relationship Id="rId788" Type="http://schemas.openxmlformats.org/officeDocument/2006/relationships/image" Target="../media/image852.png"/><Relationship Id="rId995" Type="http://schemas.openxmlformats.org/officeDocument/2006/relationships/image" Target="../media/image1059.png"/><Relationship Id="rId1180" Type="http://schemas.openxmlformats.org/officeDocument/2006/relationships/image" Target="../media/image1244.png"/><Relationship Id="rId203" Type="http://schemas.openxmlformats.org/officeDocument/2006/relationships/image" Target="../media/image267.png"/><Relationship Id="rId648" Type="http://schemas.openxmlformats.org/officeDocument/2006/relationships/image" Target="../media/image712.png"/><Relationship Id="rId855" Type="http://schemas.openxmlformats.org/officeDocument/2006/relationships/image" Target="../media/image919.png"/><Relationship Id="rId1040" Type="http://schemas.openxmlformats.org/officeDocument/2006/relationships/image" Target="../media/image1104.png"/><Relationship Id="rId287" Type="http://schemas.openxmlformats.org/officeDocument/2006/relationships/image" Target="../media/image351.png"/><Relationship Id="rId410" Type="http://schemas.openxmlformats.org/officeDocument/2006/relationships/image" Target="../media/image474.png"/><Relationship Id="rId494" Type="http://schemas.openxmlformats.org/officeDocument/2006/relationships/image" Target="../media/image558.png"/><Relationship Id="rId508" Type="http://schemas.openxmlformats.org/officeDocument/2006/relationships/image" Target="../media/image572.png"/><Relationship Id="rId715" Type="http://schemas.openxmlformats.org/officeDocument/2006/relationships/image" Target="../media/image779.png"/><Relationship Id="rId922" Type="http://schemas.openxmlformats.org/officeDocument/2006/relationships/image" Target="../media/image986.png"/><Relationship Id="rId1138" Type="http://schemas.openxmlformats.org/officeDocument/2006/relationships/image" Target="../media/image1202.png"/><Relationship Id="rId147" Type="http://schemas.openxmlformats.org/officeDocument/2006/relationships/image" Target="../media/image211.png"/><Relationship Id="rId354" Type="http://schemas.openxmlformats.org/officeDocument/2006/relationships/image" Target="../media/image418.png"/><Relationship Id="rId799" Type="http://schemas.openxmlformats.org/officeDocument/2006/relationships/image" Target="../media/image863.png"/><Relationship Id="rId1191" Type="http://schemas.openxmlformats.org/officeDocument/2006/relationships/image" Target="../media/image1255.png"/><Relationship Id="rId1205" Type="http://schemas.openxmlformats.org/officeDocument/2006/relationships/image" Target="../media/image1269.png"/><Relationship Id="rId51" Type="http://schemas.openxmlformats.org/officeDocument/2006/relationships/image" Target="../media/image115.png"/><Relationship Id="rId561" Type="http://schemas.openxmlformats.org/officeDocument/2006/relationships/image" Target="../media/image625.png"/><Relationship Id="rId659" Type="http://schemas.openxmlformats.org/officeDocument/2006/relationships/image" Target="../media/image723.png"/><Relationship Id="rId866" Type="http://schemas.openxmlformats.org/officeDocument/2006/relationships/image" Target="../media/image930.png"/><Relationship Id="rId214" Type="http://schemas.openxmlformats.org/officeDocument/2006/relationships/image" Target="../media/image278.png"/><Relationship Id="rId298" Type="http://schemas.openxmlformats.org/officeDocument/2006/relationships/image" Target="../media/image362.png"/><Relationship Id="rId421" Type="http://schemas.openxmlformats.org/officeDocument/2006/relationships/image" Target="../media/image485.png"/><Relationship Id="rId519" Type="http://schemas.openxmlformats.org/officeDocument/2006/relationships/image" Target="../media/image583.png"/><Relationship Id="rId1051" Type="http://schemas.openxmlformats.org/officeDocument/2006/relationships/image" Target="../media/image1115.png"/><Relationship Id="rId1149" Type="http://schemas.openxmlformats.org/officeDocument/2006/relationships/image" Target="../media/image1213.png"/><Relationship Id="rId158" Type="http://schemas.openxmlformats.org/officeDocument/2006/relationships/image" Target="../media/image222.png"/><Relationship Id="rId726" Type="http://schemas.openxmlformats.org/officeDocument/2006/relationships/image" Target="../media/image790.png"/><Relationship Id="rId933" Type="http://schemas.openxmlformats.org/officeDocument/2006/relationships/image" Target="../media/image997.png"/><Relationship Id="rId1009" Type="http://schemas.openxmlformats.org/officeDocument/2006/relationships/image" Target="../media/image1073.png"/><Relationship Id="rId62" Type="http://schemas.openxmlformats.org/officeDocument/2006/relationships/image" Target="../media/image126.png"/><Relationship Id="rId365" Type="http://schemas.openxmlformats.org/officeDocument/2006/relationships/image" Target="../media/image429.png"/><Relationship Id="rId572" Type="http://schemas.openxmlformats.org/officeDocument/2006/relationships/image" Target="../media/image636.png"/><Relationship Id="rId1216" Type="http://schemas.openxmlformats.org/officeDocument/2006/relationships/image" Target="../media/image1280.png"/><Relationship Id="rId225" Type="http://schemas.openxmlformats.org/officeDocument/2006/relationships/image" Target="../media/image289.png"/><Relationship Id="rId432" Type="http://schemas.openxmlformats.org/officeDocument/2006/relationships/image" Target="../media/image496.png"/><Relationship Id="rId877" Type="http://schemas.openxmlformats.org/officeDocument/2006/relationships/image" Target="../media/image941.png"/><Relationship Id="rId1062" Type="http://schemas.openxmlformats.org/officeDocument/2006/relationships/image" Target="../media/image1126.png"/><Relationship Id="rId737" Type="http://schemas.openxmlformats.org/officeDocument/2006/relationships/image" Target="../media/image801.png"/><Relationship Id="rId944" Type="http://schemas.openxmlformats.org/officeDocument/2006/relationships/image" Target="../media/image1008.png"/><Relationship Id="rId73" Type="http://schemas.openxmlformats.org/officeDocument/2006/relationships/image" Target="../media/image137.png"/><Relationship Id="rId169" Type="http://schemas.openxmlformats.org/officeDocument/2006/relationships/image" Target="../media/image233.png"/><Relationship Id="rId376" Type="http://schemas.openxmlformats.org/officeDocument/2006/relationships/image" Target="../media/image440.png"/><Relationship Id="rId583" Type="http://schemas.openxmlformats.org/officeDocument/2006/relationships/image" Target="../media/image647.png"/><Relationship Id="rId790" Type="http://schemas.openxmlformats.org/officeDocument/2006/relationships/image" Target="../media/image854.png"/><Relationship Id="rId804" Type="http://schemas.openxmlformats.org/officeDocument/2006/relationships/image" Target="../media/image868.png"/><Relationship Id="rId1227" Type="http://schemas.openxmlformats.org/officeDocument/2006/relationships/image" Target="../media/image1291.png"/><Relationship Id="rId4" Type="http://schemas.openxmlformats.org/officeDocument/2006/relationships/image" Target="../media/image68.png"/><Relationship Id="rId236" Type="http://schemas.openxmlformats.org/officeDocument/2006/relationships/image" Target="../media/image300.png"/><Relationship Id="rId443" Type="http://schemas.openxmlformats.org/officeDocument/2006/relationships/image" Target="../media/image507.png"/><Relationship Id="rId650" Type="http://schemas.openxmlformats.org/officeDocument/2006/relationships/image" Target="../media/image714.png"/><Relationship Id="rId888" Type="http://schemas.openxmlformats.org/officeDocument/2006/relationships/image" Target="../media/image952.png"/><Relationship Id="rId1073" Type="http://schemas.openxmlformats.org/officeDocument/2006/relationships/image" Target="../media/image1137.png"/><Relationship Id="rId303" Type="http://schemas.openxmlformats.org/officeDocument/2006/relationships/image" Target="../media/image367.png"/><Relationship Id="rId748" Type="http://schemas.openxmlformats.org/officeDocument/2006/relationships/image" Target="../media/image812.png"/><Relationship Id="rId955" Type="http://schemas.openxmlformats.org/officeDocument/2006/relationships/image" Target="../media/image1019.png"/><Relationship Id="rId1140" Type="http://schemas.openxmlformats.org/officeDocument/2006/relationships/image" Target="../media/image1204.png"/><Relationship Id="rId84" Type="http://schemas.openxmlformats.org/officeDocument/2006/relationships/image" Target="../media/image148.png"/><Relationship Id="rId387" Type="http://schemas.openxmlformats.org/officeDocument/2006/relationships/image" Target="../media/image451.png"/><Relationship Id="rId510" Type="http://schemas.openxmlformats.org/officeDocument/2006/relationships/image" Target="../media/image574.png"/><Relationship Id="rId594" Type="http://schemas.openxmlformats.org/officeDocument/2006/relationships/image" Target="../media/image658.png"/><Relationship Id="rId608" Type="http://schemas.openxmlformats.org/officeDocument/2006/relationships/image" Target="../media/image672.png"/><Relationship Id="rId815" Type="http://schemas.openxmlformats.org/officeDocument/2006/relationships/image" Target="../media/image879.png"/><Relationship Id="rId1238" Type="http://schemas.openxmlformats.org/officeDocument/2006/relationships/image" Target="../media/image1302.png"/><Relationship Id="rId247" Type="http://schemas.openxmlformats.org/officeDocument/2006/relationships/image" Target="../media/image311.png"/><Relationship Id="rId899" Type="http://schemas.openxmlformats.org/officeDocument/2006/relationships/image" Target="../media/image963.png"/><Relationship Id="rId1000" Type="http://schemas.openxmlformats.org/officeDocument/2006/relationships/image" Target="../media/image1064.png"/><Relationship Id="rId1084" Type="http://schemas.openxmlformats.org/officeDocument/2006/relationships/image" Target="../media/image1148.png"/><Relationship Id="rId107" Type="http://schemas.openxmlformats.org/officeDocument/2006/relationships/image" Target="../media/image171.png"/><Relationship Id="rId454" Type="http://schemas.openxmlformats.org/officeDocument/2006/relationships/image" Target="../media/image518.png"/><Relationship Id="rId661" Type="http://schemas.openxmlformats.org/officeDocument/2006/relationships/image" Target="../media/image725.png"/><Relationship Id="rId759" Type="http://schemas.openxmlformats.org/officeDocument/2006/relationships/image" Target="../media/image823.png"/><Relationship Id="rId966" Type="http://schemas.openxmlformats.org/officeDocument/2006/relationships/image" Target="../media/image1030.png"/><Relationship Id="rId11" Type="http://schemas.openxmlformats.org/officeDocument/2006/relationships/image" Target="../media/image75.png"/><Relationship Id="rId314" Type="http://schemas.openxmlformats.org/officeDocument/2006/relationships/image" Target="../media/image378.png"/><Relationship Id="rId398" Type="http://schemas.openxmlformats.org/officeDocument/2006/relationships/image" Target="../media/image462.png"/><Relationship Id="rId521" Type="http://schemas.openxmlformats.org/officeDocument/2006/relationships/image" Target="../media/image585.png"/><Relationship Id="rId619" Type="http://schemas.openxmlformats.org/officeDocument/2006/relationships/image" Target="../media/image683.png"/><Relationship Id="rId1151" Type="http://schemas.openxmlformats.org/officeDocument/2006/relationships/image" Target="../media/image1215.png"/><Relationship Id="rId1249" Type="http://schemas.openxmlformats.org/officeDocument/2006/relationships/image" Target="../media/image1313.png"/><Relationship Id="rId95" Type="http://schemas.openxmlformats.org/officeDocument/2006/relationships/image" Target="../media/image159.png"/><Relationship Id="rId160" Type="http://schemas.openxmlformats.org/officeDocument/2006/relationships/image" Target="../media/image224.png"/><Relationship Id="rId826" Type="http://schemas.openxmlformats.org/officeDocument/2006/relationships/image" Target="../media/image890.png"/><Relationship Id="rId1011" Type="http://schemas.openxmlformats.org/officeDocument/2006/relationships/image" Target="../media/image1075.png"/><Relationship Id="rId1109" Type="http://schemas.openxmlformats.org/officeDocument/2006/relationships/image" Target="../media/image1173.png"/><Relationship Id="rId258" Type="http://schemas.openxmlformats.org/officeDocument/2006/relationships/image" Target="../media/image322.png"/><Relationship Id="rId465" Type="http://schemas.openxmlformats.org/officeDocument/2006/relationships/image" Target="../media/image529.png"/><Relationship Id="rId672" Type="http://schemas.openxmlformats.org/officeDocument/2006/relationships/image" Target="../media/image736.png"/><Relationship Id="rId1095" Type="http://schemas.openxmlformats.org/officeDocument/2006/relationships/image" Target="../media/image1159.png"/><Relationship Id="rId22" Type="http://schemas.openxmlformats.org/officeDocument/2006/relationships/image" Target="../media/image86.png"/><Relationship Id="rId118" Type="http://schemas.openxmlformats.org/officeDocument/2006/relationships/image" Target="../media/image182.png"/><Relationship Id="rId325" Type="http://schemas.openxmlformats.org/officeDocument/2006/relationships/image" Target="../media/image389.png"/><Relationship Id="rId532" Type="http://schemas.openxmlformats.org/officeDocument/2006/relationships/image" Target="../media/image596.png"/><Relationship Id="rId977" Type="http://schemas.openxmlformats.org/officeDocument/2006/relationships/image" Target="../media/image1041.png"/><Relationship Id="rId1162" Type="http://schemas.openxmlformats.org/officeDocument/2006/relationships/image" Target="../media/image1226.png"/><Relationship Id="rId171" Type="http://schemas.openxmlformats.org/officeDocument/2006/relationships/image" Target="../media/image235.png"/><Relationship Id="rId837" Type="http://schemas.openxmlformats.org/officeDocument/2006/relationships/image" Target="../media/image901.png"/><Relationship Id="rId1022" Type="http://schemas.openxmlformats.org/officeDocument/2006/relationships/image" Target="../media/image1086.png"/><Relationship Id="rId269" Type="http://schemas.openxmlformats.org/officeDocument/2006/relationships/image" Target="../media/image333.png"/><Relationship Id="rId476" Type="http://schemas.openxmlformats.org/officeDocument/2006/relationships/image" Target="../media/image540.png"/><Relationship Id="rId683" Type="http://schemas.openxmlformats.org/officeDocument/2006/relationships/image" Target="../media/image747.png"/><Relationship Id="rId890" Type="http://schemas.openxmlformats.org/officeDocument/2006/relationships/image" Target="../media/image954.png"/><Relationship Id="rId904" Type="http://schemas.openxmlformats.org/officeDocument/2006/relationships/image" Target="../media/image968.png"/><Relationship Id="rId33" Type="http://schemas.openxmlformats.org/officeDocument/2006/relationships/image" Target="../media/image97.png"/><Relationship Id="rId129" Type="http://schemas.openxmlformats.org/officeDocument/2006/relationships/image" Target="../media/image193.png"/><Relationship Id="rId336" Type="http://schemas.openxmlformats.org/officeDocument/2006/relationships/image" Target="../media/image400.png"/><Relationship Id="rId543" Type="http://schemas.openxmlformats.org/officeDocument/2006/relationships/image" Target="../media/image607.png"/><Relationship Id="rId988" Type="http://schemas.openxmlformats.org/officeDocument/2006/relationships/image" Target="../media/image1052.png"/><Relationship Id="rId1173" Type="http://schemas.openxmlformats.org/officeDocument/2006/relationships/image" Target="../media/image1237.png"/><Relationship Id="rId182" Type="http://schemas.openxmlformats.org/officeDocument/2006/relationships/image" Target="../media/image246.png"/><Relationship Id="rId403" Type="http://schemas.openxmlformats.org/officeDocument/2006/relationships/image" Target="../media/image467.png"/><Relationship Id="rId750" Type="http://schemas.openxmlformats.org/officeDocument/2006/relationships/image" Target="../media/image814.png"/><Relationship Id="rId848" Type="http://schemas.openxmlformats.org/officeDocument/2006/relationships/image" Target="../media/image912.png"/><Relationship Id="rId1033" Type="http://schemas.openxmlformats.org/officeDocument/2006/relationships/image" Target="../media/image1097.png"/><Relationship Id="rId487" Type="http://schemas.openxmlformats.org/officeDocument/2006/relationships/image" Target="../media/image551.png"/><Relationship Id="rId610" Type="http://schemas.openxmlformats.org/officeDocument/2006/relationships/image" Target="../media/image674.png"/><Relationship Id="rId694" Type="http://schemas.openxmlformats.org/officeDocument/2006/relationships/image" Target="../media/image758.png"/><Relationship Id="rId708" Type="http://schemas.openxmlformats.org/officeDocument/2006/relationships/image" Target="../media/image772.png"/><Relationship Id="rId915" Type="http://schemas.openxmlformats.org/officeDocument/2006/relationships/image" Target="../media/image979.png"/><Relationship Id="rId1240" Type="http://schemas.openxmlformats.org/officeDocument/2006/relationships/image" Target="../media/image1304.png"/><Relationship Id="rId347" Type="http://schemas.openxmlformats.org/officeDocument/2006/relationships/image" Target="../media/image411.png"/><Relationship Id="rId999" Type="http://schemas.openxmlformats.org/officeDocument/2006/relationships/image" Target="../media/image1063.png"/><Relationship Id="rId1100" Type="http://schemas.openxmlformats.org/officeDocument/2006/relationships/image" Target="../media/image1164.png"/><Relationship Id="rId1184" Type="http://schemas.openxmlformats.org/officeDocument/2006/relationships/image" Target="../media/image1248.png"/><Relationship Id="rId44" Type="http://schemas.openxmlformats.org/officeDocument/2006/relationships/image" Target="../media/image108.png"/><Relationship Id="rId554" Type="http://schemas.openxmlformats.org/officeDocument/2006/relationships/image" Target="../media/image618.png"/><Relationship Id="rId761" Type="http://schemas.openxmlformats.org/officeDocument/2006/relationships/image" Target="../media/image825.png"/><Relationship Id="rId859" Type="http://schemas.openxmlformats.org/officeDocument/2006/relationships/image" Target="../media/image923.png"/><Relationship Id="rId193" Type="http://schemas.openxmlformats.org/officeDocument/2006/relationships/image" Target="../media/image257.png"/><Relationship Id="rId207" Type="http://schemas.openxmlformats.org/officeDocument/2006/relationships/image" Target="../media/image271.png"/><Relationship Id="rId414" Type="http://schemas.openxmlformats.org/officeDocument/2006/relationships/image" Target="../media/image478.png"/><Relationship Id="rId498" Type="http://schemas.openxmlformats.org/officeDocument/2006/relationships/image" Target="../media/image562.png"/><Relationship Id="rId621" Type="http://schemas.openxmlformats.org/officeDocument/2006/relationships/image" Target="../media/image685.png"/><Relationship Id="rId1044" Type="http://schemas.openxmlformats.org/officeDocument/2006/relationships/image" Target="../media/image1108.png"/><Relationship Id="rId1251" Type="http://schemas.openxmlformats.org/officeDocument/2006/relationships/image" Target="../media/image1315.png"/><Relationship Id="rId260" Type="http://schemas.openxmlformats.org/officeDocument/2006/relationships/image" Target="../media/image324.png"/><Relationship Id="rId719" Type="http://schemas.openxmlformats.org/officeDocument/2006/relationships/image" Target="../media/image783.png"/><Relationship Id="rId926" Type="http://schemas.openxmlformats.org/officeDocument/2006/relationships/image" Target="../media/image990.png"/><Relationship Id="rId1111" Type="http://schemas.openxmlformats.org/officeDocument/2006/relationships/image" Target="../media/image1175.png"/><Relationship Id="rId55" Type="http://schemas.openxmlformats.org/officeDocument/2006/relationships/image" Target="../media/image119.png"/><Relationship Id="rId120" Type="http://schemas.openxmlformats.org/officeDocument/2006/relationships/image" Target="../media/image184.png"/><Relationship Id="rId358" Type="http://schemas.openxmlformats.org/officeDocument/2006/relationships/image" Target="../media/image422.png"/><Relationship Id="rId565" Type="http://schemas.openxmlformats.org/officeDocument/2006/relationships/image" Target="../media/image629.png"/><Relationship Id="rId772" Type="http://schemas.openxmlformats.org/officeDocument/2006/relationships/image" Target="../media/image836.png"/><Relationship Id="rId1195" Type="http://schemas.openxmlformats.org/officeDocument/2006/relationships/image" Target="../media/image1259.png"/><Relationship Id="rId1209" Type="http://schemas.openxmlformats.org/officeDocument/2006/relationships/image" Target="../media/image1273.png"/><Relationship Id="rId218" Type="http://schemas.openxmlformats.org/officeDocument/2006/relationships/image" Target="../media/image282.png"/><Relationship Id="rId425" Type="http://schemas.openxmlformats.org/officeDocument/2006/relationships/image" Target="../media/image489.png"/><Relationship Id="rId632" Type="http://schemas.openxmlformats.org/officeDocument/2006/relationships/image" Target="../media/image696.png"/><Relationship Id="rId1055" Type="http://schemas.openxmlformats.org/officeDocument/2006/relationships/image" Target="../media/image1119.png"/><Relationship Id="rId271" Type="http://schemas.openxmlformats.org/officeDocument/2006/relationships/image" Target="../media/image335.png"/><Relationship Id="rId937" Type="http://schemas.openxmlformats.org/officeDocument/2006/relationships/image" Target="../media/image1001.png"/><Relationship Id="rId1122" Type="http://schemas.openxmlformats.org/officeDocument/2006/relationships/image" Target="../media/image1186.png"/><Relationship Id="rId66" Type="http://schemas.openxmlformats.org/officeDocument/2006/relationships/image" Target="../media/image130.png"/><Relationship Id="rId131" Type="http://schemas.openxmlformats.org/officeDocument/2006/relationships/image" Target="../media/image195.png"/><Relationship Id="rId369" Type="http://schemas.openxmlformats.org/officeDocument/2006/relationships/image" Target="../media/image433.png"/><Relationship Id="rId576" Type="http://schemas.openxmlformats.org/officeDocument/2006/relationships/image" Target="../media/image640.png"/><Relationship Id="rId783" Type="http://schemas.openxmlformats.org/officeDocument/2006/relationships/image" Target="../media/image847.png"/><Relationship Id="rId990" Type="http://schemas.openxmlformats.org/officeDocument/2006/relationships/image" Target="../media/image1054.png"/><Relationship Id="rId229" Type="http://schemas.openxmlformats.org/officeDocument/2006/relationships/image" Target="../media/image293.png"/><Relationship Id="rId436" Type="http://schemas.openxmlformats.org/officeDocument/2006/relationships/image" Target="../media/image500.png"/><Relationship Id="rId643" Type="http://schemas.openxmlformats.org/officeDocument/2006/relationships/image" Target="../media/image707.png"/><Relationship Id="rId1066" Type="http://schemas.openxmlformats.org/officeDocument/2006/relationships/image" Target="../media/image1130.png"/><Relationship Id="rId850" Type="http://schemas.openxmlformats.org/officeDocument/2006/relationships/image" Target="../media/image914.png"/><Relationship Id="rId948" Type="http://schemas.openxmlformats.org/officeDocument/2006/relationships/image" Target="../media/image1012.png"/><Relationship Id="rId1133" Type="http://schemas.openxmlformats.org/officeDocument/2006/relationships/image" Target="../media/image1197.png"/><Relationship Id="rId77" Type="http://schemas.openxmlformats.org/officeDocument/2006/relationships/image" Target="../media/image141.png"/><Relationship Id="rId282" Type="http://schemas.openxmlformats.org/officeDocument/2006/relationships/image" Target="../media/image346.png"/><Relationship Id="rId503" Type="http://schemas.openxmlformats.org/officeDocument/2006/relationships/image" Target="../media/image567.png"/><Relationship Id="rId587" Type="http://schemas.openxmlformats.org/officeDocument/2006/relationships/image" Target="../media/image651.png"/><Relationship Id="rId710" Type="http://schemas.openxmlformats.org/officeDocument/2006/relationships/image" Target="../media/image774.png"/><Relationship Id="rId808" Type="http://schemas.openxmlformats.org/officeDocument/2006/relationships/image" Target="../media/image872.png"/><Relationship Id="rId8" Type="http://schemas.openxmlformats.org/officeDocument/2006/relationships/image" Target="../media/image72.png"/><Relationship Id="rId142" Type="http://schemas.openxmlformats.org/officeDocument/2006/relationships/image" Target="../media/image206.png"/><Relationship Id="rId447" Type="http://schemas.openxmlformats.org/officeDocument/2006/relationships/image" Target="../media/image511.png"/><Relationship Id="rId794" Type="http://schemas.openxmlformats.org/officeDocument/2006/relationships/image" Target="../media/image858.png"/><Relationship Id="rId1077" Type="http://schemas.openxmlformats.org/officeDocument/2006/relationships/image" Target="../media/image1141.png"/><Relationship Id="rId1200" Type="http://schemas.openxmlformats.org/officeDocument/2006/relationships/image" Target="../media/image1264.png"/><Relationship Id="rId654" Type="http://schemas.openxmlformats.org/officeDocument/2006/relationships/image" Target="../media/image718.png"/><Relationship Id="rId861" Type="http://schemas.openxmlformats.org/officeDocument/2006/relationships/image" Target="../media/image925.png"/><Relationship Id="rId959" Type="http://schemas.openxmlformats.org/officeDocument/2006/relationships/image" Target="../media/image1023.png"/><Relationship Id="rId293" Type="http://schemas.openxmlformats.org/officeDocument/2006/relationships/image" Target="../media/image357.png"/><Relationship Id="rId307" Type="http://schemas.openxmlformats.org/officeDocument/2006/relationships/image" Target="../media/image371.png"/><Relationship Id="rId514" Type="http://schemas.openxmlformats.org/officeDocument/2006/relationships/image" Target="../media/image578.png"/><Relationship Id="rId721" Type="http://schemas.openxmlformats.org/officeDocument/2006/relationships/image" Target="../media/image785.png"/><Relationship Id="rId1144" Type="http://schemas.openxmlformats.org/officeDocument/2006/relationships/image" Target="../media/image1208.png"/><Relationship Id="rId88" Type="http://schemas.openxmlformats.org/officeDocument/2006/relationships/image" Target="../media/image152.png"/><Relationship Id="rId153" Type="http://schemas.openxmlformats.org/officeDocument/2006/relationships/image" Target="../media/image217.png"/><Relationship Id="rId360" Type="http://schemas.openxmlformats.org/officeDocument/2006/relationships/image" Target="../media/image424.png"/><Relationship Id="rId598" Type="http://schemas.openxmlformats.org/officeDocument/2006/relationships/image" Target="../media/image662.png"/><Relationship Id="rId819" Type="http://schemas.openxmlformats.org/officeDocument/2006/relationships/image" Target="../media/image883.png"/><Relationship Id="rId1004" Type="http://schemas.openxmlformats.org/officeDocument/2006/relationships/image" Target="../media/image1068.png"/><Relationship Id="rId1211" Type="http://schemas.openxmlformats.org/officeDocument/2006/relationships/image" Target="../media/image1275.png"/><Relationship Id="rId220" Type="http://schemas.openxmlformats.org/officeDocument/2006/relationships/image" Target="../media/image284.png"/><Relationship Id="rId458" Type="http://schemas.openxmlformats.org/officeDocument/2006/relationships/image" Target="../media/image522.png"/><Relationship Id="rId665" Type="http://schemas.openxmlformats.org/officeDocument/2006/relationships/image" Target="../media/image729.png"/><Relationship Id="rId872" Type="http://schemas.openxmlformats.org/officeDocument/2006/relationships/image" Target="../media/image936.png"/><Relationship Id="rId1088" Type="http://schemas.openxmlformats.org/officeDocument/2006/relationships/image" Target="../media/image1152.png"/><Relationship Id="rId15" Type="http://schemas.openxmlformats.org/officeDocument/2006/relationships/image" Target="../media/image79.png"/><Relationship Id="rId318" Type="http://schemas.openxmlformats.org/officeDocument/2006/relationships/image" Target="../media/image382.png"/><Relationship Id="rId525" Type="http://schemas.openxmlformats.org/officeDocument/2006/relationships/image" Target="../media/image589.png"/><Relationship Id="rId732" Type="http://schemas.openxmlformats.org/officeDocument/2006/relationships/image" Target="../media/image796.png"/><Relationship Id="rId1155" Type="http://schemas.openxmlformats.org/officeDocument/2006/relationships/image" Target="../media/image1219.png"/><Relationship Id="rId99" Type="http://schemas.openxmlformats.org/officeDocument/2006/relationships/image" Target="../media/image163.png"/><Relationship Id="rId164" Type="http://schemas.openxmlformats.org/officeDocument/2006/relationships/image" Target="../media/image228.png"/><Relationship Id="rId371" Type="http://schemas.openxmlformats.org/officeDocument/2006/relationships/image" Target="../media/image435.png"/><Relationship Id="rId1015" Type="http://schemas.openxmlformats.org/officeDocument/2006/relationships/image" Target="../media/image1079.png"/><Relationship Id="rId1222" Type="http://schemas.openxmlformats.org/officeDocument/2006/relationships/image" Target="../media/image1286.png"/><Relationship Id="rId469" Type="http://schemas.openxmlformats.org/officeDocument/2006/relationships/image" Target="../media/image533.png"/><Relationship Id="rId676" Type="http://schemas.openxmlformats.org/officeDocument/2006/relationships/image" Target="../media/image740.png"/><Relationship Id="rId883" Type="http://schemas.openxmlformats.org/officeDocument/2006/relationships/image" Target="../media/image947.png"/><Relationship Id="rId1099" Type="http://schemas.openxmlformats.org/officeDocument/2006/relationships/image" Target="../media/image1163.png"/><Relationship Id="rId26" Type="http://schemas.openxmlformats.org/officeDocument/2006/relationships/image" Target="../media/image90.png"/><Relationship Id="rId231" Type="http://schemas.openxmlformats.org/officeDocument/2006/relationships/image" Target="../media/image295.png"/><Relationship Id="rId329" Type="http://schemas.openxmlformats.org/officeDocument/2006/relationships/image" Target="../media/image393.png"/><Relationship Id="rId536" Type="http://schemas.openxmlformats.org/officeDocument/2006/relationships/image" Target="../media/image600.png"/><Relationship Id="rId1166" Type="http://schemas.openxmlformats.org/officeDocument/2006/relationships/image" Target="../media/image1230.png"/><Relationship Id="rId175" Type="http://schemas.openxmlformats.org/officeDocument/2006/relationships/image" Target="../media/image239.png"/><Relationship Id="rId743" Type="http://schemas.openxmlformats.org/officeDocument/2006/relationships/image" Target="../media/image807.png"/><Relationship Id="rId950" Type="http://schemas.openxmlformats.org/officeDocument/2006/relationships/image" Target="../media/image1014.png"/><Relationship Id="rId1026" Type="http://schemas.openxmlformats.org/officeDocument/2006/relationships/image" Target="../media/image1090.png"/><Relationship Id="rId382" Type="http://schemas.openxmlformats.org/officeDocument/2006/relationships/image" Target="../media/image446.png"/><Relationship Id="rId603" Type="http://schemas.openxmlformats.org/officeDocument/2006/relationships/image" Target="../media/image667.png"/><Relationship Id="rId687" Type="http://schemas.openxmlformats.org/officeDocument/2006/relationships/image" Target="../media/image751.png"/><Relationship Id="rId810" Type="http://schemas.openxmlformats.org/officeDocument/2006/relationships/image" Target="../media/image874.png"/><Relationship Id="rId908" Type="http://schemas.openxmlformats.org/officeDocument/2006/relationships/image" Target="../media/image972.png"/><Relationship Id="rId1233" Type="http://schemas.openxmlformats.org/officeDocument/2006/relationships/image" Target="../media/image1297.png"/><Relationship Id="rId242" Type="http://schemas.openxmlformats.org/officeDocument/2006/relationships/image" Target="../media/image306.png"/><Relationship Id="rId894" Type="http://schemas.openxmlformats.org/officeDocument/2006/relationships/image" Target="../media/image958.png"/><Relationship Id="rId1177" Type="http://schemas.openxmlformats.org/officeDocument/2006/relationships/image" Target="../media/image1241.png"/><Relationship Id="rId37" Type="http://schemas.openxmlformats.org/officeDocument/2006/relationships/image" Target="../media/image101.png"/><Relationship Id="rId102" Type="http://schemas.openxmlformats.org/officeDocument/2006/relationships/image" Target="../media/image166.png"/><Relationship Id="rId547" Type="http://schemas.openxmlformats.org/officeDocument/2006/relationships/image" Target="../media/image611.png"/><Relationship Id="rId754" Type="http://schemas.openxmlformats.org/officeDocument/2006/relationships/image" Target="../media/image818.png"/><Relationship Id="rId961" Type="http://schemas.openxmlformats.org/officeDocument/2006/relationships/image" Target="../media/image1025.png"/><Relationship Id="rId90" Type="http://schemas.openxmlformats.org/officeDocument/2006/relationships/image" Target="../media/image154.png"/><Relationship Id="rId186" Type="http://schemas.openxmlformats.org/officeDocument/2006/relationships/image" Target="../media/image250.png"/><Relationship Id="rId393" Type="http://schemas.openxmlformats.org/officeDocument/2006/relationships/image" Target="../media/image457.png"/><Relationship Id="rId407" Type="http://schemas.openxmlformats.org/officeDocument/2006/relationships/image" Target="../media/image471.png"/><Relationship Id="rId614" Type="http://schemas.openxmlformats.org/officeDocument/2006/relationships/image" Target="../media/image678.png"/><Relationship Id="rId821" Type="http://schemas.openxmlformats.org/officeDocument/2006/relationships/image" Target="../media/image885.png"/><Relationship Id="rId1037" Type="http://schemas.openxmlformats.org/officeDocument/2006/relationships/image" Target="../media/image1101.png"/><Relationship Id="rId1244" Type="http://schemas.openxmlformats.org/officeDocument/2006/relationships/image" Target="../media/image1308.png"/><Relationship Id="rId253" Type="http://schemas.openxmlformats.org/officeDocument/2006/relationships/image" Target="../media/image317.png"/><Relationship Id="rId460" Type="http://schemas.openxmlformats.org/officeDocument/2006/relationships/image" Target="../media/image524.png"/><Relationship Id="rId698" Type="http://schemas.openxmlformats.org/officeDocument/2006/relationships/image" Target="../media/image762.png"/><Relationship Id="rId919" Type="http://schemas.openxmlformats.org/officeDocument/2006/relationships/image" Target="../media/image983.png"/><Relationship Id="rId1090" Type="http://schemas.openxmlformats.org/officeDocument/2006/relationships/image" Target="../media/image1154.png"/><Relationship Id="rId1104" Type="http://schemas.openxmlformats.org/officeDocument/2006/relationships/image" Target="../media/image1168.png"/><Relationship Id="rId48" Type="http://schemas.openxmlformats.org/officeDocument/2006/relationships/image" Target="../media/image112.png"/><Relationship Id="rId113" Type="http://schemas.openxmlformats.org/officeDocument/2006/relationships/image" Target="../media/image177.png"/><Relationship Id="rId320" Type="http://schemas.openxmlformats.org/officeDocument/2006/relationships/image" Target="../media/image384.png"/><Relationship Id="rId558" Type="http://schemas.openxmlformats.org/officeDocument/2006/relationships/image" Target="../media/image622.png"/><Relationship Id="rId765" Type="http://schemas.openxmlformats.org/officeDocument/2006/relationships/image" Target="../media/image829.png"/><Relationship Id="rId972" Type="http://schemas.openxmlformats.org/officeDocument/2006/relationships/image" Target="../media/image1036.png"/><Relationship Id="rId1188" Type="http://schemas.openxmlformats.org/officeDocument/2006/relationships/image" Target="../media/image1252.png"/><Relationship Id="rId197" Type="http://schemas.openxmlformats.org/officeDocument/2006/relationships/image" Target="../media/image261.png"/><Relationship Id="rId418" Type="http://schemas.openxmlformats.org/officeDocument/2006/relationships/image" Target="../media/image482.png"/><Relationship Id="rId625" Type="http://schemas.openxmlformats.org/officeDocument/2006/relationships/image" Target="../media/image689.png"/><Relationship Id="rId832" Type="http://schemas.openxmlformats.org/officeDocument/2006/relationships/image" Target="../media/image896.png"/><Relationship Id="rId1048" Type="http://schemas.openxmlformats.org/officeDocument/2006/relationships/image" Target="../media/image1112.png"/><Relationship Id="rId1255" Type="http://schemas.openxmlformats.org/officeDocument/2006/relationships/image" Target="../media/image1319.png"/><Relationship Id="rId264" Type="http://schemas.openxmlformats.org/officeDocument/2006/relationships/image" Target="../media/image328.png"/><Relationship Id="rId471" Type="http://schemas.openxmlformats.org/officeDocument/2006/relationships/image" Target="../media/image535.png"/><Relationship Id="rId1115" Type="http://schemas.openxmlformats.org/officeDocument/2006/relationships/image" Target="../media/image1179.png"/><Relationship Id="rId59" Type="http://schemas.openxmlformats.org/officeDocument/2006/relationships/image" Target="../media/image123.png"/><Relationship Id="rId124" Type="http://schemas.openxmlformats.org/officeDocument/2006/relationships/image" Target="../media/image188.png"/><Relationship Id="rId569" Type="http://schemas.openxmlformats.org/officeDocument/2006/relationships/image" Target="../media/image633.png"/><Relationship Id="rId776" Type="http://schemas.openxmlformats.org/officeDocument/2006/relationships/image" Target="../media/image840.png"/><Relationship Id="rId983" Type="http://schemas.openxmlformats.org/officeDocument/2006/relationships/image" Target="../media/image1047.png"/><Relationship Id="rId1199" Type="http://schemas.openxmlformats.org/officeDocument/2006/relationships/image" Target="../media/image1263.png"/><Relationship Id="rId331" Type="http://schemas.openxmlformats.org/officeDocument/2006/relationships/image" Target="../media/image395.png"/><Relationship Id="rId429" Type="http://schemas.openxmlformats.org/officeDocument/2006/relationships/image" Target="../media/image493.png"/><Relationship Id="rId636" Type="http://schemas.openxmlformats.org/officeDocument/2006/relationships/image" Target="../media/image700.png"/><Relationship Id="rId1059" Type="http://schemas.openxmlformats.org/officeDocument/2006/relationships/image" Target="../media/image1123.png"/><Relationship Id="rId843" Type="http://schemas.openxmlformats.org/officeDocument/2006/relationships/image" Target="../media/image907.png"/><Relationship Id="rId1126" Type="http://schemas.openxmlformats.org/officeDocument/2006/relationships/image" Target="../media/image1190.png"/><Relationship Id="rId275" Type="http://schemas.openxmlformats.org/officeDocument/2006/relationships/image" Target="../media/image339.png"/><Relationship Id="rId482" Type="http://schemas.openxmlformats.org/officeDocument/2006/relationships/image" Target="../media/image546.png"/><Relationship Id="rId703" Type="http://schemas.openxmlformats.org/officeDocument/2006/relationships/image" Target="../media/image767.png"/><Relationship Id="rId910" Type="http://schemas.openxmlformats.org/officeDocument/2006/relationships/image" Target="../media/image974.png"/><Relationship Id="rId135" Type="http://schemas.openxmlformats.org/officeDocument/2006/relationships/image" Target="../media/image199.png"/><Relationship Id="rId342" Type="http://schemas.openxmlformats.org/officeDocument/2006/relationships/image" Target="../media/image406.png"/><Relationship Id="rId787" Type="http://schemas.openxmlformats.org/officeDocument/2006/relationships/image" Target="../media/image851.png"/><Relationship Id="rId994" Type="http://schemas.openxmlformats.org/officeDocument/2006/relationships/image" Target="../media/image1058.png"/><Relationship Id="rId202" Type="http://schemas.openxmlformats.org/officeDocument/2006/relationships/image" Target="../media/image266.png"/><Relationship Id="rId647" Type="http://schemas.openxmlformats.org/officeDocument/2006/relationships/image" Target="../media/image711.png"/><Relationship Id="rId854" Type="http://schemas.openxmlformats.org/officeDocument/2006/relationships/image" Target="../media/image918.png"/><Relationship Id="rId286" Type="http://schemas.openxmlformats.org/officeDocument/2006/relationships/image" Target="../media/image350.png"/><Relationship Id="rId493" Type="http://schemas.openxmlformats.org/officeDocument/2006/relationships/image" Target="../media/image557.png"/><Relationship Id="rId507" Type="http://schemas.openxmlformats.org/officeDocument/2006/relationships/image" Target="../media/image571.png"/><Relationship Id="rId714" Type="http://schemas.openxmlformats.org/officeDocument/2006/relationships/image" Target="../media/image778.png"/><Relationship Id="rId921" Type="http://schemas.openxmlformats.org/officeDocument/2006/relationships/image" Target="../media/image985.png"/><Relationship Id="rId1137" Type="http://schemas.openxmlformats.org/officeDocument/2006/relationships/image" Target="../media/image1201.png"/><Relationship Id="rId50" Type="http://schemas.openxmlformats.org/officeDocument/2006/relationships/image" Target="../media/image114.png"/><Relationship Id="rId146" Type="http://schemas.openxmlformats.org/officeDocument/2006/relationships/image" Target="../media/image210.png"/><Relationship Id="rId353" Type="http://schemas.openxmlformats.org/officeDocument/2006/relationships/image" Target="../media/image417.png"/><Relationship Id="rId560" Type="http://schemas.openxmlformats.org/officeDocument/2006/relationships/image" Target="../media/image624.png"/><Relationship Id="rId798" Type="http://schemas.openxmlformats.org/officeDocument/2006/relationships/image" Target="../media/image862.png"/><Relationship Id="rId1190" Type="http://schemas.openxmlformats.org/officeDocument/2006/relationships/image" Target="../media/image1254.png"/><Relationship Id="rId1204" Type="http://schemas.openxmlformats.org/officeDocument/2006/relationships/image" Target="../media/image1268.png"/><Relationship Id="rId213" Type="http://schemas.openxmlformats.org/officeDocument/2006/relationships/image" Target="../media/image277.png"/><Relationship Id="rId420" Type="http://schemas.openxmlformats.org/officeDocument/2006/relationships/image" Target="../media/image484.png"/><Relationship Id="rId658" Type="http://schemas.openxmlformats.org/officeDocument/2006/relationships/image" Target="../media/image722.png"/><Relationship Id="rId865" Type="http://schemas.openxmlformats.org/officeDocument/2006/relationships/image" Target="../media/image929.png"/><Relationship Id="rId1050" Type="http://schemas.openxmlformats.org/officeDocument/2006/relationships/image" Target="../media/image1114.png"/><Relationship Id="rId297" Type="http://schemas.openxmlformats.org/officeDocument/2006/relationships/image" Target="../media/image361.png"/><Relationship Id="rId518" Type="http://schemas.openxmlformats.org/officeDocument/2006/relationships/image" Target="../media/image582.png"/><Relationship Id="rId725" Type="http://schemas.openxmlformats.org/officeDocument/2006/relationships/image" Target="../media/image789.png"/><Relationship Id="rId932" Type="http://schemas.openxmlformats.org/officeDocument/2006/relationships/image" Target="../media/image996.png"/><Relationship Id="rId1148" Type="http://schemas.openxmlformats.org/officeDocument/2006/relationships/image" Target="../media/image1212.png"/><Relationship Id="rId157" Type="http://schemas.openxmlformats.org/officeDocument/2006/relationships/image" Target="../media/image221.png"/><Relationship Id="rId364" Type="http://schemas.openxmlformats.org/officeDocument/2006/relationships/image" Target="../media/image428.png"/><Relationship Id="rId1008" Type="http://schemas.openxmlformats.org/officeDocument/2006/relationships/image" Target="../media/image1072.png"/><Relationship Id="rId1215" Type="http://schemas.openxmlformats.org/officeDocument/2006/relationships/image" Target="../media/image1279.png"/><Relationship Id="rId61" Type="http://schemas.openxmlformats.org/officeDocument/2006/relationships/image" Target="../media/image125.png"/><Relationship Id="rId571" Type="http://schemas.openxmlformats.org/officeDocument/2006/relationships/image" Target="../media/image635.png"/><Relationship Id="rId669" Type="http://schemas.openxmlformats.org/officeDocument/2006/relationships/image" Target="../media/image733.png"/><Relationship Id="rId876" Type="http://schemas.openxmlformats.org/officeDocument/2006/relationships/image" Target="../media/image940.png"/><Relationship Id="rId19" Type="http://schemas.openxmlformats.org/officeDocument/2006/relationships/image" Target="../media/image83.png"/><Relationship Id="rId224" Type="http://schemas.openxmlformats.org/officeDocument/2006/relationships/image" Target="../media/image288.png"/><Relationship Id="rId431" Type="http://schemas.openxmlformats.org/officeDocument/2006/relationships/image" Target="../media/image495.png"/><Relationship Id="rId529" Type="http://schemas.openxmlformats.org/officeDocument/2006/relationships/image" Target="../media/image593.png"/><Relationship Id="rId736" Type="http://schemas.openxmlformats.org/officeDocument/2006/relationships/image" Target="../media/image800.png"/><Relationship Id="rId1061" Type="http://schemas.openxmlformats.org/officeDocument/2006/relationships/image" Target="../media/image1125.png"/><Relationship Id="rId1159" Type="http://schemas.openxmlformats.org/officeDocument/2006/relationships/image" Target="../media/image1223.png"/><Relationship Id="rId168" Type="http://schemas.openxmlformats.org/officeDocument/2006/relationships/image" Target="../media/image232.png"/><Relationship Id="rId943" Type="http://schemas.openxmlformats.org/officeDocument/2006/relationships/image" Target="../media/image1007.png"/><Relationship Id="rId1019" Type="http://schemas.openxmlformats.org/officeDocument/2006/relationships/image" Target="../media/image1083.png"/><Relationship Id="rId72" Type="http://schemas.openxmlformats.org/officeDocument/2006/relationships/image" Target="../media/image136.png"/><Relationship Id="rId375" Type="http://schemas.openxmlformats.org/officeDocument/2006/relationships/image" Target="../media/image439.png"/><Relationship Id="rId582" Type="http://schemas.openxmlformats.org/officeDocument/2006/relationships/image" Target="../media/image646.png"/><Relationship Id="rId803" Type="http://schemas.openxmlformats.org/officeDocument/2006/relationships/image" Target="../media/image867.png"/><Relationship Id="rId1226" Type="http://schemas.openxmlformats.org/officeDocument/2006/relationships/image" Target="../media/image1290.png"/><Relationship Id="rId3" Type="http://schemas.openxmlformats.org/officeDocument/2006/relationships/image" Target="../media/image67.png"/><Relationship Id="rId235" Type="http://schemas.openxmlformats.org/officeDocument/2006/relationships/image" Target="../media/image299.png"/><Relationship Id="rId442" Type="http://schemas.openxmlformats.org/officeDocument/2006/relationships/image" Target="../media/image506.png"/><Relationship Id="rId887" Type="http://schemas.openxmlformats.org/officeDocument/2006/relationships/image" Target="../media/image951.png"/><Relationship Id="rId1072" Type="http://schemas.openxmlformats.org/officeDocument/2006/relationships/image" Target="../media/image1136.png"/><Relationship Id="rId302" Type="http://schemas.openxmlformats.org/officeDocument/2006/relationships/image" Target="../media/image366.png"/><Relationship Id="rId747" Type="http://schemas.openxmlformats.org/officeDocument/2006/relationships/image" Target="../media/image811.png"/><Relationship Id="rId954" Type="http://schemas.openxmlformats.org/officeDocument/2006/relationships/image" Target="../media/image1018.png"/><Relationship Id="rId83" Type="http://schemas.openxmlformats.org/officeDocument/2006/relationships/image" Target="../media/image147.png"/><Relationship Id="rId179" Type="http://schemas.openxmlformats.org/officeDocument/2006/relationships/image" Target="../media/image243.png"/><Relationship Id="rId386" Type="http://schemas.openxmlformats.org/officeDocument/2006/relationships/image" Target="../media/image450.png"/><Relationship Id="rId593" Type="http://schemas.openxmlformats.org/officeDocument/2006/relationships/image" Target="../media/image657.png"/><Relationship Id="rId607" Type="http://schemas.openxmlformats.org/officeDocument/2006/relationships/image" Target="../media/image671.png"/><Relationship Id="rId814" Type="http://schemas.openxmlformats.org/officeDocument/2006/relationships/image" Target="../media/image878.png"/><Relationship Id="rId1237" Type="http://schemas.openxmlformats.org/officeDocument/2006/relationships/image" Target="../media/image1301.png"/><Relationship Id="rId246" Type="http://schemas.openxmlformats.org/officeDocument/2006/relationships/image" Target="../media/image310.png"/><Relationship Id="rId453" Type="http://schemas.openxmlformats.org/officeDocument/2006/relationships/image" Target="../media/image517.png"/><Relationship Id="rId660" Type="http://schemas.openxmlformats.org/officeDocument/2006/relationships/image" Target="../media/image724.png"/><Relationship Id="rId898" Type="http://schemas.openxmlformats.org/officeDocument/2006/relationships/image" Target="../media/image962.png"/><Relationship Id="rId1083" Type="http://schemas.openxmlformats.org/officeDocument/2006/relationships/image" Target="../media/image1147.png"/><Relationship Id="rId106" Type="http://schemas.openxmlformats.org/officeDocument/2006/relationships/image" Target="../media/image170.png"/><Relationship Id="rId313" Type="http://schemas.openxmlformats.org/officeDocument/2006/relationships/image" Target="../media/image377.png"/><Relationship Id="rId758" Type="http://schemas.openxmlformats.org/officeDocument/2006/relationships/image" Target="../media/image822.png"/><Relationship Id="rId965" Type="http://schemas.openxmlformats.org/officeDocument/2006/relationships/image" Target="../media/image1029.png"/><Relationship Id="rId1150" Type="http://schemas.openxmlformats.org/officeDocument/2006/relationships/image" Target="../media/image1214.png"/><Relationship Id="rId10" Type="http://schemas.openxmlformats.org/officeDocument/2006/relationships/image" Target="../media/image74.png"/><Relationship Id="rId94" Type="http://schemas.openxmlformats.org/officeDocument/2006/relationships/image" Target="../media/image158.png"/><Relationship Id="rId397" Type="http://schemas.openxmlformats.org/officeDocument/2006/relationships/image" Target="../media/image461.png"/><Relationship Id="rId520" Type="http://schemas.openxmlformats.org/officeDocument/2006/relationships/image" Target="../media/image584.png"/><Relationship Id="rId618" Type="http://schemas.openxmlformats.org/officeDocument/2006/relationships/image" Target="../media/image682.png"/><Relationship Id="rId825" Type="http://schemas.openxmlformats.org/officeDocument/2006/relationships/image" Target="../media/image889.png"/><Relationship Id="rId1248" Type="http://schemas.openxmlformats.org/officeDocument/2006/relationships/image" Target="../media/image1312.png"/><Relationship Id="rId257" Type="http://schemas.openxmlformats.org/officeDocument/2006/relationships/image" Target="../media/image321.png"/><Relationship Id="rId464" Type="http://schemas.openxmlformats.org/officeDocument/2006/relationships/image" Target="../media/image528.png"/><Relationship Id="rId1010" Type="http://schemas.openxmlformats.org/officeDocument/2006/relationships/image" Target="../media/image1074.png"/><Relationship Id="rId1094" Type="http://schemas.openxmlformats.org/officeDocument/2006/relationships/image" Target="../media/image1158.png"/><Relationship Id="rId1108" Type="http://schemas.openxmlformats.org/officeDocument/2006/relationships/image" Target="../media/image1172.png"/><Relationship Id="rId117" Type="http://schemas.openxmlformats.org/officeDocument/2006/relationships/image" Target="../media/image181.png"/><Relationship Id="rId671" Type="http://schemas.openxmlformats.org/officeDocument/2006/relationships/image" Target="../media/image735.png"/><Relationship Id="rId769" Type="http://schemas.openxmlformats.org/officeDocument/2006/relationships/image" Target="../media/image833.png"/><Relationship Id="rId976" Type="http://schemas.openxmlformats.org/officeDocument/2006/relationships/image" Target="../media/image1040.png"/><Relationship Id="rId324" Type="http://schemas.openxmlformats.org/officeDocument/2006/relationships/image" Target="../media/image388.png"/><Relationship Id="rId531" Type="http://schemas.openxmlformats.org/officeDocument/2006/relationships/image" Target="../media/image595.png"/><Relationship Id="rId629" Type="http://schemas.openxmlformats.org/officeDocument/2006/relationships/image" Target="../media/image693.png"/><Relationship Id="rId1161" Type="http://schemas.openxmlformats.org/officeDocument/2006/relationships/image" Target="../media/image1225.png"/><Relationship Id="rId836" Type="http://schemas.openxmlformats.org/officeDocument/2006/relationships/image" Target="../media/image900.png"/><Relationship Id="rId1021" Type="http://schemas.openxmlformats.org/officeDocument/2006/relationships/image" Target="../media/image1085.png"/><Relationship Id="rId1119" Type="http://schemas.openxmlformats.org/officeDocument/2006/relationships/image" Target="../media/image1183.png"/><Relationship Id="rId903" Type="http://schemas.openxmlformats.org/officeDocument/2006/relationships/image" Target="../media/image967.png"/><Relationship Id="rId32" Type="http://schemas.openxmlformats.org/officeDocument/2006/relationships/image" Target="../media/image96.png"/><Relationship Id="rId181" Type="http://schemas.openxmlformats.org/officeDocument/2006/relationships/image" Target="../media/image245.png"/><Relationship Id="rId279" Type="http://schemas.openxmlformats.org/officeDocument/2006/relationships/image" Target="../media/image343.png"/><Relationship Id="rId486" Type="http://schemas.openxmlformats.org/officeDocument/2006/relationships/image" Target="../media/image550.png"/><Relationship Id="rId693" Type="http://schemas.openxmlformats.org/officeDocument/2006/relationships/image" Target="../media/image757.png"/><Relationship Id="rId139" Type="http://schemas.openxmlformats.org/officeDocument/2006/relationships/image" Target="../media/image203.png"/><Relationship Id="rId346" Type="http://schemas.openxmlformats.org/officeDocument/2006/relationships/image" Target="../media/image410.png"/><Relationship Id="rId553" Type="http://schemas.openxmlformats.org/officeDocument/2006/relationships/image" Target="../media/image617.png"/><Relationship Id="rId760" Type="http://schemas.openxmlformats.org/officeDocument/2006/relationships/image" Target="../media/image824.png"/><Relationship Id="rId998" Type="http://schemas.openxmlformats.org/officeDocument/2006/relationships/image" Target="../media/image1062.png"/><Relationship Id="rId1183" Type="http://schemas.openxmlformats.org/officeDocument/2006/relationships/image" Target="../media/image1247.png"/><Relationship Id="rId206" Type="http://schemas.openxmlformats.org/officeDocument/2006/relationships/image" Target="../media/image270.png"/><Relationship Id="rId413" Type="http://schemas.openxmlformats.org/officeDocument/2006/relationships/image" Target="../media/image477.png"/><Relationship Id="rId858" Type="http://schemas.openxmlformats.org/officeDocument/2006/relationships/image" Target="../media/image922.png"/><Relationship Id="rId1043" Type="http://schemas.openxmlformats.org/officeDocument/2006/relationships/image" Target="../media/image1107.png"/><Relationship Id="rId620" Type="http://schemas.openxmlformats.org/officeDocument/2006/relationships/image" Target="../media/image684.png"/><Relationship Id="rId718" Type="http://schemas.openxmlformats.org/officeDocument/2006/relationships/image" Target="../media/image782.png"/><Relationship Id="rId925" Type="http://schemas.openxmlformats.org/officeDocument/2006/relationships/image" Target="../media/image989.png"/><Relationship Id="rId1250" Type="http://schemas.openxmlformats.org/officeDocument/2006/relationships/image" Target="../media/image1314.png"/><Relationship Id="rId1110" Type="http://schemas.openxmlformats.org/officeDocument/2006/relationships/image" Target="../media/image1174.png"/><Relationship Id="rId1208" Type="http://schemas.openxmlformats.org/officeDocument/2006/relationships/image" Target="../media/image1272.png"/><Relationship Id="rId54" Type="http://schemas.openxmlformats.org/officeDocument/2006/relationships/image" Target="../media/image118.png"/><Relationship Id="rId270" Type="http://schemas.openxmlformats.org/officeDocument/2006/relationships/image" Target="../media/image334.png"/><Relationship Id="rId130" Type="http://schemas.openxmlformats.org/officeDocument/2006/relationships/image" Target="../media/image194.png"/><Relationship Id="rId368" Type="http://schemas.openxmlformats.org/officeDocument/2006/relationships/image" Target="../media/image432.png"/><Relationship Id="rId575" Type="http://schemas.openxmlformats.org/officeDocument/2006/relationships/image" Target="../media/image639.png"/><Relationship Id="rId782" Type="http://schemas.openxmlformats.org/officeDocument/2006/relationships/image" Target="../media/image846.png"/><Relationship Id="rId228" Type="http://schemas.openxmlformats.org/officeDocument/2006/relationships/image" Target="../media/image292.png"/><Relationship Id="rId435" Type="http://schemas.openxmlformats.org/officeDocument/2006/relationships/image" Target="../media/image499.png"/><Relationship Id="rId642" Type="http://schemas.openxmlformats.org/officeDocument/2006/relationships/image" Target="../media/image706.png"/><Relationship Id="rId1065" Type="http://schemas.openxmlformats.org/officeDocument/2006/relationships/image" Target="../media/image1129.png"/><Relationship Id="rId502" Type="http://schemas.openxmlformats.org/officeDocument/2006/relationships/image" Target="../media/image566.png"/><Relationship Id="rId947" Type="http://schemas.openxmlformats.org/officeDocument/2006/relationships/image" Target="../media/image1011.png"/><Relationship Id="rId1132" Type="http://schemas.openxmlformats.org/officeDocument/2006/relationships/image" Target="../media/image1196.png"/><Relationship Id="rId76" Type="http://schemas.openxmlformats.org/officeDocument/2006/relationships/image" Target="../media/image140.png"/><Relationship Id="rId807" Type="http://schemas.openxmlformats.org/officeDocument/2006/relationships/image" Target="../media/image871.png"/><Relationship Id="rId292" Type="http://schemas.openxmlformats.org/officeDocument/2006/relationships/image" Target="../media/image356.png"/><Relationship Id="rId597" Type="http://schemas.openxmlformats.org/officeDocument/2006/relationships/image" Target="../media/image661.png"/><Relationship Id="rId152" Type="http://schemas.openxmlformats.org/officeDocument/2006/relationships/image" Target="../media/image216.png"/><Relationship Id="rId457" Type="http://schemas.openxmlformats.org/officeDocument/2006/relationships/image" Target="../media/image521.png"/><Relationship Id="rId1087" Type="http://schemas.openxmlformats.org/officeDocument/2006/relationships/image" Target="../media/image1151.png"/><Relationship Id="rId664" Type="http://schemas.openxmlformats.org/officeDocument/2006/relationships/image" Target="../media/image728.png"/><Relationship Id="rId871" Type="http://schemas.openxmlformats.org/officeDocument/2006/relationships/image" Target="../media/image935.png"/><Relationship Id="rId969" Type="http://schemas.openxmlformats.org/officeDocument/2006/relationships/image" Target="../media/image1033.png"/><Relationship Id="rId317" Type="http://schemas.openxmlformats.org/officeDocument/2006/relationships/image" Target="../media/image381.png"/><Relationship Id="rId524" Type="http://schemas.openxmlformats.org/officeDocument/2006/relationships/image" Target="../media/image588.png"/><Relationship Id="rId731" Type="http://schemas.openxmlformats.org/officeDocument/2006/relationships/image" Target="../media/image795.png"/><Relationship Id="rId1154" Type="http://schemas.openxmlformats.org/officeDocument/2006/relationships/image" Target="../media/image1218.png"/><Relationship Id="rId98" Type="http://schemas.openxmlformats.org/officeDocument/2006/relationships/image" Target="../media/image162.png"/><Relationship Id="rId829" Type="http://schemas.openxmlformats.org/officeDocument/2006/relationships/image" Target="../media/image893.png"/><Relationship Id="rId1014" Type="http://schemas.openxmlformats.org/officeDocument/2006/relationships/image" Target="../media/image1078.png"/><Relationship Id="rId1221" Type="http://schemas.openxmlformats.org/officeDocument/2006/relationships/image" Target="../media/image1285.png"/><Relationship Id="rId25" Type="http://schemas.openxmlformats.org/officeDocument/2006/relationships/image" Target="../media/image89.png"/><Relationship Id="rId174" Type="http://schemas.openxmlformats.org/officeDocument/2006/relationships/image" Target="../media/image238.png"/><Relationship Id="rId381" Type="http://schemas.openxmlformats.org/officeDocument/2006/relationships/image" Target="../media/image445.png"/><Relationship Id="rId241" Type="http://schemas.openxmlformats.org/officeDocument/2006/relationships/image" Target="../media/image305.png"/><Relationship Id="rId479" Type="http://schemas.openxmlformats.org/officeDocument/2006/relationships/image" Target="../media/image543.png"/><Relationship Id="rId686" Type="http://schemas.openxmlformats.org/officeDocument/2006/relationships/image" Target="../media/image750.png"/><Relationship Id="rId893" Type="http://schemas.openxmlformats.org/officeDocument/2006/relationships/image" Target="../media/image957.png"/><Relationship Id="rId339" Type="http://schemas.openxmlformats.org/officeDocument/2006/relationships/image" Target="../media/image403.png"/><Relationship Id="rId546" Type="http://schemas.openxmlformats.org/officeDocument/2006/relationships/image" Target="../media/image610.png"/><Relationship Id="rId753" Type="http://schemas.openxmlformats.org/officeDocument/2006/relationships/image" Target="../media/image817.png"/><Relationship Id="rId1176" Type="http://schemas.openxmlformats.org/officeDocument/2006/relationships/image" Target="../media/image1240.png"/><Relationship Id="rId101" Type="http://schemas.openxmlformats.org/officeDocument/2006/relationships/image" Target="../media/image165.png"/><Relationship Id="rId406" Type="http://schemas.openxmlformats.org/officeDocument/2006/relationships/image" Target="../media/image470.png"/><Relationship Id="rId960" Type="http://schemas.openxmlformats.org/officeDocument/2006/relationships/image" Target="../media/image1024.png"/><Relationship Id="rId1036" Type="http://schemas.openxmlformats.org/officeDocument/2006/relationships/image" Target="../media/image1100.png"/><Relationship Id="rId1243" Type="http://schemas.openxmlformats.org/officeDocument/2006/relationships/image" Target="../media/image1307.png"/><Relationship Id="rId613" Type="http://schemas.openxmlformats.org/officeDocument/2006/relationships/image" Target="../media/image677.png"/><Relationship Id="rId820" Type="http://schemas.openxmlformats.org/officeDocument/2006/relationships/image" Target="../media/image884.png"/><Relationship Id="rId918" Type="http://schemas.openxmlformats.org/officeDocument/2006/relationships/image" Target="../media/image982.png"/><Relationship Id="rId1103" Type="http://schemas.openxmlformats.org/officeDocument/2006/relationships/image" Target="../media/image1167.png"/><Relationship Id="rId47" Type="http://schemas.openxmlformats.org/officeDocument/2006/relationships/image" Target="../media/image111.png"/><Relationship Id="rId196" Type="http://schemas.openxmlformats.org/officeDocument/2006/relationships/image" Target="../media/image260.png"/><Relationship Id="rId263" Type="http://schemas.openxmlformats.org/officeDocument/2006/relationships/image" Target="../media/image327.png"/><Relationship Id="rId470" Type="http://schemas.openxmlformats.org/officeDocument/2006/relationships/image" Target="../media/image534.png"/><Relationship Id="rId123" Type="http://schemas.openxmlformats.org/officeDocument/2006/relationships/image" Target="../media/image187.png"/><Relationship Id="rId330" Type="http://schemas.openxmlformats.org/officeDocument/2006/relationships/image" Target="../media/image394.png"/><Relationship Id="rId568" Type="http://schemas.openxmlformats.org/officeDocument/2006/relationships/image" Target="../media/image632.png"/><Relationship Id="rId775" Type="http://schemas.openxmlformats.org/officeDocument/2006/relationships/image" Target="../media/image839.png"/><Relationship Id="rId982" Type="http://schemas.openxmlformats.org/officeDocument/2006/relationships/image" Target="../media/image1046.png"/><Relationship Id="rId1198" Type="http://schemas.openxmlformats.org/officeDocument/2006/relationships/image" Target="../media/image1262.png"/><Relationship Id="rId428" Type="http://schemas.openxmlformats.org/officeDocument/2006/relationships/image" Target="../media/image492.png"/><Relationship Id="rId635" Type="http://schemas.openxmlformats.org/officeDocument/2006/relationships/image" Target="../media/image699.png"/><Relationship Id="rId842" Type="http://schemas.openxmlformats.org/officeDocument/2006/relationships/image" Target="../media/image906.png"/><Relationship Id="rId1058" Type="http://schemas.openxmlformats.org/officeDocument/2006/relationships/image" Target="../media/image1122.png"/><Relationship Id="rId702" Type="http://schemas.openxmlformats.org/officeDocument/2006/relationships/image" Target="../media/image766.png"/><Relationship Id="rId1125" Type="http://schemas.openxmlformats.org/officeDocument/2006/relationships/image" Target="../media/image1189.png"/><Relationship Id="rId69" Type="http://schemas.openxmlformats.org/officeDocument/2006/relationships/image" Target="../media/image133.png"/><Relationship Id="rId285" Type="http://schemas.openxmlformats.org/officeDocument/2006/relationships/image" Target="../media/image349.png"/><Relationship Id="rId492" Type="http://schemas.openxmlformats.org/officeDocument/2006/relationships/image" Target="../media/image556.png"/><Relationship Id="rId797" Type="http://schemas.openxmlformats.org/officeDocument/2006/relationships/image" Target="../media/image861.png"/><Relationship Id="rId145" Type="http://schemas.openxmlformats.org/officeDocument/2006/relationships/image" Target="../media/image209.png"/><Relationship Id="rId352" Type="http://schemas.openxmlformats.org/officeDocument/2006/relationships/image" Target="../media/image416.png"/><Relationship Id="rId212" Type="http://schemas.openxmlformats.org/officeDocument/2006/relationships/image" Target="../media/image276.png"/><Relationship Id="rId657" Type="http://schemas.openxmlformats.org/officeDocument/2006/relationships/image" Target="../media/image721.png"/><Relationship Id="rId864" Type="http://schemas.openxmlformats.org/officeDocument/2006/relationships/image" Target="../media/image928.png"/><Relationship Id="rId517" Type="http://schemas.openxmlformats.org/officeDocument/2006/relationships/image" Target="../media/image581.png"/><Relationship Id="rId724" Type="http://schemas.openxmlformats.org/officeDocument/2006/relationships/image" Target="../media/image788.png"/><Relationship Id="rId931" Type="http://schemas.openxmlformats.org/officeDocument/2006/relationships/image" Target="../media/image995.png"/><Relationship Id="rId1147" Type="http://schemas.openxmlformats.org/officeDocument/2006/relationships/image" Target="../media/image1211.png"/><Relationship Id="rId60" Type="http://schemas.openxmlformats.org/officeDocument/2006/relationships/image" Target="../media/image124.png"/><Relationship Id="rId1007" Type="http://schemas.openxmlformats.org/officeDocument/2006/relationships/image" Target="../media/image1071.png"/><Relationship Id="rId1214" Type="http://schemas.openxmlformats.org/officeDocument/2006/relationships/image" Target="../media/image1278.png"/><Relationship Id="rId18" Type="http://schemas.openxmlformats.org/officeDocument/2006/relationships/image" Target="../media/image82.png"/><Relationship Id="rId167" Type="http://schemas.openxmlformats.org/officeDocument/2006/relationships/image" Target="../media/image231.png"/><Relationship Id="rId374" Type="http://schemas.openxmlformats.org/officeDocument/2006/relationships/image" Target="../media/image438.png"/><Relationship Id="rId581" Type="http://schemas.openxmlformats.org/officeDocument/2006/relationships/image" Target="../media/image645.png"/><Relationship Id="rId234" Type="http://schemas.openxmlformats.org/officeDocument/2006/relationships/image" Target="../media/image298.png"/><Relationship Id="rId679" Type="http://schemas.openxmlformats.org/officeDocument/2006/relationships/image" Target="../media/image743.png"/><Relationship Id="rId886" Type="http://schemas.openxmlformats.org/officeDocument/2006/relationships/image" Target="../media/image950.png"/><Relationship Id="rId2" Type="http://schemas.openxmlformats.org/officeDocument/2006/relationships/image" Target="../media/image66.png"/><Relationship Id="rId441" Type="http://schemas.openxmlformats.org/officeDocument/2006/relationships/image" Target="../media/image505.png"/><Relationship Id="rId539" Type="http://schemas.openxmlformats.org/officeDocument/2006/relationships/image" Target="../media/image603.png"/><Relationship Id="rId746" Type="http://schemas.openxmlformats.org/officeDocument/2006/relationships/image" Target="../media/image810.png"/><Relationship Id="rId1071" Type="http://schemas.openxmlformats.org/officeDocument/2006/relationships/image" Target="../media/image1135.png"/><Relationship Id="rId1169" Type="http://schemas.openxmlformats.org/officeDocument/2006/relationships/image" Target="../media/image1233.png"/><Relationship Id="rId301" Type="http://schemas.openxmlformats.org/officeDocument/2006/relationships/image" Target="../media/image365.png"/><Relationship Id="rId953" Type="http://schemas.openxmlformats.org/officeDocument/2006/relationships/image" Target="../media/image1017.png"/><Relationship Id="rId1029" Type="http://schemas.openxmlformats.org/officeDocument/2006/relationships/image" Target="../media/image1093.png"/><Relationship Id="rId1236" Type="http://schemas.openxmlformats.org/officeDocument/2006/relationships/image" Target="../media/image1300.png"/><Relationship Id="rId82" Type="http://schemas.openxmlformats.org/officeDocument/2006/relationships/image" Target="../media/image146.png"/><Relationship Id="rId606" Type="http://schemas.openxmlformats.org/officeDocument/2006/relationships/image" Target="../media/image670.png"/><Relationship Id="rId813" Type="http://schemas.openxmlformats.org/officeDocument/2006/relationships/image" Target="../media/image877.png"/><Relationship Id="rId189" Type="http://schemas.openxmlformats.org/officeDocument/2006/relationships/image" Target="../media/image253.png"/><Relationship Id="rId396" Type="http://schemas.openxmlformats.org/officeDocument/2006/relationships/image" Target="../media/image460.png"/><Relationship Id="rId256" Type="http://schemas.openxmlformats.org/officeDocument/2006/relationships/image" Target="../media/image320.png"/><Relationship Id="rId463" Type="http://schemas.openxmlformats.org/officeDocument/2006/relationships/image" Target="../media/image527.png"/><Relationship Id="rId670" Type="http://schemas.openxmlformats.org/officeDocument/2006/relationships/image" Target="../media/image734.png"/><Relationship Id="rId1093" Type="http://schemas.openxmlformats.org/officeDocument/2006/relationships/image" Target="../media/image11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1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3.png"/><Relationship Id="rId4" Type="http://schemas.openxmlformats.org/officeDocument/2006/relationships/image" Target="../media/image13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0.png"/><Relationship Id="rId13" Type="http://schemas.openxmlformats.org/officeDocument/2006/relationships/image" Target="../media/image1335.png"/><Relationship Id="rId18" Type="http://schemas.openxmlformats.org/officeDocument/2006/relationships/image" Target="../media/image1340.png"/><Relationship Id="rId26" Type="http://schemas.openxmlformats.org/officeDocument/2006/relationships/image" Target="../media/image1348.png"/><Relationship Id="rId3" Type="http://schemas.openxmlformats.org/officeDocument/2006/relationships/image" Target="../media/image1325.png"/><Relationship Id="rId21" Type="http://schemas.openxmlformats.org/officeDocument/2006/relationships/image" Target="../media/image1343.png"/><Relationship Id="rId7" Type="http://schemas.openxmlformats.org/officeDocument/2006/relationships/image" Target="../media/image1329.png"/><Relationship Id="rId12" Type="http://schemas.openxmlformats.org/officeDocument/2006/relationships/image" Target="../media/image1334.png"/><Relationship Id="rId17" Type="http://schemas.openxmlformats.org/officeDocument/2006/relationships/image" Target="../media/image1339.png"/><Relationship Id="rId25" Type="http://schemas.openxmlformats.org/officeDocument/2006/relationships/image" Target="../media/image1347.png"/><Relationship Id="rId2" Type="http://schemas.openxmlformats.org/officeDocument/2006/relationships/image" Target="../media/image1324.png"/><Relationship Id="rId16" Type="http://schemas.openxmlformats.org/officeDocument/2006/relationships/image" Target="../media/image1338.png"/><Relationship Id="rId20" Type="http://schemas.openxmlformats.org/officeDocument/2006/relationships/image" Target="../media/image1342.png"/><Relationship Id="rId29" Type="http://schemas.openxmlformats.org/officeDocument/2006/relationships/image" Target="../media/image1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8.png"/><Relationship Id="rId11" Type="http://schemas.openxmlformats.org/officeDocument/2006/relationships/image" Target="../media/image1333.png"/><Relationship Id="rId24" Type="http://schemas.openxmlformats.org/officeDocument/2006/relationships/image" Target="../media/image1346.jpg"/><Relationship Id="rId5" Type="http://schemas.openxmlformats.org/officeDocument/2006/relationships/image" Target="../media/image1327.png"/><Relationship Id="rId15" Type="http://schemas.openxmlformats.org/officeDocument/2006/relationships/image" Target="../media/image1337.png"/><Relationship Id="rId23" Type="http://schemas.openxmlformats.org/officeDocument/2006/relationships/image" Target="../media/image1345.png"/><Relationship Id="rId28" Type="http://schemas.openxmlformats.org/officeDocument/2006/relationships/image" Target="../media/image1350.png"/><Relationship Id="rId10" Type="http://schemas.openxmlformats.org/officeDocument/2006/relationships/image" Target="../media/image1332.png"/><Relationship Id="rId19" Type="http://schemas.openxmlformats.org/officeDocument/2006/relationships/image" Target="../media/image1341.png"/><Relationship Id="rId31" Type="http://schemas.openxmlformats.org/officeDocument/2006/relationships/image" Target="../media/image1353.png"/><Relationship Id="rId4" Type="http://schemas.openxmlformats.org/officeDocument/2006/relationships/image" Target="../media/image1326.png"/><Relationship Id="rId9" Type="http://schemas.openxmlformats.org/officeDocument/2006/relationships/image" Target="../media/image1331.png"/><Relationship Id="rId14" Type="http://schemas.openxmlformats.org/officeDocument/2006/relationships/image" Target="../media/image1336.png"/><Relationship Id="rId22" Type="http://schemas.openxmlformats.org/officeDocument/2006/relationships/image" Target="../media/image1344.png"/><Relationship Id="rId27" Type="http://schemas.openxmlformats.org/officeDocument/2006/relationships/image" Target="../media/image1349.png"/><Relationship Id="rId30" Type="http://schemas.openxmlformats.org/officeDocument/2006/relationships/image" Target="../media/image13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1745" y="0"/>
            <a:ext cx="14822805" cy="11308715"/>
          </a:xfrm>
          <a:custGeom>
            <a:avLst/>
            <a:gdLst/>
            <a:ahLst/>
            <a:cxnLst/>
            <a:rect l="l" t="t" r="r" b="b"/>
            <a:pathLst>
              <a:path w="14822805" h="11308715">
                <a:moveTo>
                  <a:pt x="0" y="11308556"/>
                </a:moveTo>
                <a:lnTo>
                  <a:pt x="14822354" y="11308556"/>
                </a:lnTo>
                <a:lnTo>
                  <a:pt x="1482235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281930" cy="11308715"/>
          </a:xfrm>
          <a:custGeom>
            <a:avLst/>
            <a:gdLst/>
            <a:ahLst/>
            <a:cxnLst/>
            <a:rect l="l" t="t" r="r" b="b"/>
            <a:pathLst>
              <a:path w="5281930" h="11308715">
                <a:moveTo>
                  <a:pt x="5281744" y="0"/>
                </a:moveTo>
                <a:lnTo>
                  <a:pt x="0" y="0"/>
                </a:lnTo>
                <a:lnTo>
                  <a:pt x="0" y="11308556"/>
                </a:lnTo>
                <a:lnTo>
                  <a:pt x="5281744" y="11308556"/>
                </a:lnTo>
                <a:lnTo>
                  <a:pt x="528174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76605">
              <a:lnSpc>
                <a:spcPts val="14025"/>
              </a:lnSpc>
              <a:spcBef>
                <a:spcPts val="125"/>
              </a:spcBef>
            </a:pPr>
            <a:r>
              <a:rPr spc="-445" dirty="0"/>
              <a:t>Гигиена</a:t>
            </a:r>
          </a:p>
          <a:p>
            <a:pPr marL="776605">
              <a:lnSpc>
                <a:spcPts val="14025"/>
              </a:lnSpc>
            </a:pPr>
            <a:r>
              <a:rPr spc="-114" dirty="0"/>
              <a:t>и</a:t>
            </a:r>
            <a:r>
              <a:rPr spc="-760" dirty="0"/>
              <a:t> </a:t>
            </a:r>
            <a:r>
              <a:rPr spc="-340" dirty="0"/>
              <a:t>твоё</a:t>
            </a:r>
            <a:r>
              <a:rPr spc="-760" dirty="0"/>
              <a:t> </a:t>
            </a:r>
            <a:r>
              <a:rPr spc="-320" dirty="0"/>
              <a:t>здоровье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7271530" y="512323"/>
            <a:ext cx="2052320" cy="2052320"/>
            <a:chOff x="17271530" y="512323"/>
            <a:chExt cx="2052320" cy="2052320"/>
          </a:xfrm>
        </p:grpSpPr>
        <p:sp>
          <p:nvSpPr>
            <p:cNvPr id="6" name="object 6"/>
            <p:cNvSpPr/>
            <p:nvPr/>
          </p:nvSpPr>
          <p:spPr>
            <a:xfrm>
              <a:off x="17271530" y="512323"/>
              <a:ext cx="2052320" cy="2052320"/>
            </a:xfrm>
            <a:custGeom>
              <a:avLst/>
              <a:gdLst/>
              <a:ahLst/>
              <a:cxnLst/>
              <a:rect l="l" t="t" r="r" b="b"/>
              <a:pathLst>
                <a:path w="2052319" h="2052320">
                  <a:moveTo>
                    <a:pt x="1025843" y="0"/>
                  </a:moveTo>
                  <a:lnTo>
                    <a:pt x="977551" y="1116"/>
                  </a:lnTo>
                  <a:lnTo>
                    <a:pt x="929835" y="4433"/>
                  </a:lnTo>
                  <a:lnTo>
                    <a:pt x="882742" y="9901"/>
                  </a:lnTo>
                  <a:lnTo>
                    <a:pt x="836323" y="17471"/>
                  </a:lnTo>
                  <a:lnTo>
                    <a:pt x="790626" y="27093"/>
                  </a:lnTo>
                  <a:lnTo>
                    <a:pt x="745701" y="38718"/>
                  </a:lnTo>
                  <a:lnTo>
                    <a:pt x="701596" y="52298"/>
                  </a:lnTo>
                  <a:lnTo>
                    <a:pt x="658362" y="67782"/>
                  </a:lnTo>
                  <a:lnTo>
                    <a:pt x="616048" y="85121"/>
                  </a:lnTo>
                  <a:lnTo>
                    <a:pt x="574702" y="104267"/>
                  </a:lnTo>
                  <a:lnTo>
                    <a:pt x="534375" y="125170"/>
                  </a:lnTo>
                  <a:lnTo>
                    <a:pt x="495114" y="147780"/>
                  </a:lnTo>
                  <a:lnTo>
                    <a:pt x="456970" y="172049"/>
                  </a:lnTo>
                  <a:lnTo>
                    <a:pt x="419992" y="197927"/>
                  </a:lnTo>
                  <a:lnTo>
                    <a:pt x="384230" y="225365"/>
                  </a:lnTo>
                  <a:lnTo>
                    <a:pt x="349731" y="254314"/>
                  </a:lnTo>
                  <a:lnTo>
                    <a:pt x="316546" y="284724"/>
                  </a:lnTo>
                  <a:lnTo>
                    <a:pt x="284724" y="316546"/>
                  </a:lnTo>
                  <a:lnTo>
                    <a:pt x="254314" y="349731"/>
                  </a:lnTo>
                  <a:lnTo>
                    <a:pt x="225365" y="384230"/>
                  </a:lnTo>
                  <a:lnTo>
                    <a:pt x="197927" y="419992"/>
                  </a:lnTo>
                  <a:lnTo>
                    <a:pt x="172049" y="456970"/>
                  </a:lnTo>
                  <a:lnTo>
                    <a:pt x="147780" y="495114"/>
                  </a:lnTo>
                  <a:lnTo>
                    <a:pt x="125170" y="534375"/>
                  </a:lnTo>
                  <a:lnTo>
                    <a:pt x="104267" y="574702"/>
                  </a:lnTo>
                  <a:lnTo>
                    <a:pt x="85121" y="616048"/>
                  </a:lnTo>
                  <a:lnTo>
                    <a:pt x="67782" y="658362"/>
                  </a:lnTo>
                  <a:lnTo>
                    <a:pt x="52298" y="701596"/>
                  </a:lnTo>
                  <a:lnTo>
                    <a:pt x="38718" y="745701"/>
                  </a:lnTo>
                  <a:lnTo>
                    <a:pt x="27093" y="790626"/>
                  </a:lnTo>
                  <a:lnTo>
                    <a:pt x="17471" y="836323"/>
                  </a:lnTo>
                  <a:lnTo>
                    <a:pt x="9901" y="882742"/>
                  </a:lnTo>
                  <a:lnTo>
                    <a:pt x="4433" y="929835"/>
                  </a:lnTo>
                  <a:lnTo>
                    <a:pt x="1116" y="977551"/>
                  </a:lnTo>
                  <a:lnTo>
                    <a:pt x="0" y="1025843"/>
                  </a:lnTo>
                  <a:lnTo>
                    <a:pt x="1116" y="1074134"/>
                  </a:lnTo>
                  <a:lnTo>
                    <a:pt x="4433" y="1121851"/>
                  </a:lnTo>
                  <a:lnTo>
                    <a:pt x="9901" y="1168943"/>
                  </a:lnTo>
                  <a:lnTo>
                    <a:pt x="17471" y="1215363"/>
                  </a:lnTo>
                  <a:lnTo>
                    <a:pt x="27093" y="1261060"/>
                  </a:lnTo>
                  <a:lnTo>
                    <a:pt x="38718" y="1305985"/>
                  </a:lnTo>
                  <a:lnTo>
                    <a:pt x="52298" y="1350090"/>
                  </a:lnTo>
                  <a:lnTo>
                    <a:pt x="67782" y="1393324"/>
                  </a:lnTo>
                  <a:lnTo>
                    <a:pt x="85121" y="1435639"/>
                  </a:lnTo>
                  <a:lnTo>
                    <a:pt x="104267" y="1476985"/>
                  </a:lnTo>
                  <a:lnTo>
                    <a:pt x="125170" y="1517313"/>
                  </a:lnTo>
                  <a:lnTo>
                    <a:pt x="147780" y="1556574"/>
                  </a:lnTo>
                  <a:lnTo>
                    <a:pt x="172049" y="1594718"/>
                  </a:lnTo>
                  <a:lnTo>
                    <a:pt x="197927" y="1631696"/>
                  </a:lnTo>
                  <a:lnTo>
                    <a:pt x="225365" y="1667460"/>
                  </a:lnTo>
                  <a:lnTo>
                    <a:pt x="254314" y="1701959"/>
                  </a:lnTo>
                  <a:lnTo>
                    <a:pt x="284724" y="1735144"/>
                  </a:lnTo>
                  <a:lnTo>
                    <a:pt x="316546" y="1766967"/>
                  </a:lnTo>
                  <a:lnTo>
                    <a:pt x="349731" y="1797377"/>
                  </a:lnTo>
                  <a:lnTo>
                    <a:pt x="384230" y="1826326"/>
                  </a:lnTo>
                  <a:lnTo>
                    <a:pt x="419992" y="1853765"/>
                  </a:lnTo>
                  <a:lnTo>
                    <a:pt x="456970" y="1879643"/>
                  </a:lnTo>
                  <a:lnTo>
                    <a:pt x="495114" y="1903912"/>
                  </a:lnTo>
                  <a:lnTo>
                    <a:pt x="534375" y="1926523"/>
                  </a:lnTo>
                  <a:lnTo>
                    <a:pt x="574702" y="1947426"/>
                  </a:lnTo>
                  <a:lnTo>
                    <a:pt x="616048" y="1966573"/>
                  </a:lnTo>
                  <a:lnTo>
                    <a:pt x="658362" y="1983913"/>
                  </a:lnTo>
                  <a:lnTo>
                    <a:pt x="701596" y="1999397"/>
                  </a:lnTo>
                  <a:lnTo>
                    <a:pt x="745701" y="2012977"/>
                  </a:lnTo>
                  <a:lnTo>
                    <a:pt x="790626" y="2024602"/>
                  </a:lnTo>
                  <a:lnTo>
                    <a:pt x="836323" y="2034225"/>
                  </a:lnTo>
                  <a:lnTo>
                    <a:pt x="882742" y="2041795"/>
                  </a:lnTo>
                  <a:lnTo>
                    <a:pt x="929835" y="2047263"/>
                  </a:lnTo>
                  <a:lnTo>
                    <a:pt x="977551" y="2050580"/>
                  </a:lnTo>
                  <a:lnTo>
                    <a:pt x="1025843" y="2051696"/>
                  </a:lnTo>
                  <a:lnTo>
                    <a:pt x="1074135" y="2050580"/>
                  </a:lnTo>
                  <a:lnTo>
                    <a:pt x="1121852" y="2047263"/>
                  </a:lnTo>
                  <a:lnTo>
                    <a:pt x="1168946" y="2041795"/>
                  </a:lnTo>
                  <a:lnTo>
                    <a:pt x="1215366" y="2034225"/>
                  </a:lnTo>
                  <a:lnTo>
                    <a:pt x="1261063" y="2024602"/>
                  </a:lnTo>
                  <a:lnTo>
                    <a:pt x="1305989" y="2012977"/>
                  </a:lnTo>
                  <a:lnTo>
                    <a:pt x="1350094" y="1999397"/>
                  </a:lnTo>
                  <a:lnTo>
                    <a:pt x="1393328" y="1983913"/>
                  </a:lnTo>
                  <a:lnTo>
                    <a:pt x="1435643" y="1966573"/>
                  </a:lnTo>
                  <a:lnTo>
                    <a:pt x="1476990" y="1947426"/>
                  </a:lnTo>
                  <a:lnTo>
                    <a:pt x="1517318" y="1926523"/>
                  </a:lnTo>
                  <a:lnTo>
                    <a:pt x="1556578" y="1903912"/>
                  </a:lnTo>
                  <a:lnTo>
                    <a:pt x="1594723" y="1879643"/>
                  </a:lnTo>
                  <a:lnTo>
                    <a:pt x="1631701" y="1853765"/>
                  </a:lnTo>
                  <a:lnTo>
                    <a:pt x="1667464" y="1826326"/>
                  </a:lnTo>
                  <a:lnTo>
                    <a:pt x="1701963" y="1797377"/>
                  </a:lnTo>
                  <a:lnTo>
                    <a:pt x="1735148" y="1766967"/>
                  </a:lnTo>
                  <a:lnTo>
                    <a:pt x="1766971" y="1735144"/>
                  </a:lnTo>
                  <a:lnTo>
                    <a:pt x="1797381" y="1701959"/>
                  </a:lnTo>
                  <a:lnTo>
                    <a:pt x="1826330" y="1667460"/>
                  </a:lnTo>
                  <a:lnTo>
                    <a:pt x="1853768" y="1631696"/>
                  </a:lnTo>
                  <a:lnTo>
                    <a:pt x="1879646" y="1594718"/>
                  </a:lnTo>
                  <a:lnTo>
                    <a:pt x="1903915" y="1556574"/>
                  </a:lnTo>
                  <a:lnTo>
                    <a:pt x="1926525" y="1517313"/>
                  </a:lnTo>
                  <a:lnTo>
                    <a:pt x="1947428" y="1476985"/>
                  </a:lnTo>
                  <a:lnTo>
                    <a:pt x="1966574" y="1435639"/>
                  </a:lnTo>
                  <a:lnTo>
                    <a:pt x="1983914" y="1393324"/>
                  </a:lnTo>
                  <a:lnTo>
                    <a:pt x="1999398" y="1350090"/>
                  </a:lnTo>
                  <a:lnTo>
                    <a:pt x="2012978" y="1305985"/>
                  </a:lnTo>
                  <a:lnTo>
                    <a:pt x="2024603" y="1261060"/>
                  </a:lnTo>
                  <a:lnTo>
                    <a:pt x="2034225" y="1215363"/>
                  </a:lnTo>
                  <a:lnTo>
                    <a:pt x="2041795" y="1168943"/>
                  </a:lnTo>
                  <a:lnTo>
                    <a:pt x="2047263" y="1121851"/>
                  </a:lnTo>
                  <a:lnTo>
                    <a:pt x="2050580" y="1074134"/>
                  </a:lnTo>
                  <a:lnTo>
                    <a:pt x="2051696" y="1025843"/>
                  </a:lnTo>
                  <a:lnTo>
                    <a:pt x="2050580" y="977551"/>
                  </a:lnTo>
                  <a:lnTo>
                    <a:pt x="2047263" y="929835"/>
                  </a:lnTo>
                  <a:lnTo>
                    <a:pt x="2041795" y="882742"/>
                  </a:lnTo>
                  <a:lnTo>
                    <a:pt x="2034225" y="836323"/>
                  </a:lnTo>
                  <a:lnTo>
                    <a:pt x="2024603" y="790626"/>
                  </a:lnTo>
                  <a:lnTo>
                    <a:pt x="2012978" y="745701"/>
                  </a:lnTo>
                  <a:lnTo>
                    <a:pt x="1999398" y="701596"/>
                  </a:lnTo>
                  <a:lnTo>
                    <a:pt x="1983914" y="658362"/>
                  </a:lnTo>
                  <a:lnTo>
                    <a:pt x="1966574" y="616048"/>
                  </a:lnTo>
                  <a:lnTo>
                    <a:pt x="1947428" y="574702"/>
                  </a:lnTo>
                  <a:lnTo>
                    <a:pt x="1926525" y="534375"/>
                  </a:lnTo>
                  <a:lnTo>
                    <a:pt x="1903915" y="495114"/>
                  </a:lnTo>
                  <a:lnTo>
                    <a:pt x="1879646" y="456970"/>
                  </a:lnTo>
                  <a:lnTo>
                    <a:pt x="1853768" y="419992"/>
                  </a:lnTo>
                  <a:lnTo>
                    <a:pt x="1826330" y="384230"/>
                  </a:lnTo>
                  <a:lnTo>
                    <a:pt x="1797381" y="349731"/>
                  </a:lnTo>
                  <a:lnTo>
                    <a:pt x="1766971" y="316546"/>
                  </a:lnTo>
                  <a:lnTo>
                    <a:pt x="1735148" y="284724"/>
                  </a:lnTo>
                  <a:lnTo>
                    <a:pt x="1701963" y="254314"/>
                  </a:lnTo>
                  <a:lnTo>
                    <a:pt x="1667464" y="225365"/>
                  </a:lnTo>
                  <a:lnTo>
                    <a:pt x="1631701" y="197927"/>
                  </a:lnTo>
                  <a:lnTo>
                    <a:pt x="1594723" y="172049"/>
                  </a:lnTo>
                  <a:lnTo>
                    <a:pt x="1556578" y="147780"/>
                  </a:lnTo>
                  <a:lnTo>
                    <a:pt x="1517318" y="125170"/>
                  </a:lnTo>
                  <a:lnTo>
                    <a:pt x="1476990" y="104267"/>
                  </a:lnTo>
                  <a:lnTo>
                    <a:pt x="1435643" y="85121"/>
                  </a:lnTo>
                  <a:lnTo>
                    <a:pt x="1393328" y="67782"/>
                  </a:lnTo>
                  <a:lnTo>
                    <a:pt x="1350094" y="52298"/>
                  </a:lnTo>
                  <a:lnTo>
                    <a:pt x="1305989" y="38718"/>
                  </a:lnTo>
                  <a:lnTo>
                    <a:pt x="1261063" y="27093"/>
                  </a:lnTo>
                  <a:lnTo>
                    <a:pt x="1215366" y="17471"/>
                  </a:lnTo>
                  <a:lnTo>
                    <a:pt x="1168946" y="9901"/>
                  </a:lnTo>
                  <a:lnTo>
                    <a:pt x="1121852" y="4433"/>
                  </a:lnTo>
                  <a:lnTo>
                    <a:pt x="1074135" y="1116"/>
                  </a:lnTo>
                  <a:lnTo>
                    <a:pt x="102584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69747" y="710527"/>
              <a:ext cx="1655445" cy="1655445"/>
            </a:xfrm>
            <a:custGeom>
              <a:avLst/>
              <a:gdLst/>
              <a:ahLst/>
              <a:cxnLst/>
              <a:rect l="l" t="t" r="r" b="b"/>
              <a:pathLst>
                <a:path w="1655444" h="1655445">
                  <a:moveTo>
                    <a:pt x="827629" y="0"/>
                  </a:moveTo>
                  <a:lnTo>
                    <a:pt x="778999" y="1404"/>
                  </a:lnTo>
                  <a:lnTo>
                    <a:pt x="731110" y="5568"/>
                  </a:lnTo>
                  <a:lnTo>
                    <a:pt x="684038" y="12412"/>
                  </a:lnTo>
                  <a:lnTo>
                    <a:pt x="637861" y="21858"/>
                  </a:lnTo>
                  <a:lnTo>
                    <a:pt x="592658" y="33831"/>
                  </a:lnTo>
                  <a:lnTo>
                    <a:pt x="548504" y="48251"/>
                  </a:lnTo>
                  <a:lnTo>
                    <a:pt x="505479" y="65041"/>
                  </a:lnTo>
                  <a:lnTo>
                    <a:pt x="463659" y="84123"/>
                  </a:lnTo>
                  <a:lnTo>
                    <a:pt x="423123" y="105420"/>
                  </a:lnTo>
                  <a:lnTo>
                    <a:pt x="383947" y="128855"/>
                  </a:lnTo>
                  <a:lnTo>
                    <a:pt x="346210" y="154349"/>
                  </a:lnTo>
                  <a:lnTo>
                    <a:pt x="309989" y="181825"/>
                  </a:lnTo>
                  <a:lnTo>
                    <a:pt x="275363" y="211205"/>
                  </a:lnTo>
                  <a:lnTo>
                    <a:pt x="242407" y="242412"/>
                  </a:lnTo>
                  <a:lnTo>
                    <a:pt x="211201" y="275368"/>
                  </a:lnTo>
                  <a:lnTo>
                    <a:pt x="181821" y="309996"/>
                  </a:lnTo>
                  <a:lnTo>
                    <a:pt x="154345" y="346217"/>
                  </a:lnTo>
                  <a:lnTo>
                    <a:pt x="128852" y="383955"/>
                  </a:lnTo>
                  <a:lnTo>
                    <a:pt x="105418" y="423131"/>
                  </a:lnTo>
                  <a:lnTo>
                    <a:pt x="84121" y="463667"/>
                  </a:lnTo>
                  <a:lnTo>
                    <a:pt x="65039" y="505488"/>
                  </a:lnTo>
                  <a:lnTo>
                    <a:pt x="48249" y="548513"/>
                  </a:lnTo>
                  <a:lnTo>
                    <a:pt x="33830" y="592667"/>
                  </a:lnTo>
                  <a:lnTo>
                    <a:pt x="21858" y="637871"/>
                  </a:lnTo>
                  <a:lnTo>
                    <a:pt x="12411" y="684048"/>
                  </a:lnTo>
                  <a:lnTo>
                    <a:pt x="5568" y="731120"/>
                  </a:lnTo>
                  <a:lnTo>
                    <a:pt x="1404" y="779010"/>
                  </a:lnTo>
                  <a:lnTo>
                    <a:pt x="0" y="827639"/>
                  </a:lnTo>
                  <a:lnTo>
                    <a:pt x="1404" y="876270"/>
                  </a:lnTo>
                  <a:lnTo>
                    <a:pt x="5568" y="924160"/>
                  </a:lnTo>
                  <a:lnTo>
                    <a:pt x="12411" y="971233"/>
                  </a:lnTo>
                  <a:lnTo>
                    <a:pt x="21858" y="1017410"/>
                  </a:lnTo>
                  <a:lnTo>
                    <a:pt x="33830" y="1062615"/>
                  </a:lnTo>
                  <a:lnTo>
                    <a:pt x="48249" y="1106769"/>
                  </a:lnTo>
                  <a:lnTo>
                    <a:pt x="65039" y="1149795"/>
                  </a:lnTo>
                  <a:lnTo>
                    <a:pt x="84121" y="1191616"/>
                  </a:lnTo>
                  <a:lnTo>
                    <a:pt x="105418" y="1232153"/>
                  </a:lnTo>
                  <a:lnTo>
                    <a:pt x="128852" y="1271329"/>
                  </a:lnTo>
                  <a:lnTo>
                    <a:pt x="154345" y="1309066"/>
                  </a:lnTo>
                  <a:lnTo>
                    <a:pt x="181821" y="1345287"/>
                  </a:lnTo>
                  <a:lnTo>
                    <a:pt x="211201" y="1379914"/>
                  </a:lnTo>
                  <a:lnTo>
                    <a:pt x="242407" y="1412870"/>
                  </a:lnTo>
                  <a:lnTo>
                    <a:pt x="275363" y="1444077"/>
                  </a:lnTo>
                  <a:lnTo>
                    <a:pt x="309989" y="1473457"/>
                  </a:lnTo>
                  <a:lnTo>
                    <a:pt x="346210" y="1500932"/>
                  </a:lnTo>
                  <a:lnTo>
                    <a:pt x="383947" y="1526426"/>
                  </a:lnTo>
                  <a:lnTo>
                    <a:pt x="423123" y="1549860"/>
                  </a:lnTo>
                  <a:lnTo>
                    <a:pt x="463659" y="1571157"/>
                  </a:lnTo>
                  <a:lnTo>
                    <a:pt x="505479" y="1590239"/>
                  </a:lnTo>
                  <a:lnTo>
                    <a:pt x="548504" y="1607029"/>
                  </a:lnTo>
                  <a:lnTo>
                    <a:pt x="592658" y="1621449"/>
                  </a:lnTo>
                  <a:lnTo>
                    <a:pt x="637861" y="1633421"/>
                  </a:lnTo>
                  <a:lnTo>
                    <a:pt x="684038" y="1642867"/>
                  </a:lnTo>
                  <a:lnTo>
                    <a:pt x="731110" y="1649711"/>
                  </a:lnTo>
                  <a:lnTo>
                    <a:pt x="778999" y="1653874"/>
                  </a:lnTo>
                  <a:lnTo>
                    <a:pt x="827629" y="1655279"/>
                  </a:lnTo>
                  <a:lnTo>
                    <a:pt x="876259" y="1653874"/>
                  </a:lnTo>
                  <a:lnTo>
                    <a:pt x="924150" y="1649711"/>
                  </a:lnTo>
                  <a:lnTo>
                    <a:pt x="971222" y="1642867"/>
                  </a:lnTo>
                  <a:lnTo>
                    <a:pt x="1017400" y="1633421"/>
                  </a:lnTo>
                  <a:lnTo>
                    <a:pt x="1062605" y="1621449"/>
                  </a:lnTo>
                  <a:lnTo>
                    <a:pt x="1106759" y="1607029"/>
                  </a:lnTo>
                  <a:lnTo>
                    <a:pt x="1149785" y="1590239"/>
                  </a:lnTo>
                  <a:lnTo>
                    <a:pt x="1191605" y="1571157"/>
                  </a:lnTo>
                  <a:lnTo>
                    <a:pt x="1232142" y="1549860"/>
                  </a:lnTo>
                  <a:lnTo>
                    <a:pt x="1271318" y="1526426"/>
                  </a:lnTo>
                  <a:lnTo>
                    <a:pt x="1309055" y="1500932"/>
                  </a:lnTo>
                  <a:lnTo>
                    <a:pt x="1345277" y="1473457"/>
                  </a:lnTo>
                  <a:lnTo>
                    <a:pt x="1379904" y="1444077"/>
                  </a:lnTo>
                  <a:lnTo>
                    <a:pt x="1412860" y="1412870"/>
                  </a:lnTo>
                  <a:lnTo>
                    <a:pt x="1444066" y="1379914"/>
                  </a:lnTo>
                  <a:lnTo>
                    <a:pt x="1473446" y="1345287"/>
                  </a:lnTo>
                  <a:lnTo>
                    <a:pt x="1500922" y="1309066"/>
                  </a:lnTo>
                  <a:lnTo>
                    <a:pt x="1526416" y="1271329"/>
                  </a:lnTo>
                  <a:lnTo>
                    <a:pt x="1549850" y="1232153"/>
                  </a:lnTo>
                  <a:lnTo>
                    <a:pt x="1571147" y="1191616"/>
                  </a:lnTo>
                  <a:lnTo>
                    <a:pt x="1590229" y="1149795"/>
                  </a:lnTo>
                  <a:lnTo>
                    <a:pt x="1607019" y="1106769"/>
                  </a:lnTo>
                  <a:lnTo>
                    <a:pt x="1621438" y="1062615"/>
                  </a:lnTo>
                  <a:lnTo>
                    <a:pt x="1633410" y="1017410"/>
                  </a:lnTo>
                  <a:lnTo>
                    <a:pt x="1642857" y="971233"/>
                  </a:lnTo>
                  <a:lnTo>
                    <a:pt x="1649700" y="924160"/>
                  </a:lnTo>
                  <a:lnTo>
                    <a:pt x="1653864" y="876270"/>
                  </a:lnTo>
                  <a:lnTo>
                    <a:pt x="1655268" y="827639"/>
                  </a:lnTo>
                  <a:lnTo>
                    <a:pt x="1653864" y="779010"/>
                  </a:lnTo>
                  <a:lnTo>
                    <a:pt x="1649700" y="731120"/>
                  </a:lnTo>
                  <a:lnTo>
                    <a:pt x="1642857" y="684048"/>
                  </a:lnTo>
                  <a:lnTo>
                    <a:pt x="1633410" y="637871"/>
                  </a:lnTo>
                  <a:lnTo>
                    <a:pt x="1621438" y="592667"/>
                  </a:lnTo>
                  <a:lnTo>
                    <a:pt x="1607019" y="548513"/>
                  </a:lnTo>
                  <a:lnTo>
                    <a:pt x="1590229" y="505488"/>
                  </a:lnTo>
                  <a:lnTo>
                    <a:pt x="1571147" y="463667"/>
                  </a:lnTo>
                  <a:lnTo>
                    <a:pt x="1549850" y="423131"/>
                  </a:lnTo>
                  <a:lnTo>
                    <a:pt x="1526416" y="383955"/>
                  </a:lnTo>
                  <a:lnTo>
                    <a:pt x="1500922" y="346217"/>
                  </a:lnTo>
                  <a:lnTo>
                    <a:pt x="1473446" y="309996"/>
                  </a:lnTo>
                  <a:lnTo>
                    <a:pt x="1444066" y="275368"/>
                  </a:lnTo>
                  <a:lnTo>
                    <a:pt x="1412860" y="242412"/>
                  </a:lnTo>
                  <a:lnTo>
                    <a:pt x="1379904" y="211205"/>
                  </a:lnTo>
                  <a:lnTo>
                    <a:pt x="1345277" y="181825"/>
                  </a:lnTo>
                  <a:lnTo>
                    <a:pt x="1309055" y="154349"/>
                  </a:lnTo>
                  <a:lnTo>
                    <a:pt x="1271318" y="128855"/>
                  </a:lnTo>
                  <a:lnTo>
                    <a:pt x="1232142" y="105420"/>
                  </a:lnTo>
                  <a:lnTo>
                    <a:pt x="1191605" y="84123"/>
                  </a:lnTo>
                  <a:lnTo>
                    <a:pt x="1149785" y="65041"/>
                  </a:lnTo>
                  <a:lnTo>
                    <a:pt x="1106759" y="48251"/>
                  </a:lnTo>
                  <a:lnTo>
                    <a:pt x="1062605" y="33831"/>
                  </a:lnTo>
                  <a:lnTo>
                    <a:pt x="1017400" y="21858"/>
                  </a:lnTo>
                  <a:lnTo>
                    <a:pt x="971222" y="12412"/>
                  </a:lnTo>
                  <a:lnTo>
                    <a:pt x="924150" y="5568"/>
                  </a:lnTo>
                  <a:lnTo>
                    <a:pt x="876259" y="1404"/>
                  </a:lnTo>
                  <a:lnTo>
                    <a:pt x="82762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65293" y="906081"/>
              <a:ext cx="1264285" cy="1264285"/>
            </a:xfrm>
            <a:custGeom>
              <a:avLst/>
              <a:gdLst/>
              <a:ahLst/>
              <a:cxnLst/>
              <a:rect l="l" t="t" r="r" b="b"/>
              <a:pathLst>
                <a:path w="1264284" h="1264285">
                  <a:moveTo>
                    <a:pt x="632085" y="0"/>
                  </a:moveTo>
                  <a:lnTo>
                    <a:pt x="584911" y="1733"/>
                  </a:lnTo>
                  <a:lnTo>
                    <a:pt x="538678" y="6853"/>
                  </a:lnTo>
                  <a:lnTo>
                    <a:pt x="493510" y="15236"/>
                  </a:lnTo>
                  <a:lnTo>
                    <a:pt x="449527" y="26762"/>
                  </a:lnTo>
                  <a:lnTo>
                    <a:pt x="406853" y="41306"/>
                  </a:lnTo>
                  <a:lnTo>
                    <a:pt x="365610" y="58747"/>
                  </a:lnTo>
                  <a:lnTo>
                    <a:pt x="325920" y="78964"/>
                  </a:lnTo>
                  <a:lnTo>
                    <a:pt x="287904" y="101833"/>
                  </a:lnTo>
                  <a:lnTo>
                    <a:pt x="251686" y="127232"/>
                  </a:lnTo>
                  <a:lnTo>
                    <a:pt x="217387" y="155040"/>
                  </a:lnTo>
                  <a:lnTo>
                    <a:pt x="185130" y="185134"/>
                  </a:lnTo>
                  <a:lnTo>
                    <a:pt x="155037" y="217391"/>
                  </a:lnTo>
                  <a:lnTo>
                    <a:pt x="127229" y="251690"/>
                  </a:lnTo>
                  <a:lnTo>
                    <a:pt x="101830" y="287909"/>
                  </a:lnTo>
                  <a:lnTo>
                    <a:pt x="78962" y="325924"/>
                  </a:lnTo>
                  <a:lnTo>
                    <a:pt x="58746" y="365615"/>
                  </a:lnTo>
                  <a:lnTo>
                    <a:pt x="41305" y="406858"/>
                  </a:lnTo>
                  <a:lnTo>
                    <a:pt x="26761" y="449531"/>
                  </a:lnTo>
                  <a:lnTo>
                    <a:pt x="15236" y="493513"/>
                  </a:lnTo>
                  <a:lnTo>
                    <a:pt x="6853" y="538681"/>
                  </a:lnTo>
                  <a:lnTo>
                    <a:pt x="1733" y="584912"/>
                  </a:lnTo>
                  <a:lnTo>
                    <a:pt x="0" y="632085"/>
                  </a:lnTo>
                  <a:lnTo>
                    <a:pt x="1733" y="679258"/>
                  </a:lnTo>
                  <a:lnTo>
                    <a:pt x="6853" y="725489"/>
                  </a:lnTo>
                  <a:lnTo>
                    <a:pt x="15236" y="770657"/>
                  </a:lnTo>
                  <a:lnTo>
                    <a:pt x="26761" y="814639"/>
                  </a:lnTo>
                  <a:lnTo>
                    <a:pt x="41305" y="857312"/>
                  </a:lnTo>
                  <a:lnTo>
                    <a:pt x="58746" y="898555"/>
                  </a:lnTo>
                  <a:lnTo>
                    <a:pt x="78962" y="938246"/>
                  </a:lnTo>
                  <a:lnTo>
                    <a:pt x="101830" y="976261"/>
                  </a:lnTo>
                  <a:lnTo>
                    <a:pt x="127229" y="1012479"/>
                  </a:lnTo>
                  <a:lnTo>
                    <a:pt x="155037" y="1046779"/>
                  </a:lnTo>
                  <a:lnTo>
                    <a:pt x="185130" y="1079036"/>
                  </a:lnTo>
                  <a:lnTo>
                    <a:pt x="217387" y="1109130"/>
                  </a:lnTo>
                  <a:lnTo>
                    <a:pt x="251686" y="1136937"/>
                  </a:lnTo>
                  <a:lnTo>
                    <a:pt x="287904" y="1162337"/>
                  </a:lnTo>
                  <a:lnTo>
                    <a:pt x="325920" y="1185206"/>
                  </a:lnTo>
                  <a:lnTo>
                    <a:pt x="365610" y="1205422"/>
                  </a:lnTo>
                  <a:lnTo>
                    <a:pt x="406853" y="1222864"/>
                  </a:lnTo>
                  <a:lnTo>
                    <a:pt x="449527" y="1237408"/>
                  </a:lnTo>
                  <a:lnTo>
                    <a:pt x="493510" y="1248933"/>
                  </a:lnTo>
                  <a:lnTo>
                    <a:pt x="538678" y="1257317"/>
                  </a:lnTo>
                  <a:lnTo>
                    <a:pt x="584911" y="1262437"/>
                  </a:lnTo>
                  <a:lnTo>
                    <a:pt x="632085" y="1264170"/>
                  </a:lnTo>
                  <a:lnTo>
                    <a:pt x="679258" y="1262437"/>
                  </a:lnTo>
                  <a:lnTo>
                    <a:pt x="725489" y="1257317"/>
                  </a:lnTo>
                  <a:lnTo>
                    <a:pt x="770657" y="1248933"/>
                  </a:lnTo>
                  <a:lnTo>
                    <a:pt x="814639" y="1237408"/>
                  </a:lnTo>
                  <a:lnTo>
                    <a:pt x="857312" y="1222864"/>
                  </a:lnTo>
                  <a:lnTo>
                    <a:pt x="898555" y="1205422"/>
                  </a:lnTo>
                  <a:lnTo>
                    <a:pt x="938246" y="1185206"/>
                  </a:lnTo>
                  <a:lnTo>
                    <a:pt x="976261" y="1162337"/>
                  </a:lnTo>
                  <a:lnTo>
                    <a:pt x="1012479" y="1136937"/>
                  </a:lnTo>
                  <a:lnTo>
                    <a:pt x="1046779" y="1109130"/>
                  </a:lnTo>
                  <a:lnTo>
                    <a:pt x="1079036" y="1079036"/>
                  </a:lnTo>
                  <a:lnTo>
                    <a:pt x="1109130" y="1046779"/>
                  </a:lnTo>
                  <a:lnTo>
                    <a:pt x="1136937" y="1012479"/>
                  </a:lnTo>
                  <a:lnTo>
                    <a:pt x="1162337" y="976261"/>
                  </a:lnTo>
                  <a:lnTo>
                    <a:pt x="1185206" y="938246"/>
                  </a:lnTo>
                  <a:lnTo>
                    <a:pt x="1205422" y="898555"/>
                  </a:lnTo>
                  <a:lnTo>
                    <a:pt x="1222864" y="857312"/>
                  </a:lnTo>
                  <a:lnTo>
                    <a:pt x="1237408" y="814639"/>
                  </a:lnTo>
                  <a:lnTo>
                    <a:pt x="1248933" y="770657"/>
                  </a:lnTo>
                  <a:lnTo>
                    <a:pt x="1257317" y="725489"/>
                  </a:lnTo>
                  <a:lnTo>
                    <a:pt x="1262437" y="679258"/>
                  </a:lnTo>
                  <a:lnTo>
                    <a:pt x="1264170" y="632085"/>
                  </a:lnTo>
                  <a:lnTo>
                    <a:pt x="1262437" y="584912"/>
                  </a:lnTo>
                  <a:lnTo>
                    <a:pt x="1257317" y="538681"/>
                  </a:lnTo>
                  <a:lnTo>
                    <a:pt x="1248933" y="493513"/>
                  </a:lnTo>
                  <a:lnTo>
                    <a:pt x="1237408" y="449531"/>
                  </a:lnTo>
                  <a:lnTo>
                    <a:pt x="1222864" y="406858"/>
                  </a:lnTo>
                  <a:lnTo>
                    <a:pt x="1205422" y="365615"/>
                  </a:lnTo>
                  <a:lnTo>
                    <a:pt x="1185206" y="325924"/>
                  </a:lnTo>
                  <a:lnTo>
                    <a:pt x="1162337" y="287909"/>
                  </a:lnTo>
                  <a:lnTo>
                    <a:pt x="1136937" y="251690"/>
                  </a:lnTo>
                  <a:lnTo>
                    <a:pt x="1109130" y="217391"/>
                  </a:lnTo>
                  <a:lnTo>
                    <a:pt x="1079036" y="185134"/>
                  </a:lnTo>
                  <a:lnTo>
                    <a:pt x="1046779" y="155040"/>
                  </a:lnTo>
                  <a:lnTo>
                    <a:pt x="1012479" y="127232"/>
                  </a:lnTo>
                  <a:lnTo>
                    <a:pt x="976261" y="101833"/>
                  </a:lnTo>
                  <a:lnTo>
                    <a:pt x="938246" y="78964"/>
                  </a:lnTo>
                  <a:lnTo>
                    <a:pt x="898555" y="58747"/>
                  </a:lnTo>
                  <a:lnTo>
                    <a:pt x="857312" y="41306"/>
                  </a:lnTo>
                  <a:lnTo>
                    <a:pt x="814639" y="26762"/>
                  </a:lnTo>
                  <a:lnTo>
                    <a:pt x="770657" y="15236"/>
                  </a:lnTo>
                  <a:lnTo>
                    <a:pt x="725489" y="6853"/>
                  </a:lnTo>
                  <a:lnTo>
                    <a:pt x="679258" y="1733"/>
                  </a:lnTo>
                  <a:lnTo>
                    <a:pt x="63208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9012836" y="142138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665" y="0"/>
                </a:moveTo>
                <a:lnTo>
                  <a:pt x="108513" y="8088"/>
                </a:lnTo>
                <a:lnTo>
                  <a:pt x="64958" y="30612"/>
                </a:lnTo>
                <a:lnTo>
                  <a:pt x="30612" y="64958"/>
                </a:lnTo>
                <a:lnTo>
                  <a:pt x="8088" y="108513"/>
                </a:lnTo>
                <a:lnTo>
                  <a:pt x="0" y="158665"/>
                </a:lnTo>
                <a:lnTo>
                  <a:pt x="8088" y="208816"/>
                </a:lnTo>
                <a:lnTo>
                  <a:pt x="30612" y="252372"/>
                </a:lnTo>
                <a:lnTo>
                  <a:pt x="64958" y="286718"/>
                </a:lnTo>
                <a:lnTo>
                  <a:pt x="108513" y="309242"/>
                </a:lnTo>
                <a:lnTo>
                  <a:pt x="158665" y="317330"/>
                </a:lnTo>
                <a:lnTo>
                  <a:pt x="208816" y="309242"/>
                </a:lnTo>
                <a:lnTo>
                  <a:pt x="252372" y="286718"/>
                </a:lnTo>
                <a:lnTo>
                  <a:pt x="286718" y="252372"/>
                </a:lnTo>
                <a:lnTo>
                  <a:pt x="309242" y="208816"/>
                </a:lnTo>
                <a:lnTo>
                  <a:pt x="317330" y="158665"/>
                </a:lnTo>
                <a:lnTo>
                  <a:pt x="309242" y="108513"/>
                </a:lnTo>
                <a:lnTo>
                  <a:pt x="286718" y="64958"/>
                </a:lnTo>
                <a:lnTo>
                  <a:pt x="252372" y="30612"/>
                </a:lnTo>
                <a:lnTo>
                  <a:pt x="208816" y="8088"/>
                </a:lnTo>
                <a:lnTo>
                  <a:pt x="15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255228" y="401516"/>
            <a:ext cx="5967095" cy="10438765"/>
            <a:chOff x="1255228" y="401516"/>
            <a:chExt cx="5967095" cy="10438765"/>
          </a:xfrm>
        </p:grpSpPr>
        <p:sp>
          <p:nvSpPr>
            <p:cNvPr id="11" name="object 11"/>
            <p:cNvSpPr/>
            <p:nvPr/>
          </p:nvSpPr>
          <p:spPr>
            <a:xfrm>
              <a:off x="1255228" y="7505848"/>
              <a:ext cx="3334385" cy="3334385"/>
            </a:xfrm>
            <a:custGeom>
              <a:avLst/>
              <a:gdLst/>
              <a:ahLst/>
              <a:cxnLst/>
              <a:rect l="l" t="t" r="r" b="b"/>
              <a:pathLst>
                <a:path w="3334385" h="3334384">
                  <a:moveTo>
                    <a:pt x="1667153" y="0"/>
                  </a:moveTo>
                  <a:lnTo>
                    <a:pt x="1618857" y="686"/>
                  </a:lnTo>
                  <a:lnTo>
                    <a:pt x="1570902" y="2732"/>
                  </a:lnTo>
                  <a:lnTo>
                    <a:pt x="1523306" y="6119"/>
                  </a:lnTo>
                  <a:lnTo>
                    <a:pt x="1476087" y="10829"/>
                  </a:lnTo>
                  <a:lnTo>
                    <a:pt x="1429264" y="16843"/>
                  </a:lnTo>
                  <a:lnTo>
                    <a:pt x="1382856" y="24144"/>
                  </a:lnTo>
                  <a:lnTo>
                    <a:pt x="1336881" y="32711"/>
                  </a:lnTo>
                  <a:lnTo>
                    <a:pt x="1291358" y="42527"/>
                  </a:lnTo>
                  <a:lnTo>
                    <a:pt x="1246304" y="53573"/>
                  </a:lnTo>
                  <a:lnTo>
                    <a:pt x="1201740" y="65831"/>
                  </a:lnTo>
                  <a:lnTo>
                    <a:pt x="1157683" y="79282"/>
                  </a:lnTo>
                  <a:lnTo>
                    <a:pt x="1114152" y="93907"/>
                  </a:lnTo>
                  <a:lnTo>
                    <a:pt x="1071165" y="109688"/>
                  </a:lnTo>
                  <a:lnTo>
                    <a:pt x="1028740" y="126607"/>
                  </a:lnTo>
                  <a:lnTo>
                    <a:pt x="986898" y="144645"/>
                  </a:lnTo>
                  <a:lnTo>
                    <a:pt x="945655" y="163783"/>
                  </a:lnTo>
                  <a:lnTo>
                    <a:pt x="905031" y="184003"/>
                  </a:lnTo>
                  <a:lnTo>
                    <a:pt x="865043" y="205286"/>
                  </a:lnTo>
                  <a:lnTo>
                    <a:pt x="825712" y="227614"/>
                  </a:lnTo>
                  <a:lnTo>
                    <a:pt x="787054" y="250968"/>
                  </a:lnTo>
                  <a:lnTo>
                    <a:pt x="749089" y="275330"/>
                  </a:lnTo>
                  <a:lnTo>
                    <a:pt x="711835" y="300682"/>
                  </a:lnTo>
                  <a:lnTo>
                    <a:pt x="675311" y="327004"/>
                  </a:lnTo>
                  <a:lnTo>
                    <a:pt x="639535" y="354278"/>
                  </a:lnTo>
                  <a:lnTo>
                    <a:pt x="604526" y="382485"/>
                  </a:lnTo>
                  <a:lnTo>
                    <a:pt x="570302" y="411608"/>
                  </a:lnTo>
                  <a:lnTo>
                    <a:pt x="536882" y="441627"/>
                  </a:lnTo>
                  <a:lnTo>
                    <a:pt x="504285" y="472524"/>
                  </a:lnTo>
                  <a:lnTo>
                    <a:pt x="472528" y="504281"/>
                  </a:lnTo>
                  <a:lnTo>
                    <a:pt x="441631" y="536878"/>
                  </a:lnTo>
                  <a:lnTo>
                    <a:pt x="411611" y="570298"/>
                  </a:lnTo>
                  <a:lnTo>
                    <a:pt x="382489" y="604522"/>
                  </a:lnTo>
                  <a:lnTo>
                    <a:pt x="354281" y="639531"/>
                  </a:lnTo>
                  <a:lnTo>
                    <a:pt x="327007" y="675307"/>
                  </a:lnTo>
                  <a:lnTo>
                    <a:pt x="300685" y="711831"/>
                  </a:lnTo>
                  <a:lnTo>
                    <a:pt x="275333" y="749085"/>
                  </a:lnTo>
                  <a:lnTo>
                    <a:pt x="250971" y="787050"/>
                  </a:lnTo>
                  <a:lnTo>
                    <a:pt x="227616" y="825707"/>
                  </a:lnTo>
                  <a:lnTo>
                    <a:pt x="205288" y="865039"/>
                  </a:lnTo>
                  <a:lnTo>
                    <a:pt x="184005" y="905026"/>
                  </a:lnTo>
                  <a:lnTo>
                    <a:pt x="163785" y="945650"/>
                  </a:lnTo>
                  <a:lnTo>
                    <a:pt x="144646" y="986893"/>
                  </a:lnTo>
                  <a:lnTo>
                    <a:pt x="126608" y="1028736"/>
                  </a:lnTo>
                  <a:lnTo>
                    <a:pt x="109689" y="1071160"/>
                  </a:lnTo>
                  <a:lnTo>
                    <a:pt x="93908" y="1114147"/>
                  </a:lnTo>
                  <a:lnTo>
                    <a:pt x="79282" y="1157679"/>
                  </a:lnTo>
                  <a:lnTo>
                    <a:pt x="65832" y="1201736"/>
                  </a:lnTo>
                  <a:lnTo>
                    <a:pt x="53574" y="1246301"/>
                  </a:lnTo>
                  <a:lnTo>
                    <a:pt x="42527" y="1291354"/>
                  </a:lnTo>
                  <a:lnTo>
                    <a:pt x="32711" y="1336878"/>
                  </a:lnTo>
                  <a:lnTo>
                    <a:pt x="24144" y="1382853"/>
                  </a:lnTo>
                  <a:lnTo>
                    <a:pt x="16844" y="1429262"/>
                  </a:lnTo>
                  <a:lnTo>
                    <a:pt x="10829" y="1476085"/>
                  </a:lnTo>
                  <a:lnTo>
                    <a:pt x="6119" y="1523304"/>
                  </a:lnTo>
                  <a:lnTo>
                    <a:pt x="2732" y="1570901"/>
                  </a:lnTo>
                  <a:lnTo>
                    <a:pt x="686" y="1618857"/>
                  </a:lnTo>
                  <a:lnTo>
                    <a:pt x="0" y="1667153"/>
                  </a:lnTo>
                  <a:lnTo>
                    <a:pt x="686" y="1715449"/>
                  </a:lnTo>
                  <a:lnTo>
                    <a:pt x="2732" y="1763404"/>
                  </a:lnTo>
                  <a:lnTo>
                    <a:pt x="6119" y="1811000"/>
                  </a:lnTo>
                  <a:lnTo>
                    <a:pt x="10829" y="1858219"/>
                  </a:lnTo>
                  <a:lnTo>
                    <a:pt x="16844" y="1905042"/>
                  </a:lnTo>
                  <a:lnTo>
                    <a:pt x="24144" y="1951450"/>
                  </a:lnTo>
                  <a:lnTo>
                    <a:pt x="32711" y="1997425"/>
                  </a:lnTo>
                  <a:lnTo>
                    <a:pt x="42527" y="2042948"/>
                  </a:lnTo>
                  <a:lnTo>
                    <a:pt x="53574" y="2088001"/>
                  </a:lnTo>
                  <a:lnTo>
                    <a:pt x="65832" y="2132566"/>
                  </a:lnTo>
                  <a:lnTo>
                    <a:pt x="79282" y="2176623"/>
                  </a:lnTo>
                  <a:lnTo>
                    <a:pt x="93908" y="2220154"/>
                  </a:lnTo>
                  <a:lnTo>
                    <a:pt x="109689" y="2263141"/>
                  </a:lnTo>
                  <a:lnTo>
                    <a:pt x="126608" y="2305565"/>
                  </a:lnTo>
                  <a:lnTo>
                    <a:pt x="144646" y="2347408"/>
                  </a:lnTo>
                  <a:lnTo>
                    <a:pt x="163785" y="2388651"/>
                  </a:lnTo>
                  <a:lnTo>
                    <a:pt x="184005" y="2429275"/>
                  </a:lnTo>
                  <a:lnTo>
                    <a:pt x="205288" y="2469262"/>
                  </a:lnTo>
                  <a:lnTo>
                    <a:pt x="227616" y="2508594"/>
                  </a:lnTo>
                  <a:lnTo>
                    <a:pt x="250971" y="2547252"/>
                  </a:lnTo>
                  <a:lnTo>
                    <a:pt x="275333" y="2585217"/>
                  </a:lnTo>
                  <a:lnTo>
                    <a:pt x="300685" y="2622470"/>
                  </a:lnTo>
                  <a:lnTo>
                    <a:pt x="327007" y="2658995"/>
                  </a:lnTo>
                  <a:lnTo>
                    <a:pt x="354281" y="2694771"/>
                  </a:lnTo>
                  <a:lnTo>
                    <a:pt x="382489" y="2729780"/>
                  </a:lnTo>
                  <a:lnTo>
                    <a:pt x="411611" y="2764003"/>
                  </a:lnTo>
                  <a:lnTo>
                    <a:pt x="441631" y="2797423"/>
                  </a:lnTo>
                  <a:lnTo>
                    <a:pt x="472528" y="2830021"/>
                  </a:lnTo>
                  <a:lnTo>
                    <a:pt x="504285" y="2861778"/>
                  </a:lnTo>
                  <a:lnTo>
                    <a:pt x="536882" y="2892675"/>
                  </a:lnTo>
                  <a:lnTo>
                    <a:pt x="570302" y="2922694"/>
                  </a:lnTo>
                  <a:lnTo>
                    <a:pt x="604526" y="2951817"/>
                  </a:lnTo>
                  <a:lnTo>
                    <a:pt x="639535" y="2980025"/>
                  </a:lnTo>
                  <a:lnTo>
                    <a:pt x="675311" y="3007299"/>
                  </a:lnTo>
                  <a:lnTo>
                    <a:pt x="711835" y="3033621"/>
                  </a:lnTo>
                  <a:lnTo>
                    <a:pt x="749089" y="3058973"/>
                  </a:lnTo>
                  <a:lnTo>
                    <a:pt x="787054" y="3083335"/>
                  </a:lnTo>
                  <a:lnTo>
                    <a:pt x="825712" y="3106689"/>
                  </a:lnTo>
                  <a:lnTo>
                    <a:pt x="865043" y="3129018"/>
                  </a:lnTo>
                  <a:lnTo>
                    <a:pt x="905031" y="3150301"/>
                  </a:lnTo>
                  <a:lnTo>
                    <a:pt x="945655" y="3170521"/>
                  </a:lnTo>
                  <a:lnTo>
                    <a:pt x="986898" y="3189660"/>
                  </a:lnTo>
                  <a:lnTo>
                    <a:pt x="1028740" y="3207697"/>
                  </a:lnTo>
                  <a:lnTo>
                    <a:pt x="1071165" y="3224616"/>
                  </a:lnTo>
                  <a:lnTo>
                    <a:pt x="1114152" y="3240398"/>
                  </a:lnTo>
                  <a:lnTo>
                    <a:pt x="1157683" y="3255023"/>
                  </a:lnTo>
                  <a:lnTo>
                    <a:pt x="1201740" y="3268474"/>
                  </a:lnTo>
                  <a:lnTo>
                    <a:pt x="1246304" y="3280732"/>
                  </a:lnTo>
                  <a:lnTo>
                    <a:pt x="1291358" y="3291778"/>
                  </a:lnTo>
                  <a:lnTo>
                    <a:pt x="1336881" y="3301595"/>
                  </a:lnTo>
                  <a:lnTo>
                    <a:pt x="1382856" y="3310162"/>
                  </a:lnTo>
                  <a:lnTo>
                    <a:pt x="1429264" y="3317462"/>
                  </a:lnTo>
                  <a:lnTo>
                    <a:pt x="1476087" y="3323477"/>
                  </a:lnTo>
                  <a:lnTo>
                    <a:pt x="1523306" y="3328187"/>
                  </a:lnTo>
                  <a:lnTo>
                    <a:pt x="1570902" y="3331574"/>
                  </a:lnTo>
                  <a:lnTo>
                    <a:pt x="1618857" y="3333620"/>
                  </a:lnTo>
                  <a:lnTo>
                    <a:pt x="1667153" y="3334306"/>
                  </a:lnTo>
                  <a:lnTo>
                    <a:pt x="1715449" y="3333620"/>
                  </a:lnTo>
                  <a:lnTo>
                    <a:pt x="1763405" y="3331574"/>
                  </a:lnTo>
                  <a:lnTo>
                    <a:pt x="1811002" y="3328187"/>
                  </a:lnTo>
                  <a:lnTo>
                    <a:pt x="1858221" y="3323477"/>
                  </a:lnTo>
                  <a:lnTo>
                    <a:pt x="1905044" y="3317462"/>
                  </a:lnTo>
                  <a:lnTo>
                    <a:pt x="1951453" y="3310162"/>
                  </a:lnTo>
                  <a:lnTo>
                    <a:pt x="1997428" y="3301595"/>
                  </a:lnTo>
                  <a:lnTo>
                    <a:pt x="2042952" y="3291778"/>
                  </a:lnTo>
                  <a:lnTo>
                    <a:pt x="2088005" y="3280732"/>
                  </a:lnTo>
                  <a:lnTo>
                    <a:pt x="2132570" y="3268474"/>
                  </a:lnTo>
                  <a:lnTo>
                    <a:pt x="2176627" y="3255023"/>
                  </a:lnTo>
                  <a:lnTo>
                    <a:pt x="2220158" y="3240398"/>
                  </a:lnTo>
                  <a:lnTo>
                    <a:pt x="2263146" y="3224616"/>
                  </a:lnTo>
                  <a:lnTo>
                    <a:pt x="2305570" y="3207697"/>
                  </a:lnTo>
                  <a:lnTo>
                    <a:pt x="2347413" y="3189660"/>
                  </a:lnTo>
                  <a:lnTo>
                    <a:pt x="2388655" y="3170521"/>
                  </a:lnTo>
                  <a:lnTo>
                    <a:pt x="2429280" y="3150301"/>
                  </a:lnTo>
                  <a:lnTo>
                    <a:pt x="2469267" y="3129018"/>
                  </a:lnTo>
                  <a:lnTo>
                    <a:pt x="2508599" y="3106689"/>
                  </a:lnTo>
                  <a:lnTo>
                    <a:pt x="2547256" y="3083335"/>
                  </a:lnTo>
                  <a:lnTo>
                    <a:pt x="2585221" y="3058973"/>
                  </a:lnTo>
                  <a:lnTo>
                    <a:pt x="2622475" y="3033621"/>
                  </a:lnTo>
                  <a:lnTo>
                    <a:pt x="2658999" y="3007299"/>
                  </a:lnTo>
                  <a:lnTo>
                    <a:pt x="2694775" y="2980025"/>
                  </a:lnTo>
                  <a:lnTo>
                    <a:pt x="2729784" y="2951817"/>
                  </a:lnTo>
                  <a:lnTo>
                    <a:pt x="2764008" y="2922694"/>
                  </a:lnTo>
                  <a:lnTo>
                    <a:pt x="2797428" y="2892675"/>
                  </a:lnTo>
                  <a:lnTo>
                    <a:pt x="2830025" y="2861778"/>
                  </a:lnTo>
                  <a:lnTo>
                    <a:pt x="2861782" y="2830021"/>
                  </a:lnTo>
                  <a:lnTo>
                    <a:pt x="2892679" y="2797423"/>
                  </a:lnTo>
                  <a:lnTo>
                    <a:pt x="2922698" y="2764003"/>
                  </a:lnTo>
                  <a:lnTo>
                    <a:pt x="2951821" y="2729780"/>
                  </a:lnTo>
                  <a:lnTo>
                    <a:pt x="2980028" y="2694771"/>
                  </a:lnTo>
                  <a:lnTo>
                    <a:pt x="3007302" y="2658995"/>
                  </a:lnTo>
                  <a:lnTo>
                    <a:pt x="3033624" y="2622470"/>
                  </a:lnTo>
                  <a:lnTo>
                    <a:pt x="3058975" y="2585217"/>
                  </a:lnTo>
                  <a:lnTo>
                    <a:pt x="3083337" y="2547252"/>
                  </a:lnTo>
                  <a:lnTo>
                    <a:pt x="3106692" y="2508594"/>
                  </a:lnTo>
                  <a:lnTo>
                    <a:pt x="3129020" y="2469262"/>
                  </a:lnTo>
                  <a:lnTo>
                    <a:pt x="3150303" y="2429275"/>
                  </a:lnTo>
                  <a:lnTo>
                    <a:pt x="3170523" y="2388651"/>
                  </a:lnTo>
                  <a:lnTo>
                    <a:pt x="3189661" y="2347408"/>
                  </a:lnTo>
                  <a:lnTo>
                    <a:pt x="3207699" y="2305565"/>
                  </a:lnTo>
                  <a:lnTo>
                    <a:pt x="3224618" y="2263141"/>
                  </a:lnTo>
                  <a:lnTo>
                    <a:pt x="3240399" y="2220154"/>
                  </a:lnTo>
                  <a:lnTo>
                    <a:pt x="3255024" y="2176623"/>
                  </a:lnTo>
                  <a:lnTo>
                    <a:pt x="3268475" y="2132566"/>
                  </a:lnTo>
                  <a:lnTo>
                    <a:pt x="3280733" y="2088001"/>
                  </a:lnTo>
                  <a:lnTo>
                    <a:pt x="3291779" y="2042948"/>
                  </a:lnTo>
                  <a:lnTo>
                    <a:pt x="3301595" y="1997425"/>
                  </a:lnTo>
                  <a:lnTo>
                    <a:pt x="3310162" y="1951450"/>
                  </a:lnTo>
                  <a:lnTo>
                    <a:pt x="3317462" y="1905042"/>
                  </a:lnTo>
                  <a:lnTo>
                    <a:pt x="3323477" y="1858219"/>
                  </a:lnTo>
                  <a:lnTo>
                    <a:pt x="3328187" y="1811000"/>
                  </a:lnTo>
                  <a:lnTo>
                    <a:pt x="3331574" y="1763404"/>
                  </a:lnTo>
                  <a:lnTo>
                    <a:pt x="3333620" y="1715449"/>
                  </a:lnTo>
                  <a:lnTo>
                    <a:pt x="3334306" y="1667153"/>
                  </a:lnTo>
                  <a:lnTo>
                    <a:pt x="3333620" y="1618857"/>
                  </a:lnTo>
                  <a:lnTo>
                    <a:pt x="3331574" y="1570901"/>
                  </a:lnTo>
                  <a:lnTo>
                    <a:pt x="3328187" y="1523304"/>
                  </a:lnTo>
                  <a:lnTo>
                    <a:pt x="3323477" y="1476085"/>
                  </a:lnTo>
                  <a:lnTo>
                    <a:pt x="3317462" y="1429262"/>
                  </a:lnTo>
                  <a:lnTo>
                    <a:pt x="3310162" y="1382853"/>
                  </a:lnTo>
                  <a:lnTo>
                    <a:pt x="3301595" y="1336878"/>
                  </a:lnTo>
                  <a:lnTo>
                    <a:pt x="3291779" y="1291354"/>
                  </a:lnTo>
                  <a:lnTo>
                    <a:pt x="3280733" y="1246301"/>
                  </a:lnTo>
                  <a:lnTo>
                    <a:pt x="3268475" y="1201736"/>
                  </a:lnTo>
                  <a:lnTo>
                    <a:pt x="3255024" y="1157679"/>
                  </a:lnTo>
                  <a:lnTo>
                    <a:pt x="3240399" y="1114147"/>
                  </a:lnTo>
                  <a:lnTo>
                    <a:pt x="3224618" y="1071160"/>
                  </a:lnTo>
                  <a:lnTo>
                    <a:pt x="3207699" y="1028736"/>
                  </a:lnTo>
                  <a:lnTo>
                    <a:pt x="3189661" y="986893"/>
                  </a:lnTo>
                  <a:lnTo>
                    <a:pt x="3170523" y="945650"/>
                  </a:lnTo>
                  <a:lnTo>
                    <a:pt x="3150303" y="905026"/>
                  </a:lnTo>
                  <a:lnTo>
                    <a:pt x="3129020" y="865039"/>
                  </a:lnTo>
                  <a:lnTo>
                    <a:pt x="3106692" y="825707"/>
                  </a:lnTo>
                  <a:lnTo>
                    <a:pt x="3083337" y="787050"/>
                  </a:lnTo>
                  <a:lnTo>
                    <a:pt x="3058975" y="749085"/>
                  </a:lnTo>
                  <a:lnTo>
                    <a:pt x="3033624" y="711831"/>
                  </a:lnTo>
                  <a:lnTo>
                    <a:pt x="3007302" y="675307"/>
                  </a:lnTo>
                  <a:lnTo>
                    <a:pt x="2980028" y="639531"/>
                  </a:lnTo>
                  <a:lnTo>
                    <a:pt x="2951821" y="604522"/>
                  </a:lnTo>
                  <a:lnTo>
                    <a:pt x="2922698" y="570298"/>
                  </a:lnTo>
                  <a:lnTo>
                    <a:pt x="2892679" y="536878"/>
                  </a:lnTo>
                  <a:lnTo>
                    <a:pt x="2861782" y="504281"/>
                  </a:lnTo>
                  <a:lnTo>
                    <a:pt x="2830025" y="472524"/>
                  </a:lnTo>
                  <a:lnTo>
                    <a:pt x="2797428" y="441627"/>
                  </a:lnTo>
                  <a:lnTo>
                    <a:pt x="2764008" y="411608"/>
                  </a:lnTo>
                  <a:lnTo>
                    <a:pt x="2729784" y="382485"/>
                  </a:lnTo>
                  <a:lnTo>
                    <a:pt x="2694775" y="354278"/>
                  </a:lnTo>
                  <a:lnTo>
                    <a:pt x="2658999" y="327004"/>
                  </a:lnTo>
                  <a:lnTo>
                    <a:pt x="2622475" y="300682"/>
                  </a:lnTo>
                  <a:lnTo>
                    <a:pt x="2585221" y="275330"/>
                  </a:lnTo>
                  <a:lnTo>
                    <a:pt x="2547256" y="250968"/>
                  </a:lnTo>
                  <a:lnTo>
                    <a:pt x="2508599" y="227614"/>
                  </a:lnTo>
                  <a:lnTo>
                    <a:pt x="2469267" y="205286"/>
                  </a:lnTo>
                  <a:lnTo>
                    <a:pt x="2429280" y="184003"/>
                  </a:lnTo>
                  <a:lnTo>
                    <a:pt x="2388655" y="163783"/>
                  </a:lnTo>
                  <a:lnTo>
                    <a:pt x="2347413" y="144645"/>
                  </a:lnTo>
                  <a:lnTo>
                    <a:pt x="2305570" y="126607"/>
                  </a:lnTo>
                  <a:lnTo>
                    <a:pt x="2263146" y="109688"/>
                  </a:lnTo>
                  <a:lnTo>
                    <a:pt x="2220158" y="93907"/>
                  </a:lnTo>
                  <a:lnTo>
                    <a:pt x="2176627" y="79282"/>
                  </a:lnTo>
                  <a:lnTo>
                    <a:pt x="2132570" y="65831"/>
                  </a:lnTo>
                  <a:lnTo>
                    <a:pt x="2088005" y="53573"/>
                  </a:lnTo>
                  <a:lnTo>
                    <a:pt x="2042952" y="42527"/>
                  </a:lnTo>
                  <a:lnTo>
                    <a:pt x="1997428" y="32711"/>
                  </a:lnTo>
                  <a:lnTo>
                    <a:pt x="1951453" y="24144"/>
                  </a:lnTo>
                  <a:lnTo>
                    <a:pt x="1905044" y="16843"/>
                  </a:lnTo>
                  <a:lnTo>
                    <a:pt x="1858221" y="10829"/>
                  </a:lnTo>
                  <a:lnTo>
                    <a:pt x="1811002" y="6119"/>
                  </a:lnTo>
                  <a:lnTo>
                    <a:pt x="1763405" y="2732"/>
                  </a:lnTo>
                  <a:lnTo>
                    <a:pt x="1715449" y="686"/>
                  </a:lnTo>
                  <a:lnTo>
                    <a:pt x="166715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7353" y="7827964"/>
              <a:ext cx="2690495" cy="2690495"/>
            </a:xfrm>
            <a:custGeom>
              <a:avLst/>
              <a:gdLst/>
              <a:ahLst/>
              <a:cxnLst/>
              <a:rect l="l" t="t" r="r" b="b"/>
              <a:pathLst>
                <a:path w="2690495" h="2690495">
                  <a:moveTo>
                    <a:pt x="1345027" y="0"/>
                  </a:moveTo>
                  <a:lnTo>
                    <a:pt x="1296785" y="849"/>
                  </a:lnTo>
                  <a:lnTo>
                    <a:pt x="1248970" y="3377"/>
                  </a:lnTo>
                  <a:lnTo>
                    <a:pt x="1201612" y="7555"/>
                  </a:lnTo>
                  <a:lnTo>
                    <a:pt x="1154737" y="13356"/>
                  </a:lnTo>
                  <a:lnTo>
                    <a:pt x="1108375" y="20751"/>
                  </a:lnTo>
                  <a:lnTo>
                    <a:pt x="1062554" y="29711"/>
                  </a:lnTo>
                  <a:lnTo>
                    <a:pt x="1017303" y="40208"/>
                  </a:lnTo>
                  <a:lnTo>
                    <a:pt x="972650" y="52213"/>
                  </a:lnTo>
                  <a:lnTo>
                    <a:pt x="928622" y="65698"/>
                  </a:lnTo>
                  <a:lnTo>
                    <a:pt x="885250" y="80635"/>
                  </a:lnTo>
                  <a:lnTo>
                    <a:pt x="842561" y="96994"/>
                  </a:lnTo>
                  <a:lnTo>
                    <a:pt x="800584" y="114748"/>
                  </a:lnTo>
                  <a:lnTo>
                    <a:pt x="759347" y="133869"/>
                  </a:lnTo>
                  <a:lnTo>
                    <a:pt x="718879" y="154327"/>
                  </a:lnTo>
                  <a:lnTo>
                    <a:pt x="679208" y="176094"/>
                  </a:lnTo>
                  <a:lnTo>
                    <a:pt x="640363" y="199142"/>
                  </a:lnTo>
                  <a:lnTo>
                    <a:pt x="602371" y="223443"/>
                  </a:lnTo>
                  <a:lnTo>
                    <a:pt x="565262" y="248967"/>
                  </a:lnTo>
                  <a:lnTo>
                    <a:pt x="529064" y="275687"/>
                  </a:lnTo>
                  <a:lnTo>
                    <a:pt x="493805" y="303573"/>
                  </a:lnTo>
                  <a:lnTo>
                    <a:pt x="459514" y="332599"/>
                  </a:lnTo>
                  <a:lnTo>
                    <a:pt x="426220" y="362734"/>
                  </a:lnTo>
                  <a:lnTo>
                    <a:pt x="393950" y="393951"/>
                  </a:lnTo>
                  <a:lnTo>
                    <a:pt x="362733" y="426221"/>
                  </a:lnTo>
                  <a:lnTo>
                    <a:pt x="332598" y="459516"/>
                  </a:lnTo>
                  <a:lnTo>
                    <a:pt x="303572" y="493807"/>
                  </a:lnTo>
                  <a:lnTo>
                    <a:pt x="275686" y="529066"/>
                  </a:lnTo>
                  <a:lnTo>
                    <a:pt x="248966" y="565264"/>
                  </a:lnTo>
                  <a:lnTo>
                    <a:pt x="223442" y="602374"/>
                  </a:lnTo>
                  <a:lnTo>
                    <a:pt x="199142" y="640366"/>
                  </a:lnTo>
                  <a:lnTo>
                    <a:pt x="176094" y="679211"/>
                  </a:lnTo>
                  <a:lnTo>
                    <a:pt x="154327" y="718883"/>
                  </a:lnTo>
                  <a:lnTo>
                    <a:pt x="133869" y="759351"/>
                  </a:lnTo>
                  <a:lnTo>
                    <a:pt x="114748" y="800589"/>
                  </a:lnTo>
                  <a:lnTo>
                    <a:pt x="96994" y="842566"/>
                  </a:lnTo>
                  <a:lnTo>
                    <a:pt x="80635" y="885255"/>
                  </a:lnTo>
                  <a:lnTo>
                    <a:pt x="65698" y="928628"/>
                  </a:lnTo>
                  <a:lnTo>
                    <a:pt x="52213" y="972655"/>
                  </a:lnTo>
                  <a:lnTo>
                    <a:pt x="40208" y="1017309"/>
                  </a:lnTo>
                  <a:lnTo>
                    <a:pt x="29711" y="1062561"/>
                  </a:lnTo>
                  <a:lnTo>
                    <a:pt x="20751" y="1108383"/>
                  </a:lnTo>
                  <a:lnTo>
                    <a:pt x="13356" y="1154745"/>
                  </a:lnTo>
                  <a:lnTo>
                    <a:pt x="7555" y="1201620"/>
                  </a:lnTo>
                  <a:lnTo>
                    <a:pt x="3377" y="1248980"/>
                  </a:lnTo>
                  <a:lnTo>
                    <a:pt x="849" y="1296795"/>
                  </a:lnTo>
                  <a:lnTo>
                    <a:pt x="0" y="1345037"/>
                  </a:lnTo>
                  <a:lnTo>
                    <a:pt x="849" y="1393279"/>
                  </a:lnTo>
                  <a:lnTo>
                    <a:pt x="3377" y="1441093"/>
                  </a:lnTo>
                  <a:lnTo>
                    <a:pt x="7555" y="1488452"/>
                  </a:lnTo>
                  <a:lnTo>
                    <a:pt x="13356" y="1535326"/>
                  </a:lnTo>
                  <a:lnTo>
                    <a:pt x="20751" y="1581688"/>
                  </a:lnTo>
                  <a:lnTo>
                    <a:pt x="29711" y="1627509"/>
                  </a:lnTo>
                  <a:lnTo>
                    <a:pt x="40208" y="1672761"/>
                  </a:lnTo>
                  <a:lnTo>
                    <a:pt x="52213" y="1717414"/>
                  </a:lnTo>
                  <a:lnTo>
                    <a:pt x="65698" y="1761441"/>
                  </a:lnTo>
                  <a:lnTo>
                    <a:pt x="80635" y="1804813"/>
                  </a:lnTo>
                  <a:lnTo>
                    <a:pt x="96994" y="1847502"/>
                  </a:lnTo>
                  <a:lnTo>
                    <a:pt x="114748" y="1889479"/>
                  </a:lnTo>
                  <a:lnTo>
                    <a:pt x="133869" y="1930716"/>
                  </a:lnTo>
                  <a:lnTo>
                    <a:pt x="154327" y="1971184"/>
                  </a:lnTo>
                  <a:lnTo>
                    <a:pt x="176094" y="2010856"/>
                  </a:lnTo>
                  <a:lnTo>
                    <a:pt x="199142" y="2049701"/>
                  </a:lnTo>
                  <a:lnTo>
                    <a:pt x="223442" y="2087693"/>
                  </a:lnTo>
                  <a:lnTo>
                    <a:pt x="248966" y="2124802"/>
                  </a:lnTo>
                  <a:lnTo>
                    <a:pt x="275686" y="2161000"/>
                  </a:lnTo>
                  <a:lnTo>
                    <a:pt x="303572" y="2196259"/>
                  </a:lnTo>
                  <a:lnTo>
                    <a:pt x="332598" y="2230549"/>
                  </a:lnTo>
                  <a:lnTo>
                    <a:pt x="362733" y="2263844"/>
                  </a:lnTo>
                  <a:lnTo>
                    <a:pt x="393950" y="2296114"/>
                  </a:lnTo>
                  <a:lnTo>
                    <a:pt x="426220" y="2327331"/>
                  </a:lnTo>
                  <a:lnTo>
                    <a:pt x="459514" y="2357466"/>
                  </a:lnTo>
                  <a:lnTo>
                    <a:pt x="493805" y="2386491"/>
                  </a:lnTo>
                  <a:lnTo>
                    <a:pt x="529064" y="2414378"/>
                  </a:lnTo>
                  <a:lnTo>
                    <a:pt x="565262" y="2441097"/>
                  </a:lnTo>
                  <a:lnTo>
                    <a:pt x="602371" y="2466622"/>
                  </a:lnTo>
                  <a:lnTo>
                    <a:pt x="640363" y="2490922"/>
                  </a:lnTo>
                  <a:lnTo>
                    <a:pt x="679208" y="2513970"/>
                  </a:lnTo>
                  <a:lnTo>
                    <a:pt x="718879" y="2535737"/>
                  </a:lnTo>
                  <a:lnTo>
                    <a:pt x="759347" y="2556195"/>
                  </a:lnTo>
                  <a:lnTo>
                    <a:pt x="800584" y="2575315"/>
                  </a:lnTo>
                  <a:lnTo>
                    <a:pt x="842561" y="2593070"/>
                  </a:lnTo>
                  <a:lnTo>
                    <a:pt x="885250" y="2609429"/>
                  </a:lnTo>
                  <a:lnTo>
                    <a:pt x="928622" y="2624366"/>
                  </a:lnTo>
                  <a:lnTo>
                    <a:pt x="972650" y="2637851"/>
                  </a:lnTo>
                  <a:lnTo>
                    <a:pt x="1017303" y="2649856"/>
                  </a:lnTo>
                  <a:lnTo>
                    <a:pt x="1062554" y="2660353"/>
                  </a:lnTo>
                  <a:lnTo>
                    <a:pt x="1108375" y="2669313"/>
                  </a:lnTo>
                  <a:lnTo>
                    <a:pt x="1154737" y="2676707"/>
                  </a:lnTo>
                  <a:lnTo>
                    <a:pt x="1201612" y="2682508"/>
                  </a:lnTo>
                  <a:lnTo>
                    <a:pt x="1248970" y="2686687"/>
                  </a:lnTo>
                  <a:lnTo>
                    <a:pt x="1296785" y="2689215"/>
                  </a:lnTo>
                  <a:lnTo>
                    <a:pt x="1345027" y="2690064"/>
                  </a:lnTo>
                  <a:lnTo>
                    <a:pt x="1393269" y="2689215"/>
                  </a:lnTo>
                  <a:lnTo>
                    <a:pt x="1441084" y="2686687"/>
                  </a:lnTo>
                  <a:lnTo>
                    <a:pt x="1488443" y="2682508"/>
                  </a:lnTo>
                  <a:lnTo>
                    <a:pt x="1535319" y="2676707"/>
                  </a:lnTo>
                  <a:lnTo>
                    <a:pt x="1581681" y="2669313"/>
                  </a:lnTo>
                  <a:lnTo>
                    <a:pt x="1627502" y="2660353"/>
                  </a:lnTo>
                  <a:lnTo>
                    <a:pt x="1672754" y="2649856"/>
                  </a:lnTo>
                  <a:lnTo>
                    <a:pt x="1717408" y="2637851"/>
                  </a:lnTo>
                  <a:lnTo>
                    <a:pt x="1761436" y="2624366"/>
                  </a:lnTo>
                  <a:lnTo>
                    <a:pt x="1804808" y="2609429"/>
                  </a:lnTo>
                  <a:lnTo>
                    <a:pt x="1847498" y="2593070"/>
                  </a:lnTo>
                  <a:lnTo>
                    <a:pt x="1889475" y="2575315"/>
                  </a:lnTo>
                  <a:lnTo>
                    <a:pt x="1930712" y="2556195"/>
                  </a:lnTo>
                  <a:lnTo>
                    <a:pt x="1971181" y="2535737"/>
                  </a:lnTo>
                  <a:lnTo>
                    <a:pt x="2010852" y="2513970"/>
                  </a:lnTo>
                  <a:lnTo>
                    <a:pt x="2049698" y="2490922"/>
                  </a:lnTo>
                  <a:lnTo>
                    <a:pt x="2087690" y="2466622"/>
                  </a:lnTo>
                  <a:lnTo>
                    <a:pt x="2124799" y="2441097"/>
                  </a:lnTo>
                  <a:lnTo>
                    <a:pt x="2160998" y="2414378"/>
                  </a:lnTo>
                  <a:lnTo>
                    <a:pt x="2196257" y="2386491"/>
                  </a:lnTo>
                  <a:lnTo>
                    <a:pt x="2230548" y="2357466"/>
                  </a:lnTo>
                  <a:lnTo>
                    <a:pt x="2263843" y="2327331"/>
                  </a:lnTo>
                  <a:lnTo>
                    <a:pt x="2296113" y="2296114"/>
                  </a:lnTo>
                  <a:lnTo>
                    <a:pt x="2327330" y="2263844"/>
                  </a:lnTo>
                  <a:lnTo>
                    <a:pt x="2357465" y="2230549"/>
                  </a:lnTo>
                  <a:lnTo>
                    <a:pt x="2386490" y="2196259"/>
                  </a:lnTo>
                  <a:lnTo>
                    <a:pt x="2414377" y="2161000"/>
                  </a:lnTo>
                  <a:lnTo>
                    <a:pt x="2441097" y="2124802"/>
                  </a:lnTo>
                  <a:lnTo>
                    <a:pt x="2466621" y="2087693"/>
                  </a:lnTo>
                  <a:lnTo>
                    <a:pt x="2490921" y="2049701"/>
                  </a:lnTo>
                  <a:lnTo>
                    <a:pt x="2513970" y="2010856"/>
                  </a:lnTo>
                  <a:lnTo>
                    <a:pt x="2535737" y="1971184"/>
                  </a:lnTo>
                  <a:lnTo>
                    <a:pt x="2556195" y="1930716"/>
                  </a:lnTo>
                  <a:lnTo>
                    <a:pt x="2575315" y="1889479"/>
                  </a:lnTo>
                  <a:lnTo>
                    <a:pt x="2593069" y="1847502"/>
                  </a:lnTo>
                  <a:lnTo>
                    <a:pt x="2609429" y="1804813"/>
                  </a:lnTo>
                  <a:lnTo>
                    <a:pt x="2624366" y="1761441"/>
                  </a:lnTo>
                  <a:lnTo>
                    <a:pt x="2637851" y="1717414"/>
                  </a:lnTo>
                  <a:lnTo>
                    <a:pt x="2649856" y="1672761"/>
                  </a:lnTo>
                  <a:lnTo>
                    <a:pt x="2660353" y="1627509"/>
                  </a:lnTo>
                  <a:lnTo>
                    <a:pt x="2669313" y="1581688"/>
                  </a:lnTo>
                  <a:lnTo>
                    <a:pt x="2676707" y="1535326"/>
                  </a:lnTo>
                  <a:lnTo>
                    <a:pt x="2682508" y="1488452"/>
                  </a:lnTo>
                  <a:lnTo>
                    <a:pt x="2686687" y="1441093"/>
                  </a:lnTo>
                  <a:lnTo>
                    <a:pt x="2689215" y="1393279"/>
                  </a:lnTo>
                  <a:lnTo>
                    <a:pt x="2690064" y="1345037"/>
                  </a:lnTo>
                  <a:lnTo>
                    <a:pt x="2689215" y="1296795"/>
                  </a:lnTo>
                  <a:lnTo>
                    <a:pt x="2686687" y="1248980"/>
                  </a:lnTo>
                  <a:lnTo>
                    <a:pt x="2682508" y="1201620"/>
                  </a:lnTo>
                  <a:lnTo>
                    <a:pt x="2676707" y="1154745"/>
                  </a:lnTo>
                  <a:lnTo>
                    <a:pt x="2669313" y="1108383"/>
                  </a:lnTo>
                  <a:lnTo>
                    <a:pt x="2660353" y="1062561"/>
                  </a:lnTo>
                  <a:lnTo>
                    <a:pt x="2649856" y="1017309"/>
                  </a:lnTo>
                  <a:lnTo>
                    <a:pt x="2637851" y="972655"/>
                  </a:lnTo>
                  <a:lnTo>
                    <a:pt x="2624366" y="928628"/>
                  </a:lnTo>
                  <a:lnTo>
                    <a:pt x="2609429" y="885255"/>
                  </a:lnTo>
                  <a:lnTo>
                    <a:pt x="2593069" y="842566"/>
                  </a:lnTo>
                  <a:lnTo>
                    <a:pt x="2575315" y="800589"/>
                  </a:lnTo>
                  <a:lnTo>
                    <a:pt x="2556195" y="759351"/>
                  </a:lnTo>
                  <a:lnTo>
                    <a:pt x="2535737" y="718883"/>
                  </a:lnTo>
                  <a:lnTo>
                    <a:pt x="2513970" y="679211"/>
                  </a:lnTo>
                  <a:lnTo>
                    <a:pt x="2490921" y="640366"/>
                  </a:lnTo>
                  <a:lnTo>
                    <a:pt x="2466621" y="602374"/>
                  </a:lnTo>
                  <a:lnTo>
                    <a:pt x="2441097" y="565264"/>
                  </a:lnTo>
                  <a:lnTo>
                    <a:pt x="2414377" y="529066"/>
                  </a:lnTo>
                  <a:lnTo>
                    <a:pt x="2386490" y="493807"/>
                  </a:lnTo>
                  <a:lnTo>
                    <a:pt x="2357465" y="459516"/>
                  </a:lnTo>
                  <a:lnTo>
                    <a:pt x="2327330" y="426221"/>
                  </a:lnTo>
                  <a:lnTo>
                    <a:pt x="2296113" y="393951"/>
                  </a:lnTo>
                  <a:lnTo>
                    <a:pt x="2263843" y="362734"/>
                  </a:lnTo>
                  <a:lnTo>
                    <a:pt x="2230548" y="332599"/>
                  </a:lnTo>
                  <a:lnTo>
                    <a:pt x="2196257" y="303573"/>
                  </a:lnTo>
                  <a:lnTo>
                    <a:pt x="2160998" y="275687"/>
                  </a:lnTo>
                  <a:lnTo>
                    <a:pt x="2124799" y="248967"/>
                  </a:lnTo>
                  <a:lnTo>
                    <a:pt x="2087690" y="223443"/>
                  </a:lnTo>
                  <a:lnTo>
                    <a:pt x="2049698" y="199142"/>
                  </a:lnTo>
                  <a:lnTo>
                    <a:pt x="2010852" y="176094"/>
                  </a:lnTo>
                  <a:lnTo>
                    <a:pt x="1971181" y="154327"/>
                  </a:lnTo>
                  <a:lnTo>
                    <a:pt x="1930712" y="133869"/>
                  </a:lnTo>
                  <a:lnTo>
                    <a:pt x="1889475" y="114748"/>
                  </a:lnTo>
                  <a:lnTo>
                    <a:pt x="1847498" y="96994"/>
                  </a:lnTo>
                  <a:lnTo>
                    <a:pt x="1804808" y="80635"/>
                  </a:lnTo>
                  <a:lnTo>
                    <a:pt x="1761436" y="65698"/>
                  </a:lnTo>
                  <a:lnTo>
                    <a:pt x="1717408" y="52213"/>
                  </a:lnTo>
                  <a:lnTo>
                    <a:pt x="1672754" y="40208"/>
                  </a:lnTo>
                  <a:lnTo>
                    <a:pt x="1627502" y="29711"/>
                  </a:lnTo>
                  <a:lnTo>
                    <a:pt x="1581681" y="20751"/>
                  </a:lnTo>
                  <a:lnTo>
                    <a:pt x="1535319" y="13356"/>
                  </a:lnTo>
                  <a:lnTo>
                    <a:pt x="1488443" y="7555"/>
                  </a:lnTo>
                  <a:lnTo>
                    <a:pt x="1441084" y="3377"/>
                  </a:lnTo>
                  <a:lnTo>
                    <a:pt x="1393269" y="849"/>
                  </a:lnTo>
                  <a:lnTo>
                    <a:pt x="1345027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95148" y="8145765"/>
              <a:ext cx="2054860" cy="2054860"/>
            </a:xfrm>
            <a:custGeom>
              <a:avLst/>
              <a:gdLst/>
              <a:ahLst/>
              <a:cxnLst/>
              <a:rect l="l" t="t" r="r" b="b"/>
              <a:pathLst>
                <a:path w="2054860" h="2054859">
                  <a:moveTo>
                    <a:pt x="1027235" y="0"/>
                  </a:moveTo>
                  <a:lnTo>
                    <a:pt x="978879" y="1118"/>
                  </a:lnTo>
                  <a:lnTo>
                    <a:pt x="931098" y="4439"/>
                  </a:lnTo>
                  <a:lnTo>
                    <a:pt x="883942" y="9914"/>
                  </a:lnTo>
                  <a:lnTo>
                    <a:pt x="837459" y="17494"/>
                  </a:lnTo>
                  <a:lnTo>
                    <a:pt x="791701" y="27129"/>
                  </a:lnTo>
                  <a:lnTo>
                    <a:pt x="746715" y="38770"/>
                  </a:lnTo>
                  <a:lnTo>
                    <a:pt x="702551" y="52368"/>
                  </a:lnTo>
                  <a:lnTo>
                    <a:pt x="659258" y="67873"/>
                  </a:lnTo>
                  <a:lnTo>
                    <a:pt x="616886" y="85236"/>
                  </a:lnTo>
                  <a:lnTo>
                    <a:pt x="575485" y="104408"/>
                  </a:lnTo>
                  <a:lnTo>
                    <a:pt x="535102" y="125339"/>
                  </a:lnTo>
                  <a:lnTo>
                    <a:pt x="495789" y="147980"/>
                  </a:lnTo>
                  <a:lnTo>
                    <a:pt x="457593" y="172281"/>
                  </a:lnTo>
                  <a:lnTo>
                    <a:pt x="420565" y="198194"/>
                  </a:lnTo>
                  <a:lnTo>
                    <a:pt x="384753" y="225669"/>
                  </a:lnTo>
                  <a:lnTo>
                    <a:pt x="350208" y="254657"/>
                  </a:lnTo>
                  <a:lnTo>
                    <a:pt x="316978" y="285108"/>
                  </a:lnTo>
                  <a:lnTo>
                    <a:pt x="285112" y="316974"/>
                  </a:lnTo>
                  <a:lnTo>
                    <a:pt x="254661" y="350203"/>
                  </a:lnTo>
                  <a:lnTo>
                    <a:pt x="225673" y="384749"/>
                  </a:lnTo>
                  <a:lnTo>
                    <a:pt x="198197" y="420560"/>
                  </a:lnTo>
                  <a:lnTo>
                    <a:pt x="172284" y="457588"/>
                  </a:lnTo>
                  <a:lnTo>
                    <a:pt x="147982" y="495784"/>
                  </a:lnTo>
                  <a:lnTo>
                    <a:pt x="125341" y="535098"/>
                  </a:lnTo>
                  <a:lnTo>
                    <a:pt x="104410" y="575480"/>
                  </a:lnTo>
                  <a:lnTo>
                    <a:pt x="85238" y="616882"/>
                  </a:lnTo>
                  <a:lnTo>
                    <a:pt x="67874" y="659254"/>
                  </a:lnTo>
                  <a:lnTo>
                    <a:pt x="52369" y="702547"/>
                  </a:lnTo>
                  <a:lnTo>
                    <a:pt x="38771" y="746711"/>
                  </a:lnTo>
                  <a:lnTo>
                    <a:pt x="27130" y="791697"/>
                  </a:lnTo>
                  <a:lnTo>
                    <a:pt x="17494" y="837457"/>
                  </a:lnTo>
                  <a:lnTo>
                    <a:pt x="9914" y="883939"/>
                  </a:lnTo>
                  <a:lnTo>
                    <a:pt x="4439" y="931096"/>
                  </a:lnTo>
                  <a:lnTo>
                    <a:pt x="1118" y="978878"/>
                  </a:lnTo>
                  <a:lnTo>
                    <a:pt x="0" y="1027235"/>
                  </a:lnTo>
                  <a:lnTo>
                    <a:pt x="1118" y="1075592"/>
                  </a:lnTo>
                  <a:lnTo>
                    <a:pt x="4439" y="1123373"/>
                  </a:lnTo>
                  <a:lnTo>
                    <a:pt x="9914" y="1170529"/>
                  </a:lnTo>
                  <a:lnTo>
                    <a:pt x="17494" y="1217011"/>
                  </a:lnTo>
                  <a:lnTo>
                    <a:pt x="27130" y="1262770"/>
                  </a:lnTo>
                  <a:lnTo>
                    <a:pt x="38771" y="1307756"/>
                  </a:lnTo>
                  <a:lnTo>
                    <a:pt x="52369" y="1351920"/>
                  </a:lnTo>
                  <a:lnTo>
                    <a:pt x="67874" y="1395212"/>
                  </a:lnTo>
                  <a:lnTo>
                    <a:pt x="85238" y="1437584"/>
                  </a:lnTo>
                  <a:lnTo>
                    <a:pt x="104410" y="1478986"/>
                  </a:lnTo>
                  <a:lnTo>
                    <a:pt x="125341" y="1519368"/>
                  </a:lnTo>
                  <a:lnTo>
                    <a:pt x="147982" y="1558682"/>
                  </a:lnTo>
                  <a:lnTo>
                    <a:pt x="172284" y="1596878"/>
                  </a:lnTo>
                  <a:lnTo>
                    <a:pt x="198197" y="1633906"/>
                  </a:lnTo>
                  <a:lnTo>
                    <a:pt x="225673" y="1669717"/>
                  </a:lnTo>
                  <a:lnTo>
                    <a:pt x="254661" y="1704263"/>
                  </a:lnTo>
                  <a:lnTo>
                    <a:pt x="285112" y="1737493"/>
                  </a:lnTo>
                  <a:lnTo>
                    <a:pt x="316978" y="1769358"/>
                  </a:lnTo>
                  <a:lnTo>
                    <a:pt x="350208" y="1799810"/>
                  </a:lnTo>
                  <a:lnTo>
                    <a:pt x="384753" y="1828798"/>
                  </a:lnTo>
                  <a:lnTo>
                    <a:pt x="420565" y="1856273"/>
                  </a:lnTo>
                  <a:lnTo>
                    <a:pt x="457593" y="1882186"/>
                  </a:lnTo>
                  <a:lnTo>
                    <a:pt x="495789" y="1906488"/>
                  </a:lnTo>
                  <a:lnTo>
                    <a:pt x="535102" y="1929130"/>
                  </a:lnTo>
                  <a:lnTo>
                    <a:pt x="575485" y="1950061"/>
                  </a:lnTo>
                  <a:lnTo>
                    <a:pt x="616886" y="1969233"/>
                  </a:lnTo>
                  <a:lnTo>
                    <a:pt x="659258" y="1986596"/>
                  </a:lnTo>
                  <a:lnTo>
                    <a:pt x="702551" y="2002101"/>
                  </a:lnTo>
                  <a:lnTo>
                    <a:pt x="746715" y="2015699"/>
                  </a:lnTo>
                  <a:lnTo>
                    <a:pt x="791701" y="2027341"/>
                  </a:lnTo>
                  <a:lnTo>
                    <a:pt x="837459" y="2036976"/>
                  </a:lnTo>
                  <a:lnTo>
                    <a:pt x="883942" y="2044556"/>
                  </a:lnTo>
                  <a:lnTo>
                    <a:pt x="931098" y="2050031"/>
                  </a:lnTo>
                  <a:lnTo>
                    <a:pt x="978879" y="2053353"/>
                  </a:lnTo>
                  <a:lnTo>
                    <a:pt x="1027235" y="2054471"/>
                  </a:lnTo>
                  <a:lnTo>
                    <a:pt x="1075592" y="2053353"/>
                  </a:lnTo>
                  <a:lnTo>
                    <a:pt x="1123373" y="2050031"/>
                  </a:lnTo>
                  <a:lnTo>
                    <a:pt x="1170529" y="2044556"/>
                  </a:lnTo>
                  <a:lnTo>
                    <a:pt x="1217011" y="2036976"/>
                  </a:lnTo>
                  <a:lnTo>
                    <a:pt x="1262770" y="2027341"/>
                  </a:lnTo>
                  <a:lnTo>
                    <a:pt x="1307756" y="2015699"/>
                  </a:lnTo>
                  <a:lnTo>
                    <a:pt x="1351920" y="2002101"/>
                  </a:lnTo>
                  <a:lnTo>
                    <a:pt x="1395212" y="1986596"/>
                  </a:lnTo>
                  <a:lnTo>
                    <a:pt x="1437584" y="1969233"/>
                  </a:lnTo>
                  <a:lnTo>
                    <a:pt x="1478986" y="1950061"/>
                  </a:lnTo>
                  <a:lnTo>
                    <a:pt x="1519368" y="1929130"/>
                  </a:lnTo>
                  <a:lnTo>
                    <a:pt x="1558682" y="1906488"/>
                  </a:lnTo>
                  <a:lnTo>
                    <a:pt x="1596878" y="1882186"/>
                  </a:lnTo>
                  <a:lnTo>
                    <a:pt x="1633906" y="1856273"/>
                  </a:lnTo>
                  <a:lnTo>
                    <a:pt x="1669717" y="1828798"/>
                  </a:lnTo>
                  <a:lnTo>
                    <a:pt x="1704263" y="1799810"/>
                  </a:lnTo>
                  <a:lnTo>
                    <a:pt x="1737493" y="1769358"/>
                  </a:lnTo>
                  <a:lnTo>
                    <a:pt x="1769358" y="1737493"/>
                  </a:lnTo>
                  <a:lnTo>
                    <a:pt x="1799810" y="1704263"/>
                  </a:lnTo>
                  <a:lnTo>
                    <a:pt x="1828798" y="1669717"/>
                  </a:lnTo>
                  <a:lnTo>
                    <a:pt x="1856273" y="1633906"/>
                  </a:lnTo>
                  <a:lnTo>
                    <a:pt x="1882186" y="1596878"/>
                  </a:lnTo>
                  <a:lnTo>
                    <a:pt x="1906488" y="1558682"/>
                  </a:lnTo>
                  <a:lnTo>
                    <a:pt x="1929130" y="1519368"/>
                  </a:lnTo>
                  <a:lnTo>
                    <a:pt x="1950061" y="1478986"/>
                  </a:lnTo>
                  <a:lnTo>
                    <a:pt x="1969233" y="1437584"/>
                  </a:lnTo>
                  <a:lnTo>
                    <a:pt x="1986596" y="1395212"/>
                  </a:lnTo>
                  <a:lnTo>
                    <a:pt x="2002101" y="1351920"/>
                  </a:lnTo>
                  <a:lnTo>
                    <a:pt x="2015699" y="1307756"/>
                  </a:lnTo>
                  <a:lnTo>
                    <a:pt x="2027341" y="1262770"/>
                  </a:lnTo>
                  <a:lnTo>
                    <a:pt x="2036976" y="1217011"/>
                  </a:lnTo>
                  <a:lnTo>
                    <a:pt x="2044556" y="1170529"/>
                  </a:lnTo>
                  <a:lnTo>
                    <a:pt x="2050031" y="1123373"/>
                  </a:lnTo>
                  <a:lnTo>
                    <a:pt x="2053353" y="1075592"/>
                  </a:lnTo>
                  <a:lnTo>
                    <a:pt x="2054471" y="1027235"/>
                  </a:lnTo>
                  <a:lnTo>
                    <a:pt x="2053353" y="978878"/>
                  </a:lnTo>
                  <a:lnTo>
                    <a:pt x="2050031" y="931096"/>
                  </a:lnTo>
                  <a:lnTo>
                    <a:pt x="2044556" y="883939"/>
                  </a:lnTo>
                  <a:lnTo>
                    <a:pt x="2036976" y="837457"/>
                  </a:lnTo>
                  <a:lnTo>
                    <a:pt x="2027341" y="791697"/>
                  </a:lnTo>
                  <a:lnTo>
                    <a:pt x="2015699" y="746711"/>
                  </a:lnTo>
                  <a:lnTo>
                    <a:pt x="2002101" y="702547"/>
                  </a:lnTo>
                  <a:lnTo>
                    <a:pt x="1986596" y="659254"/>
                  </a:lnTo>
                  <a:lnTo>
                    <a:pt x="1969233" y="616882"/>
                  </a:lnTo>
                  <a:lnTo>
                    <a:pt x="1950061" y="575480"/>
                  </a:lnTo>
                  <a:lnTo>
                    <a:pt x="1929130" y="535098"/>
                  </a:lnTo>
                  <a:lnTo>
                    <a:pt x="1906488" y="495784"/>
                  </a:lnTo>
                  <a:lnTo>
                    <a:pt x="1882186" y="457588"/>
                  </a:lnTo>
                  <a:lnTo>
                    <a:pt x="1856273" y="420560"/>
                  </a:lnTo>
                  <a:lnTo>
                    <a:pt x="1828798" y="384749"/>
                  </a:lnTo>
                  <a:lnTo>
                    <a:pt x="1799810" y="350203"/>
                  </a:lnTo>
                  <a:lnTo>
                    <a:pt x="1769358" y="316974"/>
                  </a:lnTo>
                  <a:lnTo>
                    <a:pt x="1737493" y="285108"/>
                  </a:lnTo>
                  <a:lnTo>
                    <a:pt x="1704263" y="254657"/>
                  </a:lnTo>
                  <a:lnTo>
                    <a:pt x="1669717" y="225669"/>
                  </a:lnTo>
                  <a:lnTo>
                    <a:pt x="1633906" y="198194"/>
                  </a:lnTo>
                  <a:lnTo>
                    <a:pt x="1596878" y="172281"/>
                  </a:lnTo>
                  <a:lnTo>
                    <a:pt x="1558682" y="147980"/>
                  </a:lnTo>
                  <a:lnTo>
                    <a:pt x="1519368" y="125339"/>
                  </a:lnTo>
                  <a:lnTo>
                    <a:pt x="1478986" y="104408"/>
                  </a:lnTo>
                  <a:lnTo>
                    <a:pt x="1437584" y="85236"/>
                  </a:lnTo>
                  <a:lnTo>
                    <a:pt x="1395212" y="67873"/>
                  </a:lnTo>
                  <a:lnTo>
                    <a:pt x="1351920" y="52368"/>
                  </a:lnTo>
                  <a:lnTo>
                    <a:pt x="1307756" y="38770"/>
                  </a:lnTo>
                  <a:lnTo>
                    <a:pt x="1262770" y="27129"/>
                  </a:lnTo>
                  <a:lnTo>
                    <a:pt x="1217011" y="17494"/>
                  </a:lnTo>
                  <a:lnTo>
                    <a:pt x="1170529" y="9914"/>
                  </a:lnTo>
                  <a:lnTo>
                    <a:pt x="1123373" y="4439"/>
                  </a:lnTo>
                  <a:lnTo>
                    <a:pt x="1075592" y="1118"/>
                  </a:lnTo>
                  <a:lnTo>
                    <a:pt x="102723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31489" y="512133"/>
              <a:ext cx="4077335" cy="1466850"/>
            </a:xfrm>
            <a:custGeom>
              <a:avLst/>
              <a:gdLst/>
              <a:ahLst/>
              <a:cxnLst/>
              <a:rect l="l" t="t" r="r" b="b"/>
              <a:pathLst>
                <a:path w="4077334" h="1466850">
                  <a:moveTo>
                    <a:pt x="2155977" y="1245730"/>
                  </a:moveTo>
                  <a:lnTo>
                    <a:pt x="760095" y="1245730"/>
                  </a:lnTo>
                  <a:lnTo>
                    <a:pt x="760095" y="1466392"/>
                  </a:lnTo>
                  <a:lnTo>
                    <a:pt x="2155977" y="1466392"/>
                  </a:lnTo>
                  <a:lnTo>
                    <a:pt x="2155977" y="1245730"/>
                  </a:lnTo>
                  <a:close/>
                </a:path>
                <a:path w="4077334" h="1466850">
                  <a:moveTo>
                    <a:pt x="4076814" y="406552"/>
                  </a:moveTo>
                  <a:lnTo>
                    <a:pt x="2158504" y="406552"/>
                  </a:lnTo>
                  <a:lnTo>
                    <a:pt x="2158504" y="0"/>
                  </a:lnTo>
                  <a:lnTo>
                    <a:pt x="0" y="0"/>
                  </a:lnTo>
                  <a:lnTo>
                    <a:pt x="0" y="415251"/>
                  </a:lnTo>
                  <a:lnTo>
                    <a:pt x="2155990" y="415251"/>
                  </a:lnTo>
                  <a:lnTo>
                    <a:pt x="2155990" y="827011"/>
                  </a:lnTo>
                  <a:lnTo>
                    <a:pt x="2155977" y="1245730"/>
                  </a:lnTo>
                  <a:lnTo>
                    <a:pt x="3003092" y="1245730"/>
                  </a:lnTo>
                  <a:lnTo>
                    <a:pt x="3003092" y="827011"/>
                  </a:lnTo>
                  <a:lnTo>
                    <a:pt x="4076814" y="827011"/>
                  </a:lnTo>
                  <a:lnTo>
                    <a:pt x="4076814" y="40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17519" y="491965"/>
              <a:ext cx="2185670" cy="447040"/>
            </a:xfrm>
            <a:custGeom>
              <a:avLst/>
              <a:gdLst/>
              <a:ahLst/>
              <a:cxnLst/>
              <a:rect l="l" t="t" r="r" b="b"/>
              <a:pathLst>
                <a:path w="2185670" h="447040">
                  <a:moveTo>
                    <a:pt x="194259" y="121539"/>
                  </a:moveTo>
                  <a:lnTo>
                    <a:pt x="120319" y="121539"/>
                  </a:lnTo>
                  <a:lnTo>
                    <a:pt x="120319" y="149479"/>
                  </a:lnTo>
                  <a:lnTo>
                    <a:pt x="120319" y="327279"/>
                  </a:lnTo>
                  <a:lnTo>
                    <a:pt x="150952" y="327279"/>
                  </a:lnTo>
                  <a:lnTo>
                    <a:pt x="150952" y="149479"/>
                  </a:lnTo>
                  <a:lnTo>
                    <a:pt x="194259" y="149479"/>
                  </a:lnTo>
                  <a:lnTo>
                    <a:pt x="194259" y="121539"/>
                  </a:lnTo>
                  <a:close/>
                </a:path>
                <a:path w="2185670" h="447040">
                  <a:moveTo>
                    <a:pt x="2185174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6560"/>
                  </a:lnTo>
                  <a:lnTo>
                    <a:pt x="0" y="447040"/>
                  </a:lnTo>
                  <a:lnTo>
                    <a:pt x="2185174" y="447040"/>
                  </a:lnTo>
                  <a:lnTo>
                    <a:pt x="2185174" y="416623"/>
                  </a:lnTo>
                  <a:lnTo>
                    <a:pt x="2185174" y="30949"/>
                  </a:lnTo>
                  <a:lnTo>
                    <a:pt x="2154618" y="30949"/>
                  </a:lnTo>
                  <a:lnTo>
                    <a:pt x="2154618" y="416560"/>
                  </a:lnTo>
                  <a:lnTo>
                    <a:pt x="30454" y="416560"/>
                  </a:lnTo>
                  <a:lnTo>
                    <a:pt x="30454" y="30480"/>
                  </a:lnTo>
                  <a:lnTo>
                    <a:pt x="2185174" y="30480"/>
                  </a:lnTo>
                  <a:lnTo>
                    <a:pt x="218517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8992" y="610693"/>
              <a:ext cx="93421" cy="2108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6734" y="610692"/>
              <a:ext cx="88049" cy="2105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7467" y="613493"/>
              <a:ext cx="93986" cy="20684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4181" y="613499"/>
              <a:ext cx="117064" cy="2505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3861" y="613496"/>
              <a:ext cx="94614" cy="20530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9227" y="613495"/>
              <a:ext cx="84468" cy="2053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1322" y="610692"/>
              <a:ext cx="88143" cy="21050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259110" y="613060"/>
              <a:ext cx="81280" cy="205740"/>
            </a:xfrm>
            <a:custGeom>
              <a:avLst/>
              <a:gdLst/>
              <a:ahLst/>
              <a:cxnLst/>
              <a:rect l="l" t="t" r="r" b="b"/>
              <a:pathLst>
                <a:path w="81279" h="205740">
                  <a:moveTo>
                    <a:pt x="8075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4765" y="31750"/>
                  </a:lnTo>
                  <a:lnTo>
                    <a:pt x="24765" y="205740"/>
                  </a:lnTo>
                  <a:lnTo>
                    <a:pt x="55295" y="205740"/>
                  </a:lnTo>
                  <a:lnTo>
                    <a:pt x="55295" y="31750"/>
                  </a:lnTo>
                  <a:lnTo>
                    <a:pt x="80759" y="31750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9412" y="613493"/>
              <a:ext cx="82060" cy="20530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06366" y="613502"/>
              <a:ext cx="72793" cy="20529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623232" y="613060"/>
              <a:ext cx="231775" cy="205740"/>
            </a:xfrm>
            <a:custGeom>
              <a:avLst/>
              <a:gdLst/>
              <a:ahLst/>
              <a:cxnLst/>
              <a:rect l="l" t="t" r="r" b="b"/>
              <a:pathLst>
                <a:path w="231775" h="205740">
                  <a:moveTo>
                    <a:pt x="88569" y="0"/>
                  </a:moveTo>
                  <a:lnTo>
                    <a:pt x="57785" y="0"/>
                  </a:lnTo>
                  <a:lnTo>
                    <a:pt x="57785" y="86360"/>
                  </a:lnTo>
                  <a:lnTo>
                    <a:pt x="30759" y="86360"/>
                  </a:lnTo>
                  <a:lnTo>
                    <a:pt x="30759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114300"/>
                  </a:lnTo>
                  <a:lnTo>
                    <a:pt x="0" y="205740"/>
                  </a:lnTo>
                  <a:lnTo>
                    <a:pt x="30759" y="205740"/>
                  </a:lnTo>
                  <a:lnTo>
                    <a:pt x="30759" y="114300"/>
                  </a:lnTo>
                  <a:lnTo>
                    <a:pt x="57785" y="114300"/>
                  </a:lnTo>
                  <a:lnTo>
                    <a:pt x="57785" y="205740"/>
                  </a:lnTo>
                  <a:lnTo>
                    <a:pt x="88569" y="205740"/>
                  </a:lnTo>
                  <a:lnTo>
                    <a:pt x="88569" y="114300"/>
                  </a:lnTo>
                  <a:lnTo>
                    <a:pt x="88569" y="86360"/>
                  </a:lnTo>
                  <a:lnTo>
                    <a:pt x="88569" y="0"/>
                  </a:lnTo>
                  <a:close/>
                </a:path>
                <a:path w="231775" h="205740">
                  <a:moveTo>
                    <a:pt x="231775" y="0"/>
                  </a:moveTo>
                  <a:lnTo>
                    <a:pt x="200939" y="0"/>
                  </a:lnTo>
                  <a:lnTo>
                    <a:pt x="200939" y="86360"/>
                  </a:lnTo>
                  <a:lnTo>
                    <a:pt x="173875" y="86360"/>
                  </a:lnTo>
                  <a:lnTo>
                    <a:pt x="173875" y="0"/>
                  </a:lnTo>
                  <a:lnTo>
                    <a:pt x="143078" y="0"/>
                  </a:lnTo>
                  <a:lnTo>
                    <a:pt x="143078" y="86360"/>
                  </a:lnTo>
                  <a:lnTo>
                    <a:pt x="143078" y="114300"/>
                  </a:lnTo>
                  <a:lnTo>
                    <a:pt x="143078" y="205740"/>
                  </a:lnTo>
                  <a:lnTo>
                    <a:pt x="173875" y="205740"/>
                  </a:lnTo>
                  <a:lnTo>
                    <a:pt x="173875" y="114300"/>
                  </a:lnTo>
                  <a:lnTo>
                    <a:pt x="200939" y="114300"/>
                  </a:lnTo>
                  <a:lnTo>
                    <a:pt x="200939" y="205740"/>
                  </a:lnTo>
                  <a:lnTo>
                    <a:pt x="231775" y="205740"/>
                  </a:lnTo>
                  <a:lnTo>
                    <a:pt x="231775" y="114300"/>
                  </a:lnTo>
                  <a:lnTo>
                    <a:pt x="231775" y="86360"/>
                  </a:lnTo>
                  <a:lnTo>
                    <a:pt x="231775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09546" y="613499"/>
              <a:ext cx="126551" cy="20529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90642" y="555948"/>
              <a:ext cx="2131695" cy="801370"/>
            </a:xfrm>
            <a:custGeom>
              <a:avLst/>
              <a:gdLst/>
              <a:ahLst/>
              <a:cxnLst/>
              <a:rect l="l" t="t" r="r" b="b"/>
              <a:pathLst>
                <a:path w="2131695" h="801369">
                  <a:moveTo>
                    <a:pt x="80200" y="0"/>
                  </a:moveTo>
                  <a:lnTo>
                    <a:pt x="55727" y="0"/>
                  </a:lnTo>
                  <a:lnTo>
                    <a:pt x="55727" y="1828"/>
                  </a:lnTo>
                  <a:lnTo>
                    <a:pt x="55397" y="9639"/>
                  </a:lnTo>
                  <a:lnTo>
                    <a:pt x="54813" y="12255"/>
                  </a:lnTo>
                  <a:lnTo>
                    <a:pt x="53517" y="17729"/>
                  </a:lnTo>
                  <a:lnTo>
                    <a:pt x="49047" y="20662"/>
                  </a:lnTo>
                  <a:lnTo>
                    <a:pt x="40182" y="20662"/>
                  </a:lnTo>
                  <a:lnTo>
                    <a:pt x="35648" y="17729"/>
                  </a:lnTo>
                  <a:lnTo>
                    <a:pt x="34467" y="12255"/>
                  </a:lnTo>
                  <a:lnTo>
                    <a:pt x="33832" y="9639"/>
                  </a:lnTo>
                  <a:lnTo>
                    <a:pt x="33502" y="1828"/>
                  </a:lnTo>
                  <a:lnTo>
                    <a:pt x="33502" y="0"/>
                  </a:lnTo>
                  <a:lnTo>
                    <a:pt x="9017" y="0"/>
                  </a:lnTo>
                  <a:lnTo>
                    <a:pt x="24155" y="36309"/>
                  </a:lnTo>
                  <a:lnTo>
                    <a:pt x="44932" y="42430"/>
                  </a:lnTo>
                  <a:lnTo>
                    <a:pt x="53111" y="41719"/>
                  </a:lnTo>
                  <a:lnTo>
                    <a:pt x="79590" y="8051"/>
                  </a:lnTo>
                  <a:lnTo>
                    <a:pt x="80200" y="0"/>
                  </a:lnTo>
                  <a:close/>
                </a:path>
                <a:path w="2131695" h="801369">
                  <a:moveTo>
                    <a:pt x="90157" y="57556"/>
                  </a:moveTo>
                  <a:lnTo>
                    <a:pt x="63754" y="57556"/>
                  </a:lnTo>
                  <a:lnTo>
                    <a:pt x="63754" y="68910"/>
                  </a:lnTo>
                  <a:lnTo>
                    <a:pt x="30695" y="163118"/>
                  </a:lnTo>
                  <a:lnTo>
                    <a:pt x="29476" y="166801"/>
                  </a:lnTo>
                  <a:lnTo>
                    <a:pt x="27025" y="173964"/>
                  </a:lnTo>
                  <a:lnTo>
                    <a:pt x="23329" y="185000"/>
                  </a:lnTo>
                  <a:lnTo>
                    <a:pt x="22771" y="185000"/>
                  </a:lnTo>
                  <a:lnTo>
                    <a:pt x="24511" y="173761"/>
                  </a:lnTo>
                  <a:lnTo>
                    <a:pt x="25628" y="162839"/>
                  </a:lnTo>
                  <a:lnTo>
                    <a:pt x="26200" y="154152"/>
                  </a:lnTo>
                  <a:lnTo>
                    <a:pt x="26263" y="151777"/>
                  </a:lnTo>
                  <a:lnTo>
                    <a:pt x="26377" y="57556"/>
                  </a:lnTo>
                  <a:lnTo>
                    <a:pt x="0" y="57556"/>
                  </a:lnTo>
                  <a:lnTo>
                    <a:pt x="0" y="262851"/>
                  </a:lnTo>
                  <a:lnTo>
                    <a:pt x="26377" y="262851"/>
                  </a:lnTo>
                  <a:lnTo>
                    <a:pt x="26377" y="246507"/>
                  </a:lnTo>
                  <a:lnTo>
                    <a:pt x="47790" y="185000"/>
                  </a:lnTo>
                  <a:lnTo>
                    <a:pt x="59347" y="151777"/>
                  </a:lnTo>
                  <a:lnTo>
                    <a:pt x="61582" y="145034"/>
                  </a:lnTo>
                  <a:lnTo>
                    <a:pt x="64008" y="136232"/>
                  </a:lnTo>
                  <a:lnTo>
                    <a:pt x="66459" y="128485"/>
                  </a:lnTo>
                  <a:lnTo>
                    <a:pt x="66687" y="128485"/>
                  </a:lnTo>
                  <a:lnTo>
                    <a:pt x="65493" y="137960"/>
                  </a:lnTo>
                  <a:lnTo>
                    <a:pt x="64554" y="147955"/>
                  </a:lnTo>
                  <a:lnTo>
                    <a:pt x="63969" y="157302"/>
                  </a:lnTo>
                  <a:lnTo>
                    <a:pt x="63817" y="162839"/>
                  </a:lnTo>
                  <a:lnTo>
                    <a:pt x="63754" y="262851"/>
                  </a:lnTo>
                  <a:lnTo>
                    <a:pt x="90157" y="262851"/>
                  </a:lnTo>
                  <a:lnTo>
                    <a:pt x="90157" y="128485"/>
                  </a:lnTo>
                  <a:lnTo>
                    <a:pt x="90157" y="57556"/>
                  </a:lnTo>
                  <a:close/>
                </a:path>
                <a:path w="2131695" h="801369">
                  <a:moveTo>
                    <a:pt x="2131301" y="353847"/>
                  </a:moveTo>
                  <a:lnTo>
                    <a:pt x="181597" y="353847"/>
                  </a:lnTo>
                  <a:lnTo>
                    <a:pt x="181597" y="384327"/>
                  </a:lnTo>
                  <a:lnTo>
                    <a:pt x="181597" y="770407"/>
                  </a:lnTo>
                  <a:lnTo>
                    <a:pt x="181597" y="800887"/>
                  </a:lnTo>
                  <a:lnTo>
                    <a:pt x="2131301" y="800887"/>
                  </a:lnTo>
                  <a:lnTo>
                    <a:pt x="2131301" y="770407"/>
                  </a:lnTo>
                  <a:lnTo>
                    <a:pt x="212128" y="770407"/>
                  </a:lnTo>
                  <a:lnTo>
                    <a:pt x="212128" y="384327"/>
                  </a:lnTo>
                  <a:lnTo>
                    <a:pt x="2100846" y="384327"/>
                  </a:lnTo>
                  <a:lnTo>
                    <a:pt x="2100846" y="770013"/>
                  </a:lnTo>
                  <a:lnTo>
                    <a:pt x="2131301" y="770013"/>
                  </a:lnTo>
                  <a:lnTo>
                    <a:pt x="2131301" y="384327"/>
                  </a:lnTo>
                  <a:lnTo>
                    <a:pt x="2131301" y="384022"/>
                  </a:lnTo>
                  <a:lnTo>
                    <a:pt x="2131301" y="35384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4388" y="1030766"/>
              <a:ext cx="84133" cy="2053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23417" y="1030768"/>
              <a:ext cx="90039" cy="2053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62885" y="1028100"/>
              <a:ext cx="93546" cy="21075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96172" y="1030771"/>
              <a:ext cx="99588" cy="20728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45063" y="1028100"/>
              <a:ext cx="93421" cy="21075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087961" y="1030775"/>
              <a:ext cx="74295" cy="205740"/>
            </a:xfrm>
            <a:custGeom>
              <a:avLst/>
              <a:gdLst/>
              <a:ahLst/>
              <a:cxnLst/>
              <a:rect l="l" t="t" r="r" b="b"/>
              <a:pathLst>
                <a:path w="74295" h="205740">
                  <a:moveTo>
                    <a:pt x="7391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5740"/>
                  </a:lnTo>
                  <a:lnTo>
                    <a:pt x="30505" y="205740"/>
                  </a:lnTo>
                  <a:lnTo>
                    <a:pt x="30505" y="27940"/>
                  </a:lnTo>
                  <a:lnTo>
                    <a:pt x="73914" y="27940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04107" y="1030768"/>
              <a:ext cx="90091" cy="2053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42756" y="1030766"/>
              <a:ext cx="84730" cy="20539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75976" y="1030765"/>
              <a:ext cx="72657" cy="20539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87680" y="1028104"/>
              <a:ext cx="88112" cy="2105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20383" y="1028956"/>
              <a:ext cx="91054" cy="20909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65327" y="1030768"/>
              <a:ext cx="90028" cy="20539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272240" y="973333"/>
              <a:ext cx="1828164" cy="796290"/>
            </a:xfrm>
            <a:custGeom>
              <a:avLst/>
              <a:gdLst/>
              <a:ahLst/>
              <a:cxnLst/>
              <a:rect l="l" t="t" r="r" b="b"/>
              <a:pathLst>
                <a:path w="1828165" h="796289">
                  <a:moveTo>
                    <a:pt x="872426" y="351751"/>
                  </a:moveTo>
                  <a:lnTo>
                    <a:pt x="841794" y="351751"/>
                  </a:lnTo>
                  <a:lnTo>
                    <a:pt x="841794" y="382231"/>
                  </a:lnTo>
                  <a:lnTo>
                    <a:pt x="841794" y="765771"/>
                  </a:lnTo>
                  <a:lnTo>
                    <a:pt x="30454" y="765771"/>
                  </a:lnTo>
                  <a:lnTo>
                    <a:pt x="30454" y="382231"/>
                  </a:lnTo>
                  <a:lnTo>
                    <a:pt x="841794" y="382231"/>
                  </a:lnTo>
                  <a:lnTo>
                    <a:pt x="841794" y="351751"/>
                  </a:lnTo>
                  <a:lnTo>
                    <a:pt x="0" y="351751"/>
                  </a:lnTo>
                  <a:lnTo>
                    <a:pt x="0" y="382231"/>
                  </a:lnTo>
                  <a:lnTo>
                    <a:pt x="0" y="765771"/>
                  </a:lnTo>
                  <a:lnTo>
                    <a:pt x="0" y="796251"/>
                  </a:lnTo>
                  <a:lnTo>
                    <a:pt x="872426" y="796251"/>
                  </a:lnTo>
                  <a:lnTo>
                    <a:pt x="872426" y="766267"/>
                  </a:lnTo>
                  <a:lnTo>
                    <a:pt x="872426" y="765771"/>
                  </a:lnTo>
                  <a:lnTo>
                    <a:pt x="872426" y="382231"/>
                  </a:lnTo>
                  <a:lnTo>
                    <a:pt x="872426" y="351751"/>
                  </a:lnTo>
                  <a:close/>
                </a:path>
                <a:path w="1828165" h="796289">
                  <a:moveTo>
                    <a:pt x="1817954" y="0"/>
                  </a:moveTo>
                  <a:lnTo>
                    <a:pt x="1793430" y="0"/>
                  </a:lnTo>
                  <a:lnTo>
                    <a:pt x="1793430" y="1790"/>
                  </a:lnTo>
                  <a:lnTo>
                    <a:pt x="1793100" y="9626"/>
                  </a:lnTo>
                  <a:lnTo>
                    <a:pt x="1792427" y="12217"/>
                  </a:lnTo>
                  <a:lnTo>
                    <a:pt x="1791296" y="17627"/>
                  </a:lnTo>
                  <a:lnTo>
                    <a:pt x="1786839" y="20650"/>
                  </a:lnTo>
                  <a:lnTo>
                    <a:pt x="1777847" y="20650"/>
                  </a:lnTo>
                  <a:lnTo>
                    <a:pt x="1773250" y="17627"/>
                  </a:lnTo>
                  <a:lnTo>
                    <a:pt x="1772132" y="12217"/>
                  </a:lnTo>
                  <a:lnTo>
                    <a:pt x="1771510" y="9626"/>
                  </a:lnTo>
                  <a:lnTo>
                    <a:pt x="1771218" y="1790"/>
                  </a:lnTo>
                  <a:lnTo>
                    <a:pt x="1771218" y="0"/>
                  </a:lnTo>
                  <a:lnTo>
                    <a:pt x="1746643" y="0"/>
                  </a:lnTo>
                  <a:lnTo>
                    <a:pt x="1761896" y="36271"/>
                  </a:lnTo>
                  <a:lnTo>
                    <a:pt x="1782597" y="42519"/>
                  </a:lnTo>
                  <a:lnTo>
                    <a:pt x="1790687" y="41783"/>
                  </a:lnTo>
                  <a:lnTo>
                    <a:pt x="1813699" y="20650"/>
                  </a:lnTo>
                  <a:lnTo>
                    <a:pt x="1815490" y="16065"/>
                  </a:lnTo>
                  <a:lnTo>
                    <a:pt x="1817331" y="7950"/>
                  </a:lnTo>
                  <a:lnTo>
                    <a:pt x="1817954" y="0"/>
                  </a:lnTo>
                  <a:close/>
                </a:path>
                <a:path w="1828165" h="796289">
                  <a:moveTo>
                    <a:pt x="1827707" y="57442"/>
                  </a:moveTo>
                  <a:lnTo>
                    <a:pt x="1801456" y="57442"/>
                  </a:lnTo>
                  <a:lnTo>
                    <a:pt x="1801456" y="68795"/>
                  </a:lnTo>
                  <a:lnTo>
                    <a:pt x="1768411" y="163093"/>
                  </a:lnTo>
                  <a:lnTo>
                    <a:pt x="1767166" y="166839"/>
                  </a:lnTo>
                  <a:lnTo>
                    <a:pt x="1766341" y="169214"/>
                  </a:lnTo>
                  <a:lnTo>
                    <a:pt x="1764715" y="173951"/>
                  </a:lnTo>
                  <a:lnTo>
                    <a:pt x="1761045" y="185013"/>
                  </a:lnTo>
                  <a:lnTo>
                    <a:pt x="1760423" y="185013"/>
                  </a:lnTo>
                  <a:lnTo>
                    <a:pt x="1762150" y="173761"/>
                  </a:lnTo>
                  <a:lnTo>
                    <a:pt x="1763229" y="162915"/>
                  </a:lnTo>
                  <a:lnTo>
                    <a:pt x="1763776" y="154114"/>
                  </a:lnTo>
                  <a:lnTo>
                    <a:pt x="1763839" y="151841"/>
                  </a:lnTo>
                  <a:lnTo>
                    <a:pt x="1763941" y="57442"/>
                  </a:lnTo>
                  <a:lnTo>
                    <a:pt x="1737715" y="57442"/>
                  </a:lnTo>
                  <a:lnTo>
                    <a:pt x="1737715" y="262839"/>
                  </a:lnTo>
                  <a:lnTo>
                    <a:pt x="1763941" y="262839"/>
                  </a:lnTo>
                  <a:lnTo>
                    <a:pt x="1763941" y="246392"/>
                  </a:lnTo>
                  <a:lnTo>
                    <a:pt x="1785391" y="185013"/>
                  </a:lnTo>
                  <a:lnTo>
                    <a:pt x="1796986" y="151841"/>
                  </a:lnTo>
                  <a:lnTo>
                    <a:pt x="1799272" y="145059"/>
                  </a:lnTo>
                  <a:lnTo>
                    <a:pt x="1800440" y="140817"/>
                  </a:lnTo>
                  <a:lnTo>
                    <a:pt x="1801672" y="136245"/>
                  </a:lnTo>
                  <a:lnTo>
                    <a:pt x="1804111" y="128447"/>
                  </a:lnTo>
                  <a:lnTo>
                    <a:pt x="1804416" y="128447"/>
                  </a:lnTo>
                  <a:lnTo>
                    <a:pt x="1803171" y="137972"/>
                  </a:lnTo>
                  <a:lnTo>
                    <a:pt x="1802244" y="147891"/>
                  </a:lnTo>
                  <a:lnTo>
                    <a:pt x="1801660" y="157276"/>
                  </a:lnTo>
                  <a:lnTo>
                    <a:pt x="1801520" y="162915"/>
                  </a:lnTo>
                  <a:lnTo>
                    <a:pt x="1801456" y="262839"/>
                  </a:lnTo>
                  <a:lnTo>
                    <a:pt x="1827707" y="262839"/>
                  </a:lnTo>
                  <a:lnTo>
                    <a:pt x="1827707" y="128447"/>
                  </a:lnTo>
                  <a:lnTo>
                    <a:pt x="1827707" y="57442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93333" y="1444728"/>
              <a:ext cx="114153" cy="2053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59266" y="1444728"/>
              <a:ext cx="93934" cy="20695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10451" y="1444728"/>
              <a:ext cx="72804" cy="2053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80854" y="1442010"/>
              <a:ext cx="88353" cy="21051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933221" y="1387208"/>
              <a:ext cx="90805" cy="262890"/>
            </a:xfrm>
            <a:custGeom>
              <a:avLst/>
              <a:gdLst/>
              <a:ahLst/>
              <a:cxnLst/>
              <a:rect l="l" t="t" r="r" b="b"/>
              <a:pathLst>
                <a:path w="90804" h="262889">
                  <a:moveTo>
                    <a:pt x="33569" y="0"/>
                  </a:moveTo>
                  <a:lnTo>
                    <a:pt x="9046" y="0"/>
                  </a:lnTo>
                  <a:lnTo>
                    <a:pt x="9470" y="7967"/>
                  </a:lnTo>
                  <a:lnTo>
                    <a:pt x="30818" y="40007"/>
                  </a:lnTo>
                  <a:lnTo>
                    <a:pt x="44993" y="42564"/>
                  </a:lnTo>
                  <a:lnTo>
                    <a:pt x="53094" y="41822"/>
                  </a:lnTo>
                  <a:lnTo>
                    <a:pt x="76124" y="20679"/>
                  </a:lnTo>
                  <a:lnTo>
                    <a:pt x="40197" y="20679"/>
                  </a:lnTo>
                  <a:lnTo>
                    <a:pt x="35621" y="17695"/>
                  </a:lnTo>
                  <a:lnTo>
                    <a:pt x="34428" y="12271"/>
                  </a:lnTo>
                  <a:lnTo>
                    <a:pt x="33946" y="9549"/>
                  </a:lnTo>
                  <a:lnTo>
                    <a:pt x="33569" y="1811"/>
                  </a:lnTo>
                  <a:lnTo>
                    <a:pt x="33569" y="0"/>
                  </a:lnTo>
                  <a:close/>
                </a:path>
                <a:path w="90804" h="262889">
                  <a:moveTo>
                    <a:pt x="80374" y="0"/>
                  </a:moveTo>
                  <a:lnTo>
                    <a:pt x="55736" y="0"/>
                  </a:lnTo>
                  <a:lnTo>
                    <a:pt x="55736" y="1811"/>
                  </a:lnTo>
                  <a:lnTo>
                    <a:pt x="55317" y="9549"/>
                  </a:lnTo>
                  <a:lnTo>
                    <a:pt x="54825" y="12271"/>
                  </a:lnTo>
                  <a:lnTo>
                    <a:pt x="53642" y="17695"/>
                  </a:lnTo>
                  <a:lnTo>
                    <a:pt x="49129" y="20679"/>
                  </a:lnTo>
                  <a:lnTo>
                    <a:pt x="76124" y="20679"/>
                  </a:lnTo>
                  <a:lnTo>
                    <a:pt x="77900" y="16189"/>
                  </a:lnTo>
                  <a:lnTo>
                    <a:pt x="79749" y="8064"/>
                  </a:lnTo>
                  <a:lnTo>
                    <a:pt x="80374" y="0"/>
                  </a:lnTo>
                  <a:close/>
                </a:path>
                <a:path w="90804" h="262889">
                  <a:moveTo>
                    <a:pt x="26397" y="57527"/>
                  </a:moveTo>
                  <a:lnTo>
                    <a:pt x="0" y="57527"/>
                  </a:lnTo>
                  <a:lnTo>
                    <a:pt x="0" y="262892"/>
                  </a:lnTo>
                  <a:lnTo>
                    <a:pt x="26397" y="262892"/>
                  </a:lnTo>
                  <a:lnTo>
                    <a:pt x="26397" y="246442"/>
                  </a:lnTo>
                  <a:lnTo>
                    <a:pt x="47725" y="185125"/>
                  </a:lnTo>
                  <a:lnTo>
                    <a:pt x="22847" y="185125"/>
                  </a:lnTo>
                  <a:lnTo>
                    <a:pt x="24572" y="173825"/>
                  </a:lnTo>
                  <a:lnTo>
                    <a:pt x="25676" y="162916"/>
                  </a:lnTo>
                  <a:lnTo>
                    <a:pt x="26232" y="154126"/>
                  </a:lnTo>
                  <a:lnTo>
                    <a:pt x="26293" y="151827"/>
                  </a:lnTo>
                  <a:lnTo>
                    <a:pt x="26397" y="57527"/>
                  </a:lnTo>
                  <a:close/>
                </a:path>
                <a:path w="90804" h="262889">
                  <a:moveTo>
                    <a:pt x="90217" y="128446"/>
                  </a:moveTo>
                  <a:lnTo>
                    <a:pt x="66762" y="128446"/>
                  </a:lnTo>
                  <a:lnTo>
                    <a:pt x="65571" y="137988"/>
                  </a:lnTo>
                  <a:lnTo>
                    <a:pt x="64668" y="147941"/>
                  </a:lnTo>
                  <a:lnTo>
                    <a:pt x="64094" y="157367"/>
                  </a:lnTo>
                  <a:lnTo>
                    <a:pt x="63954" y="162916"/>
                  </a:lnTo>
                  <a:lnTo>
                    <a:pt x="63893" y="262892"/>
                  </a:lnTo>
                  <a:lnTo>
                    <a:pt x="90217" y="262892"/>
                  </a:lnTo>
                  <a:lnTo>
                    <a:pt x="90217" y="128446"/>
                  </a:lnTo>
                  <a:close/>
                </a:path>
                <a:path w="90804" h="262889">
                  <a:moveTo>
                    <a:pt x="90217" y="57527"/>
                  </a:moveTo>
                  <a:lnTo>
                    <a:pt x="63893" y="57527"/>
                  </a:lnTo>
                  <a:lnTo>
                    <a:pt x="63893" y="68940"/>
                  </a:lnTo>
                  <a:lnTo>
                    <a:pt x="30846" y="163133"/>
                  </a:lnTo>
                  <a:lnTo>
                    <a:pt x="29555" y="166897"/>
                  </a:lnTo>
                  <a:lnTo>
                    <a:pt x="28708" y="169289"/>
                  </a:lnTo>
                  <a:lnTo>
                    <a:pt x="27103" y="174046"/>
                  </a:lnTo>
                  <a:lnTo>
                    <a:pt x="23465" y="185125"/>
                  </a:lnTo>
                  <a:lnTo>
                    <a:pt x="47725" y="185125"/>
                  </a:lnTo>
                  <a:lnTo>
                    <a:pt x="59307" y="151827"/>
                  </a:lnTo>
                  <a:lnTo>
                    <a:pt x="61629" y="145052"/>
                  </a:lnTo>
                  <a:lnTo>
                    <a:pt x="62890" y="140820"/>
                  </a:lnTo>
                  <a:lnTo>
                    <a:pt x="64195" y="136246"/>
                  </a:lnTo>
                  <a:lnTo>
                    <a:pt x="66647" y="128446"/>
                  </a:lnTo>
                  <a:lnTo>
                    <a:pt x="90217" y="128446"/>
                  </a:lnTo>
                  <a:lnTo>
                    <a:pt x="90217" y="5752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871582" y="401516"/>
              <a:ext cx="1431290" cy="1686560"/>
            </a:xfrm>
            <a:custGeom>
              <a:avLst/>
              <a:gdLst/>
              <a:ahLst/>
              <a:cxnLst/>
              <a:rect l="l" t="t" r="r" b="b"/>
              <a:pathLst>
                <a:path w="1431289" h="1686560">
                  <a:moveTo>
                    <a:pt x="121399" y="1413281"/>
                  </a:moveTo>
                  <a:lnTo>
                    <a:pt x="110261" y="1413281"/>
                  </a:lnTo>
                  <a:lnTo>
                    <a:pt x="110261" y="1419072"/>
                  </a:lnTo>
                  <a:lnTo>
                    <a:pt x="90754" y="1477162"/>
                  </a:lnTo>
                  <a:lnTo>
                    <a:pt x="86817" y="1491221"/>
                  </a:lnTo>
                  <a:lnTo>
                    <a:pt x="87274" y="1480807"/>
                  </a:lnTo>
                  <a:lnTo>
                    <a:pt x="87274" y="1413281"/>
                  </a:lnTo>
                  <a:lnTo>
                    <a:pt x="76060" y="1413281"/>
                  </a:lnTo>
                  <a:lnTo>
                    <a:pt x="76060" y="1521294"/>
                  </a:lnTo>
                  <a:lnTo>
                    <a:pt x="87274" y="1521294"/>
                  </a:lnTo>
                  <a:lnTo>
                    <a:pt x="87274" y="1514779"/>
                  </a:lnTo>
                  <a:lnTo>
                    <a:pt x="106934" y="1457058"/>
                  </a:lnTo>
                  <a:lnTo>
                    <a:pt x="110731" y="1442339"/>
                  </a:lnTo>
                  <a:lnTo>
                    <a:pt x="110261" y="1453007"/>
                  </a:lnTo>
                  <a:lnTo>
                    <a:pt x="110261" y="1521294"/>
                  </a:lnTo>
                  <a:lnTo>
                    <a:pt x="121399" y="1521294"/>
                  </a:lnTo>
                  <a:lnTo>
                    <a:pt x="121399" y="1413281"/>
                  </a:lnTo>
                  <a:close/>
                </a:path>
                <a:path w="1431289" h="1686560">
                  <a:moveTo>
                    <a:pt x="211277" y="1413294"/>
                  </a:moveTo>
                  <a:lnTo>
                    <a:pt x="197586" y="1413294"/>
                  </a:lnTo>
                  <a:lnTo>
                    <a:pt x="187807" y="1470075"/>
                  </a:lnTo>
                  <a:lnTo>
                    <a:pt x="186588" y="1477606"/>
                  </a:lnTo>
                  <a:lnTo>
                    <a:pt x="185115" y="1486941"/>
                  </a:lnTo>
                  <a:lnTo>
                    <a:pt x="183845" y="1495882"/>
                  </a:lnTo>
                  <a:lnTo>
                    <a:pt x="183197" y="1502257"/>
                  </a:lnTo>
                  <a:lnTo>
                    <a:pt x="182613" y="1498625"/>
                  </a:lnTo>
                  <a:lnTo>
                    <a:pt x="181838" y="1492288"/>
                  </a:lnTo>
                  <a:lnTo>
                    <a:pt x="181546" y="1489202"/>
                  </a:lnTo>
                  <a:lnTo>
                    <a:pt x="179400" y="1475524"/>
                  </a:lnTo>
                  <a:lnTo>
                    <a:pt x="171729" y="1432725"/>
                  </a:lnTo>
                  <a:lnTo>
                    <a:pt x="168249" y="1413294"/>
                  </a:lnTo>
                  <a:lnTo>
                    <a:pt x="154419" y="1413294"/>
                  </a:lnTo>
                  <a:lnTo>
                    <a:pt x="154419" y="1521294"/>
                  </a:lnTo>
                  <a:lnTo>
                    <a:pt x="163741" y="1521294"/>
                  </a:lnTo>
                  <a:lnTo>
                    <a:pt x="163639" y="1446860"/>
                  </a:lnTo>
                  <a:lnTo>
                    <a:pt x="163487" y="1438948"/>
                  </a:lnTo>
                  <a:lnTo>
                    <a:pt x="163271" y="1432725"/>
                  </a:lnTo>
                  <a:lnTo>
                    <a:pt x="164706" y="1444345"/>
                  </a:lnTo>
                  <a:lnTo>
                    <a:pt x="165912" y="1452359"/>
                  </a:lnTo>
                  <a:lnTo>
                    <a:pt x="166979" y="1458226"/>
                  </a:lnTo>
                  <a:lnTo>
                    <a:pt x="167970" y="1463421"/>
                  </a:lnTo>
                  <a:lnTo>
                    <a:pt x="177584" y="1521294"/>
                  </a:lnTo>
                  <a:lnTo>
                    <a:pt x="187426" y="1521294"/>
                  </a:lnTo>
                  <a:lnTo>
                    <a:pt x="190652" y="1502257"/>
                  </a:lnTo>
                  <a:lnTo>
                    <a:pt x="199644" y="1449285"/>
                  </a:lnTo>
                  <a:lnTo>
                    <a:pt x="200901" y="1441475"/>
                  </a:lnTo>
                  <a:lnTo>
                    <a:pt x="201599" y="1436458"/>
                  </a:lnTo>
                  <a:lnTo>
                    <a:pt x="202006" y="1432725"/>
                  </a:lnTo>
                  <a:lnTo>
                    <a:pt x="201891" y="1444345"/>
                  </a:lnTo>
                  <a:lnTo>
                    <a:pt x="201371" y="1457045"/>
                  </a:lnTo>
                  <a:lnTo>
                    <a:pt x="201561" y="1454658"/>
                  </a:lnTo>
                  <a:lnTo>
                    <a:pt x="201561" y="1521294"/>
                  </a:lnTo>
                  <a:lnTo>
                    <a:pt x="211277" y="1521294"/>
                  </a:lnTo>
                  <a:lnTo>
                    <a:pt x="211277" y="1454658"/>
                  </a:lnTo>
                  <a:lnTo>
                    <a:pt x="211277" y="1432725"/>
                  </a:lnTo>
                  <a:lnTo>
                    <a:pt x="211277" y="1413294"/>
                  </a:lnTo>
                  <a:close/>
                </a:path>
                <a:path w="1431289" h="1686560">
                  <a:moveTo>
                    <a:pt x="259524" y="1503807"/>
                  </a:moveTo>
                  <a:lnTo>
                    <a:pt x="246773" y="1503807"/>
                  </a:lnTo>
                  <a:lnTo>
                    <a:pt x="246773" y="1521294"/>
                  </a:lnTo>
                  <a:lnTo>
                    <a:pt x="259524" y="1521294"/>
                  </a:lnTo>
                  <a:lnTo>
                    <a:pt x="259524" y="1503807"/>
                  </a:lnTo>
                  <a:close/>
                </a:path>
                <a:path w="1431289" h="1686560">
                  <a:moveTo>
                    <a:pt x="394639" y="1510576"/>
                  </a:moveTo>
                  <a:lnTo>
                    <a:pt x="385660" y="1485455"/>
                  </a:lnTo>
                  <a:lnTo>
                    <a:pt x="385864" y="1480439"/>
                  </a:lnTo>
                  <a:lnTo>
                    <a:pt x="382536" y="1466151"/>
                  </a:lnTo>
                  <a:lnTo>
                    <a:pt x="374777" y="1464957"/>
                  </a:lnTo>
                  <a:lnTo>
                    <a:pt x="374777" y="1464437"/>
                  </a:lnTo>
                  <a:lnTo>
                    <a:pt x="382536" y="1463027"/>
                  </a:lnTo>
                  <a:lnTo>
                    <a:pt x="383324" y="1455204"/>
                  </a:lnTo>
                  <a:lnTo>
                    <a:pt x="385356" y="1425168"/>
                  </a:lnTo>
                  <a:lnTo>
                    <a:pt x="387515" y="1423073"/>
                  </a:lnTo>
                  <a:lnTo>
                    <a:pt x="389890" y="1422641"/>
                  </a:lnTo>
                  <a:lnTo>
                    <a:pt x="391934" y="1423073"/>
                  </a:lnTo>
                  <a:lnTo>
                    <a:pt x="391934" y="1413002"/>
                  </a:lnTo>
                  <a:lnTo>
                    <a:pt x="388594" y="1412278"/>
                  </a:lnTo>
                  <a:lnTo>
                    <a:pt x="383108" y="1412278"/>
                  </a:lnTo>
                  <a:lnTo>
                    <a:pt x="380276" y="1413713"/>
                  </a:lnTo>
                  <a:lnTo>
                    <a:pt x="375754" y="1418869"/>
                  </a:lnTo>
                  <a:lnTo>
                    <a:pt x="374777" y="1424076"/>
                  </a:lnTo>
                  <a:lnTo>
                    <a:pt x="373900" y="1430286"/>
                  </a:lnTo>
                  <a:lnTo>
                    <a:pt x="374065" y="1436166"/>
                  </a:lnTo>
                  <a:lnTo>
                    <a:pt x="372973" y="1453019"/>
                  </a:lnTo>
                  <a:lnTo>
                    <a:pt x="372148" y="1455610"/>
                  </a:lnTo>
                  <a:lnTo>
                    <a:pt x="369316" y="1460093"/>
                  </a:lnTo>
                  <a:lnTo>
                    <a:pt x="365988" y="1460284"/>
                  </a:lnTo>
                  <a:lnTo>
                    <a:pt x="357759" y="1460284"/>
                  </a:lnTo>
                  <a:lnTo>
                    <a:pt x="357759" y="1413294"/>
                  </a:lnTo>
                  <a:lnTo>
                    <a:pt x="346595" y="1413294"/>
                  </a:lnTo>
                  <a:lnTo>
                    <a:pt x="346595" y="1521294"/>
                  </a:lnTo>
                  <a:lnTo>
                    <a:pt x="357759" y="1521294"/>
                  </a:lnTo>
                  <a:lnTo>
                    <a:pt x="357759" y="1470431"/>
                  </a:lnTo>
                  <a:lnTo>
                    <a:pt x="365988" y="1470431"/>
                  </a:lnTo>
                  <a:lnTo>
                    <a:pt x="369316" y="1471269"/>
                  </a:lnTo>
                  <a:lnTo>
                    <a:pt x="375158" y="1476527"/>
                  </a:lnTo>
                  <a:lnTo>
                    <a:pt x="375158" y="1484020"/>
                  </a:lnTo>
                  <a:lnTo>
                    <a:pt x="375754" y="1495996"/>
                  </a:lnTo>
                  <a:lnTo>
                    <a:pt x="375754" y="1501571"/>
                  </a:lnTo>
                  <a:lnTo>
                    <a:pt x="376948" y="1512138"/>
                  </a:lnTo>
                  <a:lnTo>
                    <a:pt x="377609" y="1515592"/>
                  </a:lnTo>
                  <a:lnTo>
                    <a:pt x="380619" y="1518653"/>
                  </a:lnTo>
                  <a:lnTo>
                    <a:pt x="382536" y="1520888"/>
                  </a:lnTo>
                  <a:lnTo>
                    <a:pt x="385089" y="1521929"/>
                  </a:lnTo>
                  <a:lnTo>
                    <a:pt x="390512" y="1521929"/>
                  </a:lnTo>
                  <a:lnTo>
                    <a:pt x="392823" y="1521383"/>
                  </a:lnTo>
                  <a:lnTo>
                    <a:pt x="394639" y="1520571"/>
                  </a:lnTo>
                  <a:lnTo>
                    <a:pt x="394639" y="1510576"/>
                  </a:lnTo>
                  <a:close/>
                </a:path>
                <a:path w="1431289" h="1686560">
                  <a:moveTo>
                    <a:pt x="436016" y="1503807"/>
                  </a:moveTo>
                  <a:lnTo>
                    <a:pt x="423227" y="1503807"/>
                  </a:lnTo>
                  <a:lnTo>
                    <a:pt x="423227" y="1521294"/>
                  </a:lnTo>
                  <a:lnTo>
                    <a:pt x="436016" y="1521294"/>
                  </a:lnTo>
                  <a:lnTo>
                    <a:pt x="436016" y="1503807"/>
                  </a:lnTo>
                  <a:close/>
                </a:path>
                <a:path w="1431289" h="1686560">
                  <a:moveTo>
                    <a:pt x="560984" y="1521294"/>
                  </a:moveTo>
                  <a:lnTo>
                    <a:pt x="555891" y="1489329"/>
                  </a:lnTo>
                  <a:lnTo>
                    <a:pt x="554329" y="1479588"/>
                  </a:lnTo>
                  <a:lnTo>
                    <a:pt x="546074" y="1427784"/>
                  </a:lnTo>
                  <a:lnTo>
                    <a:pt x="543979" y="1414640"/>
                  </a:lnTo>
                  <a:lnTo>
                    <a:pt x="543979" y="1479588"/>
                  </a:lnTo>
                  <a:lnTo>
                    <a:pt x="531368" y="1479588"/>
                  </a:lnTo>
                  <a:lnTo>
                    <a:pt x="535165" y="1450924"/>
                  </a:lnTo>
                  <a:lnTo>
                    <a:pt x="537032" y="1435481"/>
                  </a:lnTo>
                  <a:lnTo>
                    <a:pt x="537540" y="1427784"/>
                  </a:lnTo>
                  <a:lnTo>
                    <a:pt x="537806" y="1432509"/>
                  </a:lnTo>
                  <a:lnTo>
                    <a:pt x="538365" y="1437805"/>
                  </a:lnTo>
                  <a:lnTo>
                    <a:pt x="540296" y="1452702"/>
                  </a:lnTo>
                  <a:lnTo>
                    <a:pt x="543979" y="1479588"/>
                  </a:lnTo>
                  <a:lnTo>
                    <a:pt x="543979" y="1414640"/>
                  </a:lnTo>
                  <a:lnTo>
                    <a:pt x="543763" y="1413281"/>
                  </a:lnTo>
                  <a:lnTo>
                    <a:pt x="532498" y="1413281"/>
                  </a:lnTo>
                  <a:lnTo>
                    <a:pt x="515708" y="1521294"/>
                  </a:lnTo>
                  <a:lnTo>
                    <a:pt x="525665" y="1521294"/>
                  </a:lnTo>
                  <a:lnTo>
                    <a:pt x="530237" y="1489329"/>
                  </a:lnTo>
                  <a:lnTo>
                    <a:pt x="545274" y="1489329"/>
                  </a:lnTo>
                  <a:lnTo>
                    <a:pt x="550062" y="1521294"/>
                  </a:lnTo>
                  <a:lnTo>
                    <a:pt x="560984" y="1521294"/>
                  </a:lnTo>
                  <a:close/>
                </a:path>
                <a:path w="1431289" h="1686560">
                  <a:moveTo>
                    <a:pt x="602538" y="1503807"/>
                  </a:moveTo>
                  <a:lnTo>
                    <a:pt x="589749" y="1503807"/>
                  </a:lnTo>
                  <a:lnTo>
                    <a:pt x="589749" y="1521294"/>
                  </a:lnTo>
                  <a:lnTo>
                    <a:pt x="602538" y="1521294"/>
                  </a:lnTo>
                  <a:lnTo>
                    <a:pt x="602538" y="1503807"/>
                  </a:lnTo>
                  <a:close/>
                </a:path>
                <a:path w="1431289" h="1686560">
                  <a:moveTo>
                    <a:pt x="715391" y="1413344"/>
                  </a:moveTo>
                  <a:lnTo>
                    <a:pt x="676744" y="1413344"/>
                  </a:lnTo>
                  <a:lnTo>
                    <a:pt x="676744" y="1423504"/>
                  </a:lnTo>
                  <a:lnTo>
                    <a:pt x="690308" y="1423504"/>
                  </a:lnTo>
                  <a:lnTo>
                    <a:pt x="690308" y="1521294"/>
                  </a:lnTo>
                  <a:lnTo>
                    <a:pt x="701675" y="1521294"/>
                  </a:lnTo>
                  <a:lnTo>
                    <a:pt x="701675" y="1423504"/>
                  </a:lnTo>
                  <a:lnTo>
                    <a:pt x="715391" y="1423504"/>
                  </a:lnTo>
                  <a:lnTo>
                    <a:pt x="715391" y="1413344"/>
                  </a:lnTo>
                  <a:close/>
                </a:path>
                <a:path w="1431289" h="1686560">
                  <a:moveTo>
                    <a:pt x="784758" y="1413281"/>
                  </a:moveTo>
                  <a:lnTo>
                    <a:pt x="773620" y="1413281"/>
                  </a:lnTo>
                  <a:lnTo>
                    <a:pt x="773620" y="1419072"/>
                  </a:lnTo>
                  <a:lnTo>
                    <a:pt x="754062" y="1477162"/>
                  </a:lnTo>
                  <a:lnTo>
                    <a:pt x="750176" y="1491221"/>
                  </a:lnTo>
                  <a:lnTo>
                    <a:pt x="750557" y="1480807"/>
                  </a:lnTo>
                  <a:lnTo>
                    <a:pt x="750557" y="1413281"/>
                  </a:lnTo>
                  <a:lnTo>
                    <a:pt x="739419" y="1413281"/>
                  </a:lnTo>
                  <a:lnTo>
                    <a:pt x="739419" y="1521294"/>
                  </a:lnTo>
                  <a:lnTo>
                    <a:pt x="750557" y="1521294"/>
                  </a:lnTo>
                  <a:lnTo>
                    <a:pt x="750557" y="1514779"/>
                  </a:lnTo>
                  <a:lnTo>
                    <a:pt x="770293" y="1457058"/>
                  </a:lnTo>
                  <a:lnTo>
                    <a:pt x="774001" y="1442339"/>
                  </a:lnTo>
                  <a:lnTo>
                    <a:pt x="773620" y="1453007"/>
                  </a:lnTo>
                  <a:lnTo>
                    <a:pt x="773620" y="1521294"/>
                  </a:lnTo>
                  <a:lnTo>
                    <a:pt x="784758" y="1521294"/>
                  </a:lnTo>
                  <a:lnTo>
                    <a:pt x="784758" y="1413281"/>
                  </a:lnTo>
                  <a:close/>
                </a:path>
                <a:path w="1431289" h="1686560">
                  <a:moveTo>
                    <a:pt x="874687" y="1413294"/>
                  </a:moveTo>
                  <a:lnTo>
                    <a:pt x="860844" y="1413294"/>
                  </a:lnTo>
                  <a:lnTo>
                    <a:pt x="851166" y="1470075"/>
                  </a:lnTo>
                  <a:lnTo>
                    <a:pt x="847102" y="1495882"/>
                  </a:lnTo>
                  <a:lnTo>
                    <a:pt x="846429" y="1502257"/>
                  </a:lnTo>
                  <a:lnTo>
                    <a:pt x="845756" y="1498625"/>
                  </a:lnTo>
                  <a:lnTo>
                    <a:pt x="845985" y="1498625"/>
                  </a:lnTo>
                  <a:lnTo>
                    <a:pt x="845108" y="1492288"/>
                  </a:lnTo>
                  <a:lnTo>
                    <a:pt x="844905" y="1489202"/>
                  </a:lnTo>
                  <a:lnTo>
                    <a:pt x="842924" y="1475524"/>
                  </a:lnTo>
                  <a:lnTo>
                    <a:pt x="831392" y="1413294"/>
                  </a:lnTo>
                  <a:lnTo>
                    <a:pt x="817778" y="1413294"/>
                  </a:lnTo>
                  <a:lnTo>
                    <a:pt x="817778" y="1521294"/>
                  </a:lnTo>
                  <a:lnTo>
                    <a:pt x="826985" y="1521294"/>
                  </a:lnTo>
                  <a:lnTo>
                    <a:pt x="826985" y="1464005"/>
                  </a:lnTo>
                  <a:lnTo>
                    <a:pt x="826719" y="1432725"/>
                  </a:lnTo>
                  <a:lnTo>
                    <a:pt x="828078" y="1444345"/>
                  </a:lnTo>
                  <a:lnTo>
                    <a:pt x="829221" y="1452359"/>
                  </a:lnTo>
                  <a:lnTo>
                    <a:pt x="841006" y="1521294"/>
                  </a:lnTo>
                  <a:lnTo>
                    <a:pt x="850607" y="1521294"/>
                  </a:lnTo>
                  <a:lnTo>
                    <a:pt x="864311" y="1441475"/>
                  </a:lnTo>
                  <a:lnTo>
                    <a:pt x="865428" y="1432725"/>
                  </a:lnTo>
                  <a:lnTo>
                    <a:pt x="865428" y="1436573"/>
                  </a:lnTo>
                  <a:lnTo>
                    <a:pt x="864666" y="1457045"/>
                  </a:lnTo>
                  <a:lnTo>
                    <a:pt x="864933" y="1454658"/>
                  </a:lnTo>
                  <a:lnTo>
                    <a:pt x="864933" y="1521294"/>
                  </a:lnTo>
                  <a:lnTo>
                    <a:pt x="874687" y="1521294"/>
                  </a:lnTo>
                  <a:lnTo>
                    <a:pt x="874687" y="1413294"/>
                  </a:lnTo>
                  <a:close/>
                </a:path>
                <a:path w="1431289" h="1686560">
                  <a:moveTo>
                    <a:pt x="953046" y="1413281"/>
                  </a:moveTo>
                  <a:lnTo>
                    <a:pt x="941857" y="1413281"/>
                  </a:lnTo>
                  <a:lnTo>
                    <a:pt x="941857" y="1419072"/>
                  </a:lnTo>
                  <a:lnTo>
                    <a:pt x="922286" y="1477162"/>
                  </a:lnTo>
                  <a:lnTo>
                    <a:pt x="918387" y="1491221"/>
                  </a:lnTo>
                  <a:lnTo>
                    <a:pt x="918832" y="1480807"/>
                  </a:lnTo>
                  <a:lnTo>
                    <a:pt x="918832" y="1413281"/>
                  </a:lnTo>
                  <a:lnTo>
                    <a:pt x="907707" y="1413281"/>
                  </a:lnTo>
                  <a:lnTo>
                    <a:pt x="907707" y="1521294"/>
                  </a:lnTo>
                  <a:lnTo>
                    <a:pt x="918832" y="1521294"/>
                  </a:lnTo>
                  <a:lnTo>
                    <a:pt x="918832" y="1514779"/>
                  </a:lnTo>
                  <a:lnTo>
                    <a:pt x="938453" y="1457058"/>
                  </a:lnTo>
                  <a:lnTo>
                    <a:pt x="942238" y="1442339"/>
                  </a:lnTo>
                  <a:lnTo>
                    <a:pt x="941857" y="1453007"/>
                  </a:lnTo>
                  <a:lnTo>
                    <a:pt x="941857" y="1521294"/>
                  </a:lnTo>
                  <a:lnTo>
                    <a:pt x="953046" y="1521294"/>
                  </a:lnTo>
                  <a:lnTo>
                    <a:pt x="953046" y="1413281"/>
                  </a:lnTo>
                  <a:close/>
                </a:path>
                <a:path w="1431289" h="1686560">
                  <a:moveTo>
                    <a:pt x="1431112" y="0"/>
                  </a:moveTo>
                  <a:lnTo>
                    <a:pt x="1400657" y="0"/>
                  </a:lnTo>
                  <a:lnTo>
                    <a:pt x="1400657" y="1337589"/>
                  </a:lnTo>
                  <a:lnTo>
                    <a:pt x="1400657" y="1368069"/>
                  </a:lnTo>
                  <a:lnTo>
                    <a:pt x="1400657" y="1368704"/>
                  </a:lnTo>
                  <a:lnTo>
                    <a:pt x="1400581" y="1565935"/>
                  </a:lnTo>
                  <a:lnTo>
                    <a:pt x="1400657" y="1566189"/>
                  </a:lnTo>
                  <a:lnTo>
                    <a:pt x="30632" y="1566189"/>
                  </a:lnTo>
                  <a:lnTo>
                    <a:pt x="30632" y="1368069"/>
                  </a:lnTo>
                  <a:lnTo>
                    <a:pt x="1400657" y="1368069"/>
                  </a:lnTo>
                  <a:lnTo>
                    <a:pt x="1400657" y="1337589"/>
                  </a:lnTo>
                  <a:lnTo>
                    <a:pt x="0" y="1337589"/>
                  </a:lnTo>
                  <a:lnTo>
                    <a:pt x="0" y="1368069"/>
                  </a:lnTo>
                  <a:lnTo>
                    <a:pt x="0" y="1566189"/>
                  </a:lnTo>
                  <a:lnTo>
                    <a:pt x="0" y="1596669"/>
                  </a:lnTo>
                  <a:lnTo>
                    <a:pt x="1400657" y="1596669"/>
                  </a:lnTo>
                  <a:lnTo>
                    <a:pt x="1400657" y="1686369"/>
                  </a:lnTo>
                  <a:lnTo>
                    <a:pt x="1431112" y="1686369"/>
                  </a:lnTo>
                  <a:lnTo>
                    <a:pt x="1431112" y="1596669"/>
                  </a:lnTo>
                  <a:lnTo>
                    <a:pt x="1431112" y="1566189"/>
                  </a:lnTo>
                  <a:lnTo>
                    <a:pt x="1431112" y="1565935"/>
                  </a:lnTo>
                  <a:lnTo>
                    <a:pt x="1431112" y="1368704"/>
                  </a:lnTo>
                  <a:lnTo>
                    <a:pt x="1431112" y="1368069"/>
                  </a:lnTo>
                  <a:lnTo>
                    <a:pt x="1431112" y="1337589"/>
                  </a:lnTo>
                  <a:lnTo>
                    <a:pt x="1431112" y="0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55088" y="1814797"/>
              <a:ext cx="101513" cy="10801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983835" y="1813007"/>
              <a:ext cx="243840" cy="111125"/>
            </a:xfrm>
            <a:custGeom>
              <a:avLst/>
              <a:gdLst/>
              <a:ahLst/>
              <a:cxnLst/>
              <a:rect l="l" t="t" r="r" b="b"/>
              <a:pathLst>
                <a:path w="243839" h="111125">
                  <a:moveTo>
                    <a:pt x="44729" y="71894"/>
                  </a:moveTo>
                  <a:lnTo>
                    <a:pt x="43522" y="64185"/>
                  </a:lnTo>
                  <a:lnTo>
                    <a:pt x="37934" y="56515"/>
                  </a:lnTo>
                  <a:lnTo>
                    <a:pt x="34798" y="53721"/>
                  </a:lnTo>
                  <a:lnTo>
                    <a:pt x="30314" y="52514"/>
                  </a:lnTo>
                  <a:lnTo>
                    <a:pt x="30314" y="52082"/>
                  </a:lnTo>
                  <a:lnTo>
                    <a:pt x="35902" y="50419"/>
                  </a:lnTo>
                  <a:lnTo>
                    <a:pt x="38950" y="46659"/>
                  </a:lnTo>
                  <a:lnTo>
                    <a:pt x="42354" y="39255"/>
                  </a:lnTo>
                  <a:lnTo>
                    <a:pt x="42849" y="31292"/>
                  </a:lnTo>
                  <a:lnTo>
                    <a:pt x="42849" y="20662"/>
                  </a:lnTo>
                  <a:lnTo>
                    <a:pt x="41948" y="12585"/>
                  </a:lnTo>
                  <a:lnTo>
                    <a:pt x="33083" y="1790"/>
                  </a:lnTo>
                  <a:lnTo>
                    <a:pt x="27851" y="0"/>
                  </a:lnTo>
                  <a:lnTo>
                    <a:pt x="16738" y="0"/>
                  </a:lnTo>
                  <a:lnTo>
                    <a:pt x="12395" y="1790"/>
                  </a:lnTo>
                  <a:lnTo>
                    <a:pt x="4521" y="10668"/>
                  </a:lnTo>
                  <a:lnTo>
                    <a:pt x="1409" y="18300"/>
                  </a:lnTo>
                  <a:lnTo>
                    <a:pt x="1485" y="26949"/>
                  </a:lnTo>
                  <a:lnTo>
                    <a:pt x="11988" y="28460"/>
                  </a:lnTo>
                  <a:lnTo>
                    <a:pt x="11988" y="24320"/>
                  </a:lnTo>
                  <a:lnTo>
                    <a:pt x="13004" y="18021"/>
                  </a:lnTo>
                  <a:lnTo>
                    <a:pt x="16624" y="12255"/>
                  </a:lnTo>
                  <a:lnTo>
                    <a:pt x="18364" y="10452"/>
                  </a:lnTo>
                  <a:lnTo>
                    <a:pt x="24485" y="10452"/>
                  </a:lnTo>
                  <a:lnTo>
                    <a:pt x="27851" y="11341"/>
                  </a:lnTo>
                  <a:lnTo>
                    <a:pt x="29692" y="15671"/>
                  </a:lnTo>
                  <a:lnTo>
                    <a:pt x="30530" y="17233"/>
                  </a:lnTo>
                  <a:lnTo>
                    <a:pt x="31369" y="20040"/>
                  </a:lnTo>
                  <a:lnTo>
                    <a:pt x="31369" y="36220"/>
                  </a:lnTo>
                  <a:lnTo>
                    <a:pt x="30530" y="39624"/>
                  </a:lnTo>
                  <a:lnTo>
                    <a:pt x="28270" y="44119"/>
                  </a:lnTo>
                  <a:lnTo>
                    <a:pt x="25285" y="47739"/>
                  </a:lnTo>
                  <a:lnTo>
                    <a:pt x="14820" y="47739"/>
                  </a:lnTo>
                  <a:lnTo>
                    <a:pt x="14820" y="58000"/>
                  </a:lnTo>
                  <a:lnTo>
                    <a:pt x="22555" y="58000"/>
                  </a:lnTo>
                  <a:lnTo>
                    <a:pt x="26136" y="58585"/>
                  </a:lnTo>
                  <a:lnTo>
                    <a:pt x="32893" y="66675"/>
                  </a:lnTo>
                  <a:lnTo>
                    <a:pt x="33286" y="74409"/>
                  </a:lnTo>
                  <a:lnTo>
                    <a:pt x="33286" y="82308"/>
                  </a:lnTo>
                  <a:lnTo>
                    <a:pt x="32677" y="89306"/>
                  </a:lnTo>
                  <a:lnTo>
                    <a:pt x="28448" y="98374"/>
                  </a:lnTo>
                  <a:lnTo>
                    <a:pt x="25425" y="100215"/>
                  </a:lnTo>
                  <a:lnTo>
                    <a:pt x="17310" y="100215"/>
                  </a:lnTo>
                  <a:lnTo>
                    <a:pt x="14135" y="98374"/>
                  </a:lnTo>
                  <a:lnTo>
                    <a:pt x="11201" y="90081"/>
                  </a:lnTo>
                  <a:lnTo>
                    <a:pt x="10693" y="83527"/>
                  </a:lnTo>
                  <a:lnTo>
                    <a:pt x="10909" y="80238"/>
                  </a:lnTo>
                  <a:lnTo>
                    <a:pt x="177" y="81737"/>
                  </a:lnTo>
                  <a:lnTo>
                    <a:pt x="0" y="87223"/>
                  </a:lnTo>
                  <a:lnTo>
                    <a:pt x="1409" y="96291"/>
                  </a:lnTo>
                  <a:lnTo>
                    <a:pt x="4991" y="101765"/>
                  </a:lnTo>
                  <a:lnTo>
                    <a:pt x="8140" y="107149"/>
                  </a:lnTo>
                  <a:lnTo>
                    <a:pt x="13119" y="110528"/>
                  </a:lnTo>
                  <a:lnTo>
                    <a:pt x="31203" y="110528"/>
                  </a:lnTo>
                  <a:lnTo>
                    <a:pt x="37198" y="104775"/>
                  </a:lnTo>
                  <a:lnTo>
                    <a:pt x="43294" y="94792"/>
                  </a:lnTo>
                  <a:lnTo>
                    <a:pt x="44729" y="86410"/>
                  </a:lnTo>
                  <a:lnTo>
                    <a:pt x="44729" y="71894"/>
                  </a:lnTo>
                  <a:close/>
                </a:path>
                <a:path w="243839" h="111125">
                  <a:moveTo>
                    <a:pt x="107899" y="99593"/>
                  </a:moveTo>
                  <a:lnTo>
                    <a:pt x="82981" y="99593"/>
                  </a:lnTo>
                  <a:lnTo>
                    <a:pt x="82981" y="58585"/>
                  </a:lnTo>
                  <a:lnTo>
                    <a:pt x="101193" y="58585"/>
                  </a:lnTo>
                  <a:lnTo>
                    <a:pt x="101193" y="48082"/>
                  </a:lnTo>
                  <a:lnTo>
                    <a:pt x="82981" y="48082"/>
                  </a:lnTo>
                  <a:lnTo>
                    <a:pt x="82981" y="12255"/>
                  </a:lnTo>
                  <a:lnTo>
                    <a:pt x="106743" y="12255"/>
                  </a:lnTo>
                  <a:lnTo>
                    <a:pt x="106743" y="2032"/>
                  </a:lnTo>
                  <a:lnTo>
                    <a:pt x="71462" y="2032"/>
                  </a:lnTo>
                  <a:lnTo>
                    <a:pt x="71462" y="109804"/>
                  </a:lnTo>
                  <a:lnTo>
                    <a:pt x="107899" y="109804"/>
                  </a:lnTo>
                  <a:lnTo>
                    <a:pt x="107899" y="99593"/>
                  </a:lnTo>
                  <a:close/>
                </a:path>
                <a:path w="243839" h="111125">
                  <a:moveTo>
                    <a:pt x="176644" y="73456"/>
                  </a:moveTo>
                  <a:lnTo>
                    <a:pt x="165061" y="53213"/>
                  </a:lnTo>
                  <a:lnTo>
                    <a:pt x="165061" y="68326"/>
                  </a:lnTo>
                  <a:lnTo>
                    <a:pt x="165061" y="90081"/>
                  </a:lnTo>
                  <a:lnTo>
                    <a:pt x="162445" y="94157"/>
                  </a:lnTo>
                  <a:lnTo>
                    <a:pt x="160959" y="95732"/>
                  </a:lnTo>
                  <a:lnTo>
                    <a:pt x="157683" y="99580"/>
                  </a:lnTo>
                  <a:lnTo>
                    <a:pt x="147053" y="99580"/>
                  </a:lnTo>
                  <a:lnTo>
                    <a:pt x="147053" y="57899"/>
                  </a:lnTo>
                  <a:lnTo>
                    <a:pt x="154216" y="57899"/>
                  </a:lnTo>
                  <a:lnTo>
                    <a:pt x="157683" y="57645"/>
                  </a:lnTo>
                  <a:lnTo>
                    <a:pt x="162915" y="64033"/>
                  </a:lnTo>
                  <a:lnTo>
                    <a:pt x="165061" y="68326"/>
                  </a:lnTo>
                  <a:lnTo>
                    <a:pt x="165061" y="53213"/>
                  </a:lnTo>
                  <a:lnTo>
                    <a:pt x="161950" y="52222"/>
                  </a:lnTo>
                  <a:lnTo>
                    <a:pt x="166128" y="51066"/>
                  </a:lnTo>
                  <a:lnTo>
                    <a:pt x="168668" y="48221"/>
                  </a:lnTo>
                  <a:lnTo>
                    <a:pt x="168833" y="47980"/>
                  </a:lnTo>
                  <a:lnTo>
                    <a:pt x="170307" y="45834"/>
                  </a:lnTo>
                  <a:lnTo>
                    <a:pt x="173291" y="40487"/>
                  </a:lnTo>
                  <a:lnTo>
                    <a:pt x="173482" y="35039"/>
                  </a:lnTo>
                  <a:lnTo>
                    <a:pt x="173596" y="18300"/>
                  </a:lnTo>
                  <a:lnTo>
                    <a:pt x="171348" y="11874"/>
                  </a:lnTo>
                  <a:lnTo>
                    <a:pt x="170929" y="10668"/>
                  </a:lnTo>
                  <a:lnTo>
                    <a:pt x="166357" y="6756"/>
                  </a:lnTo>
                  <a:lnTo>
                    <a:pt x="163118" y="4114"/>
                  </a:lnTo>
                  <a:lnTo>
                    <a:pt x="163118" y="20040"/>
                  </a:lnTo>
                  <a:lnTo>
                    <a:pt x="163118" y="35039"/>
                  </a:lnTo>
                  <a:lnTo>
                    <a:pt x="162445" y="40792"/>
                  </a:lnTo>
                  <a:lnTo>
                    <a:pt x="160070" y="43954"/>
                  </a:lnTo>
                  <a:lnTo>
                    <a:pt x="157200" y="47739"/>
                  </a:lnTo>
                  <a:lnTo>
                    <a:pt x="153403" y="47980"/>
                  </a:lnTo>
                  <a:lnTo>
                    <a:pt x="147053" y="47980"/>
                  </a:lnTo>
                  <a:lnTo>
                    <a:pt x="147053" y="12039"/>
                  </a:lnTo>
                  <a:lnTo>
                    <a:pt x="153746" y="12039"/>
                  </a:lnTo>
                  <a:lnTo>
                    <a:pt x="156489" y="11874"/>
                  </a:lnTo>
                  <a:lnTo>
                    <a:pt x="159410" y="15367"/>
                  </a:lnTo>
                  <a:lnTo>
                    <a:pt x="159956" y="15773"/>
                  </a:lnTo>
                  <a:lnTo>
                    <a:pt x="163118" y="20040"/>
                  </a:lnTo>
                  <a:lnTo>
                    <a:pt x="163118" y="4114"/>
                  </a:lnTo>
                  <a:lnTo>
                    <a:pt x="160591" y="2032"/>
                  </a:lnTo>
                  <a:lnTo>
                    <a:pt x="151993" y="1803"/>
                  </a:lnTo>
                  <a:lnTo>
                    <a:pt x="136004" y="1803"/>
                  </a:lnTo>
                  <a:lnTo>
                    <a:pt x="136004" y="109804"/>
                  </a:lnTo>
                  <a:lnTo>
                    <a:pt x="153403" y="109804"/>
                  </a:lnTo>
                  <a:lnTo>
                    <a:pt x="162801" y="110261"/>
                  </a:lnTo>
                  <a:lnTo>
                    <a:pt x="169849" y="102438"/>
                  </a:lnTo>
                  <a:lnTo>
                    <a:pt x="172339" y="99580"/>
                  </a:lnTo>
                  <a:lnTo>
                    <a:pt x="175895" y="95529"/>
                  </a:lnTo>
                  <a:lnTo>
                    <a:pt x="176644" y="84315"/>
                  </a:lnTo>
                  <a:lnTo>
                    <a:pt x="176644" y="73456"/>
                  </a:lnTo>
                  <a:close/>
                </a:path>
                <a:path w="243839" h="111125">
                  <a:moveTo>
                    <a:pt x="243789" y="109804"/>
                  </a:moveTo>
                  <a:lnTo>
                    <a:pt x="238671" y="77838"/>
                  </a:lnTo>
                  <a:lnTo>
                    <a:pt x="237109" y="68097"/>
                  </a:lnTo>
                  <a:lnTo>
                    <a:pt x="228815" y="16294"/>
                  </a:lnTo>
                  <a:lnTo>
                    <a:pt x="226771" y="3543"/>
                  </a:lnTo>
                  <a:lnTo>
                    <a:pt x="226771" y="68097"/>
                  </a:lnTo>
                  <a:lnTo>
                    <a:pt x="214109" y="68097"/>
                  </a:lnTo>
                  <a:lnTo>
                    <a:pt x="217690" y="41211"/>
                  </a:lnTo>
                  <a:lnTo>
                    <a:pt x="218059" y="39433"/>
                  </a:lnTo>
                  <a:lnTo>
                    <a:pt x="219798" y="23990"/>
                  </a:lnTo>
                  <a:lnTo>
                    <a:pt x="220294" y="16294"/>
                  </a:lnTo>
                  <a:lnTo>
                    <a:pt x="220560" y="21018"/>
                  </a:lnTo>
                  <a:lnTo>
                    <a:pt x="221132" y="26314"/>
                  </a:lnTo>
                  <a:lnTo>
                    <a:pt x="223177" y="41262"/>
                  </a:lnTo>
                  <a:lnTo>
                    <a:pt x="226771" y="68097"/>
                  </a:lnTo>
                  <a:lnTo>
                    <a:pt x="226771" y="3543"/>
                  </a:lnTo>
                  <a:lnTo>
                    <a:pt x="226491" y="1790"/>
                  </a:lnTo>
                  <a:lnTo>
                    <a:pt x="215341" y="1790"/>
                  </a:lnTo>
                  <a:lnTo>
                    <a:pt x="198386" y="109804"/>
                  </a:lnTo>
                  <a:lnTo>
                    <a:pt x="208394" y="109804"/>
                  </a:lnTo>
                  <a:lnTo>
                    <a:pt x="213042" y="77838"/>
                  </a:lnTo>
                  <a:lnTo>
                    <a:pt x="228092" y="77838"/>
                  </a:lnTo>
                  <a:lnTo>
                    <a:pt x="232943" y="109804"/>
                  </a:lnTo>
                  <a:lnTo>
                    <a:pt x="243789" y="109804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95577" y="7737602"/>
              <a:ext cx="1898818" cy="2568116"/>
            </a:xfrm>
            <a:prstGeom prst="rect">
              <a:avLst/>
            </a:prstGeom>
          </p:spPr>
        </p:pic>
      </p:grp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7683799" y="741326"/>
            <a:ext cx="2382520" cy="112141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1090"/>
              </a:spcBef>
            </a:pPr>
            <a:r>
              <a:rPr sz="4000" b="0" spc="-40" dirty="0">
                <a:solidFill>
                  <a:srgbClr val="125132"/>
                </a:solidFill>
                <a:latin typeface="Microsoft Sans Serif"/>
                <a:cs typeface="Microsoft Sans Serif"/>
              </a:rPr>
              <a:t>ШАГ</a:t>
            </a:r>
            <a:r>
              <a:rPr sz="4000" b="0" spc="35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b="0" spc="-415" dirty="0">
                <a:solidFill>
                  <a:srgbClr val="125132"/>
                </a:solidFill>
                <a:latin typeface="Microsoft Sans Serif"/>
                <a:cs typeface="Microsoft Sans Serif"/>
              </a:rPr>
              <a:t>В </a:t>
            </a:r>
            <a:r>
              <a:rPr sz="4000" b="0" spc="-409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b="0" spc="-190" dirty="0">
                <a:solidFill>
                  <a:srgbClr val="125132"/>
                </a:solidFill>
                <a:latin typeface="Microsoft Sans Serif"/>
                <a:cs typeface="Microsoft Sans Serif"/>
              </a:rPr>
              <a:t>ПРИРОДУ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833471" y="628033"/>
            <a:ext cx="600075" cy="1386205"/>
          </a:xfrm>
          <a:custGeom>
            <a:avLst/>
            <a:gdLst/>
            <a:ahLst/>
            <a:cxnLst/>
            <a:rect l="l" t="t" r="r" b="b"/>
            <a:pathLst>
              <a:path w="600075" h="1386205">
                <a:moveTo>
                  <a:pt x="183159" y="167424"/>
                </a:moveTo>
                <a:lnTo>
                  <a:pt x="174066" y="101752"/>
                </a:lnTo>
                <a:lnTo>
                  <a:pt x="162534" y="65214"/>
                </a:lnTo>
                <a:lnTo>
                  <a:pt x="138912" y="32600"/>
                </a:lnTo>
                <a:lnTo>
                  <a:pt x="98196" y="2603"/>
                </a:lnTo>
                <a:lnTo>
                  <a:pt x="68491" y="0"/>
                </a:lnTo>
                <a:lnTo>
                  <a:pt x="41465" y="12217"/>
                </a:lnTo>
                <a:lnTo>
                  <a:pt x="20307" y="38747"/>
                </a:lnTo>
                <a:lnTo>
                  <a:pt x="4203" y="82486"/>
                </a:lnTo>
                <a:lnTo>
                  <a:pt x="0" y="126365"/>
                </a:lnTo>
                <a:lnTo>
                  <a:pt x="6972" y="170053"/>
                </a:lnTo>
                <a:lnTo>
                  <a:pt x="24371" y="213182"/>
                </a:lnTo>
                <a:lnTo>
                  <a:pt x="57556" y="248780"/>
                </a:lnTo>
                <a:lnTo>
                  <a:pt x="97358" y="265785"/>
                </a:lnTo>
                <a:lnTo>
                  <a:pt x="133883" y="261874"/>
                </a:lnTo>
                <a:lnTo>
                  <a:pt x="162788" y="238937"/>
                </a:lnTo>
                <a:lnTo>
                  <a:pt x="179768" y="198831"/>
                </a:lnTo>
                <a:lnTo>
                  <a:pt x="183159" y="167424"/>
                </a:lnTo>
                <a:close/>
              </a:path>
              <a:path w="600075" h="1386205">
                <a:moveTo>
                  <a:pt x="599541" y="530110"/>
                </a:moveTo>
                <a:lnTo>
                  <a:pt x="596976" y="483768"/>
                </a:lnTo>
                <a:lnTo>
                  <a:pt x="587717" y="438696"/>
                </a:lnTo>
                <a:lnTo>
                  <a:pt x="571715" y="395262"/>
                </a:lnTo>
                <a:lnTo>
                  <a:pt x="548957" y="353860"/>
                </a:lnTo>
                <a:lnTo>
                  <a:pt x="518350" y="316230"/>
                </a:lnTo>
                <a:lnTo>
                  <a:pt x="481418" y="285889"/>
                </a:lnTo>
                <a:lnTo>
                  <a:pt x="439801" y="262521"/>
                </a:lnTo>
                <a:lnTo>
                  <a:pt x="395147" y="245783"/>
                </a:lnTo>
                <a:lnTo>
                  <a:pt x="349084" y="235356"/>
                </a:lnTo>
                <a:lnTo>
                  <a:pt x="303250" y="230911"/>
                </a:lnTo>
                <a:lnTo>
                  <a:pt x="259308" y="232130"/>
                </a:lnTo>
                <a:lnTo>
                  <a:pt x="218897" y="238671"/>
                </a:lnTo>
                <a:lnTo>
                  <a:pt x="143941" y="271818"/>
                </a:lnTo>
                <a:lnTo>
                  <a:pt x="110286" y="301332"/>
                </a:lnTo>
                <a:lnTo>
                  <a:pt x="83616" y="337667"/>
                </a:lnTo>
                <a:lnTo>
                  <a:pt x="64871" y="379793"/>
                </a:lnTo>
                <a:lnTo>
                  <a:pt x="55003" y="426605"/>
                </a:lnTo>
                <a:lnTo>
                  <a:pt x="54127" y="472655"/>
                </a:lnTo>
                <a:lnTo>
                  <a:pt x="61696" y="515277"/>
                </a:lnTo>
                <a:lnTo>
                  <a:pt x="78079" y="554151"/>
                </a:lnTo>
                <a:lnTo>
                  <a:pt x="103644" y="588962"/>
                </a:lnTo>
                <a:lnTo>
                  <a:pt x="138734" y="619379"/>
                </a:lnTo>
                <a:lnTo>
                  <a:pt x="208140" y="662127"/>
                </a:lnTo>
                <a:lnTo>
                  <a:pt x="231127" y="676617"/>
                </a:lnTo>
                <a:lnTo>
                  <a:pt x="271284" y="703757"/>
                </a:lnTo>
                <a:lnTo>
                  <a:pt x="308483" y="734237"/>
                </a:lnTo>
                <a:lnTo>
                  <a:pt x="335495" y="771740"/>
                </a:lnTo>
                <a:lnTo>
                  <a:pt x="347027" y="814285"/>
                </a:lnTo>
                <a:lnTo>
                  <a:pt x="343103" y="858443"/>
                </a:lnTo>
                <a:lnTo>
                  <a:pt x="323748" y="900811"/>
                </a:lnTo>
                <a:lnTo>
                  <a:pt x="314375" y="913498"/>
                </a:lnTo>
                <a:lnTo>
                  <a:pt x="294360" y="938034"/>
                </a:lnTo>
                <a:lnTo>
                  <a:pt x="285254" y="950874"/>
                </a:lnTo>
                <a:lnTo>
                  <a:pt x="258914" y="992606"/>
                </a:lnTo>
                <a:lnTo>
                  <a:pt x="237070" y="1036281"/>
                </a:lnTo>
                <a:lnTo>
                  <a:pt x="223202" y="1081011"/>
                </a:lnTo>
                <a:lnTo>
                  <a:pt x="215303" y="1126236"/>
                </a:lnTo>
                <a:lnTo>
                  <a:pt x="213347" y="1171841"/>
                </a:lnTo>
                <a:lnTo>
                  <a:pt x="217309" y="1217650"/>
                </a:lnTo>
                <a:lnTo>
                  <a:pt x="227152" y="1263535"/>
                </a:lnTo>
                <a:lnTo>
                  <a:pt x="244068" y="1308544"/>
                </a:lnTo>
                <a:lnTo>
                  <a:pt x="269303" y="1345692"/>
                </a:lnTo>
                <a:lnTo>
                  <a:pt x="304622" y="1371993"/>
                </a:lnTo>
                <a:lnTo>
                  <a:pt x="351790" y="1384439"/>
                </a:lnTo>
                <a:lnTo>
                  <a:pt x="383527" y="1385760"/>
                </a:lnTo>
                <a:lnTo>
                  <a:pt x="415556" y="1384554"/>
                </a:lnTo>
                <a:lnTo>
                  <a:pt x="478790" y="1375308"/>
                </a:lnTo>
                <a:lnTo>
                  <a:pt x="514896" y="1361592"/>
                </a:lnTo>
                <a:lnTo>
                  <a:pt x="558253" y="1307757"/>
                </a:lnTo>
                <a:lnTo>
                  <a:pt x="565848" y="1269225"/>
                </a:lnTo>
                <a:lnTo>
                  <a:pt x="568604" y="1215923"/>
                </a:lnTo>
                <a:lnTo>
                  <a:pt x="568769" y="1189240"/>
                </a:lnTo>
                <a:lnTo>
                  <a:pt x="567715" y="1162659"/>
                </a:lnTo>
                <a:lnTo>
                  <a:pt x="565226" y="1108646"/>
                </a:lnTo>
                <a:lnTo>
                  <a:pt x="564743" y="1054747"/>
                </a:lnTo>
                <a:lnTo>
                  <a:pt x="565988" y="1000925"/>
                </a:lnTo>
                <a:lnTo>
                  <a:pt x="568706" y="947178"/>
                </a:lnTo>
                <a:lnTo>
                  <a:pt x="572643" y="893470"/>
                </a:lnTo>
                <a:lnTo>
                  <a:pt x="577519" y="839787"/>
                </a:lnTo>
                <a:lnTo>
                  <a:pt x="588200" y="735037"/>
                </a:lnTo>
                <a:lnTo>
                  <a:pt x="592442" y="683882"/>
                </a:lnTo>
                <a:lnTo>
                  <a:pt x="595782" y="632637"/>
                </a:lnTo>
                <a:lnTo>
                  <a:pt x="598157" y="581367"/>
                </a:lnTo>
                <a:lnTo>
                  <a:pt x="599541" y="530110"/>
                </a:lnTo>
                <a:close/>
              </a:path>
            </a:pathLst>
          </a:custGeom>
          <a:solidFill>
            <a:srgbClr val="125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020234" y="664794"/>
            <a:ext cx="422539" cy="293334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238442" y="1021960"/>
            <a:ext cx="111556" cy="111556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99580" y="1021960"/>
            <a:ext cx="111567" cy="11155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558249" y="1021960"/>
            <a:ext cx="111567" cy="11155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063419" y="1490827"/>
            <a:ext cx="209805" cy="195211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6431789" y="3627710"/>
            <a:ext cx="2075961" cy="2289838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10441370" y="7195373"/>
            <a:ext cx="2054225" cy="1560195"/>
            <a:chOff x="10441370" y="7195373"/>
            <a:chExt cx="2054225" cy="1560195"/>
          </a:xfrm>
        </p:grpSpPr>
        <p:sp>
          <p:nvSpPr>
            <p:cNvPr id="60" name="object 60"/>
            <p:cNvSpPr/>
            <p:nvPr/>
          </p:nvSpPr>
          <p:spPr>
            <a:xfrm>
              <a:off x="11405947" y="7662132"/>
              <a:ext cx="1040130" cy="326390"/>
            </a:xfrm>
            <a:custGeom>
              <a:avLst/>
              <a:gdLst/>
              <a:ahLst/>
              <a:cxnLst/>
              <a:rect l="l" t="t" r="r" b="b"/>
              <a:pathLst>
                <a:path w="1040129" h="326390">
                  <a:moveTo>
                    <a:pt x="580301" y="58483"/>
                  </a:moveTo>
                  <a:lnTo>
                    <a:pt x="569709" y="19583"/>
                  </a:lnTo>
                  <a:lnTo>
                    <a:pt x="517067" y="495"/>
                  </a:lnTo>
                  <a:lnTo>
                    <a:pt x="490664" y="8890"/>
                  </a:lnTo>
                  <a:lnTo>
                    <a:pt x="465264" y="22542"/>
                  </a:lnTo>
                  <a:lnTo>
                    <a:pt x="442772" y="37782"/>
                  </a:lnTo>
                  <a:lnTo>
                    <a:pt x="435775" y="42799"/>
                  </a:lnTo>
                  <a:lnTo>
                    <a:pt x="395986" y="70446"/>
                  </a:lnTo>
                  <a:lnTo>
                    <a:pt x="334060" y="114515"/>
                  </a:lnTo>
                  <a:lnTo>
                    <a:pt x="287553" y="141757"/>
                  </a:lnTo>
                  <a:lnTo>
                    <a:pt x="238226" y="162394"/>
                  </a:lnTo>
                  <a:lnTo>
                    <a:pt x="186321" y="173240"/>
                  </a:lnTo>
                  <a:lnTo>
                    <a:pt x="132105" y="171094"/>
                  </a:lnTo>
                  <a:lnTo>
                    <a:pt x="124218" y="169773"/>
                  </a:lnTo>
                  <a:lnTo>
                    <a:pt x="80683" y="163245"/>
                  </a:lnTo>
                  <a:lnTo>
                    <a:pt x="60934" y="159727"/>
                  </a:lnTo>
                  <a:lnTo>
                    <a:pt x="41478" y="155130"/>
                  </a:lnTo>
                  <a:lnTo>
                    <a:pt x="22161" y="148831"/>
                  </a:lnTo>
                  <a:lnTo>
                    <a:pt x="14465" y="145897"/>
                  </a:lnTo>
                  <a:lnTo>
                    <a:pt x="5854" y="149783"/>
                  </a:lnTo>
                  <a:lnTo>
                    <a:pt x="0" y="165163"/>
                  </a:lnTo>
                  <a:lnTo>
                    <a:pt x="3886" y="173786"/>
                  </a:lnTo>
                  <a:lnTo>
                    <a:pt x="11582" y="176707"/>
                  </a:lnTo>
                  <a:lnTo>
                    <a:pt x="54521" y="188849"/>
                  </a:lnTo>
                  <a:lnTo>
                    <a:pt x="126961" y="200482"/>
                  </a:lnTo>
                  <a:lnTo>
                    <a:pt x="177533" y="203784"/>
                  </a:lnTo>
                  <a:lnTo>
                    <a:pt x="225869" y="196926"/>
                  </a:lnTo>
                  <a:lnTo>
                    <a:pt x="271881" y="181902"/>
                  </a:lnTo>
                  <a:lnTo>
                    <a:pt x="315518" y="160693"/>
                  </a:lnTo>
                  <a:lnTo>
                    <a:pt x="356704" y="135293"/>
                  </a:lnTo>
                  <a:lnTo>
                    <a:pt x="395363" y="107708"/>
                  </a:lnTo>
                  <a:lnTo>
                    <a:pt x="404266" y="101168"/>
                  </a:lnTo>
                  <a:lnTo>
                    <a:pt x="460286" y="61925"/>
                  </a:lnTo>
                  <a:lnTo>
                    <a:pt x="484441" y="45796"/>
                  </a:lnTo>
                  <a:lnTo>
                    <a:pt x="505028" y="35077"/>
                  </a:lnTo>
                  <a:lnTo>
                    <a:pt x="521970" y="29781"/>
                  </a:lnTo>
                  <a:lnTo>
                    <a:pt x="535216" y="29933"/>
                  </a:lnTo>
                  <a:lnTo>
                    <a:pt x="538949" y="30886"/>
                  </a:lnTo>
                  <a:lnTo>
                    <a:pt x="544449" y="33274"/>
                  </a:lnTo>
                  <a:lnTo>
                    <a:pt x="549008" y="42849"/>
                  </a:lnTo>
                  <a:lnTo>
                    <a:pt x="550037" y="56667"/>
                  </a:lnTo>
                  <a:lnTo>
                    <a:pt x="542264" y="71589"/>
                  </a:lnTo>
                  <a:lnTo>
                    <a:pt x="528218" y="87363"/>
                  </a:lnTo>
                  <a:lnTo>
                    <a:pt x="510425" y="103695"/>
                  </a:lnTo>
                  <a:lnTo>
                    <a:pt x="500405" y="112483"/>
                  </a:lnTo>
                  <a:lnTo>
                    <a:pt x="464896" y="146697"/>
                  </a:lnTo>
                  <a:lnTo>
                    <a:pt x="431596" y="176720"/>
                  </a:lnTo>
                  <a:lnTo>
                    <a:pt x="396227" y="205359"/>
                  </a:lnTo>
                  <a:lnTo>
                    <a:pt x="358355" y="231571"/>
                  </a:lnTo>
                  <a:lnTo>
                    <a:pt x="351383" y="235940"/>
                  </a:lnTo>
                  <a:lnTo>
                    <a:pt x="349288" y="245148"/>
                  </a:lnTo>
                  <a:lnTo>
                    <a:pt x="356501" y="256628"/>
                  </a:lnTo>
                  <a:lnTo>
                    <a:pt x="361340" y="259105"/>
                  </a:lnTo>
                  <a:lnTo>
                    <a:pt x="366306" y="259105"/>
                  </a:lnTo>
                  <a:lnTo>
                    <a:pt x="369023" y="259105"/>
                  </a:lnTo>
                  <a:lnTo>
                    <a:pt x="413766" y="229489"/>
                  </a:lnTo>
                  <a:lnTo>
                    <a:pt x="450456" y="199834"/>
                  </a:lnTo>
                  <a:lnTo>
                    <a:pt x="484822" y="168884"/>
                  </a:lnTo>
                  <a:lnTo>
                    <a:pt x="520928" y="134137"/>
                  </a:lnTo>
                  <a:lnTo>
                    <a:pt x="530098" y="126098"/>
                  </a:lnTo>
                  <a:lnTo>
                    <a:pt x="550748" y="107111"/>
                  </a:lnTo>
                  <a:lnTo>
                    <a:pt x="569683" y="84378"/>
                  </a:lnTo>
                  <a:lnTo>
                    <a:pt x="580301" y="58483"/>
                  </a:lnTo>
                  <a:close/>
                </a:path>
                <a:path w="1040129" h="326390">
                  <a:moveTo>
                    <a:pt x="1039698" y="110477"/>
                  </a:moveTo>
                  <a:lnTo>
                    <a:pt x="1021029" y="62598"/>
                  </a:lnTo>
                  <a:lnTo>
                    <a:pt x="967206" y="46355"/>
                  </a:lnTo>
                  <a:lnTo>
                    <a:pt x="946150" y="50114"/>
                  </a:lnTo>
                  <a:lnTo>
                    <a:pt x="907554" y="66459"/>
                  </a:lnTo>
                  <a:lnTo>
                    <a:pt x="868057" y="86512"/>
                  </a:lnTo>
                  <a:lnTo>
                    <a:pt x="837653" y="103212"/>
                  </a:lnTo>
                  <a:lnTo>
                    <a:pt x="847191" y="93179"/>
                  </a:lnTo>
                  <a:lnTo>
                    <a:pt x="855116" y="82346"/>
                  </a:lnTo>
                  <a:lnTo>
                    <a:pt x="860742" y="70637"/>
                  </a:lnTo>
                  <a:lnTo>
                    <a:pt x="863333" y="58026"/>
                  </a:lnTo>
                  <a:lnTo>
                    <a:pt x="862774" y="47510"/>
                  </a:lnTo>
                  <a:lnTo>
                    <a:pt x="859726" y="37274"/>
                  </a:lnTo>
                  <a:lnTo>
                    <a:pt x="854214" y="27355"/>
                  </a:lnTo>
                  <a:lnTo>
                    <a:pt x="846239" y="17780"/>
                  </a:lnTo>
                  <a:lnTo>
                    <a:pt x="812101" y="0"/>
                  </a:lnTo>
                  <a:lnTo>
                    <a:pt x="774331" y="3581"/>
                  </a:lnTo>
                  <a:lnTo>
                    <a:pt x="737285" y="19431"/>
                  </a:lnTo>
                  <a:lnTo>
                    <a:pt x="660488" y="66294"/>
                  </a:lnTo>
                  <a:lnTo>
                    <a:pt x="626160" y="88722"/>
                  </a:lnTo>
                  <a:lnTo>
                    <a:pt x="591959" y="112166"/>
                  </a:lnTo>
                  <a:lnTo>
                    <a:pt x="551370" y="141401"/>
                  </a:lnTo>
                  <a:lnTo>
                    <a:pt x="549935" y="150736"/>
                  </a:lnTo>
                  <a:lnTo>
                    <a:pt x="559689" y="164020"/>
                  </a:lnTo>
                  <a:lnTo>
                    <a:pt x="569036" y="165430"/>
                  </a:lnTo>
                  <a:lnTo>
                    <a:pt x="609079" y="136588"/>
                  </a:lnTo>
                  <a:lnTo>
                    <a:pt x="642734" y="113525"/>
                  </a:lnTo>
                  <a:lnTo>
                    <a:pt x="676490" y="91465"/>
                  </a:lnTo>
                  <a:lnTo>
                    <a:pt x="710247" y="70485"/>
                  </a:lnTo>
                  <a:lnTo>
                    <a:pt x="751192" y="45935"/>
                  </a:lnTo>
                  <a:lnTo>
                    <a:pt x="804913" y="29375"/>
                  </a:lnTo>
                  <a:lnTo>
                    <a:pt x="824953" y="38658"/>
                  </a:lnTo>
                  <a:lnTo>
                    <a:pt x="834097" y="48006"/>
                  </a:lnTo>
                  <a:lnTo>
                    <a:pt x="833564" y="56095"/>
                  </a:lnTo>
                  <a:lnTo>
                    <a:pt x="829322" y="67373"/>
                  </a:lnTo>
                  <a:lnTo>
                    <a:pt x="819708" y="79006"/>
                  </a:lnTo>
                  <a:lnTo>
                    <a:pt x="807250" y="90309"/>
                  </a:lnTo>
                  <a:lnTo>
                    <a:pt x="783539" y="109181"/>
                  </a:lnTo>
                  <a:lnTo>
                    <a:pt x="734720" y="151511"/>
                  </a:lnTo>
                  <a:lnTo>
                    <a:pt x="695071" y="184924"/>
                  </a:lnTo>
                  <a:lnTo>
                    <a:pt x="648957" y="222885"/>
                  </a:lnTo>
                  <a:lnTo>
                    <a:pt x="647839" y="231952"/>
                  </a:lnTo>
                  <a:lnTo>
                    <a:pt x="657453" y="244779"/>
                  </a:lnTo>
                  <a:lnTo>
                    <a:pt x="666457" y="246240"/>
                  </a:lnTo>
                  <a:lnTo>
                    <a:pt x="704037" y="220687"/>
                  </a:lnTo>
                  <a:lnTo>
                    <a:pt x="736155" y="199682"/>
                  </a:lnTo>
                  <a:lnTo>
                    <a:pt x="769632" y="178536"/>
                  </a:lnTo>
                  <a:lnTo>
                    <a:pt x="804684" y="157086"/>
                  </a:lnTo>
                  <a:lnTo>
                    <a:pt x="854684" y="127850"/>
                  </a:lnTo>
                  <a:lnTo>
                    <a:pt x="913257" y="96888"/>
                  </a:lnTo>
                  <a:lnTo>
                    <a:pt x="952817" y="79286"/>
                  </a:lnTo>
                  <a:lnTo>
                    <a:pt x="968641" y="76212"/>
                  </a:lnTo>
                  <a:lnTo>
                    <a:pt x="985723" y="77038"/>
                  </a:lnTo>
                  <a:lnTo>
                    <a:pt x="1010119" y="106654"/>
                  </a:lnTo>
                  <a:lnTo>
                    <a:pt x="1008443" y="113931"/>
                  </a:lnTo>
                  <a:lnTo>
                    <a:pt x="968717" y="152082"/>
                  </a:lnTo>
                  <a:lnTo>
                    <a:pt x="932154" y="175653"/>
                  </a:lnTo>
                  <a:lnTo>
                    <a:pt x="911161" y="189344"/>
                  </a:lnTo>
                  <a:lnTo>
                    <a:pt x="878344" y="212255"/>
                  </a:lnTo>
                  <a:lnTo>
                    <a:pt x="840613" y="239204"/>
                  </a:lnTo>
                  <a:lnTo>
                    <a:pt x="751293" y="304012"/>
                  </a:lnTo>
                  <a:lnTo>
                    <a:pt x="749820" y="313347"/>
                  </a:lnTo>
                  <a:lnTo>
                    <a:pt x="757593" y="324002"/>
                  </a:lnTo>
                  <a:lnTo>
                    <a:pt x="762139" y="326136"/>
                  </a:lnTo>
                  <a:lnTo>
                    <a:pt x="766737" y="326136"/>
                  </a:lnTo>
                  <a:lnTo>
                    <a:pt x="769785" y="326136"/>
                  </a:lnTo>
                  <a:lnTo>
                    <a:pt x="772858" y="325196"/>
                  </a:lnTo>
                  <a:lnTo>
                    <a:pt x="851217" y="268338"/>
                  </a:lnTo>
                  <a:lnTo>
                    <a:pt x="892009" y="239141"/>
                  </a:lnTo>
                  <a:lnTo>
                    <a:pt x="928027" y="213931"/>
                  </a:lnTo>
                  <a:lnTo>
                    <a:pt x="934643" y="209486"/>
                  </a:lnTo>
                  <a:lnTo>
                    <a:pt x="970648" y="186651"/>
                  </a:lnTo>
                  <a:lnTo>
                    <a:pt x="986320" y="176149"/>
                  </a:lnTo>
                  <a:lnTo>
                    <a:pt x="1001572" y="164693"/>
                  </a:lnTo>
                  <a:lnTo>
                    <a:pt x="1016076" y="151892"/>
                  </a:lnTo>
                  <a:lnTo>
                    <a:pt x="1026998" y="140004"/>
                  </a:lnTo>
                  <a:lnTo>
                    <a:pt x="1035443" y="126415"/>
                  </a:lnTo>
                  <a:lnTo>
                    <a:pt x="1039698" y="110477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893682" y="7874695"/>
              <a:ext cx="193700" cy="15287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0441370" y="7784053"/>
              <a:ext cx="2054225" cy="971550"/>
            </a:xfrm>
            <a:custGeom>
              <a:avLst/>
              <a:gdLst/>
              <a:ahLst/>
              <a:cxnLst/>
              <a:rect l="l" t="t" r="r" b="b"/>
              <a:pathLst>
                <a:path w="2054225" h="971550">
                  <a:moveTo>
                    <a:pt x="817643" y="0"/>
                  </a:moveTo>
                  <a:lnTo>
                    <a:pt x="754967" y="897"/>
                  </a:lnTo>
                  <a:lnTo>
                    <a:pt x="697761" y="7614"/>
                  </a:lnTo>
                  <a:lnTo>
                    <a:pt x="645930" y="19151"/>
                  </a:lnTo>
                  <a:lnTo>
                    <a:pt x="599377" y="34508"/>
                  </a:lnTo>
                  <a:lnTo>
                    <a:pt x="558005" y="52686"/>
                  </a:lnTo>
                  <a:lnTo>
                    <a:pt x="521719" y="72683"/>
                  </a:lnTo>
                  <a:lnTo>
                    <a:pt x="464019" y="114139"/>
                  </a:lnTo>
                  <a:lnTo>
                    <a:pt x="425505" y="150876"/>
                  </a:lnTo>
                  <a:lnTo>
                    <a:pt x="393486" y="185176"/>
                  </a:lnTo>
                  <a:lnTo>
                    <a:pt x="359528" y="220555"/>
                  </a:lnTo>
                  <a:lnTo>
                    <a:pt x="323009" y="257654"/>
                  </a:lnTo>
                  <a:lnTo>
                    <a:pt x="283310" y="297113"/>
                  </a:lnTo>
                  <a:lnTo>
                    <a:pt x="73" y="575827"/>
                  </a:lnTo>
                  <a:lnTo>
                    <a:pt x="0" y="585271"/>
                  </a:lnTo>
                  <a:lnTo>
                    <a:pt x="11570" y="597020"/>
                  </a:lnTo>
                  <a:lnTo>
                    <a:pt x="21004" y="597093"/>
                  </a:lnTo>
                  <a:lnTo>
                    <a:pt x="304231" y="318358"/>
                  </a:lnTo>
                  <a:lnTo>
                    <a:pt x="344192" y="278641"/>
                  </a:lnTo>
                  <a:lnTo>
                    <a:pt x="380967" y="241283"/>
                  </a:lnTo>
                  <a:lnTo>
                    <a:pt x="415182" y="205639"/>
                  </a:lnTo>
                  <a:lnTo>
                    <a:pt x="447462" y="171064"/>
                  </a:lnTo>
                  <a:lnTo>
                    <a:pt x="463347" y="154837"/>
                  </a:lnTo>
                  <a:lnTo>
                    <a:pt x="508530" y="117199"/>
                  </a:lnTo>
                  <a:lnTo>
                    <a:pt x="572267" y="78925"/>
                  </a:lnTo>
                  <a:lnTo>
                    <a:pt x="611342" y="61904"/>
                  </a:lnTo>
                  <a:lnTo>
                    <a:pt x="655355" y="47548"/>
                  </a:lnTo>
                  <a:lnTo>
                    <a:pt x="704406" y="36799"/>
                  </a:lnTo>
                  <a:lnTo>
                    <a:pt x="758595" y="30598"/>
                  </a:lnTo>
                  <a:lnTo>
                    <a:pt x="818021" y="29887"/>
                  </a:lnTo>
                  <a:lnTo>
                    <a:pt x="882785" y="35608"/>
                  </a:lnTo>
                  <a:lnTo>
                    <a:pt x="952986" y="48701"/>
                  </a:lnTo>
                  <a:lnTo>
                    <a:pt x="1022305" y="70960"/>
                  </a:lnTo>
                  <a:lnTo>
                    <a:pt x="1058455" y="87003"/>
                  </a:lnTo>
                  <a:lnTo>
                    <a:pt x="1095935" y="106459"/>
                  </a:lnTo>
                  <a:lnTo>
                    <a:pt x="1139200" y="132845"/>
                  </a:lnTo>
                  <a:lnTo>
                    <a:pt x="1140583" y="133453"/>
                  </a:lnTo>
                  <a:lnTo>
                    <a:pt x="1176996" y="141400"/>
                  </a:lnTo>
                  <a:lnTo>
                    <a:pt x="1212274" y="145867"/>
                  </a:lnTo>
                  <a:lnTo>
                    <a:pt x="1247038" y="148256"/>
                  </a:lnTo>
                  <a:lnTo>
                    <a:pt x="1280463" y="149567"/>
                  </a:lnTo>
                  <a:lnTo>
                    <a:pt x="1309543" y="146346"/>
                  </a:lnTo>
                  <a:lnTo>
                    <a:pt x="1336901" y="136467"/>
                  </a:lnTo>
                  <a:lnTo>
                    <a:pt x="1362241" y="122738"/>
                  </a:lnTo>
                  <a:lnTo>
                    <a:pt x="1385266" y="107967"/>
                  </a:lnTo>
                  <a:lnTo>
                    <a:pt x="1424121" y="82266"/>
                  </a:lnTo>
                  <a:lnTo>
                    <a:pt x="1443842" y="69792"/>
                  </a:lnTo>
                  <a:lnTo>
                    <a:pt x="1484279" y="48052"/>
                  </a:lnTo>
                  <a:lnTo>
                    <a:pt x="1517384" y="38782"/>
                  </a:lnTo>
                  <a:lnTo>
                    <a:pt x="1523780" y="39853"/>
                  </a:lnTo>
                  <a:lnTo>
                    <a:pt x="1529698" y="42064"/>
                  </a:lnTo>
                  <a:lnTo>
                    <a:pt x="1534853" y="45340"/>
                  </a:lnTo>
                  <a:lnTo>
                    <a:pt x="1540261" y="50653"/>
                  </a:lnTo>
                  <a:lnTo>
                    <a:pt x="1542679" y="57278"/>
                  </a:lnTo>
                  <a:lnTo>
                    <a:pt x="1540509" y="66654"/>
                  </a:lnTo>
                  <a:lnTo>
                    <a:pt x="1489916" y="138345"/>
                  </a:lnTo>
                  <a:lnTo>
                    <a:pt x="1450826" y="188438"/>
                  </a:lnTo>
                  <a:lnTo>
                    <a:pt x="1425925" y="215764"/>
                  </a:lnTo>
                  <a:lnTo>
                    <a:pt x="1424574" y="221366"/>
                  </a:lnTo>
                  <a:lnTo>
                    <a:pt x="1427663" y="231680"/>
                  </a:lnTo>
                  <a:lnTo>
                    <a:pt x="1431872" y="235607"/>
                  </a:lnTo>
                  <a:lnTo>
                    <a:pt x="1493273" y="248967"/>
                  </a:lnTo>
                  <a:lnTo>
                    <a:pt x="1522158" y="256199"/>
                  </a:lnTo>
                  <a:lnTo>
                    <a:pt x="1539158" y="259488"/>
                  </a:lnTo>
                  <a:lnTo>
                    <a:pt x="1556380" y="261030"/>
                  </a:lnTo>
                  <a:lnTo>
                    <a:pt x="1573407" y="259815"/>
                  </a:lnTo>
                  <a:lnTo>
                    <a:pt x="1619083" y="249175"/>
                  </a:lnTo>
                  <a:lnTo>
                    <a:pt x="1662825" y="234520"/>
                  </a:lnTo>
                  <a:lnTo>
                    <a:pt x="1705044" y="217293"/>
                  </a:lnTo>
                  <a:lnTo>
                    <a:pt x="1772154" y="187226"/>
                  </a:lnTo>
                  <a:lnTo>
                    <a:pt x="1798570" y="175749"/>
                  </a:lnTo>
                  <a:lnTo>
                    <a:pt x="1852571" y="155222"/>
                  </a:lnTo>
                  <a:lnTo>
                    <a:pt x="1895700" y="140689"/>
                  </a:lnTo>
                  <a:lnTo>
                    <a:pt x="1934847" y="128542"/>
                  </a:lnTo>
                  <a:lnTo>
                    <a:pt x="1972309" y="120790"/>
                  </a:lnTo>
                  <a:lnTo>
                    <a:pt x="1990333" y="120765"/>
                  </a:lnTo>
                  <a:lnTo>
                    <a:pt x="2006427" y="123869"/>
                  </a:lnTo>
                  <a:lnTo>
                    <a:pt x="2018378" y="130552"/>
                  </a:lnTo>
                  <a:lnTo>
                    <a:pt x="2021729" y="133714"/>
                  </a:lnTo>
                  <a:lnTo>
                    <a:pt x="2025917" y="139473"/>
                  </a:lnTo>
                  <a:lnTo>
                    <a:pt x="2023624" y="152918"/>
                  </a:lnTo>
                  <a:lnTo>
                    <a:pt x="2015823" y="170034"/>
                  </a:lnTo>
                  <a:lnTo>
                    <a:pt x="2000924" y="184260"/>
                  </a:lnTo>
                  <a:lnTo>
                    <a:pt x="1982069" y="196173"/>
                  </a:lnTo>
                  <a:lnTo>
                    <a:pt x="1954788" y="210162"/>
                  </a:lnTo>
                  <a:lnTo>
                    <a:pt x="1905243" y="236167"/>
                  </a:lnTo>
                  <a:lnTo>
                    <a:pt x="1856142" y="263235"/>
                  </a:lnTo>
                  <a:lnTo>
                    <a:pt x="1807606" y="290855"/>
                  </a:lnTo>
                  <a:lnTo>
                    <a:pt x="1739789" y="330085"/>
                  </a:lnTo>
                  <a:lnTo>
                    <a:pt x="1690071" y="357016"/>
                  </a:lnTo>
                  <a:lnTo>
                    <a:pt x="1641469" y="378161"/>
                  </a:lnTo>
                  <a:lnTo>
                    <a:pt x="1592123" y="392449"/>
                  </a:lnTo>
                  <a:lnTo>
                    <a:pt x="1540172" y="398806"/>
                  </a:lnTo>
                  <a:lnTo>
                    <a:pt x="1474196" y="399988"/>
                  </a:lnTo>
                  <a:lnTo>
                    <a:pt x="1427731" y="400233"/>
                  </a:lnTo>
                  <a:lnTo>
                    <a:pt x="1315685" y="400170"/>
                  </a:lnTo>
                  <a:lnTo>
                    <a:pt x="1123326" y="399093"/>
                  </a:lnTo>
                  <a:lnTo>
                    <a:pt x="806289" y="396094"/>
                  </a:lnTo>
                  <a:lnTo>
                    <a:pt x="775753" y="399634"/>
                  </a:lnTo>
                  <a:lnTo>
                    <a:pt x="723445" y="427842"/>
                  </a:lnTo>
                  <a:lnTo>
                    <a:pt x="679119" y="490612"/>
                  </a:lnTo>
                  <a:lnTo>
                    <a:pt x="649768" y="538450"/>
                  </a:lnTo>
                  <a:lnTo>
                    <a:pt x="617197" y="592376"/>
                  </a:lnTo>
                  <a:lnTo>
                    <a:pt x="582805" y="649942"/>
                  </a:lnTo>
                  <a:lnTo>
                    <a:pt x="547990" y="708702"/>
                  </a:lnTo>
                  <a:lnTo>
                    <a:pt x="482689" y="820020"/>
                  </a:lnTo>
                  <a:lnTo>
                    <a:pt x="432483" y="906757"/>
                  </a:lnTo>
                  <a:lnTo>
                    <a:pt x="408563" y="949344"/>
                  </a:lnTo>
                  <a:lnTo>
                    <a:pt x="404856" y="956695"/>
                  </a:lnTo>
                  <a:lnTo>
                    <a:pt x="407820" y="965668"/>
                  </a:lnTo>
                  <a:lnTo>
                    <a:pt x="417327" y="970453"/>
                  </a:lnTo>
                  <a:lnTo>
                    <a:pt x="419620" y="970966"/>
                  </a:lnTo>
                  <a:lnTo>
                    <a:pt x="421871" y="970966"/>
                  </a:lnTo>
                  <a:lnTo>
                    <a:pt x="427327" y="970966"/>
                  </a:lnTo>
                  <a:lnTo>
                    <a:pt x="432573" y="967961"/>
                  </a:lnTo>
                  <a:lnTo>
                    <a:pt x="435190" y="962757"/>
                  </a:lnTo>
                  <a:lnTo>
                    <a:pt x="442432" y="949626"/>
                  </a:lnTo>
                  <a:lnTo>
                    <a:pt x="479576" y="884871"/>
                  </a:lnTo>
                  <a:lnTo>
                    <a:pt x="537783" y="784918"/>
                  </a:lnTo>
                  <a:lnTo>
                    <a:pt x="606070" y="669121"/>
                  </a:lnTo>
                  <a:lnTo>
                    <a:pt x="640563" y="611330"/>
                  </a:lnTo>
                  <a:lnTo>
                    <a:pt x="673457" y="556835"/>
                  </a:lnTo>
                  <a:lnTo>
                    <a:pt x="703381" y="508055"/>
                  </a:lnTo>
                  <a:lnTo>
                    <a:pt x="728962" y="467411"/>
                  </a:lnTo>
                  <a:lnTo>
                    <a:pt x="762141" y="436591"/>
                  </a:lnTo>
                  <a:lnTo>
                    <a:pt x="805954" y="425915"/>
                  </a:lnTo>
                  <a:lnTo>
                    <a:pt x="1015561" y="428042"/>
                  </a:lnTo>
                  <a:lnTo>
                    <a:pt x="1267708" y="429835"/>
                  </a:lnTo>
                  <a:lnTo>
                    <a:pt x="1383393" y="430137"/>
                  </a:lnTo>
                  <a:lnTo>
                    <a:pt x="1478103" y="429793"/>
                  </a:lnTo>
                  <a:lnTo>
                    <a:pt x="1541303" y="428616"/>
                  </a:lnTo>
                  <a:lnTo>
                    <a:pt x="1586554" y="423905"/>
                  </a:lnTo>
                  <a:lnTo>
                    <a:pt x="1629457" y="413700"/>
                  </a:lnTo>
                  <a:lnTo>
                    <a:pt x="1671078" y="398579"/>
                  </a:lnTo>
                  <a:lnTo>
                    <a:pt x="1712481" y="379118"/>
                  </a:lnTo>
                  <a:lnTo>
                    <a:pt x="1754731" y="355896"/>
                  </a:lnTo>
                  <a:lnTo>
                    <a:pt x="1822292" y="316809"/>
                  </a:lnTo>
                  <a:lnTo>
                    <a:pt x="1870522" y="289362"/>
                  </a:lnTo>
                  <a:lnTo>
                    <a:pt x="1919246" y="262499"/>
                  </a:lnTo>
                  <a:lnTo>
                    <a:pt x="1968306" y="236748"/>
                  </a:lnTo>
                  <a:lnTo>
                    <a:pt x="1975719" y="233031"/>
                  </a:lnTo>
                  <a:lnTo>
                    <a:pt x="1999390" y="220646"/>
                  </a:lnTo>
                  <a:lnTo>
                    <a:pt x="2022971" y="204882"/>
                  </a:lnTo>
                  <a:lnTo>
                    <a:pt x="2042250" y="184419"/>
                  </a:lnTo>
                  <a:lnTo>
                    <a:pt x="2053016" y="157934"/>
                  </a:lnTo>
                  <a:lnTo>
                    <a:pt x="2053881" y="140725"/>
                  </a:lnTo>
                  <a:lnTo>
                    <a:pt x="2050883" y="127008"/>
                  </a:lnTo>
                  <a:lnTo>
                    <a:pt x="2019175" y="96829"/>
                  </a:lnTo>
                  <a:lnTo>
                    <a:pt x="1970775" y="90997"/>
                  </a:lnTo>
                  <a:lnTo>
                    <a:pt x="1947856" y="94438"/>
                  </a:lnTo>
                  <a:lnTo>
                    <a:pt x="1906753" y="105760"/>
                  </a:lnTo>
                  <a:lnTo>
                    <a:pt x="1843231" y="126898"/>
                  </a:lnTo>
                  <a:lnTo>
                    <a:pt x="1787450" y="148073"/>
                  </a:lnTo>
                  <a:lnTo>
                    <a:pt x="1693028" y="190015"/>
                  </a:lnTo>
                  <a:lnTo>
                    <a:pt x="1652436" y="206618"/>
                  </a:lnTo>
                  <a:lnTo>
                    <a:pt x="1611161" y="220465"/>
                  </a:lnTo>
                  <a:lnTo>
                    <a:pt x="1568287" y="230434"/>
                  </a:lnTo>
                  <a:lnTo>
                    <a:pt x="1555589" y="231189"/>
                  </a:lnTo>
                  <a:lnTo>
                    <a:pt x="1541895" y="229747"/>
                  </a:lnTo>
                  <a:lnTo>
                    <a:pt x="1527620" y="226857"/>
                  </a:lnTo>
                  <a:lnTo>
                    <a:pt x="1499786" y="219858"/>
                  </a:lnTo>
                  <a:lnTo>
                    <a:pt x="1468813" y="213272"/>
                  </a:lnTo>
                  <a:lnTo>
                    <a:pt x="1501877" y="172229"/>
                  </a:lnTo>
                  <a:lnTo>
                    <a:pt x="1556099" y="97988"/>
                  </a:lnTo>
                  <a:lnTo>
                    <a:pt x="1572525" y="55958"/>
                  </a:lnTo>
                  <a:lnTo>
                    <a:pt x="1567478" y="37985"/>
                  </a:lnTo>
                  <a:lnTo>
                    <a:pt x="1553596" y="22126"/>
                  </a:lnTo>
                  <a:lnTo>
                    <a:pt x="1543453" y="15579"/>
                  </a:lnTo>
                  <a:lnTo>
                    <a:pt x="1532092" y="11185"/>
                  </a:lnTo>
                  <a:lnTo>
                    <a:pt x="1519918" y="9055"/>
                  </a:lnTo>
                  <a:lnTo>
                    <a:pt x="1507336" y="9299"/>
                  </a:lnTo>
                  <a:lnTo>
                    <a:pt x="1449825" y="31939"/>
                  </a:lnTo>
                  <a:lnTo>
                    <a:pt x="1407865" y="57274"/>
                  </a:lnTo>
                  <a:lnTo>
                    <a:pt x="1368848" y="83067"/>
                  </a:lnTo>
                  <a:lnTo>
                    <a:pt x="1348134" y="96409"/>
                  </a:lnTo>
                  <a:lnTo>
                    <a:pt x="1326443" y="108442"/>
                  </a:lnTo>
                  <a:lnTo>
                    <a:pt x="1304112" y="116962"/>
                  </a:lnTo>
                  <a:lnTo>
                    <a:pt x="1281479" y="119767"/>
                  </a:lnTo>
                  <a:lnTo>
                    <a:pt x="1249892" y="118535"/>
                  </a:lnTo>
                  <a:lnTo>
                    <a:pt x="1217190" y="116358"/>
                  </a:lnTo>
                  <a:lnTo>
                    <a:pt x="1184272" y="112356"/>
                  </a:lnTo>
                  <a:lnTo>
                    <a:pt x="1152038" y="105652"/>
                  </a:lnTo>
                  <a:lnTo>
                    <a:pt x="1142298" y="99472"/>
                  </a:lnTo>
                  <a:lnTo>
                    <a:pt x="1121396" y="86684"/>
                  </a:lnTo>
                  <a:lnTo>
                    <a:pt x="1071076" y="59982"/>
                  </a:lnTo>
                  <a:lnTo>
                    <a:pt x="1033044" y="43131"/>
                  </a:lnTo>
                  <a:lnTo>
                    <a:pt x="996037" y="29727"/>
                  </a:lnTo>
                  <a:lnTo>
                    <a:pt x="885886" y="5923"/>
                  </a:lnTo>
                  <a:lnTo>
                    <a:pt x="817643" y="0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419118" y="7200609"/>
              <a:ext cx="334645" cy="550545"/>
            </a:xfrm>
            <a:custGeom>
              <a:avLst/>
              <a:gdLst/>
              <a:ahLst/>
              <a:cxnLst/>
              <a:rect l="l" t="t" r="r" b="b"/>
              <a:pathLst>
                <a:path w="334645" h="550545">
                  <a:moveTo>
                    <a:pt x="334230" y="383087"/>
                  </a:moveTo>
                  <a:lnTo>
                    <a:pt x="328260" y="427511"/>
                  </a:lnTo>
                  <a:lnTo>
                    <a:pt x="311413" y="467431"/>
                  </a:lnTo>
                  <a:lnTo>
                    <a:pt x="285281" y="501254"/>
                  </a:lnTo>
                  <a:lnTo>
                    <a:pt x="251459" y="527385"/>
                  </a:lnTo>
                  <a:lnTo>
                    <a:pt x="211539" y="544233"/>
                  </a:lnTo>
                  <a:lnTo>
                    <a:pt x="167115" y="550203"/>
                  </a:lnTo>
                  <a:lnTo>
                    <a:pt x="122691" y="544233"/>
                  </a:lnTo>
                  <a:lnTo>
                    <a:pt x="82771" y="527385"/>
                  </a:lnTo>
                  <a:lnTo>
                    <a:pt x="48948" y="501254"/>
                  </a:lnTo>
                  <a:lnTo>
                    <a:pt x="22817" y="467431"/>
                  </a:lnTo>
                  <a:lnTo>
                    <a:pt x="5969" y="427511"/>
                  </a:lnTo>
                  <a:lnTo>
                    <a:pt x="0" y="383087"/>
                  </a:lnTo>
                  <a:lnTo>
                    <a:pt x="26111" y="284295"/>
                  </a:lnTo>
                  <a:lnTo>
                    <a:pt x="83557" y="156935"/>
                  </a:lnTo>
                  <a:lnTo>
                    <a:pt x="141003" y="46879"/>
                  </a:lnTo>
                  <a:lnTo>
                    <a:pt x="167115" y="0"/>
                  </a:lnTo>
                  <a:lnTo>
                    <a:pt x="263728" y="169559"/>
                  </a:lnTo>
                  <a:lnTo>
                    <a:pt x="313341" y="265984"/>
                  </a:lnTo>
                  <a:lnTo>
                    <a:pt x="331619" y="325188"/>
                  </a:lnTo>
                  <a:lnTo>
                    <a:pt x="334230" y="383087"/>
                  </a:lnTo>
                  <a:close/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13576549" y="8499397"/>
            <a:ext cx="1480820" cy="1959610"/>
            <a:chOff x="13576549" y="8499397"/>
            <a:chExt cx="1480820" cy="1959610"/>
          </a:xfrm>
        </p:grpSpPr>
        <p:sp>
          <p:nvSpPr>
            <p:cNvPr id="65" name="object 65"/>
            <p:cNvSpPr/>
            <p:nvPr/>
          </p:nvSpPr>
          <p:spPr>
            <a:xfrm>
              <a:off x="13576542" y="9102921"/>
              <a:ext cx="1480820" cy="1355725"/>
            </a:xfrm>
            <a:custGeom>
              <a:avLst/>
              <a:gdLst/>
              <a:ahLst/>
              <a:cxnLst/>
              <a:rect l="l" t="t" r="r" b="b"/>
              <a:pathLst>
                <a:path w="1480819" h="1355725">
                  <a:moveTo>
                    <a:pt x="1480705" y="1031278"/>
                  </a:moveTo>
                  <a:lnTo>
                    <a:pt x="1035037" y="544474"/>
                  </a:lnTo>
                  <a:lnTo>
                    <a:pt x="1000099" y="512762"/>
                  </a:lnTo>
                  <a:lnTo>
                    <a:pt x="963510" y="487438"/>
                  </a:lnTo>
                  <a:lnTo>
                    <a:pt x="925423" y="468477"/>
                  </a:lnTo>
                  <a:lnTo>
                    <a:pt x="913003" y="464527"/>
                  </a:lnTo>
                  <a:lnTo>
                    <a:pt x="880084" y="448462"/>
                  </a:lnTo>
                  <a:lnTo>
                    <a:pt x="832942" y="424789"/>
                  </a:lnTo>
                  <a:lnTo>
                    <a:pt x="816851" y="415569"/>
                  </a:lnTo>
                  <a:lnTo>
                    <a:pt x="816851" y="449795"/>
                  </a:lnTo>
                  <a:lnTo>
                    <a:pt x="760653" y="456361"/>
                  </a:lnTo>
                  <a:lnTo>
                    <a:pt x="717029" y="469265"/>
                  </a:lnTo>
                  <a:lnTo>
                    <a:pt x="672693" y="488543"/>
                  </a:lnTo>
                  <a:lnTo>
                    <a:pt x="627786" y="514184"/>
                  </a:lnTo>
                  <a:lnTo>
                    <a:pt x="582447" y="546201"/>
                  </a:lnTo>
                  <a:lnTo>
                    <a:pt x="510781" y="595414"/>
                  </a:lnTo>
                  <a:lnTo>
                    <a:pt x="450723" y="625830"/>
                  </a:lnTo>
                  <a:lnTo>
                    <a:pt x="402005" y="641515"/>
                  </a:lnTo>
                  <a:lnTo>
                    <a:pt x="364363" y="646531"/>
                  </a:lnTo>
                  <a:lnTo>
                    <a:pt x="337566" y="644931"/>
                  </a:lnTo>
                  <a:lnTo>
                    <a:pt x="321335" y="640791"/>
                  </a:lnTo>
                  <a:lnTo>
                    <a:pt x="315112" y="638594"/>
                  </a:lnTo>
                  <a:lnTo>
                    <a:pt x="306578" y="630402"/>
                  </a:lnTo>
                  <a:lnTo>
                    <a:pt x="253377" y="581266"/>
                  </a:lnTo>
                  <a:lnTo>
                    <a:pt x="214490" y="544055"/>
                  </a:lnTo>
                  <a:lnTo>
                    <a:pt x="184797" y="512584"/>
                  </a:lnTo>
                  <a:lnTo>
                    <a:pt x="157454" y="477494"/>
                  </a:lnTo>
                  <a:lnTo>
                    <a:pt x="129489" y="426262"/>
                  </a:lnTo>
                  <a:lnTo>
                    <a:pt x="74904" y="300939"/>
                  </a:lnTo>
                  <a:lnTo>
                    <a:pt x="59715" y="263512"/>
                  </a:lnTo>
                  <a:lnTo>
                    <a:pt x="46164" y="227787"/>
                  </a:lnTo>
                  <a:lnTo>
                    <a:pt x="30264" y="177888"/>
                  </a:lnTo>
                  <a:lnTo>
                    <a:pt x="30137" y="167195"/>
                  </a:lnTo>
                  <a:lnTo>
                    <a:pt x="32740" y="160134"/>
                  </a:lnTo>
                  <a:lnTo>
                    <a:pt x="37007" y="155460"/>
                  </a:lnTo>
                  <a:lnTo>
                    <a:pt x="42938" y="152425"/>
                  </a:lnTo>
                  <a:lnTo>
                    <a:pt x="49974" y="151460"/>
                  </a:lnTo>
                  <a:lnTo>
                    <a:pt x="57213" y="152273"/>
                  </a:lnTo>
                  <a:lnTo>
                    <a:pt x="99644" y="201295"/>
                  </a:lnTo>
                  <a:lnTo>
                    <a:pt x="132981" y="264528"/>
                  </a:lnTo>
                  <a:lnTo>
                    <a:pt x="172021" y="347179"/>
                  </a:lnTo>
                  <a:lnTo>
                    <a:pt x="181902" y="367538"/>
                  </a:lnTo>
                  <a:lnTo>
                    <a:pt x="207035" y="409181"/>
                  </a:lnTo>
                  <a:lnTo>
                    <a:pt x="235966" y="441439"/>
                  </a:lnTo>
                  <a:lnTo>
                    <a:pt x="293179" y="485698"/>
                  </a:lnTo>
                  <a:lnTo>
                    <a:pt x="302983" y="493395"/>
                  </a:lnTo>
                  <a:lnTo>
                    <a:pt x="335622" y="519671"/>
                  </a:lnTo>
                  <a:lnTo>
                    <a:pt x="373024" y="532765"/>
                  </a:lnTo>
                  <a:lnTo>
                    <a:pt x="377634" y="531101"/>
                  </a:lnTo>
                  <a:lnTo>
                    <a:pt x="384073" y="524332"/>
                  </a:lnTo>
                  <a:lnTo>
                    <a:pt x="385521" y="519620"/>
                  </a:lnTo>
                  <a:lnTo>
                    <a:pt x="384759" y="515010"/>
                  </a:lnTo>
                  <a:lnTo>
                    <a:pt x="382346" y="507961"/>
                  </a:lnTo>
                  <a:lnTo>
                    <a:pt x="377202" y="499719"/>
                  </a:lnTo>
                  <a:lnTo>
                    <a:pt x="369112" y="489508"/>
                  </a:lnTo>
                  <a:lnTo>
                    <a:pt x="351307" y="469163"/>
                  </a:lnTo>
                  <a:lnTo>
                    <a:pt x="335889" y="449326"/>
                  </a:lnTo>
                  <a:lnTo>
                    <a:pt x="294449" y="395097"/>
                  </a:lnTo>
                  <a:lnTo>
                    <a:pt x="259842" y="344233"/>
                  </a:lnTo>
                  <a:lnTo>
                    <a:pt x="229806" y="288810"/>
                  </a:lnTo>
                  <a:lnTo>
                    <a:pt x="205689" y="232930"/>
                  </a:lnTo>
                  <a:lnTo>
                    <a:pt x="150152" y="92417"/>
                  </a:lnTo>
                  <a:lnTo>
                    <a:pt x="139979" y="52463"/>
                  </a:lnTo>
                  <a:lnTo>
                    <a:pt x="142646" y="40271"/>
                  </a:lnTo>
                  <a:lnTo>
                    <a:pt x="150482" y="32524"/>
                  </a:lnTo>
                  <a:lnTo>
                    <a:pt x="155257" y="30353"/>
                  </a:lnTo>
                  <a:lnTo>
                    <a:pt x="162877" y="29286"/>
                  </a:lnTo>
                  <a:lnTo>
                    <a:pt x="172948" y="32219"/>
                  </a:lnTo>
                  <a:lnTo>
                    <a:pt x="200393" y="61506"/>
                  </a:lnTo>
                  <a:lnTo>
                    <a:pt x="225348" y="105562"/>
                  </a:lnTo>
                  <a:lnTo>
                    <a:pt x="247840" y="153365"/>
                  </a:lnTo>
                  <a:lnTo>
                    <a:pt x="275958" y="216649"/>
                  </a:lnTo>
                  <a:lnTo>
                    <a:pt x="290906" y="247751"/>
                  </a:lnTo>
                  <a:lnTo>
                    <a:pt x="327050" y="305955"/>
                  </a:lnTo>
                  <a:lnTo>
                    <a:pt x="387629" y="377190"/>
                  </a:lnTo>
                  <a:lnTo>
                    <a:pt x="397497" y="389001"/>
                  </a:lnTo>
                  <a:lnTo>
                    <a:pt x="424307" y="421411"/>
                  </a:lnTo>
                  <a:lnTo>
                    <a:pt x="464096" y="464045"/>
                  </a:lnTo>
                  <a:lnTo>
                    <a:pt x="484759" y="477659"/>
                  </a:lnTo>
                  <a:lnTo>
                    <a:pt x="494372" y="477266"/>
                  </a:lnTo>
                  <a:lnTo>
                    <a:pt x="501421" y="475081"/>
                  </a:lnTo>
                  <a:lnTo>
                    <a:pt x="506209" y="468934"/>
                  </a:lnTo>
                  <a:lnTo>
                    <a:pt x="507174" y="460819"/>
                  </a:lnTo>
                  <a:lnTo>
                    <a:pt x="507047" y="454685"/>
                  </a:lnTo>
                  <a:lnTo>
                    <a:pt x="486651" y="413143"/>
                  </a:lnTo>
                  <a:lnTo>
                    <a:pt x="459701" y="375196"/>
                  </a:lnTo>
                  <a:lnTo>
                    <a:pt x="426491" y="332181"/>
                  </a:lnTo>
                  <a:lnTo>
                    <a:pt x="414756" y="315468"/>
                  </a:lnTo>
                  <a:lnTo>
                    <a:pt x="393433" y="279869"/>
                  </a:lnTo>
                  <a:lnTo>
                    <a:pt x="361759" y="221818"/>
                  </a:lnTo>
                  <a:lnTo>
                    <a:pt x="332359" y="163842"/>
                  </a:lnTo>
                  <a:lnTo>
                    <a:pt x="309118" y="113118"/>
                  </a:lnTo>
                  <a:lnTo>
                    <a:pt x="293204" y="72936"/>
                  </a:lnTo>
                  <a:lnTo>
                    <a:pt x="291236" y="67513"/>
                  </a:lnTo>
                  <a:lnTo>
                    <a:pt x="294030" y="55689"/>
                  </a:lnTo>
                  <a:lnTo>
                    <a:pt x="297713" y="52539"/>
                  </a:lnTo>
                  <a:lnTo>
                    <a:pt x="304774" y="48602"/>
                  </a:lnTo>
                  <a:lnTo>
                    <a:pt x="310032" y="47993"/>
                  </a:lnTo>
                  <a:lnTo>
                    <a:pt x="315379" y="49250"/>
                  </a:lnTo>
                  <a:lnTo>
                    <a:pt x="325615" y="54419"/>
                  </a:lnTo>
                  <a:lnTo>
                    <a:pt x="334302" y="63563"/>
                  </a:lnTo>
                  <a:lnTo>
                    <a:pt x="341807" y="75082"/>
                  </a:lnTo>
                  <a:lnTo>
                    <a:pt x="366445" y="119849"/>
                  </a:lnTo>
                  <a:lnTo>
                    <a:pt x="383349" y="148107"/>
                  </a:lnTo>
                  <a:lnTo>
                    <a:pt x="421741" y="206413"/>
                  </a:lnTo>
                  <a:lnTo>
                    <a:pt x="449554" y="246761"/>
                  </a:lnTo>
                  <a:lnTo>
                    <a:pt x="480847" y="288848"/>
                  </a:lnTo>
                  <a:lnTo>
                    <a:pt x="507542" y="319062"/>
                  </a:lnTo>
                  <a:lnTo>
                    <a:pt x="544436" y="356196"/>
                  </a:lnTo>
                  <a:lnTo>
                    <a:pt x="559384" y="371957"/>
                  </a:lnTo>
                  <a:lnTo>
                    <a:pt x="593090" y="396367"/>
                  </a:lnTo>
                  <a:lnTo>
                    <a:pt x="601065" y="394106"/>
                  </a:lnTo>
                  <a:lnTo>
                    <a:pt x="604405" y="391350"/>
                  </a:lnTo>
                  <a:lnTo>
                    <a:pt x="606285" y="387654"/>
                  </a:lnTo>
                  <a:lnTo>
                    <a:pt x="608304" y="374904"/>
                  </a:lnTo>
                  <a:lnTo>
                    <a:pt x="603110" y="360222"/>
                  </a:lnTo>
                  <a:lnTo>
                    <a:pt x="592035" y="343154"/>
                  </a:lnTo>
                  <a:lnTo>
                    <a:pt x="576402" y="323265"/>
                  </a:lnTo>
                  <a:lnTo>
                    <a:pt x="569849" y="315264"/>
                  </a:lnTo>
                  <a:lnTo>
                    <a:pt x="557961" y="297497"/>
                  </a:lnTo>
                  <a:lnTo>
                    <a:pt x="508393" y="217970"/>
                  </a:lnTo>
                  <a:lnTo>
                    <a:pt x="480682" y="169303"/>
                  </a:lnTo>
                  <a:lnTo>
                    <a:pt x="471449" y="143357"/>
                  </a:lnTo>
                  <a:lnTo>
                    <a:pt x="471792" y="130987"/>
                  </a:lnTo>
                  <a:lnTo>
                    <a:pt x="472871" y="126187"/>
                  </a:lnTo>
                  <a:lnTo>
                    <a:pt x="475640" y="122986"/>
                  </a:lnTo>
                  <a:lnTo>
                    <a:pt x="487159" y="118579"/>
                  </a:lnTo>
                  <a:lnTo>
                    <a:pt x="496455" y="119926"/>
                  </a:lnTo>
                  <a:lnTo>
                    <a:pt x="531152" y="156629"/>
                  </a:lnTo>
                  <a:lnTo>
                    <a:pt x="589038" y="243636"/>
                  </a:lnTo>
                  <a:lnTo>
                    <a:pt x="596417" y="254063"/>
                  </a:lnTo>
                  <a:lnTo>
                    <a:pt x="637921" y="306336"/>
                  </a:lnTo>
                  <a:lnTo>
                    <a:pt x="671156" y="344716"/>
                  </a:lnTo>
                  <a:lnTo>
                    <a:pt x="707263" y="378040"/>
                  </a:lnTo>
                  <a:lnTo>
                    <a:pt x="745578" y="407035"/>
                  </a:lnTo>
                  <a:lnTo>
                    <a:pt x="785456" y="432435"/>
                  </a:lnTo>
                  <a:lnTo>
                    <a:pt x="816851" y="449795"/>
                  </a:lnTo>
                  <a:lnTo>
                    <a:pt x="816851" y="415569"/>
                  </a:lnTo>
                  <a:lnTo>
                    <a:pt x="786384" y="398094"/>
                  </a:lnTo>
                  <a:lnTo>
                    <a:pt x="741540" y="367195"/>
                  </a:lnTo>
                  <a:lnTo>
                    <a:pt x="699566" y="330949"/>
                  </a:lnTo>
                  <a:lnTo>
                    <a:pt x="661581" y="288188"/>
                  </a:lnTo>
                  <a:lnTo>
                    <a:pt x="657072" y="282384"/>
                  </a:lnTo>
                  <a:lnTo>
                    <a:pt x="627926" y="246214"/>
                  </a:lnTo>
                  <a:lnTo>
                    <a:pt x="620598" y="236588"/>
                  </a:lnTo>
                  <a:lnTo>
                    <a:pt x="613702" y="226885"/>
                  </a:lnTo>
                  <a:lnTo>
                    <a:pt x="554964" y="138607"/>
                  </a:lnTo>
                  <a:lnTo>
                    <a:pt x="544639" y="124434"/>
                  </a:lnTo>
                  <a:lnTo>
                    <a:pt x="508381" y="93865"/>
                  </a:lnTo>
                  <a:lnTo>
                    <a:pt x="482257" y="90360"/>
                  </a:lnTo>
                  <a:lnTo>
                    <a:pt x="469582" y="93370"/>
                  </a:lnTo>
                  <a:lnTo>
                    <a:pt x="442696" y="124434"/>
                  </a:lnTo>
                  <a:lnTo>
                    <a:pt x="441490" y="144208"/>
                  </a:lnTo>
                  <a:lnTo>
                    <a:pt x="445592" y="162953"/>
                  </a:lnTo>
                  <a:lnTo>
                    <a:pt x="469582" y="211162"/>
                  </a:lnTo>
                  <a:lnTo>
                    <a:pt x="509143" y="276301"/>
                  </a:lnTo>
                  <a:lnTo>
                    <a:pt x="496023" y="259930"/>
                  </a:lnTo>
                  <a:lnTo>
                    <a:pt x="471322" y="225831"/>
                  </a:lnTo>
                  <a:lnTo>
                    <a:pt x="426707" y="160578"/>
                  </a:lnTo>
                  <a:lnTo>
                    <a:pt x="392315" y="105029"/>
                  </a:lnTo>
                  <a:lnTo>
                    <a:pt x="366217" y="57785"/>
                  </a:lnTo>
                  <a:lnTo>
                    <a:pt x="355180" y="41960"/>
                  </a:lnTo>
                  <a:lnTo>
                    <a:pt x="340829" y="28575"/>
                  </a:lnTo>
                  <a:lnTo>
                    <a:pt x="322224" y="20231"/>
                  </a:lnTo>
                  <a:lnTo>
                    <a:pt x="312762" y="18872"/>
                  </a:lnTo>
                  <a:lnTo>
                    <a:pt x="303428" y="19215"/>
                  </a:lnTo>
                  <a:lnTo>
                    <a:pt x="266763" y="45656"/>
                  </a:lnTo>
                  <a:lnTo>
                    <a:pt x="262356" y="65824"/>
                  </a:lnTo>
                  <a:lnTo>
                    <a:pt x="263448" y="75780"/>
                  </a:lnTo>
                  <a:lnTo>
                    <a:pt x="281597" y="124612"/>
                  </a:lnTo>
                  <a:lnTo>
                    <a:pt x="305473" y="176745"/>
                  </a:lnTo>
                  <a:lnTo>
                    <a:pt x="335368" y="235712"/>
                  </a:lnTo>
                  <a:lnTo>
                    <a:pt x="366560" y="292912"/>
                  </a:lnTo>
                  <a:lnTo>
                    <a:pt x="386308" y="326402"/>
                  </a:lnTo>
                  <a:lnTo>
                    <a:pt x="397179" y="342620"/>
                  </a:lnTo>
                  <a:lnTo>
                    <a:pt x="369951" y="311327"/>
                  </a:lnTo>
                  <a:lnTo>
                    <a:pt x="332689" y="261493"/>
                  </a:lnTo>
                  <a:lnTo>
                    <a:pt x="302704" y="203415"/>
                  </a:lnTo>
                  <a:lnTo>
                    <a:pt x="274955" y="140931"/>
                  </a:lnTo>
                  <a:lnTo>
                    <a:pt x="251625" y="91401"/>
                  </a:lnTo>
                  <a:lnTo>
                    <a:pt x="224370" y="43713"/>
                  </a:lnTo>
                  <a:lnTo>
                    <a:pt x="190500" y="7912"/>
                  </a:lnTo>
                  <a:lnTo>
                    <a:pt x="154393" y="0"/>
                  </a:lnTo>
                  <a:lnTo>
                    <a:pt x="136131" y="6388"/>
                  </a:lnTo>
                  <a:lnTo>
                    <a:pt x="114871" y="28943"/>
                  </a:lnTo>
                  <a:lnTo>
                    <a:pt x="110477" y="56934"/>
                  </a:lnTo>
                  <a:lnTo>
                    <a:pt x="115493" y="83921"/>
                  </a:lnTo>
                  <a:lnTo>
                    <a:pt x="178181" y="244462"/>
                  </a:lnTo>
                  <a:lnTo>
                    <a:pt x="202996" y="301879"/>
                  </a:lnTo>
                  <a:lnTo>
                    <a:pt x="234289" y="359625"/>
                  </a:lnTo>
                  <a:lnTo>
                    <a:pt x="270179" y="412445"/>
                  </a:lnTo>
                  <a:lnTo>
                    <a:pt x="303199" y="455904"/>
                  </a:lnTo>
                  <a:lnTo>
                    <a:pt x="281800" y="440258"/>
                  </a:lnTo>
                  <a:lnTo>
                    <a:pt x="244906" y="408381"/>
                  </a:lnTo>
                  <a:lnTo>
                    <a:pt x="218579" y="372414"/>
                  </a:lnTo>
                  <a:lnTo>
                    <a:pt x="199072" y="334632"/>
                  </a:lnTo>
                  <a:lnTo>
                    <a:pt x="171488" y="275590"/>
                  </a:lnTo>
                  <a:lnTo>
                    <a:pt x="159651" y="251193"/>
                  </a:lnTo>
                  <a:lnTo>
                    <a:pt x="137985" y="208775"/>
                  </a:lnTo>
                  <a:lnTo>
                    <a:pt x="115354" y="170840"/>
                  </a:lnTo>
                  <a:lnTo>
                    <a:pt x="104889" y="154114"/>
                  </a:lnTo>
                  <a:lnTo>
                    <a:pt x="77101" y="127901"/>
                  </a:lnTo>
                  <a:lnTo>
                    <a:pt x="48196" y="121704"/>
                  </a:lnTo>
                  <a:lnTo>
                    <a:pt x="32499" y="124447"/>
                  </a:lnTo>
                  <a:lnTo>
                    <a:pt x="18072" y="132422"/>
                  </a:lnTo>
                  <a:lnTo>
                    <a:pt x="3797" y="151511"/>
                  </a:lnTo>
                  <a:lnTo>
                    <a:pt x="0" y="171919"/>
                  </a:lnTo>
                  <a:lnTo>
                    <a:pt x="2197" y="190207"/>
                  </a:lnTo>
                  <a:lnTo>
                    <a:pt x="18110" y="237896"/>
                  </a:lnTo>
                  <a:lnTo>
                    <a:pt x="31889" y="274281"/>
                  </a:lnTo>
                  <a:lnTo>
                    <a:pt x="47358" y="312343"/>
                  </a:lnTo>
                  <a:lnTo>
                    <a:pt x="90119" y="411708"/>
                  </a:lnTo>
                  <a:lnTo>
                    <a:pt x="116840" y="467309"/>
                  </a:lnTo>
                  <a:lnTo>
                    <a:pt x="142036" y="507517"/>
                  </a:lnTo>
                  <a:lnTo>
                    <a:pt x="174091" y="545109"/>
                  </a:lnTo>
                  <a:lnTo>
                    <a:pt x="212902" y="584174"/>
                  </a:lnTo>
                  <a:lnTo>
                    <a:pt x="229666" y="599922"/>
                  </a:lnTo>
                  <a:lnTo>
                    <a:pt x="223266" y="597166"/>
                  </a:lnTo>
                  <a:lnTo>
                    <a:pt x="200444" y="589661"/>
                  </a:lnTo>
                  <a:lnTo>
                    <a:pt x="176542" y="585114"/>
                  </a:lnTo>
                  <a:lnTo>
                    <a:pt x="148564" y="585330"/>
                  </a:lnTo>
                  <a:lnTo>
                    <a:pt x="95097" y="607060"/>
                  </a:lnTo>
                  <a:lnTo>
                    <a:pt x="72034" y="639102"/>
                  </a:lnTo>
                  <a:lnTo>
                    <a:pt x="69773" y="656475"/>
                  </a:lnTo>
                  <a:lnTo>
                    <a:pt x="71564" y="664527"/>
                  </a:lnTo>
                  <a:lnTo>
                    <a:pt x="303695" y="798842"/>
                  </a:lnTo>
                  <a:lnTo>
                    <a:pt x="347637" y="816940"/>
                  </a:lnTo>
                  <a:lnTo>
                    <a:pt x="391236" y="823645"/>
                  </a:lnTo>
                  <a:lnTo>
                    <a:pt x="405041" y="824357"/>
                  </a:lnTo>
                  <a:lnTo>
                    <a:pt x="691794" y="819378"/>
                  </a:lnTo>
                  <a:lnTo>
                    <a:pt x="726668" y="825563"/>
                  </a:lnTo>
                  <a:lnTo>
                    <a:pt x="754329" y="840854"/>
                  </a:lnTo>
                  <a:lnTo>
                    <a:pt x="775017" y="860323"/>
                  </a:lnTo>
                  <a:lnTo>
                    <a:pt x="788974" y="879043"/>
                  </a:lnTo>
                  <a:lnTo>
                    <a:pt x="1091399" y="1353070"/>
                  </a:lnTo>
                  <a:lnTo>
                    <a:pt x="1096213" y="1355509"/>
                  </a:lnTo>
                  <a:lnTo>
                    <a:pt x="1101140" y="1355509"/>
                  </a:lnTo>
                  <a:lnTo>
                    <a:pt x="1103884" y="1355509"/>
                  </a:lnTo>
                  <a:lnTo>
                    <a:pt x="1106652" y="1354747"/>
                  </a:lnTo>
                  <a:lnTo>
                    <a:pt x="1116088" y="1348727"/>
                  </a:lnTo>
                  <a:lnTo>
                    <a:pt x="1118120" y="1339519"/>
                  </a:lnTo>
                  <a:lnTo>
                    <a:pt x="814108" y="863003"/>
                  </a:lnTo>
                  <a:lnTo>
                    <a:pt x="796836" y="839952"/>
                  </a:lnTo>
                  <a:lnTo>
                    <a:pt x="770978" y="815987"/>
                  </a:lnTo>
                  <a:lnTo>
                    <a:pt x="736028" y="797179"/>
                  </a:lnTo>
                  <a:lnTo>
                    <a:pt x="691540" y="789559"/>
                  </a:lnTo>
                  <a:lnTo>
                    <a:pt x="405434" y="794550"/>
                  </a:lnTo>
                  <a:lnTo>
                    <a:pt x="391655" y="793775"/>
                  </a:lnTo>
                  <a:lnTo>
                    <a:pt x="342379" y="783793"/>
                  </a:lnTo>
                  <a:lnTo>
                    <a:pt x="100850" y="657860"/>
                  </a:lnTo>
                  <a:lnTo>
                    <a:pt x="99098" y="652919"/>
                  </a:lnTo>
                  <a:lnTo>
                    <a:pt x="99466" y="649389"/>
                  </a:lnTo>
                  <a:lnTo>
                    <a:pt x="133337" y="619404"/>
                  </a:lnTo>
                  <a:lnTo>
                    <a:pt x="173266" y="614768"/>
                  </a:lnTo>
                  <a:lnTo>
                    <a:pt x="193598" y="618693"/>
                  </a:lnTo>
                  <a:lnTo>
                    <a:pt x="213525" y="625360"/>
                  </a:lnTo>
                  <a:lnTo>
                    <a:pt x="233375" y="633971"/>
                  </a:lnTo>
                  <a:lnTo>
                    <a:pt x="273646" y="653478"/>
                  </a:lnTo>
                  <a:lnTo>
                    <a:pt x="285661" y="659003"/>
                  </a:lnTo>
                  <a:lnTo>
                    <a:pt x="298094" y="664184"/>
                  </a:lnTo>
                  <a:lnTo>
                    <a:pt x="299110" y="664552"/>
                  </a:lnTo>
                  <a:lnTo>
                    <a:pt x="299859" y="665251"/>
                  </a:lnTo>
                  <a:lnTo>
                    <a:pt x="303580" y="666635"/>
                  </a:lnTo>
                  <a:lnTo>
                    <a:pt x="305003" y="666635"/>
                  </a:lnTo>
                  <a:lnTo>
                    <a:pt x="311023" y="668769"/>
                  </a:lnTo>
                  <a:lnTo>
                    <a:pt x="328904" y="673709"/>
                  </a:lnTo>
                  <a:lnTo>
                    <a:pt x="354406" y="676452"/>
                  </a:lnTo>
                  <a:lnTo>
                    <a:pt x="387642" y="674509"/>
                  </a:lnTo>
                  <a:lnTo>
                    <a:pt x="428764" y="665365"/>
                  </a:lnTo>
                  <a:lnTo>
                    <a:pt x="477901" y="646531"/>
                  </a:lnTo>
                  <a:lnTo>
                    <a:pt x="535152" y="615505"/>
                  </a:lnTo>
                  <a:lnTo>
                    <a:pt x="600684" y="569785"/>
                  </a:lnTo>
                  <a:lnTo>
                    <a:pt x="629716" y="548767"/>
                  </a:lnTo>
                  <a:lnTo>
                    <a:pt x="663105" y="527964"/>
                  </a:lnTo>
                  <a:lnTo>
                    <a:pt x="700239" y="509028"/>
                  </a:lnTo>
                  <a:lnTo>
                    <a:pt x="740511" y="493560"/>
                  </a:lnTo>
                  <a:lnTo>
                    <a:pt x="783285" y="483209"/>
                  </a:lnTo>
                  <a:lnTo>
                    <a:pt x="827963" y="479602"/>
                  </a:lnTo>
                  <a:lnTo>
                    <a:pt x="873937" y="484339"/>
                  </a:lnTo>
                  <a:lnTo>
                    <a:pt x="920559" y="499059"/>
                  </a:lnTo>
                  <a:lnTo>
                    <a:pt x="967244" y="525399"/>
                  </a:lnTo>
                  <a:lnTo>
                    <a:pt x="1013358" y="564959"/>
                  </a:lnTo>
                  <a:lnTo>
                    <a:pt x="1458709" y="1051407"/>
                  </a:lnTo>
                  <a:lnTo>
                    <a:pt x="1468145" y="1051826"/>
                  </a:lnTo>
                  <a:lnTo>
                    <a:pt x="1480286" y="1040714"/>
                  </a:lnTo>
                  <a:lnTo>
                    <a:pt x="1480705" y="1031278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095509" y="8576015"/>
              <a:ext cx="615315" cy="784860"/>
            </a:xfrm>
            <a:custGeom>
              <a:avLst/>
              <a:gdLst/>
              <a:ahLst/>
              <a:cxnLst/>
              <a:rect l="l" t="t" r="r" b="b"/>
              <a:pathLst>
                <a:path w="615315" h="784859">
                  <a:moveTo>
                    <a:pt x="506989" y="385129"/>
                  </a:moveTo>
                  <a:lnTo>
                    <a:pt x="488971" y="384558"/>
                  </a:lnTo>
                  <a:lnTo>
                    <a:pt x="471611" y="386511"/>
                  </a:lnTo>
                  <a:lnTo>
                    <a:pt x="455079" y="390813"/>
                  </a:lnTo>
                  <a:lnTo>
                    <a:pt x="439546" y="397286"/>
                  </a:lnTo>
                  <a:lnTo>
                    <a:pt x="420820" y="401276"/>
                  </a:lnTo>
                  <a:lnTo>
                    <a:pt x="403583" y="395985"/>
                  </a:lnTo>
                  <a:lnTo>
                    <a:pt x="390953" y="383230"/>
                  </a:lnTo>
                  <a:lnTo>
                    <a:pt x="386051" y="364826"/>
                  </a:lnTo>
                  <a:lnTo>
                    <a:pt x="386051" y="0"/>
                  </a:lnTo>
                  <a:lnTo>
                    <a:pt x="229071" y="0"/>
                  </a:lnTo>
                  <a:lnTo>
                    <a:pt x="229071" y="364826"/>
                  </a:lnTo>
                  <a:lnTo>
                    <a:pt x="224168" y="383225"/>
                  </a:lnTo>
                  <a:lnTo>
                    <a:pt x="211539" y="395981"/>
                  </a:lnTo>
                  <a:lnTo>
                    <a:pt x="194302" y="401274"/>
                  </a:lnTo>
                  <a:lnTo>
                    <a:pt x="175575" y="397286"/>
                  </a:lnTo>
                  <a:lnTo>
                    <a:pt x="160043" y="390808"/>
                  </a:lnTo>
                  <a:lnTo>
                    <a:pt x="143511" y="386507"/>
                  </a:lnTo>
                  <a:lnTo>
                    <a:pt x="126150" y="384556"/>
                  </a:lnTo>
                  <a:lnTo>
                    <a:pt x="108132" y="385129"/>
                  </a:lnTo>
                  <a:lnTo>
                    <a:pt x="68407" y="396462"/>
                  </a:lnTo>
                  <a:lnTo>
                    <a:pt x="35328" y="419920"/>
                  </a:lnTo>
                  <a:lnTo>
                    <a:pt x="11618" y="452811"/>
                  </a:lnTo>
                  <a:lnTo>
                    <a:pt x="0" y="492445"/>
                  </a:lnTo>
                  <a:lnTo>
                    <a:pt x="2557" y="534825"/>
                  </a:lnTo>
                  <a:lnTo>
                    <a:pt x="18397" y="572049"/>
                  </a:lnTo>
                  <a:lnTo>
                    <a:pt x="45073" y="601670"/>
                  </a:lnTo>
                  <a:lnTo>
                    <a:pt x="80136" y="621238"/>
                  </a:lnTo>
                  <a:lnTo>
                    <a:pt x="121137" y="628305"/>
                  </a:lnTo>
                  <a:lnTo>
                    <a:pt x="121294" y="628305"/>
                  </a:lnTo>
                  <a:lnTo>
                    <a:pt x="129399" y="628305"/>
                  </a:lnTo>
                  <a:lnTo>
                    <a:pt x="136414" y="634074"/>
                  </a:lnTo>
                  <a:lnTo>
                    <a:pt x="137796" y="642064"/>
                  </a:lnTo>
                  <a:lnTo>
                    <a:pt x="152697" y="688030"/>
                  </a:lnTo>
                  <a:lnTo>
                    <a:pt x="179140" y="727313"/>
                  </a:lnTo>
                  <a:lnTo>
                    <a:pt x="215110" y="757882"/>
                  </a:lnTo>
                  <a:lnTo>
                    <a:pt x="258589" y="777711"/>
                  </a:lnTo>
                  <a:lnTo>
                    <a:pt x="307561" y="784771"/>
                  </a:lnTo>
                  <a:lnTo>
                    <a:pt x="356538" y="777711"/>
                  </a:lnTo>
                  <a:lnTo>
                    <a:pt x="400019" y="757882"/>
                  </a:lnTo>
                  <a:lnTo>
                    <a:pt x="435989" y="727313"/>
                  </a:lnTo>
                  <a:lnTo>
                    <a:pt x="462430" y="688030"/>
                  </a:lnTo>
                  <a:lnTo>
                    <a:pt x="477325" y="642064"/>
                  </a:lnTo>
                  <a:lnTo>
                    <a:pt x="478707" y="634074"/>
                  </a:lnTo>
                  <a:lnTo>
                    <a:pt x="485723" y="628305"/>
                  </a:lnTo>
                  <a:lnTo>
                    <a:pt x="493827" y="628305"/>
                  </a:lnTo>
                  <a:lnTo>
                    <a:pt x="493984" y="628305"/>
                  </a:lnTo>
                  <a:lnTo>
                    <a:pt x="534987" y="621238"/>
                  </a:lnTo>
                  <a:lnTo>
                    <a:pt x="570052" y="601669"/>
                  </a:lnTo>
                  <a:lnTo>
                    <a:pt x="596731" y="572047"/>
                  </a:lnTo>
                  <a:lnTo>
                    <a:pt x="612574" y="534820"/>
                  </a:lnTo>
                  <a:lnTo>
                    <a:pt x="615133" y="492435"/>
                  </a:lnTo>
                  <a:lnTo>
                    <a:pt x="603508" y="452805"/>
                  </a:lnTo>
                  <a:lnTo>
                    <a:pt x="579795" y="419915"/>
                  </a:lnTo>
                  <a:lnTo>
                    <a:pt x="546714" y="396458"/>
                  </a:lnTo>
                  <a:lnTo>
                    <a:pt x="506989" y="385129"/>
                  </a:lnTo>
                  <a:close/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803879" y="8927595"/>
              <a:ext cx="82866" cy="8286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4185580" y="865502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40" h="53340">
                  <a:moveTo>
                    <a:pt x="52993" y="26491"/>
                  </a:moveTo>
                  <a:lnTo>
                    <a:pt x="50910" y="36801"/>
                  </a:lnTo>
                  <a:lnTo>
                    <a:pt x="45232" y="45222"/>
                  </a:lnTo>
                  <a:lnTo>
                    <a:pt x="36812" y="50900"/>
                  </a:lnTo>
                  <a:lnTo>
                    <a:pt x="26501" y="52982"/>
                  </a:lnTo>
                  <a:lnTo>
                    <a:pt x="16185" y="50900"/>
                  </a:lnTo>
                  <a:lnTo>
                    <a:pt x="7761" y="45222"/>
                  </a:lnTo>
                  <a:lnTo>
                    <a:pt x="2082" y="36801"/>
                  </a:lnTo>
                  <a:lnTo>
                    <a:pt x="0" y="26491"/>
                  </a:lnTo>
                  <a:lnTo>
                    <a:pt x="2082" y="16180"/>
                  </a:lnTo>
                  <a:lnTo>
                    <a:pt x="7761" y="7760"/>
                  </a:lnTo>
                  <a:lnTo>
                    <a:pt x="16185" y="2082"/>
                  </a:lnTo>
                  <a:lnTo>
                    <a:pt x="26501" y="0"/>
                  </a:lnTo>
                  <a:lnTo>
                    <a:pt x="36812" y="2082"/>
                  </a:lnTo>
                  <a:lnTo>
                    <a:pt x="45232" y="7760"/>
                  </a:lnTo>
                  <a:lnTo>
                    <a:pt x="50910" y="16180"/>
                  </a:lnTo>
                  <a:lnTo>
                    <a:pt x="52993" y="26491"/>
                  </a:lnTo>
                  <a:close/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031409" y="8499397"/>
              <a:ext cx="122216" cy="1222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88245"/>
            <a:ext cx="7230109" cy="747395"/>
          </a:xfrm>
          <a:custGeom>
            <a:avLst/>
            <a:gdLst/>
            <a:ahLst/>
            <a:cxnLst/>
            <a:rect l="l" t="t" r="r" b="b"/>
            <a:pathLst>
              <a:path w="7230109" h="747394">
                <a:moveTo>
                  <a:pt x="7230031" y="0"/>
                </a:moveTo>
                <a:lnTo>
                  <a:pt x="0" y="0"/>
                </a:lnTo>
                <a:lnTo>
                  <a:pt x="0" y="747390"/>
                </a:lnTo>
                <a:lnTo>
                  <a:pt x="7230031" y="747390"/>
                </a:lnTo>
                <a:lnTo>
                  <a:pt x="723003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68958" y="10101116"/>
            <a:ext cx="7230109" cy="747395"/>
          </a:xfrm>
          <a:custGeom>
            <a:avLst/>
            <a:gdLst/>
            <a:ahLst/>
            <a:cxnLst/>
            <a:rect l="l" t="t" r="r" b="b"/>
            <a:pathLst>
              <a:path w="7230109" h="747395">
                <a:moveTo>
                  <a:pt x="7230031" y="0"/>
                </a:moveTo>
                <a:lnTo>
                  <a:pt x="0" y="0"/>
                </a:lnTo>
                <a:lnTo>
                  <a:pt x="0" y="747401"/>
                </a:lnTo>
                <a:lnTo>
                  <a:pt x="7230031" y="747401"/>
                </a:lnTo>
                <a:lnTo>
                  <a:pt x="723003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955" y="2991939"/>
            <a:ext cx="6064789" cy="6057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3607" y="2995490"/>
            <a:ext cx="6080495" cy="6070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26531" y="2991619"/>
            <a:ext cx="6115248" cy="61086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9119" y="832190"/>
            <a:ext cx="542036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245" dirty="0"/>
              <a:t>Па</a:t>
            </a:r>
            <a:r>
              <a:rPr spc="-305" dirty="0"/>
              <a:t>р</a:t>
            </a:r>
            <a:r>
              <a:rPr spc="-540" dirty="0"/>
              <a:t>а</a:t>
            </a:r>
            <a:r>
              <a:rPr spc="-215" dirty="0"/>
              <a:t>зиты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06249" y="9666334"/>
            <a:ext cx="1430083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295" dirty="0">
                <a:solidFill>
                  <a:srgbClr val="3C3835"/>
                </a:solidFill>
                <a:latin typeface="Verdana"/>
                <a:cs typeface="Verdana"/>
              </a:rPr>
              <a:t>Не</a:t>
            </a:r>
            <a:r>
              <a:rPr sz="6250" spc="-18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6250" spc="60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r>
              <a:rPr sz="6250" spc="-295" dirty="0">
                <a:solidFill>
                  <a:srgbClr val="3C3835"/>
                </a:solidFill>
                <a:latin typeface="Verdana"/>
                <a:cs typeface="Verdana"/>
              </a:rPr>
              <a:t>т</a:t>
            </a:r>
            <a:r>
              <a:rPr sz="6250" spc="35" dirty="0">
                <a:solidFill>
                  <a:srgbClr val="3C3835"/>
                </a:solidFill>
                <a:latin typeface="Verdana"/>
                <a:cs typeface="Verdana"/>
              </a:rPr>
              <a:t>орых</a:t>
            </a:r>
            <a:r>
              <a:rPr sz="6250" spc="-560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204" dirty="0">
                <a:solidFill>
                  <a:srgbClr val="3C3835"/>
                </a:solidFill>
                <a:latin typeface="Verdana"/>
                <a:cs typeface="Verdana"/>
              </a:rPr>
              <a:t>видно</a:t>
            </a:r>
            <a:r>
              <a:rPr sz="6250" spc="-560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220" dirty="0">
                <a:solidFill>
                  <a:srgbClr val="3C3835"/>
                </a:solidFill>
                <a:latin typeface="Verdana"/>
                <a:cs typeface="Verdana"/>
              </a:rPr>
              <a:t>б</a:t>
            </a:r>
            <a:r>
              <a:rPr sz="6250" spc="120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r>
              <a:rPr sz="6250" spc="65" dirty="0">
                <a:solidFill>
                  <a:srgbClr val="3C3835"/>
                </a:solidFill>
                <a:latin typeface="Verdana"/>
                <a:cs typeface="Verdana"/>
              </a:rPr>
              <a:t>з</a:t>
            </a:r>
            <a:r>
              <a:rPr sz="6250" spc="-560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270" dirty="0">
                <a:solidFill>
                  <a:srgbClr val="3C3835"/>
                </a:solidFill>
                <a:latin typeface="Verdana"/>
                <a:cs typeface="Verdana"/>
              </a:rPr>
              <a:t>микрос</a:t>
            </a:r>
            <a:r>
              <a:rPr sz="6250" spc="-18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6250" spc="110" dirty="0">
                <a:solidFill>
                  <a:srgbClr val="3C3835"/>
                </a:solidFill>
                <a:latin typeface="Verdana"/>
                <a:cs typeface="Verdana"/>
              </a:rPr>
              <a:t>опа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37364" y="0"/>
            <a:ext cx="4823460" cy="2411730"/>
          </a:xfrm>
          <a:custGeom>
            <a:avLst/>
            <a:gdLst/>
            <a:ahLst/>
            <a:cxnLst/>
            <a:rect l="l" t="t" r="r" b="b"/>
            <a:pathLst>
              <a:path w="4823459" h="2411730">
                <a:moveTo>
                  <a:pt x="4823057" y="0"/>
                </a:moveTo>
                <a:lnTo>
                  <a:pt x="0" y="0"/>
                </a:lnTo>
                <a:lnTo>
                  <a:pt x="480" y="48612"/>
                </a:lnTo>
                <a:lnTo>
                  <a:pt x="1914" y="96990"/>
                </a:lnTo>
                <a:lnTo>
                  <a:pt x="4294" y="145126"/>
                </a:lnTo>
                <a:lnTo>
                  <a:pt x="7611" y="193009"/>
                </a:lnTo>
                <a:lnTo>
                  <a:pt x="11855" y="240631"/>
                </a:lnTo>
                <a:lnTo>
                  <a:pt x="17017" y="287983"/>
                </a:lnTo>
                <a:lnTo>
                  <a:pt x="23089" y="335056"/>
                </a:lnTo>
                <a:lnTo>
                  <a:pt x="30061" y="381841"/>
                </a:lnTo>
                <a:lnTo>
                  <a:pt x="37924" y="428329"/>
                </a:lnTo>
                <a:lnTo>
                  <a:pt x="46670" y="474511"/>
                </a:lnTo>
                <a:lnTo>
                  <a:pt x="56289" y="520378"/>
                </a:lnTo>
                <a:lnTo>
                  <a:pt x="66772" y="565921"/>
                </a:lnTo>
                <a:lnTo>
                  <a:pt x="78111" y="611131"/>
                </a:lnTo>
                <a:lnTo>
                  <a:pt x="90297" y="655998"/>
                </a:lnTo>
                <a:lnTo>
                  <a:pt x="103319" y="700515"/>
                </a:lnTo>
                <a:lnTo>
                  <a:pt x="117170" y="744671"/>
                </a:lnTo>
                <a:lnTo>
                  <a:pt x="131840" y="788458"/>
                </a:lnTo>
                <a:lnTo>
                  <a:pt x="147321" y="831867"/>
                </a:lnTo>
                <a:lnTo>
                  <a:pt x="163603" y="874890"/>
                </a:lnTo>
                <a:lnTo>
                  <a:pt x="180677" y="917515"/>
                </a:lnTo>
                <a:lnTo>
                  <a:pt x="198535" y="959736"/>
                </a:lnTo>
                <a:lnTo>
                  <a:pt x="217167" y="1001543"/>
                </a:lnTo>
                <a:lnTo>
                  <a:pt x="236564" y="1042927"/>
                </a:lnTo>
                <a:lnTo>
                  <a:pt x="256717" y="1083878"/>
                </a:lnTo>
                <a:lnTo>
                  <a:pt x="277618" y="1124388"/>
                </a:lnTo>
                <a:lnTo>
                  <a:pt x="299257" y="1164448"/>
                </a:lnTo>
                <a:lnTo>
                  <a:pt x="321626" y="1204049"/>
                </a:lnTo>
                <a:lnTo>
                  <a:pt x="344715" y="1243182"/>
                </a:lnTo>
                <a:lnTo>
                  <a:pt x="368515" y="1281838"/>
                </a:lnTo>
                <a:lnTo>
                  <a:pt x="393017" y="1320007"/>
                </a:lnTo>
                <a:lnTo>
                  <a:pt x="418212" y="1357682"/>
                </a:lnTo>
                <a:lnTo>
                  <a:pt x="444092" y="1394852"/>
                </a:lnTo>
                <a:lnTo>
                  <a:pt x="470647" y="1431509"/>
                </a:lnTo>
                <a:lnTo>
                  <a:pt x="497869" y="1467644"/>
                </a:lnTo>
                <a:lnTo>
                  <a:pt x="525747" y="1503247"/>
                </a:lnTo>
                <a:lnTo>
                  <a:pt x="554274" y="1538310"/>
                </a:lnTo>
                <a:lnTo>
                  <a:pt x="583440" y="1572825"/>
                </a:lnTo>
                <a:lnTo>
                  <a:pt x="613237" y="1606781"/>
                </a:lnTo>
                <a:lnTo>
                  <a:pt x="643654" y="1640169"/>
                </a:lnTo>
                <a:lnTo>
                  <a:pt x="674684" y="1672982"/>
                </a:lnTo>
                <a:lnTo>
                  <a:pt x="706317" y="1705209"/>
                </a:lnTo>
                <a:lnTo>
                  <a:pt x="738544" y="1736842"/>
                </a:lnTo>
                <a:lnTo>
                  <a:pt x="771357" y="1767872"/>
                </a:lnTo>
                <a:lnTo>
                  <a:pt x="804745" y="1798290"/>
                </a:lnTo>
                <a:lnTo>
                  <a:pt x="838701" y="1828086"/>
                </a:lnTo>
                <a:lnTo>
                  <a:pt x="873215" y="1857253"/>
                </a:lnTo>
                <a:lnTo>
                  <a:pt x="908279" y="1885780"/>
                </a:lnTo>
                <a:lnTo>
                  <a:pt x="943882" y="1913658"/>
                </a:lnTo>
                <a:lnTo>
                  <a:pt x="980017" y="1940880"/>
                </a:lnTo>
                <a:lnTo>
                  <a:pt x="1016674" y="1967435"/>
                </a:lnTo>
                <a:lnTo>
                  <a:pt x="1053844" y="1993315"/>
                </a:lnTo>
                <a:lnTo>
                  <a:pt x="1091518" y="2018510"/>
                </a:lnTo>
                <a:lnTo>
                  <a:pt x="1129687" y="2043013"/>
                </a:lnTo>
                <a:lnTo>
                  <a:pt x="1168343" y="2066813"/>
                </a:lnTo>
                <a:lnTo>
                  <a:pt x="1207475" y="2089901"/>
                </a:lnTo>
                <a:lnTo>
                  <a:pt x="1247076" y="2112270"/>
                </a:lnTo>
                <a:lnTo>
                  <a:pt x="1287136" y="2133909"/>
                </a:lnTo>
                <a:lnTo>
                  <a:pt x="1327646" y="2154810"/>
                </a:lnTo>
                <a:lnTo>
                  <a:pt x="1368597" y="2174964"/>
                </a:lnTo>
                <a:lnTo>
                  <a:pt x="1409981" y="2194361"/>
                </a:lnTo>
                <a:lnTo>
                  <a:pt x="1451787" y="2212993"/>
                </a:lnTo>
                <a:lnTo>
                  <a:pt x="1494008" y="2230850"/>
                </a:lnTo>
                <a:lnTo>
                  <a:pt x="1536633" y="2247925"/>
                </a:lnTo>
                <a:lnTo>
                  <a:pt x="1579655" y="2264207"/>
                </a:lnTo>
                <a:lnTo>
                  <a:pt x="1623064" y="2279687"/>
                </a:lnTo>
                <a:lnTo>
                  <a:pt x="1666851" y="2294358"/>
                </a:lnTo>
                <a:lnTo>
                  <a:pt x="1711007" y="2308208"/>
                </a:lnTo>
                <a:lnTo>
                  <a:pt x="1755524" y="2321231"/>
                </a:lnTo>
                <a:lnTo>
                  <a:pt x="1800391" y="2333416"/>
                </a:lnTo>
                <a:lnTo>
                  <a:pt x="1845600" y="2344755"/>
                </a:lnTo>
                <a:lnTo>
                  <a:pt x="1891143" y="2355239"/>
                </a:lnTo>
                <a:lnTo>
                  <a:pt x="1937009" y="2364858"/>
                </a:lnTo>
                <a:lnTo>
                  <a:pt x="1983191" y="2373604"/>
                </a:lnTo>
                <a:lnTo>
                  <a:pt x="2029679" y="2381467"/>
                </a:lnTo>
                <a:lnTo>
                  <a:pt x="2076463" y="2388439"/>
                </a:lnTo>
                <a:lnTo>
                  <a:pt x="2123536" y="2394511"/>
                </a:lnTo>
                <a:lnTo>
                  <a:pt x="2170888" y="2399673"/>
                </a:lnTo>
                <a:lnTo>
                  <a:pt x="2218510" y="2403917"/>
                </a:lnTo>
                <a:lnTo>
                  <a:pt x="2266393" y="2407233"/>
                </a:lnTo>
                <a:lnTo>
                  <a:pt x="2314528" y="2409613"/>
                </a:lnTo>
                <a:lnTo>
                  <a:pt x="2362906" y="2411048"/>
                </a:lnTo>
                <a:lnTo>
                  <a:pt x="2411518" y="2411528"/>
                </a:lnTo>
                <a:lnTo>
                  <a:pt x="2460130" y="2411048"/>
                </a:lnTo>
                <a:lnTo>
                  <a:pt x="2508509" y="2409613"/>
                </a:lnTo>
                <a:lnTo>
                  <a:pt x="2556645" y="2407233"/>
                </a:lnTo>
                <a:lnTo>
                  <a:pt x="2604528" y="2403917"/>
                </a:lnTo>
                <a:lnTo>
                  <a:pt x="2652151" y="2399673"/>
                </a:lnTo>
                <a:lnTo>
                  <a:pt x="2699504" y="2394511"/>
                </a:lnTo>
                <a:lnTo>
                  <a:pt x="2746577" y="2388439"/>
                </a:lnTo>
                <a:lnTo>
                  <a:pt x="2793362" y="2381467"/>
                </a:lnTo>
                <a:lnTo>
                  <a:pt x="2839851" y="2373604"/>
                </a:lnTo>
                <a:lnTo>
                  <a:pt x="2886033" y="2364858"/>
                </a:lnTo>
                <a:lnTo>
                  <a:pt x="2931900" y="2355239"/>
                </a:lnTo>
                <a:lnTo>
                  <a:pt x="2977443" y="2344755"/>
                </a:lnTo>
                <a:lnTo>
                  <a:pt x="3022653" y="2333416"/>
                </a:lnTo>
                <a:lnTo>
                  <a:pt x="3067521" y="2321231"/>
                </a:lnTo>
                <a:lnTo>
                  <a:pt x="3112038" y="2308208"/>
                </a:lnTo>
                <a:lnTo>
                  <a:pt x="3156194" y="2294358"/>
                </a:lnTo>
                <a:lnTo>
                  <a:pt x="3199982" y="2279687"/>
                </a:lnTo>
                <a:lnTo>
                  <a:pt x="3243391" y="2264207"/>
                </a:lnTo>
                <a:lnTo>
                  <a:pt x="3286413" y="2247925"/>
                </a:lnTo>
                <a:lnTo>
                  <a:pt x="3329040" y="2230850"/>
                </a:lnTo>
                <a:lnTo>
                  <a:pt x="3371261" y="2212993"/>
                </a:lnTo>
                <a:lnTo>
                  <a:pt x="3413068" y="2194361"/>
                </a:lnTo>
                <a:lnTo>
                  <a:pt x="3454451" y="2174964"/>
                </a:lnTo>
                <a:lnTo>
                  <a:pt x="3495403" y="2154810"/>
                </a:lnTo>
                <a:lnTo>
                  <a:pt x="3535913" y="2133909"/>
                </a:lnTo>
                <a:lnTo>
                  <a:pt x="3575974" y="2112270"/>
                </a:lnTo>
                <a:lnTo>
                  <a:pt x="3615575" y="2089901"/>
                </a:lnTo>
                <a:lnTo>
                  <a:pt x="3654708" y="2066813"/>
                </a:lnTo>
                <a:lnTo>
                  <a:pt x="3693364" y="2043013"/>
                </a:lnTo>
                <a:lnTo>
                  <a:pt x="3731533" y="2018510"/>
                </a:lnTo>
                <a:lnTo>
                  <a:pt x="3769208" y="1993315"/>
                </a:lnTo>
                <a:lnTo>
                  <a:pt x="3806378" y="1967435"/>
                </a:lnTo>
                <a:lnTo>
                  <a:pt x="3843035" y="1940880"/>
                </a:lnTo>
                <a:lnTo>
                  <a:pt x="3879170" y="1913658"/>
                </a:lnTo>
                <a:lnTo>
                  <a:pt x="3914774" y="1885780"/>
                </a:lnTo>
                <a:lnTo>
                  <a:pt x="3949837" y="1857253"/>
                </a:lnTo>
                <a:lnTo>
                  <a:pt x="3984352" y="1828086"/>
                </a:lnTo>
                <a:lnTo>
                  <a:pt x="4018308" y="1798290"/>
                </a:lnTo>
                <a:lnTo>
                  <a:pt x="4051697" y="1767872"/>
                </a:lnTo>
                <a:lnTo>
                  <a:pt x="4084509" y="1736842"/>
                </a:lnTo>
                <a:lnTo>
                  <a:pt x="4116737" y="1705209"/>
                </a:lnTo>
                <a:lnTo>
                  <a:pt x="4148370" y="1672982"/>
                </a:lnTo>
                <a:lnTo>
                  <a:pt x="4179400" y="1640169"/>
                </a:lnTo>
                <a:lnTo>
                  <a:pt x="4209818" y="1606781"/>
                </a:lnTo>
                <a:lnTo>
                  <a:pt x="4239614" y="1572825"/>
                </a:lnTo>
                <a:lnTo>
                  <a:pt x="4268780" y="1538310"/>
                </a:lnTo>
                <a:lnTo>
                  <a:pt x="4297307" y="1503247"/>
                </a:lnTo>
                <a:lnTo>
                  <a:pt x="4325186" y="1467644"/>
                </a:lnTo>
                <a:lnTo>
                  <a:pt x="4352408" y="1431509"/>
                </a:lnTo>
                <a:lnTo>
                  <a:pt x="4378963" y="1394852"/>
                </a:lnTo>
                <a:lnTo>
                  <a:pt x="4404843" y="1357682"/>
                </a:lnTo>
                <a:lnTo>
                  <a:pt x="4430038" y="1320007"/>
                </a:lnTo>
                <a:lnTo>
                  <a:pt x="4454541" y="1281838"/>
                </a:lnTo>
                <a:lnTo>
                  <a:pt x="4478341" y="1243182"/>
                </a:lnTo>
                <a:lnTo>
                  <a:pt x="4501430" y="1204049"/>
                </a:lnTo>
                <a:lnTo>
                  <a:pt x="4523798" y="1164448"/>
                </a:lnTo>
                <a:lnTo>
                  <a:pt x="4545437" y="1124388"/>
                </a:lnTo>
                <a:lnTo>
                  <a:pt x="4566338" y="1083878"/>
                </a:lnTo>
                <a:lnTo>
                  <a:pt x="4586492" y="1042927"/>
                </a:lnTo>
                <a:lnTo>
                  <a:pt x="4605889" y="1001543"/>
                </a:lnTo>
                <a:lnTo>
                  <a:pt x="4624521" y="959736"/>
                </a:lnTo>
                <a:lnTo>
                  <a:pt x="4642379" y="917515"/>
                </a:lnTo>
                <a:lnTo>
                  <a:pt x="4659453" y="874890"/>
                </a:lnTo>
                <a:lnTo>
                  <a:pt x="4675735" y="831867"/>
                </a:lnTo>
                <a:lnTo>
                  <a:pt x="4691216" y="788458"/>
                </a:lnTo>
                <a:lnTo>
                  <a:pt x="4705886" y="744671"/>
                </a:lnTo>
                <a:lnTo>
                  <a:pt x="4719737" y="700515"/>
                </a:lnTo>
                <a:lnTo>
                  <a:pt x="4732760" y="655998"/>
                </a:lnTo>
                <a:lnTo>
                  <a:pt x="4744945" y="611131"/>
                </a:lnTo>
                <a:lnTo>
                  <a:pt x="4756284" y="565921"/>
                </a:lnTo>
                <a:lnTo>
                  <a:pt x="4766767" y="520378"/>
                </a:lnTo>
                <a:lnTo>
                  <a:pt x="4776387" y="474511"/>
                </a:lnTo>
                <a:lnTo>
                  <a:pt x="4785132" y="428329"/>
                </a:lnTo>
                <a:lnTo>
                  <a:pt x="4792996" y="381841"/>
                </a:lnTo>
                <a:lnTo>
                  <a:pt x="4799968" y="335056"/>
                </a:lnTo>
                <a:lnTo>
                  <a:pt x="4806039" y="287983"/>
                </a:lnTo>
                <a:lnTo>
                  <a:pt x="4811202" y="240631"/>
                </a:lnTo>
                <a:lnTo>
                  <a:pt x="4815446" y="193009"/>
                </a:lnTo>
                <a:lnTo>
                  <a:pt x="4818762" y="145126"/>
                </a:lnTo>
                <a:lnTo>
                  <a:pt x="4821142" y="96990"/>
                </a:lnTo>
                <a:lnTo>
                  <a:pt x="4822577" y="48612"/>
                </a:lnTo>
                <a:lnTo>
                  <a:pt x="4823057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4537" y="478454"/>
            <a:ext cx="11097895" cy="225806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50"/>
              </a:spcBef>
            </a:pPr>
            <a:r>
              <a:rPr sz="7900" b="1" spc="-42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7900" b="1" spc="-360" dirty="0">
                <a:solidFill>
                  <a:srgbClr val="3C3835"/>
                </a:solidFill>
                <a:latin typeface="Verdana"/>
                <a:cs typeface="Verdana"/>
              </a:rPr>
              <a:t>ак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229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7900" b="1" spc="-31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7900" b="1" spc="-235" dirty="0">
                <a:solidFill>
                  <a:srgbClr val="3C3835"/>
                </a:solidFill>
                <a:latin typeface="Verdana"/>
                <a:cs typeface="Verdana"/>
              </a:rPr>
              <a:t>аги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285" dirty="0">
                <a:solidFill>
                  <a:srgbClr val="3C3835"/>
                </a:solidFill>
                <a:latin typeface="Verdana"/>
                <a:cs typeface="Verdana"/>
              </a:rPr>
              <a:t>попада</a:t>
            </a:r>
            <a:r>
              <a:rPr sz="7900" b="1" spc="-869" dirty="0">
                <a:solidFill>
                  <a:srgbClr val="3C3835"/>
                </a:solidFill>
                <a:latin typeface="Verdana"/>
                <a:cs typeface="Verdana"/>
              </a:rPr>
              <a:t>ю</a:t>
            </a:r>
            <a:r>
              <a:rPr sz="7900" b="1" spc="5" dirty="0">
                <a:solidFill>
                  <a:srgbClr val="3C3835"/>
                </a:solidFill>
                <a:latin typeface="Verdana"/>
                <a:cs typeface="Verdana"/>
              </a:rPr>
              <a:t>т  </a:t>
            </a:r>
            <a:r>
              <a:rPr sz="7900" b="1" spc="-430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310" dirty="0">
                <a:solidFill>
                  <a:srgbClr val="3C3835"/>
                </a:solidFill>
                <a:latin typeface="Verdana"/>
                <a:cs typeface="Verdana"/>
              </a:rPr>
              <a:t>наш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195" dirty="0">
                <a:solidFill>
                  <a:srgbClr val="3C3835"/>
                </a:solidFill>
                <a:latin typeface="Verdana"/>
                <a:cs typeface="Verdana"/>
              </a:rPr>
              <a:t>орган</a:t>
            </a:r>
            <a:r>
              <a:rPr sz="7900" b="1" spc="-25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r>
              <a:rPr sz="7900" b="1" spc="-125" dirty="0">
                <a:solidFill>
                  <a:srgbClr val="3C3835"/>
                </a:solidFill>
                <a:latin typeface="Verdana"/>
                <a:cs typeface="Verdana"/>
              </a:rPr>
              <a:t>з</a:t>
            </a:r>
            <a:r>
              <a:rPr sz="7900" b="1" spc="30" dirty="0">
                <a:solidFill>
                  <a:srgbClr val="3C3835"/>
                </a:solidFill>
                <a:latin typeface="Verdana"/>
                <a:cs typeface="Verdana"/>
              </a:rPr>
              <a:t>м</a:t>
            </a:r>
            <a:r>
              <a:rPr sz="7900" b="1" spc="-210" dirty="0">
                <a:solidFill>
                  <a:srgbClr val="3C3835"/>
                </a:solidFill>
                <a:latin typeface="Verdana"/>
                <a:cs typeface="Verdana"/>
              </a:rPr>
              <a:t>?</a:t>
            </a:r>
            <a:endParaRPr sz="79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24294" y="2867347"/>
            <a:ext cx="17455515" cy="8149590"/>
            <a:chOff x="1324294" y="2867347"/>
            <a:chExt cx="17455515" cy="81495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4294" y="2867347"/>
              <a:ext cx="15602969" cy="22235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21852" y="2867347"/>
              <a:ext cx="1857941" cy="29656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4294" y="5085516"/>
              <a:ext cx="15602974" cy="22289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1852" y="5827613"/>
              <a:ext cx="1857941" cy="29710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4294" y="7309095"/>
              <a:ext cx="15602974" cy="2231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21852" y="8793286"/>
              <a:ext cx="1857941" cy="22235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4294" y="9535385"/>
              <a:ext cx="15602974" cy="148148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310816" y="222337"/>
            <a:ext cx="367665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0" spc="600" dirty="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sz="4950" b="0" spc="-3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b="0" spc="355" dirty="0">
                <a:solidFill>
                  <a:srgbClr val="231F20"/>
                </a:solidFill>
                <a:latin typeface="Tahoma"/>
                <a:cs typeface="Tahoma"/>
              </a:rPr>
              <a:t>воздуху</a:t>
            </a:r>
            <a:endParaRPr sz="49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812" y="3099324"/>
            <a:ext cx="6099810" cy="6099810"/>
          </a:xfrm>
          <a:custGeom>
            <a:avLst/>
            <a:gdLst/>
            <a:ahLst/>
            <a:cxnLst/>
            <a:rect l="l" t="t" r="r" b="b"/>
            <a:pathLst>
              <a:path w="6099810" h="6099809">
                <a:moveTo>
                  <a:pt x="3049833" y="0"/>
                </a:moveTo>
                <a:lnTo>
                  <a:pt x="3001335" y="377"/>
                </a:lnTo>
                <a:lnTo>
                  <a:pt x="2953019" y="1507"/>
                </a:lnTo>
                <a:lnTo>
                  <a:pt x="2904891" y="3383"/>
                </a:lnTo>
                <a:lnTo>
                  <a:pt x="2856957" y="6000"/>
                </a:lnTo>
                <a:lnTo>
                  <a:pt x="2809222" y="9352"/>
                </a:lnTo>
                <a:lnTo>
                  <a:pt x="2761692" y="13433"/>
                </a:lnTo>
                <a:lnTo>
                  <a:pt x="2714372" y="18238"/>
                </a:lnTo>
                <a:lnTo>
                  <a:pt x="2667268" y="23762"/>
                </a:lnTo>
                <a:lnTo>
                  <a:pt x="2620386" y="29999"/>
                </a:lnTo>
                <a:lnTo>
                  <a:pt x="2573731" y="36942"/>
                </a:lnTo>
                <a:lnTo>
                  <a:pt x="2527309" y="44588"/>
                </a:lnTo>
                <a:lnTo>
                  <a:pt x="2481125" y="52929"/>
                </a:lnTo>
                <a:lnTo>
                  <a:pt x="2435185" y="61961"/>
                </a:lnTo>
                <a:lnTo>
                  <a:pt x="2389495" y="71678"/>
                </a:lnTo>
                <a:lnTo>
                  <a:pt x="2344059" y="82074"/>
                </a:lnTo>
                <a:lnTo>
                  <a:pt x="2298884" y="93144"/>
                </a:lnTo>
                <a:lnTo>
                  <a:pt x="2253976" y="104882"/>
                </a:lnTo>
                <a:lnTo>
                  <a:pt x="2209339" y="117283"/>
                </a:lnTo>
                <a:lnTo>
                  <a:pt x="2164979" y="130340"/>
                </a:lnTo>
                <a:lnTo>
                  <a:pt x="2120903" y="144049"/>
                </a:lnTo>
                <a:lnTo>
                  <a:pt x="2077115" y="158404"/>
                </a:lnTo>
                <a:lnTo>
                  <a:pt x="2033622" y="173399"/>
                </a:lnTo>
                <a:lnTo>
                  <a:pt x="1990428" y="189029"/>
                </a:lnTo>
                <a:lnTo>
                  <a:pt x="1947539" y="205288"/>
                </a:lnTo>
                <a:lnTo>
                  <a:pt x="1904961" y="222170"/>
                </a:lnTo>
                <a:lnTo>
                  <a:pt x="1862700" y="239670"/>
                </a:lnTo>
                <a:lnTo>
                  <a:pt x="1820761" y="257783"/>
                </a:lnTo>
                <a:lnTo>
                  <a:pt x="1779149" y="276502"/>
                </a:lnTo>
                <a:lnTo>
                  <a:pt x="1737871" y="295823"/>
                </a:lnTo>
                <a:lnTo>
                  <a:pt x="1696931" y="315739"/>
                </a:lnTo>
                <a:lnTo>
                  <a:pt x="1656336" y="336245"/>
                </a:lnTo>
                <a:lnTo>
                  <a:pt x="1616090" y="357335"/>
                </a:lnTo>
                <a:lnTo>
                  <a:pt x="1576201" y="379004"/>
                </a:lnTo>
                <a:lnTo>
                  <a:pt x="1536672" y="401247"/>
                </a:lnTo>
                <a:lnTo>
                  <a:pt x="1497510" y="424057"/>
                </a:lnTo>
                <a:lnTo>
                  <a:pt x="1458721" y="447429"/>
                </a:lnTo>
                <a:lnTo>
                  <a:pt x="1420309" y="471358"/>
                </a:lnTo>
                <a:lnTo>
                  <a:pt x="1382281" y="495838"/>
                </a:lnTo>
                <a:lnTo>
                  <a:pt x="1344642" y="520863"/>
                </a:lnTo>
                <a:lnTo>
                  <a:pt x="1307397" y="546428"/>
                </a:lnTo>
                <a:lnTo>
                  <a:pt x="1270553" y="572527"/>
                </a:lnTo>
                <a:lnTo>
                  <a:pt x="1234114" y="599154"/>
                </a:lnTo>
                <a:lnTo>
                  <a:pt x="1198087" y="626305"/>
                </a:lnTo>
                <a:lnTo>
                  <a:pt x="1162477" y="653973"/>
                </a:lnTo>
                <a:lnTo>
                  <a:pt x="1127289" y="682153"/>
                </a:lnTo>
                <a:lnTo>
                  <a:pt x="1092529" y="710839"/>
                </a:lnTo>
                <a:lnTo>
                  <a:pt x="1058203" y="740026"/>
                </a:lnTo>
                <a:lnTo>
                  <a:pt x="1024317" y="769708"/>
                </a:lnTo>
                <a:lnTo>
                  <a:pt x="990875" y="799879"/>
                </a:lnTo>
                <a:lnTo>
                  <a:pt x="957884" y="830534"/>
                </a:lnTo>
                <a:lnTo>
                  <a:pt x="925348" y="861668"/>
                </a:lnTo>
                <a:lnTo>
                  <a:pt x="893275" y="893275"/>
                </a:lnTo>
                <a:lnTo>
                  <a:pt x="861668" y="925348"/>
                </a:lnTo>
                <a:lnTo>
                  <a:pt x="830534" y="957884"/>
                </a:lnTo>
                <a:lnTo>
                  <a:pt x="799879" y="990875"/>
                </a:lnTo>
                <a:lnTo>
                  <a:pt x="769708" y="1024317"/>
                </a:lnTo>
                <a:lnTo>
                  <a:pt x="740026" y="1058203"/>
                </a:lnTo>
                <a:lnTo>
                  <a:pt x="710839" y="1092529"/>
                </a:lnTo>
                <a:lnTo>
                  <a:pt x="682153" y="1127289"/>
                </a:lnTo>
                <a:lnTo>
                  <a:pt x="653973" y="1162477"/>
                </a:lnTo>
                <a:lnTo>
                  <a:pt x="626305" y="1198087"/>
                </a:lnTo>
                <a:lnTo>
                  <a:pt x="599154" y="1234114"/>
                </a:lnTo>
                <a:lnTo>
                  <a:pt x="572527" y="1270553"/>
                </a:lnTo>
                <a:lnTo>
                  <a:pt x="546428" y="1307397"/>
                </a:lnTo>
                <a:lnTo>
                  <a:pt x="520863" y="1344642"/>
                </a:lnTo>
                <a:lnTo>
                  <a:pt x="495838" y="1382281"/>
                </a:lnTo>
                <a:lnTo>
                  <a:pt x="471358" y="1420309"/>
                </a:lnTo>
                <a:lnTo>
                  <a:pt x="447429" y="1458721"/>
                </a:lnTo>
                <a:lnTo>
                  <a:pt x="424057" y="1497510"/>
                </a:lnTo>
                <a:lnTo>
                  <a:pt x="401247" y="1536672"/>
                </a:lnTo>
                <a:lnTo>
                  <a:pt x="379004" y="1576201"/>
                </a:lnTo>
                <a:lnTo>
                  <a:pt x="357335" y="1616090"/>
                </a:lnTo>
                <a:lnTo>
                  <a:pt x="336245" y="1656336"/>
                </a:lnTo>
                <a:lnTo>
                  <a:pt x="315739" y="1696931"/>
                </a:lnTo>
                <a:lnTo>
                  <a:pt x="295823" y="1737871"/>
                </a:lnTo>
                <a:lnTo>
                  <a:pt x="276502" y="1779149"/>
                </a:lnTo>
                <a:lnTo>
                  <a:pt x="257783" y="1820761"/>
                </a:lnTo>
                <a:lnTo>
                  <a:pt x="239670" y="1862700"/>
                </a:lnTo>
                <a:lnTo>
                  <a:pt x="222170" y="1904961"/>
                </a:lnTo>
                <a:lnTo>
                  <a:pt x="205288" y="1947539"/>
                </a:lnTo>
                <a:lnTo>
                  <a:pt x="189029" y="1990428"/>
                </a:lnTo>
                <a:lnTo>
                  <a:pt x="173399" y="2033622"/>
                </a:lnTo>
                <a:lnTo>
                  <a:pt x="158404" y="2077115"/>
                </a:lnTo>
                <a:lnTo>
                  <a:pt x="144049" y="2120903"/>
                </a:lnTo>
                <a:lnTo>
                  <a:pt x="130340" y="2164979"/>
                </a:lnTo>
                <a:lnTo>
                  <a:pt x="117283" y="2209339"/>
                </a:lnTo>
                <a:lnTo>
                  <a:pt x="104882" y="2253976"/>
                </a:lnTo>
                <a:lnTo>
                  <a:pt x="93144" y="2298884"/>
                </a:lnTo>
                <a:lnTo>
                  <a:pt x="82074" y="2344059"/>
                </a:lnTo>
                <a:lnTo>
                  <a:pt x="71678" y="2389495"/>
                </a:lnTo>
                <a:lnTo>
                  <a:pt x="61961" y="2435185"/>
                </a:lnTo>
                <a:lnTo>
                  <a:pt x="52929" y="2481125"/>
                </a:lnTo>
                <a:lnTo>
                  <a:pt x="44588" y="2527309"/>
                </a:lnTo>
                <a:lnTo>
                  <a:pt x="36942" y="2573731"/>
                </a:lnTo>
                <a:lnTo>
                  <a:pt x="29999" y="2620386"/>
                </a:lnTo>
                <a:lnTo>
                  <a:pt x="23762" y="2667268"/>
                </a:lnTo>
                <a:lnTo>
                  <a:pt x="18238" y="2714372"/>
                </a:lnTo>
                <a:lnTo>
                  <a:pt x="13433" y="2761692"/>
                </a:lnTo>
                <a:lnTo>
                  <a:pt x="9352" y="2809222"/>
                </a:lnTo>
                <a:lnTo>
                  <a:pt x="6000" y="2856957"/>
                </a:lnTo>
                <a:lnTo>
                  <a:pt x="3383" y="2904891"/>
                </a:lnTo>
                <a:lnTo>
                  <a:pt x="1507" y="2953019"/>
                </a:lnTo>
                <a:lnTo>
                  <a:pt x="377" y="3001335"/>
                </a:lnTo>
                <a:lnTo>
                  <a:pt x="0" y="3049833"/>
                </a:lnTo>
                <a:lnTo>
                  <a:pt x="377" y="3098332"/>
                </a:lnTo>
                <a:lnTo>
                  <a:pt x="1507" y="3146648"/>
                </a:lnTo>
                <a:lnTo>
                  <a:pt x="3383" y="3194776"/>
                </a:lnTo>
                <a:lnTo>
                  <a:pt x="6000" y="3242710"/>
                </a:lnTo>
                <a:lnTo>
                  <a:pt x="9352" y="3290445"/>
                </a:lnTo>
                <a:lnTo>
                  <a:pt x="13433" y="3337975"/>
                </a:lnTo>
                <a:lnTo>
                  <a:pt x="18238" y="3385295"/>
                </a:lnTo>
                <a:lnTo>
                  <a:pt x="23762" y="3432398"/>
                </a:lnTo>
                <a:lnTo>
                  <a:pt x="29999" y="3479280"/>
                </a:lnTo>
                <a:lnTo>
                  <a:pt x="36942" y="3525935"/>
                </a:lnTo>
                <a:lnTo>
                  <a:pt x="44588" y="3572358"/>
                </a:lnTo>
                <a:lnTo>
                  <a:pt x="52929" y="3618542"/>
                </a:lnTo>
                <a:lnTo>
                  <a:pt x="61961" y="3664482"/>
                </a:lnTo>
                <a:lnTo>
                  <a:pt x="71678" y="3710172"/>
                </a:lnTo>
                <a:lnTo>
                  <a:pt x="82074" y="3755608"/>
                </a:lnTo>
                <a:lnTo>
                  <a:pt x="93144" y="3800782"/>
                </a:lnTo>
                <a:lnTo>
                  <a:pt x="104882" y="3845691"/>
                </a:lnTo>
                <a:lnTo>
                  <a:pt x="117283" y="3890328"/>
                </a:lnTo>
                <a:lnTo>
                  <a:pt x="130340" y="3934687"/>
                </a:lnTo>
                <a:lnTo>
                  <a:pt x="144049" y="3978764"/>
                </a:lnTo>
                <a:lnTo>
                  <a:pt x="158404" y="4022551"/>
                </a:lnTo>
                <a:lnTo>
                  <a:pt x="173399" y="4066045"/>
                </a:lnTo>
                <a:lnTo>
                  <a:pt x="189029" y="4109239"/>
                </a:lnTo>
                <a:lnTo>
                  <a:pt x="205288" y="4152128"/>
                </a:lnTo>
                <a:lnTo>
                  <a:pt x="222170" y="4194706"/>
                </a:lnTo>
                <a:lnTo>
                  <a:pt x="239670" y="4236967"/>
                </a:lnTo>
                <a:lnTo>
                  <a:pt x="257783" y="4278906"/>
                </a:lnTo>
                <a:lnTo>
                  <a:pt x="276502" y="4320518"/>
                </a:lnTo>
                <a:lnTo>
                  <a:pt x="295823" y="4361796"/>
                </a:lnTo>
                <a:lnTo>
                  <a:pt x="315739" y="4402736"/>
                </a:lnTo>
                <a:lnTo>
                  <a:pt x="336245" y="4443331"/>
                </a:lnTo>
                <a:lnTo>
                  <a:pt x="357335" y="4483576"/>
                </a:lnTo>
                <a:lnTo>
                  <a:pt x="379004" y="4523466"/>
                </a:lnTo>
                <a:lnTo>
                  <a:pt x="401247" y="4562994"/>
                </a:lnTo>
                <a:lnTo>
                  <a:pt x="424057" y="4602156"/>
                </a:lnTo>
                <a:lnTo>
                  <a:pt x="447429" y="4640946"/>
                </a:lnTo>
                <a:lnTo>
                  <a:pt x="471358" y="4679358"/>
                </a:lnTo>
                <a:lnTo>
                  <a:pt x="495838" y="4717386"/>
                </a:lnTo>
                <a:lnTo>
                  <a:pt x="520863" y="4755025"/>
                </a:lnTo>
                <a:lnTo>
                  <a:pt x="546428" y="4792270"/>
                </a:lnTo>
                <a:lnTo>
                  <a:pt x="572527" y="4829114"/>
                </a:lnTo>
                <a:lnTo>
                  <a:pt x="599154" y="4865553"/>
                </a:lnTo>
                <a:lnTo>
                  <a:pt x="626305" y="4901580"/>
                </a:lnTo>
                <a:lnTo>
                  <a:pt x="653973" y="4937190"/>
                </a:lnTo>
                <a:lnTo>
                  <a:pt x="682153" y="4972378"/>
                </a:lnTo>
                <a:lnTo>
                  <a:pt x="710839" y="5007137"/>
                </a:lnTo>
                <a:lnTo>
                  <a:pt x="740026" y="5041463"/>
                </a:lnTo>
                <a:lnTo>
                  <a:pt x="769708" y="5075350"/>
                </a:lnTo>
                <a:lnTo>
                  <a:pt x="799879" y="5108792"/>
                </a:lnTo>
                <a:lnTo>
                  <a:pt x="830534" y="5141783"/>
                </a:lnTo>
                <a:lnTo>
                  <a:pt x="861668" y="5174318"/>
                </a:lnTo>
                <a:lnTo>
                  <a:pt x="893275" y="5206392"/>
                </a:lnTo>
                <a:lnTo>
                  <a:pt x="925348" y="5237999"/>
                </a:lnTo>
                <a:lnTo>
                  <a:pt x="957884" y="5269132"/>
                </a:lnTo>
                <a:lnTo>
                  <a:pt x="990875" y="5299788"/>
                </a:lnTo>
                <a:lnTo>
                  <a:pt x="1024317" y="5329959"/>
                </a:lnTo>
                <a:lnTo>
                  <a:pt x="1058203" y="5359641"/>
                </a:lnTo>
                <a:lnTo>
                  <a:pt x="1092529" y="5388828"/>
                </a:lnTo>
                <a:lnTo>
                  <a:pt x="1127289" y="5417514"/>
                </a:lnTo>
                <a:lnTo>
                  <a:pt x="1162477" y="5445694"/>
                </a:lnTo>
                <a:lnTo>
                  <a:pt x="1198087" y="5473362"/>
                </a:lnTo>
                <a:lnTo>
                  <a:pt x="1234114" y="5500512"/>
                </a:lnTo>
                <a:lnTo>
                  <a:pt x="1270553" y="5527140"/>
                </a:lnTo>
                <a:lnTo>
                  <a:pt x="1307397" y="5553239"/>
                </a:lnTo>
                <a:lnTo>
                  <a:pt x="1344642" y="5578804"/>
                </a:lnTo>
                <a:lnTo>
                  <a:pt x="1382281" y="5603829"/>
                </a:lnTo>
                <a:lnTo>
                  <a:pt x="1420309" y="5628309"/>
                </a:lnTo>
                <a:lnTo>
                  <a:pt x="1458721" y="5652237"/>
                </a:lnTo>
                <a:lnTo>
                  <a:pt x="1497510" y="5675610"/>
                </a:lnTo>
                <a:lnTo>
                  <a:pt x="1536672" y="5698420"/>
                </a:lnTo>
                <a:lnTo>
                  <a:pt x="1576201" y="5720662"/>
                </a:lnTo>
                <a:lnTo>
                  <a:pt x="1616090" y="5742332"/>
                </a:lnTo>
                <a:lnTo>
                  <a:pt x="1656336" y="5763422"/>
                </a:lnTo>
                <a:lnTo>
                  <a:pt x="1696931" y="5783928"/>
                </a:lnTo>
                <a:lnTo>
                  <a:pt x="1737871" y="5803844"/>
                </a:lnTo>
                <a:lnTo>
                  <a:pt x="1779149" y="5823164"/>
                </a:lnTo>
                <a:lnTo>
                  <a:pt x="1820761" y="5841884"/>
                </a:lnTo>
                <a:lnTo>
                  <a:pt x="1862700" y="5859996"/>
                </a:lnTo>
                <a:lnTo>
                  <a:pt x="1904961" y="5877497"/>
                </a:lnTo>
                <a:lnTo>
                  <a:pt x="1947539" y="5894379"/>
                </a:lnTo>
                <a:lnTo>
                  <a:pt x="1990428" y="5910638"/>
                </a:lnTo>
                <a:lnTo>
                  <a:pt x="2033622" y="5926267"/>
                </a:lnTo>
                <a:lnTo>
                  <a:pt x="2077115" y="5941262"/>
                </a:lnTo>
                <a:lnTo>
                  <a:pt x="2120903" y="5955617"/>
                </a:lnTo>
                <a:lnTo>
                  <a:pt x="2164979" y="5969326"/>
                </a:lnTo>
                <a:lnTo>
                  <a:pt x="2209339" y="5982384"/>
                </a:lnTo>
                <a:lnTo>
                  <a:pt x="2253976" y="5994784"/>
                </a:lnTo>
                <a:lnTo>
                  <a:pt x="2298884" y="6006523"/>
                </a:lnTo>
                <a:lnTo>
                  <a:pt x="2344059" y="6017592"/>
                </a:lnTo>
                <a:lnTo>
                  <a:pt x="2389495" y="6027989"/>
                </a:lnTo>
                <a:lnTo>
                  <a:pt x="2435185" y="6037705"/>
                </a:lnTo>
                <a:lnTo>
                  <a:pt x="2481125" y="6046737"/>
                </a:lnTo>
                <a:lnTo>
                  <a:pt x="2527309" y="6055079"/>
                </a:lnTo>
                <a:lnTo>
                  <a:pt x="2573731" y="6062724"/>
                </a:lnTo>
                <a:lnTo>
                  <a:pt x="2620386" y="6069668"/>
                </a:lnTo>
                <a:lnTo>
                  <a:pt x="2667268" y="6075905"/>
                </a:lnTo>
                <a:lnTo>
                  <a:pt x="2714372" y="6081428"/>
                </a:lnTo>
                <a:lnTo>
                  <a:pt x="2761692" y="6086234"/>
                </a:lnTo>
                <a:lnTo>
                  <a:pt x="2809222" y="6090315"/>
                </a:lnTo>
                <a:lnTo>
                  <a:pt x="2856957" y="6093667"/>
                </a:lnTo>
                <a:lnTo>
                  <a:pt x="2904891" y="6096284"/>
                </a:lnTo>
                <a:lnTo>
                  <a:pt x="2953019" y="6098160"/>
                </a:lnTo>
                <a:lnTo>
                  <a:pt x="3001335" y="6099289"/>
                </a:lnTo>
                <a:lnTo>
                  <a:pt x="3049833" y="6099667"/>
                </a:lnTo>
                <a:lnTo>
                  <a:pt x="3098332" y="6099289"/>
                </a:lnTo>
                <a:lnTo>
                  <a:pt x="3146648" y="6098160"/>
                </a:lnTo>
                <a:lnTo>
                  <a:pt x="3194776" y="6096284"/>
                </a:lnTo>
                <a:lnTo>
                  <a:pt x="3242710" y="6093667"/>
                </a:lnTo>
                <a:lnTo>
                  <a:pt x="3290445" y="6090315"/>
                </a:lnTo>
                <a:lnTo>
                  <a:pt x="3337975" y="6086234"/>
                </a:lnTo>
                <a:lnTo>
                  <a:pt x="3385294" y="6081428"/>
                </a:lnTo>
                <a:lnTo>
                  <a:pt x="3432398" y="6075905"/>
                </a:lnTo>
                <a:lnTo>
                  <a:pt x="3479280" y="6069668"/>
                </a:lnTo>
                <a:lnTo>
                  <a:pt x="3525935" y="6062724"/>
                </a:lnTo>
                <a:lnTo>
                  <a:pt x="3572357" y="6055079"/>
                </a:lnTo>
                <a:lnTo>
                  <a:pt x="3618541" y="6046737"/>
                </a:lnTo>
                <a:lnTo>
                  <a:pt x="3664481" y="6037705"/>
                </a:lnTo>
                <a:lnTo>
                  <a:pt x="3710172" y="6027989"/>
                </a:lnTo>
                <a:lnTo>
                  <a:pt x="3755607" y="6017592"/>
                </a:lnTo>
                <a:lnTo>
                  <a:pt x="3800782" y="6006523"/>
                </a:lnTo>
                <a:lnTo>
                  <a:pt x="3845690" y="5994784"/>
                </a:lnTo>
                <a:lnTo>
                  <a:pt x="3890327" y="5982384"/>
                </a:lnTo>
                <a:lnTo>
                  <a:pt x="3934686" y="5969326"/>
                </a:lnTo>
                <a:lnTo>
                  <a:pt x="3978763" y="5955617"/>
                </a:lnTo>
                <a:lnTo>
                  <a:pt x="4022550" y="5941262"/>
                </a:lnTo>
                <a:lnTo>
                  <a:pt x="4066044" y="5926267"/>
                </a:lnTo>
                <a:lnTo>
                  <a:pt x="4109238" y="5910638"/>
                </a:lnTo>
                <a:lnTo>
                  <a:pt x="4152126" y="5894379"/>
                </a:lnTo>
                <a:lnTo>
                  <a:pt x="4194704" y="5877497"/>
                </a:lnTo>
                <a:lnTo>
                  <a:pt x="4236965" y="5859996"/>
                </a:lnTo>
                <a:lnTo>
                  <a:pt x="4278904" y="5841884"/>
                </a:lnTo>
                <a:lnTo>
                  <a:pt x="4320516" y="5823164"/>
                </a:lnTo>
                <a:lnTo>
                  <a:pt x="4361794" y="5803844"/>
                </a:lnTo>
                <a:lnTo>
                  <a:pt x="4402734" y="5783928"/>
                </a:lnTo>
                <a:lnTo>
                  <a:pt x="4443329" y="5763422"/>
                </a:lnTo>
                <a:lnTo>
                  <a:pt x="4483574" y="5742332"/>
                </a:lnTo>
                <a:lnTo>
                  <a:pt x="4523463" y="5720662"/>
                </a:lnTo>
                <a:lnTo>
                  <a:pt x="4562992" y="5698420"/>
                </a:lnTo>
                <a:lnTo>
                  <a:pt x="4602154" y="5675610"/>
                </a:lnTo>
                <a:lnTo>
                  <a:pt x="4640943" y="5652237"/>
                </a:lnTo>
                <a:lnTo>
                  <a:pt x="4679355" y="5628309"/>
                </a:lnTo>
                <a:lnTo>
                  <a:pt x="4717383" y="5603829"/>
                </a:lnTo>
                <a:lnTo>
                  <a:pt x="4755022" y="5578804"/>
                </a:lnTo>
                <a:lnTo>
                  <a:pt x="4792266" y="5553239"/>
                </a:lnTo>
                <a:lnTo>
                  <a:pt x="4829110" y="5527140"/>
                </a:lnTo>
                <a:lnTo>
                  <a:pt x="4865549" y="5500512"/>
                </a:lnTo>
                <a:lnTo>
                  <a:pt x="4901576" y="5473362"/>
                </a:lnTo>
                <a:lnTo>
                  <a:pt x="4937186" y="5445694"/>
                </a:lnTo>
                <a:lnTo>
                  <a:pt x="4972374" y="5417514"/>
                </a:lnTo>
                <a:lnTo>
                  <a:pt x="5007133" y="5388828"/>
                </a:lnTo>
                <a:lnTo>
                  <a:pt x="5041459" y="5359641"/>
                </a:lnTo>
                <a:lnTo>
                  <a:pt x="5075345" y="5329959"/>
                </a:lnTo>
                <a:lnTo>
                  <a:pt x="5108787" y="5299788"/>
                </a:lnTo>
                <a:lnTo>
                  <a:pt x="5141778" y="5269132"/>
                </a:lnTo>
                <a:lnTo>
                  <a:pt x="5174313" y="5237999"/>
                </a:lnTo>
                <a:lnTo>
                  <a:pt x="5206387" y="5206392"/>
                </a:lnTo>
                <a:lnTo>
                  <a:pt x="5237993" y="5174318"/>
                </a:lnTo>
                <a:lnTo>
                  <a:pt x="5269127" y="5141783"/>
                </a:lnTo>
                <a:lnTo>
                  <a:pt x="5299782" y="5108792"/>
                </a:lnTo>
                <a:lnTo>
                  <a:pt x="5329953" y="5075350"/>
                </a:lnTo>
                <a:lnTo>
                  <a:pt x="5359635" y="5041463"/>
                </a:lnTo>
                <a:lnTo>
                  <a:pt x="5388822" y="5007137"/>
                </a:lnTo>
                <a:lnTo>
                  <a:pt x="5417508" y="4972378"/>
                </a:lnTo>
                <a:lnTo>
                  <a:pt x="5445687" y="4937190"/>
                </a:lnTo>
                <a:lnTo>
                  <a:pt x="5473355" y="4901580"/>
                </a:lnTo>
                <a:lnTo>
                  <a:pt x="5500506" y="4865553"/>
                </a:lnTo>
                <a:lnTo>
                  <a:pt x="5527133" y="4829114"/>
                </a:lnTo>
                <a:lnTo>
                  <a:pt x="5553232" y="4792270"/>
                </a:lnTo>
                <a:lnTo>
                  <a:pt x="5578797" y="4755025"/>
                </a:lnTo>
                <a:lnTo>
                  <a:pt x="5603822" y="4717386"/>
                </a:lnTo>
                <a:lnTo>
                  <a:pt x="5628301" y="4679358"/>
                </a:lnTo>
                <a:lnTo>
                  <a:pt x="5652230" y="4640946"/>
                </a:lnTo>
                <a:lnTo>
                  <a:pt x="5675602" y="4602156"/>
                </a:lnTo>
                <a:lnTo>
                  <a:pt x="5698412" y="4562994"/>
                </a:lnTo>
                <a:lnTo>
                  <a:pt x="5720654" y="4523466"/>
                </a:lnTo>
                <a:lnTo>
                  <a:pt x="5742323" y="4483576"/>
                </a:lnTo>
                <a:lnTo>
                  <a:pt x="5763414" y="4443331"/>
                </a:lnTo>
                <a:lnTo>
                  <a:pt x="5783920" y="4402736"/>
                </a:lnTo>
                <a:lnTo>
                  <a:pt x="5803836" y="4361796"/>
                </a:lnTo>
                <a:lnTo>
                  <a:pt x="5823156" y="4320518"/>
                </a:lnTo>
                <a:lnTo>
                  <a:pt x="5841875" y="4278906"/>
                </a:lnTo>
                <a:lnTo>
                  <a:pt x="5859987" y="4236967"/>
                </a:lnTo>
                <a:lnTo>
                  <a:pt x="5877488" y="4194706"/>
                </a:lnTo>
                <a:lnTo>
                  <a:pt x="5894370" y="4152128"/>
                </a:lnTo>
                <a:lnTo>
                  <a:pt x="5910628" y="4109239"/>
                </a:lnTo>
                <a:lnTo>
                  <a:pt x="5926258" y="4066045"/>
                </a:lnTo>
                <a:lnTo>
                  <a:pt x="5941253" y="4022551"/>
                </a:lnTo>
                <a:lnTo>
                  <a:pt x="5955608" y="3978764"/>
                </a:lnTo>
                <a:lnTo>
                  <a:pt x="5969317" y="3934687"/>
                </a:lnTo>
                <a:lnTo>
                  <a:pt x="5982374" y="3890328"/>
                </a:lnTo>
                <a:lnTo>
                  <a:pt x="5994775" y="3845691"/>
                </a:lnTo>
                <a:lnTo>
                  <a:pt x="6006513" y="3800782"/>
                </a:lnTo>
                <a:lnTo>
                  <a:pt x="6017583" y="3755608"/>
                </a:lnTo>
                <a:lnTo>
                  <a:pt x="6027979" y="3710172"/>
                </a:lnTo>
                <a:lnTo>
                  <a:pt x="6037695" y="3664482"/>
                </a:lnTo>
                <a:lnTo>
                  <a:pt x="6046727" y="3618542"/>
                </a:lnTo>
                <a:lnTo>
                  <a:pt x="6055069" y="3572358"/>
                </a:lnTo>
                <a:lnTo>
                  <a:pt x="6062714" y="3525935"/>
                </a:lnTo>
                <a:lnTo>
                  <a:pt x="6069658" y="3479280"/>
                </a:lnTo>
                <a:lnTo>
                  <a:pt x="6075894" y="3432398"/>
                </a:lnTo>
                <a:lnTo>
                  <a:pt x="6081418" y="3385295"/>
                </a:lnTo>
                <a:lnTo>
                  <a:pt x="6086223" y="3337975"/>
                </a:lnTo>
                <a:lnTo>
                  <a:pt x="6090305" y="3290445"/>
                </a:lnTo>
                <a:lnTo>
                  <a:pt x="6093657" y="3242710"/>
                </a:lnTo>
                <a:lnTo>
                  <a:pt x="6096273" y="3194776"/>
                </a:lnTo>
                <a:lnTo>
                  <a:pt x="6098149" y="3146648"/>
                </a:lnTo>
                <a:lnTo>
                  <a:pt x="6099279" y="3098332"/>
                </a:lnTo>
                <a:lnTo>
                  <a:pt x="6099657" y="3049833"/>
                </a:lnTo>
                <a:lnTo>
                  <a:pt x="6099279" y="3001335"/>
                </a:lnTo>
                <a:lnTo>
                  <a:pt x="6098149" y="2953019"/>
                </a:lnTo>
                <a:lnTo>
                  <a:pt x="6096273" y="2904891"/>
                </a:lnTo>
                <a:lnTo>
                  <a:pt x="6093657" y="2856957"/>
                </a:lnTo>
                <a:lnTo>
                  <a:pt x="6090305" y="2809222"/>
                </a:lnTo>
                <a:lnTo>
                  <a:pt x="6086223" y="2761692"/>
                </a:lnTo>
                <a:lnTo>
                  <a:pt x="6081418" y="2714372"/>
                </a:lnTo>
                <a:lnTo>
                  <a:pt x="6075894" y="2667268"/>
                </a:lnTo>
                <a:lnTo>
                  <a:pt x="6069658" y="2620386"/>
                </a:lnTo>
                <a:lnTo>
                  <a:pt x="6062714" y="2573731"/>
                </a:lnTo>
                <a:lnTo>
                  <a:pt x="6055069" y="2527309"/>
                </a:lnTo>
                <a:lnTo>
                  <a:pt x="6046727" y="2481125"/>
                </a:lnTo>
                <a:lnTo>
                  <a:pt x="6037695" y="2435185"/>
                </a:lnTo>
                <a:lnTo>
                  <a:pt x="6027979" y="2389495"/>
                </a:lnTo>
                <a:lnTo>
                  <a:pt x="6017583" y="2344059"/>
                </a:lnTo>
                <a:lnTo>
                  <a:pt x="6006513" y="2298884"/>
                </a:lnTo>
                <a:lnTo>
                  <a:pt x="5994775" y="2253976"/>
                </a:lnTo>
                <a:lnTo>
                  <a:pt x="5982374" y="2209339"/>
                </a:lnTo>
                <a:lnTo>
                  <a:pt x="5969317" y="2164979"/>
                </a:lnTo>
                <a:lnTo>
                  <a:pt x="5955608" y="2120903"/>
                </a:lnTo>
                <a:lnTo>
                  <a:pt x="5941253" y="2077115"/>
                </a:lnTo>
                <a:lnTo>
                  <a:pt x="5926258" y="2033622"/>
                </a:lnTo>
                <a:lnTo>
                  <a:pt x="5910628" y="1990428"/>
                </a:lnTo>
                <a:lnTo>
                  <a:pt x="5894370" y="1947539"/>
                </a:lnTo>
                <a:lnTo>
                  <a:pt x="5877488" y="1904961"/>
                </a:lnTo>
                <a:lnTo>
                  <a:pt x="5859987" y="1862700"/>
                </a:lnTo>
                <a:lnTo>
                  <a:pt x="5841875" y="1820761"/>
                </a:lnTo>
                <a:lnTo>
                  <a:pt x="5823156" y="1779149"/>
                </a:lnTo>
                <a:lnTo>
                  <a:pt x="5803836" y="1737871"/>
                </a:lnTo>
                <a:lnTo>
                  <a:pt x="5783920" y="1696931"/>
                </a:lnTo>
                <a:lnTo>
                  <a:pt x="5763414" y="1656336"/>
                </a:lnTo>
                <a:lnTo>
                  <a:pt x="5742323" y="1616090"/>
                </a:lnTo>
                <a:lnTo>
                  <a:pt x="5720654" y="1576201"/>
                </a:lnTo>
                <a:lnTo>
                  <a:pt x="5698412" y="1536672"/>
                </a:lnTo>
                <a:lnTo>
                  <a:pt x="5675602" y="1497510"/>
                </a:lnTo>
                <a:lnTo>
                  <a:pt x="5652230" y="1458721"/>
                </a:lnTo>
                <a:lnTo>
                  <a:pt x="5628301" y="1420309"/>
                </a:lnTo>
                <a:lnTo>
                  <a:pt x="5603822" y="1382281"/>
                </a:lnTo>
                <a:lnTo>
                  <a:pt x="5578797" y="1344642"/>
                </a:lnTo>
                <a:lnTo>
                  <a:pt x="5553232" y="1307397"/>
                </a:lnTo>
                <a:lnTo>
                  <a:pt x="5527133" y="1270553"/>
                </a:lnTo>
                <a:lnTo>
                  <a:pt x="5500506" y="1234114"/>
                </a:lnTo>
                <a:lnTo>
                  <a:pt x="5473355" y="1198087"/>
                </a:lnTo>
                <a:lnTo>
                  <a:pt x="5445687" y="1162477"/>
                </a:lnTo>
                <a:lnTo>
                  <a:pt x="5417508" y="1127289"/>
                </a:lnTo>
                <a:lnTo>
                  <a:pt x="5388822" y="1092529"/>
                </a:lnTo>
                <a:lnTo>
                  <a:pt x="5359635" y="1058203"/>
                </a:lnTo>
                <a:lnTo>
                  <a:pt x="5329953" y="1024317"/>
                </a:lnTo>
                <a:lnTo>
                  <a:pt x="5299782" y="990875"/>
                </a:lnTo>
                <a:lnTo>
                  <a:pt x="5269127" y="957884"/>
                </a:lnTo>
                <a:lnTo>
                  <a:pt x="5237993" y="925348"/>
                </a:lnTo>
                <a:lnTo>
                  <a:pt x="5206387" y="893275"/>
                </a:lnTo>
                <a:lnTo>
                  <a:pt x="5174313" y="861668"/>
                </a:lnTo>
                <a:lnTo>
                  <a:pt x="5141778" y="830534"/>
                </a:lnTo>
                <a:lnTo>
                  <a:pt x="5108787" y="799879"/>
                </a:lnTo>
                <a:lnTo>
                  <a:pt x="5075345" y="769708"/>
                </a:lnTo>
                <a:lnTo>
                  <a:pt x="5041459" y="740026"/>
                </a:lnTo>
                <a:lnTo>
                  <a:pt x="5007133" y="710839"/>
                </a:lnTo>
                <a:lnTo>
                  <a:pt x="4972374" y="682153"/>
                </a:lnTo>
                <a:lnTo>
                  <a:pt x="4937186" y="653973"/>
                </a:lnTo>
                <a:lnTo>
                  <a:pt x="4901576" y="626305"/>
                </a:lnTo>
                <a:lnTo>
                  <a:pt x="4865549" y="599154"/>
                </a:lnTo>
                <a:lnTo>
                  <a:pt x="4829110" y="572527"/>
                </a:lnTo>
                <a:lnTo>
                  <a:pt x="4792266" y="546428"/>
                </a:lnTo>
                <a:lnTo>
                  <a:pt x="4755022" y="520863"/>
                </a:lnTo>
                <a:lnTo>
                  <a:pt x="4717383" y="495838"/>
                </a:lnTo>
                <a:lnTo>
                  <a:pt x="4679355" y="471358"/>
                </a:lnTo>
                <a:lnTo>
                  <a:pt x="4640943" y="447429"/>
                </a:lnTo>
                <a:lnTo>
                  <a:pt x="4602154" y="424057"/>
                </a:lnTo>
                <a:lnTo>
                  <a:pt x="4562992" y="401247"/>
                </a:lnTo>
                <a:lnTo>
                  <a:pt x="4523463" y="379004"/>
                </a:lnTo>
                <a:lnTo>
                  <a:pt x="4483574" y="357335"/>
                </a:lnTo>
                <a:lnTo>
                  <a:pt x="4443329" y="336245"/>
                </a:lnTo>
                <a:lnTo>
                  <a:pt x="4402734" y="315739"/>
                </a:lnTo>
                <a:lnTo>
                  <a:pt x="4361794" y="295823"/>
                </a:lnTo>
                <a:lnTo>
                  <a:pt x="4320516" y="276502"/>
                </a:lnTo>
                <a:lnTo>
                  <a:pt x="4278904" y="257783"/>
                </a:lnTo>
                <a:lnTo>
                  <a:pt x="4236965" y="239670"/>
                </a:lnTo>
                <a:lnTo>
                  <a:pt x="4194704" y="222170"/>
                </a:lnTo>
                <a:lnTo>
                  <a:pt x="4152126" y="205288"/>
                </a:lnTo>
                <a:lnTo>
                  <a:pt x="4109238" y="189029"/>
                </a:lnTo>
                <a:lnTo>
                  <a:pt x="4066044" y="173399"/>
                </a:lnTo>
                <a:lnTo>
                  <a:pt x="4022550" y="158404"/>
                </a:lnTo>
                <a:lnTo>
                  <a:pt x="3978763" y="144049"/>
                </a:lnTo>
                <a:lnTo>
                  <a:pt x="3934686" y="130340"/>
                </a:lnTo>
                <a:lnTo>
                  <a:pt x="3890327" y="117283"/>
                </a:lnTo>
                <a:lnTo>
                  <a:pt x="3845690" y="104882"/>
                </a:lnTo>
                <a:lnTo>
                  <a:pt x="3800782" y="93144"/>
                </a:lnTo>
                <a:lnTo>
                  <a:pt x="3755607" y="82074"/>
                </a:lnTo>
                <a:lnTo>
                  <a:pt x="3710172" y="71678"/>
                </a:lnTo>
                <a:lnTo>
                  <a:pt x="3664481" y="61961"/>
                </a:lnTo>
                <a:lnTo>
                  <a:pt x="3618541" y="52929"/>
                </a:lnTo>
                <a:lnTo>
                  <a:pt x="3572357" y="44588"/>
                </a:lnTo>
                <a:lnTo>
                  <a:pt x="3525935" y="36942"/>
                </a:lnTo>
                <a:lnTo>
                  <a:pt x="3479280" y="29999"/>
                </a:lnTo>
                <a:lnTo>
                  <a:pt x="3432398" y="23762"/>
                </a:lnTo>
                <a:lnTo>
                  <a:pt x="3385294" y="18238"/>
                </a:lnTo>
                <a:lnTo>
                  <a:pt x="3337975" y="13433"/>
                </a:lnTo>
                <a:lnTo>
                  <a:pt x="3290445" y="9352"/>
                </a:lnTo>
                <a:lnTo>
                  <a:pt x="3242710" y="6000"/>
                </a:lnTo>
                <a:lnTo>
                  <a:pt x="3194776" y="3383"/>
                </a:lnTo>
                <a:lnTo>
                  <a:pt x="3146648" y="1507"/>
                </a:lnTo>
                <a:lnTo>
                  <a:pt x="3098332" y="377"/>
                </a:lnTo>
                <a:lnTo>
                  <a:pt x="3049833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2223" y="3099324"/>
            <a:ext cx="6099810" cy="6099810"/>
          </a:xfrm>
          <a:custGeom>
            <a:avLst/>
            <a:gdLst/>
            <a:ahLst/>
            <a:cxnLst/>
            <a:rect l="l" t="t" r="r" b="b"/>
            <a:pathLst>
              <a:path w="6099809" h="6099809">
                <a:moveTo>
                  <a:pt x="3049823" y="0"/>
                </a:moveTo>
                <a:lnTo>
                  <a:pt x="3001324" y="377"/>
                </a:lnTo>
                <a:lnTo>
                  <a:pt x="2953009" y="1507"/>
                </a:lnTo>
                <a:lnTo>
                  <a:pt x="2904881" y="3383"/>
                </a:lnTo>
                <a:lnTo>
                  <a:pt x="2856946" y="6000"/>
                </a:lnTo>
                <a:lnTo>
                  <a:pt x="2809212" y="9352"/>
                </a:lnTo>
                <a:lnTo>
                  <a:pt x="2761681" y="13433"/>
                </a:lnTo>
                <a:lnTo>
                  <a:pt x="2714362" y="18238"/>
                </a:lnTo>
                <a:lnTo>
                  <a:pt x="2667258" y="23762"/>
                </a:lnTo>
                <a:lnTo>
                  <a:pt x="2620376" y="29999"/>
                </a:lnTo>
                <a:lnTo>
                  <a:pt x="2573721" y="36942"/>
                </a:lnTo>
                <a:lnTo>
                  <a:pt x="2527299" y="44588"/>
                </a:lnTo>
                <a:lnTo>
                  <a:pt x="2481115" y="52929"/>
                </a:lnTo>
                <a:lnTo>
                  <a:pt x="2435175" y="61961"/>
                </a:lnTo>
                <a:lnTo>
                  <a:pt x="2389485" y="71678"/>
                </a:lnTo>
                <a:lnTo>
                  <a:pt x="2344049" y="82074"/>
                </a:lnTo>
                <a:lnTo>
                  <a:pt x="2298874" y="93144"/>
                </a:lnTo>
                <a:lnTo>
                  <a:pt x="2253966" y="104882"/>
                </a:lnTo>
                <a:lnTo>
                  <a:pt x="2209329" y="117283"/>
                </a:lnTo>
                <a:lnTo>
                  <a:pt x="2164970" y="130340"/>
                </a:lnTo>
                <a:lnTo>
                  <a:pt x="2120894" y="144049"/>
                </a:lnTo>
                <a:lnTo>
                  <a:pt x="2077106" y="158404"/>
                </a:lnTo>
                <a:lnTo>
                  <a:pt x="2033612" y="173399"/>
                </a:lnTo>
                <a:lnTo>
                  <a:pt x="1990418" y="189029"/>
                </a:lnTo>
                <a:lnTo>
                  <a:pt x="1947530" y="205288"/>
                </a:lnTo>
                <a:lnTo>
                  <a:pt x="1904952" y="222170"/>
                </a:lnTo>
                <a:lnTo>
                  <a:pt x="1862691" y="239670"/>
                </a:lnTo>
                <a:lnTo>
                  <a:pt x="1820752" y="257783"/>
                </a:lnTo>
                <a:lnTo>
                  <a:pt x="1779140" y="276502"/>
                </a:lnTo>
                <a:lnTo>
                  <a:pt x="1737862" y="295823"/>
                </a:lnTo>
                <a:lnTo>
                  <a:pt x="1696923" y="315739"/>
                </a:lnTo>
                <a:lnTo>
                  <a:pt x="1656328" y="336245"/>
                </a:lnTo>
                <a:lnTo>
                  <a:pt x="1616082" y="357335"/>
                </a:lnTo>
                <a:lnTo>
                  <a:pt x="1576193" y="379004"/>
                </a:lnTo>
                <a:lnTo>
                  <a:pt x="1536664" y="401247"/>
                </a:lnTo>
                <a:lnTo>
                  <a:pt x="1497503" y="424057"/>
                </a:lnTo>
                <a:lnTo>
                  <a:pt x="1458713" y="447429"/>
                </a:lnTo>
                <a:lnTo>
                  <a:pt x="1420302" y="471358"/>
                </a:lnTo>
                <a:lnTo>
                  <a:pt x="1382274" y="495838"/>
                </a:lnTo>
                <a:lnTo>
                  <a:pt x="1344635" y="520863"/>
                </a:lnTo>
                <a:lnTo>
                  <a:pt x="1307390" y="546428"/>
                </a:lnTo>
                <a:lnTo>
                  <a:pt x="1270546" y="572527"/>
                </a:lnTo>
                <a:lnTo>
                  <a:pt x="1234107" y="599154"/>
                </a:lnTo>
                <a:lnTo>
                  <a:pt x="1198080" y="626305"/>
                </a:lnTo>
                <a:lnTo>
                  <a:pt x="1162470" y="653973"/>
                </a:lnTo>
                <a:lnTo>
                  <a:pt x="1127283" y="682153"/>
                </a:lnTo>
                <a:lnTo>
                  <a:pt x="1092523" y="710839"/>
                </a:lnTo>
                <a:lnTo>
                  <a:pt x="1058197" y="740026"/>
                </a:lnTo>
                <a:lnTo>
                  <a:pt x="1024311" y="769708"/>
                </a:lnTo>
                <a:lnTo>
                  <a:pt x="990869" y="799879"/>
                </a:lnTo>
                <a:lnTo>
                  <a:pt x="957878" y="830534"/>
                </a:lnTo>
                <a:lnTo>
                  <a:pt x="925343" y="861668"/>
                </a:lnTo>
                <a:lnTo>
                  <a:pt x="893269" y="893275"/>
                </a:lnTo>
                <a:lnTo>
                  <a:pt x="861663" y="925348"/>
                </a:lnTo>
                <a:lnTo>
                  <a:pt x="830529" y="957884"/>
                </a:lnTo>
                <a:lnTo>
                  <a:pt x="799874" y="990875"/>
                </a:lnTo>
                <a:lnTo>
                  <a:pt x="769703" y="1024317"/>
                </a:lnTo>
                <a:lnTo>
                  <a:pt x="740021" y="1058203"/>
                </a:lnTo>
                <a:lnTo>
                  <a:pt x="710835" y="1092529"/>
                </a:lnTo>
                <a:lnTo>
                  <a:pt x="682149" y="1127289"/>
                </a:lnTo>
                <a:lnTo>
                  <a:pt x="653969" y="1162477"/>
                </a:lnTo>
                <a:lnTo>
                  <a:pt x="626301" y="1198087"/>
                </a:lnTo>
                <a:lnTo>
                  <a:pt x="599150" y="1234114"/>
                </a:lnTo>
                <a:lnTo>
                  <a:pt x="572523" y="1270553"/>
                </a:lnTo>
                <a:lnTo>
                  <a:pt x="546424" y="1307397"/>
                </a:lnTo>
                <a:lnTo>
                  <a:pt x="520860" y="1344642"/>
                </a:lnTo>
                <a:lnTo>
                  <a:pt x="495835" y="1382281"/>
                </a:lnTo>
                <a:lnTo>
                  <a:pt x="471355" y="1420309"/>
                </a:lnTo>
                <a:lnTo>
                  <a:pt x="447426" y="1458721"/>
                </a:lnTo>
                <a:lnTo>
                  <a:pt x="424054" y="1497510"/>
                </a:lnTo>
                <a:lnTo>
                  <a:pt x="401244" y="1536672"/>
                </a:lnTo>
                <a:lnTo>
                  <a:pt x="379002" y="1576201"/>
                </a:lnTo>
                <a:lnTo>
                  <a:pt x="357333" y="1616090"/>
                </a:lnTo>
                <a:lnTo>
                  <a:pt x="336242" y="1656336"/>
                </a:lnTo>
                <a:lnTo>
                  <a:pt x="315737" y="1696931"/>
                </a:lnTo>
                <a:lnTo>
                  <a:pt x="295821" y="1737871"/>
                </a:lnTo>
                <a:lnTo>
                  <a:pt x="276500" y="1779149"/>
                </a:lnTo>
                <a:lnTo>
                  <a:pt x="257781" y="1820761"/>
                </a:lnTo>
                <a:lnTo>
                  <a:pt x="239669" y="1862700"/>
                </a:lnTo>
                <a:lnTo>
                  <a:pt x="222169" y="1904961"/>
                </a:lnTo>
                <a:lnTo>
                  <a:pt x="205286" y="1947539"/>
                </a:lnTo>
                <a:lnTo>
                  <a:pt x="189028" y="1990428"/>
                </a:lnTo>
                <a:lnTo>
                  <a:pt x="173398" y="2033622"/>
                </a:lnTo>
                <a:lnTo>
                  <a:pt x="158403" y="2077115"/>
                </a:lnTo>
                <a:lnTo>
                  <a:pt x="144048" y="2120903"/>
                </a:lnTo>
                <a:lnTo>
                  <a:pt x="130340" y="2164979"/>
                </a:lnTo>
                <a:lnTo>
                  <a:pt x="117282" y="2209339"/>
                </a:lnTo>
                <a:lnTo>
                  <a:pt x="104881" y="2253976"/>
                </a:lnTo>
                <a:lnTo>
                  <a:pt x="93144" y="2298884"/>
                </a:lnTo>
                <a:lnTo>
                  <a:pt x="82074" y="2344059"/>
                </a:lnTo>
                <a:lnTo>
                  <a:pt x="71678" y="2389495"/>
                </a:lnTo>
                <a:lnTo>
                  <a:pt x="61961" y="2435185"/>
                </a:lnTo>
                <a:lnTo>
                  <a:pt x="52929" y="2481125"/>
                </a:lnTo>
                <a:lnTo>
                  <a:pt x="44587" y="2527309"/>
                </a:lnTo>
                <a:lnTo>
                  <a:pt x="36942" y="2573731"/>
                </a:lnTo>
                <a:lnTo>
                  <a:pt x="29998" y="2620386"/>
                </a:lnTo>
                <a:lnTo>
                  <a:pt x="23762" y="2667268"/>
                </a:lnTo>
                <a:lnTo>
                  <a:pt x="18238" y="2714372"/>
                </a:lnTo>
                <a:lnTo>
                  <a:pt x="13433" y="2761692"/>
                </a:lnTo>
                <a:lnTo>
                  <a:pt x="9351" y="2809222"/>
                </a:lnTo>
                <a:lnTo>
                  <a:pt x="6000" y="2856957"/>
                </a:lnTo>
                <a:lnTo>
                  <a:pt x="3383" y="2904891"/>
                </a:lnTo>
                <a:lnTo>
                  <a:pt x="1507" y="2953019"/>
                </a:lnTo>
                <a:lnTo>
                  <a:pt x="377" y="3001335"/>
                </a:lnTo>
                <a:lnTo>
                  <a:pt x="0" y="3049833"/>
                </a:lnTo>
                <a:lnTo>
                  <a:pt x="377" y="3098332"/>
                </a:lnTo>
                <a:lnTo>
                  <a:pt x="1507" y="3146648"/>
                </a:lnTo>
                <a:lnTo>
                  <a:pt x="3383" y="3194776"/>
                </a:lnTo>
                <a:lnTo>
                  <a:pt x="6000" y="3242710"/>
                </a:lnTo>
                <a:lnTo>
                  <a:pt x="9351" y="3290445"/>
                </a:lnTo>
                <a:lnTo>
                  <a:pt x="13433" y="3337975"/>
                </a:lnTo>
                <a:lnTo>
                  <a:pt x="18238" y="3385295"/>
                </a:lnTo>
                <a:lnTo>
                  <a:pt x="23762" y="3432398"/>
                </a:lnTo>
                <a:lnTo>
                  <a:pt x="29998" y="3479280"/>
                </a:lnTo>
                <a:lnTo>
                  <a:pt x="36942" y="3525935"/>
                </a:lnTo>
                <a:lnTo>
                  <a:pt x="44587" y="3572358"/>
                </a:lnTo>
                <a:lnTo>
                  <a:pt x="52929" y="3618542"/>
                </a:lnTo>
                <a:lnTo>
                  <a:pt x="61961" y="3664482"/>
                </a:lnTo>
                <a:lnTo>
                  <a:pt x="71678" y="3710172"/>
                </a:lnTo>
                <a:lnTo>
                  <a:pt x="82074" y="3755608"/>
                </a:lnTo>
                <a:lnTo>
                  <a:pt x="93144" y="3800782"/>
                </a:lnTo>
                <a:lnTo>
                  <a:pt x="104881" y="3845691"/>
                </a:lnTo>
                <a:lnTo>
                  <a:pt x="117282" y="3890328"/>
                </a:lnTo>
                <a:lnTo>
                  <a:pt x="130340" y="3934687"/>
                </a:lnTo>
                <a:lnTo>
                  <a:pt x="144048" y="3978764"/>
                </a:lnTo>
                <a:lnTo>
                  <a:pt x="158403" y="4022551"/>
                </a:lnTo>
                <a:lnTo>
                  <a:pt x="173398" y="4066045"/>
                </a:lnTo>
                <a:lnTo>
                  <a:pt x="189028" y="4109239"/>
                </a:lnTo>
                <a:lnTo>
                  <a:pt x="205286" y="4152128"/>
                </a:lnTo>
                <a:lnTo>
                  <a:pt x="222169" y="4194706"/>
                </a:lnTo>
                <a:lnTo>
                  <a:pt x="239669" y="4236967"/>
                </a:lnTo>
                <a:lnTo>
                  <a:pt x="257781" y="4278906"/>
                </a:lnTo>
                <a:lnTo>
                  <a:pt x="276500" y="4320518"/>
                </a:lnTo>
                <a:lnTo>
                  <a:pt x="295821" y="4361796"/>
                </a:lnTo>
                <a:lnTo>
                  <a:pt x="315737" y="4402736"/>
                </a:lnTo>
                <a:lnTo>
                  <a:pt x="336242" y="4443331"/>
                </a:lnTo>
                <a:lnTo>
                  <a:pt x="357333" y="4483576"/>
                </a:lnTo>
                <a:lnTo>
                  <a:pt x="379002" y="4523466"/>
                </a:lnTo>
                <a:lnTo>
                  <a:pt x="401244" y="4562994"/>
                </a:lnTo>
                <a:lnTo>
                  <a:pt x="424054" y="4602156"/>
                </a:lnTo>
                <a:lnTo>
                  <a:pt x="447426" y="4640946"/>
                </a:lnTo>
                <a:lnTo>
                  <a:pt x="471355" y="4679358"/>
                </a:lnTo>
                <a:lnTo>
                  <a:pt x="495835" y="4717386"/>
                </a:lnTo>
                <a:lnTo>
                  <a:pt x="520860" y="4755025"/>
                </a:lnTo>
                <a:lnTo>
                  <a:pt x="546424" y="4792270"/>
                </a:lnTo>
                <a:lnTo>
                  <a:pt x="572523" y="4829114"/>
                </a:lnTo>
                <a:lnTo>
                  <a:pt x="599150" y="4865553"/>
                </a:lnTo>
                <a:lnTo>
                  <a:pt x="626301" y="4901580"/>
                </a:lnTo>
                <a:lnTo>
                  <a:pt x="653969" y="4937190"/>
                </a:lnTo>
                <a:lnTo>
                  <a:pt x="682149" y="4972378"/>
                </a:lnTo>
                <a:lnTo>
                  <a:pt x="710835" y="5007137"/>
                </a:lnTo>
                <a:lnTo>
                  <a:pt x="740021" y="5041463"/>
                </a:lnTo>
                <a:lnTo>
                  <a:pt x="769703" y="5075350"/>
                </a:lnTo>
                <a:lnTo>
                  <a:pt x="799874" y="5108792"/>
                </a:lnTo>
                <a:lnTo>
                  <a:pt x="830529" y="5141783"/>
                </a:lnTo>
                <a:lnTo>
                  <a:pt x="861663" y="5174318"/>
                </a:lnTo>
                <a:lnTo>
                  <a:pt x="893269" y="5206392"/>
                </a:lnTo>
                <a:lnTo>
                  <a:pt x="925343" y="5237999"/>
                </a:lnTo>
                <a:lnTo>
                  <a:pt x="957878" y="5269132"/>
                </a:lnTo>
                <a:lnTo>
                  <a:pt x="990869" y="5299788"/>
                </a:lnTo>
                <a:lnTo>
                  <a:pt x="1024311" y="5329959"/>
                </a:lnTo>
                <a:lnTo>
                  <a:pt x="1058197" y="5359641"/>
                </a:lnTo>
                <a:lnTo>
                  <a:pt x="1092523" y="5388828"/>
                </a:lnTo>
                <a:lnTo>
                  <a:pt x="1127283" y="5417514"/>
                </a:lnTo>
                <a:lnTo>
                  <a:pt x="1162470" y="5445694"/>
                </a:lnTo>
                <a:lnTo>
                  <a:pt x="1198080" y="5473362"/>
                </a:lnTo>
                <a:lnTo>
                  <a:pt x="1234107" y="5500512"/>
                </a:lnTo>
                <a:lnTo>
                  <a:pt x="1270546" y="5527140"/>
                </a:lnTo>
                <a:lnTo>
                  <a:pt x="1307390" y="5553239"/>
                </a:lnTo>
                <a:lnTo>
                  <a:pt x="1344635" y="5578804"/>
                </a:lnTo>
                <a:lnTo>
                  <a:pt x="1382274" y="5603829"/>
                </a:lnTo>
                <a:lnTo>
                  <a:pt x="1420302" y="5628309"/>
                </a:lnTo>
                <a:lnTo>
                  <a:pt x="1458713" y="5652237"/>
                </a:lnTo>
                <a:lnTo>
                  <a:pt x="1497503" y="5675610"/>
                </a:lnTo>
                <a:lnTo>
                  <a:pt x="1536664" y="5698420"/>
                </a:lnTo>
                <a:lnTo>
                  <a:pt x="1576193" y="5720662"/>
                </a:lnTo>
                <a:lnTo>
                  <a:pt x="1616082" y="5742332"/>
                </a:lnTo>
                <a:lnTo>
                  <a:pt x="1656328" y="5763422"/>
                </a:lnTo>
                <a:lnTo>
                  <a:pt x="1696923" y="5783928"/>
                </a:lnTo>
                <a:lnTo>
                  <a:pt x="1737862" y="5803844"/>
                </a:lnTo>
                <a:lnTo>
                  <a:pt x="1779140" y="5823164"/>
                </a:lnTo>
                <a:lnTo>
                  <a:pt x="1820752" y="5841884"/>
                </a:lnTo>
                <a:lnTo>
                  <a:pt x="1862691" y="5859996"/>
                </a:lnTo>
                <a:lnTo>
                  <a:pt x="1904952" y="5877497"/>
                </a:lnTo>
                <a:lnTo>
                  <a:pt x="1947530" y="5894379"/>
                </a:lnTo>
                <a:lnTo>
                  <a:pt x="1990418" y="5910638"/>
                </a:lnTo>
                <a:lnTo>
                  <a:pt x="2033612" y="5926267"/>
                </a:lnTo>
                <a:lnTo>
                  <a:pt x="2077106" y="5941262"/>
                </a:lnTo>
                <a:lnTo>
                  <a:pt x="2120894" y="5955617"/>
                </a:lnTo>
                <a:lnTo>
                  <a:pt x="2164970" y="5969326"/>
                </a:lnTo>
                <a:lnTo>
                  <a:pt x="2209329" y="5982384"/>
                </a:lnTo>
                <a:lnTo>
                  <a:pt x="2253966" y="5994784"/>
                </a:lnTo>
                <a:lnTo>
                  <a:pt x="2298874" y="6006523"/>
                </a:lnTo>
                <a:lnTo>
                  <a:pt x="2344049" y="6017592"/>
                </a:lnTo>
                <a:lnTo>
                  <a:pt x="2389485" y="6027989"/>
                </a:lnTo>
                <a:lnTo>
                  <a:pt x="2435175" y="6037705"/>
                </a:lnTo>
                <a:lnTo>
                  <a:pt x="2481115" y="6046737"/>
                </a:lnTo>
                <a:lnTo>
                  <a:pt x="2527299" y="6055079"/>
                </a:lnTo>
                <a:lnTo>
                  <a:pt x="2573721" y="6062724"/>
                </a:lnTo>
                <a:lnTo>
                  <a:pt x="2620376" y="6069668"/>
                </a:lnTo>
                <a:lnTo>
                  <a:pt x="2667258" y="6075905"/>
                </a:lnTo>
                <a:lnTo>
                  <a:pt x="2714362" y="6081428"/>
                </a:lnTo>
                <a:lnTo>
                  <a:pt x="2761681" y="6086234"/>
                </a:lnTo>
                <a:lnTo>
                  <a:pt x="2809212" y="6090315"/>
                </a:lnTo>
                <a:lnTo>
                  <a:pt x="2856946" y="6093667"/>
                </a:lnTo>
                <a:lnTo>
                  <a:pt x="2904881" y="6096284"/>
                </a:lnTo>
                <a:lnTo>
                  <a:pt x="2953009" y="6098160"/>
                </a:lnTo>
                <a:lnTo>
                  <a:pt x="3001324" y="6099289"/>
                </a:lnTo>
                <a:lnTo>
                  <a:pt x="3049823" y="6099667"/>
                </a:lnTo>
                <a:lnTo>
                  <a:pt x="3098321" y="6099289"/>
                </a:lnTo>
                <a:lnTo>
                  <a:pt x="3146637" y="6098160"/>
                </a:lnTo>
                <a:lnTo>
                  <a:pt x="3194765" y="6096284"/>
                </a:lnTo>
                <a:lnTo>
                  <a:pt x="3242699" y="6093667"/>
                </a:lnTo>
                <a:lnTo>
                  <a:pt x="3290434" y="6090315"/>
                </a:lnTo>
                <a:lnTo>
                  <a:pt x="3337964" y="6086234"/>
                </a:lnTo>
                <a:lnTo>
                  <a:pt x="3385284" y="6081428"/>
                </a:lnTo>
                <a:lnTo>
                  <a:pt x="3432388" y="6075905"/>
                </a:lnTo>
                <a:lnTo>
                  <a:pt x="3479270" y="6069668"/>
                </a:lnTo>
                <a:lnTo>
                  <a:pt x="3525925" y="6062724"/>
                </a:lnTo>
                <a:lnTo>
                  <a:pt x="3572347" y="6055079"/>
                </a:lnTo>
                <a:lnTo>
                  <a:pt x="3618531" y="6046737"/>
                </a:lnTo>
                <a:lnTo>
                  <a:pt x="3664471" y="6037705"/>
                </a:lnTo>
                <a:lnTo>
                  <a:pt x="3710162" y="6027989"/>
                </a:lnTo>
                <a:lnTo>
                  <a:pt x="3755597" y="6017592"/>
                </a:lnTo>
                <a:lnTo>
                  <a:pt x="3800772" y="6006523"/>
                </a:lnTo>
                <a:lnTo>
                  <a:pt x="3845681" y="5994784"/>
                </a:lnTo>
                <a:lnTo>
                  <a:pt x="3890317" y="5982384"/>
                </a:lnTo>
                <a:lnTo>
                  <a:pt x="3934677" y="5969326"/>
                </a:lnTo>
                <a:lnTo>
                  <a:pt x="3978753" y="5955617"/>
                </a:lnTo>
                <a:lnTo>
                  <a:pt x="4022541" y="5941262"/>
                </a:lnTo>
                <a:lnTo>
                  <a:pt x="4066035" y="5926267"/>
                </a:lnTo>
                <a:lnTo>
                  <a:pt x="4109229" y="5910638"/>
                </a:lnTo>
                <a:lnTo>
                  <a:pt x="4152117" y="5894379"/>
                </a:lnTo>
                <a:lnTo>
                  <a:pt x="4194695" y="5877497"/>
                </a:lnTo>
                <a:lnTo>
                  <a:pt x="4236956" y="5859996"/>
                </a:lnTo>
                <a:lnTo>
                  <a:pt x="4278896" y="5841884"/>
                </a:lnTo>
                <a:lnTo>
                  <a:pt x="4320507" y="5823164"/>
                </a:lnTo>
                <a:lnTo>
                  <a:pt x="4361786" y="5803844"/>
                </a:lnTo>
                <a:lnTo>
                  <a:pt x="4402725" y="5783928"/>
                </a:lnTo>
                <a:lnTo>
                  <a:pt x="4443320" y="5763422"/>
                </a:lnTo>
                <a:lnTo>
                  <a:pt x="4483566" y="5742332"/>
                </a:lnTo>
                <a:lnTo>
                  <a:pt x="4523455" y="5720662"/>
                </a:lnTo>
                <a:lnTo>
                  <a:pt x="4562984" y="5698420"/>
                </a:lnTo>
                <a:lnTo>
                  <a:pt x="4602146" y="5675610"/>
                </a:lnTo>
                <a:lnTo>
                  <a:pt x="4640935" y="5652237"/>
                </a:lnTo>
                <a:lnTo>
                  <a:pt x="4679347" y="5628309"/>
                </a:lnTo>
                <a:lnTo>
                  <a:pt x="4717375" y="5603829"/>
                </a:lnTo>
                <a:lnTo>
                  <a:pt x="4755015" y="5578804"/>
                </a:lnTo>
                <a:lnTo>
                  <a:pt x="4792259" y="5553239"/>
                </a:lnTo>
                <a:lnTo>
                  <a:pt x="4829103" y="5527140"/>
                </a:lnTo>
                <a:lnTo>
                  <a:pt x="4865542" y="5500512"/>
                </a:lnTo>
                <a:lnTo>
                  <a:pt x="4901569" y="5473362"/>
                </a:lnTo>
                <a:lnTo>
                  <a:pt x="4937180" y="5445694"/>
                </a:lnTo>
                <a:lnTo>
                  <a:pt x="4972367" y="5417514"/>
                </a:lnTo>
                <a:lnTo>
                  <a:pt x="5007127" y="5388828"/>
                </a:lnTo>
                <a:lnTo>
                  <a:pt x="5041453" y="5359641"/>
                </a:lnTo>
                <a:lnTo>
                  <a:pt x="5075339" y="5329959"/>
                </a:lnTo>
                <a:lnTo>
                  <a:pt x="5108781" y="5299788"/>
                </a:lnTo>
                <a:lnTo>
                  <a:pt x="5141773" y="5269132"/>
                </a:lnTo>
                <a:lnTo>
                  <a:pt x="5174308" y="5237999"/>
                </a:lnTo>
                <a:lnTo>
                  <a:pt x="5206382" y="5206392"/>
                </a:lnTo>
                <a:lnTo>
                  <a:pt x="5237988" y="5174318"/>
                </a:lnTo>
                <a:lnTo>
                  <a:pt x="5269122" y="5141783"/>
                </a:lnTo>
                <a:lnTo>
                  <a:pt x="5299777" y="5108792"/>
                </a:lnTo>
                <a:lnTo>
                  <a:pt x="5329949" y="5075350"/>
                </a:lnTo>
                <a:lnTo>
                  <a:pt x="5359631" y="5041463"/>
                </a:lnTo>
                <a:lnTo>
                  <a:pt x="5388817" y="5007137"/>
                </a:lnTo>
                <a:lnTo>
                  <a:pt x="5417503" y="4972378"/>
                </a:lnTo>
                <a:lnTo>
                  <a:pt x="5445683" y="4937190"/>
                </a:lnTo>
                <a:lnTo>
                  <a:pt x="5473351" y="4901580"/>
                </a:lnTo>
                <a:lnTo>
                  <a:pt x="5500502" y="4865553"/>
                </a:lnTo>
                <a:lnTo>
                  <a:pt x="5527130" y="4829114"/>
                </a:lnTo>
                <a:lnTo>
                  <a:pt x="5553229" y="4792270"/>
                </a:lnTo>
                <a:lnTo>
                  <a:pt x="5578793" y="4755025"/>
                </a:lnTo>
                <a:lnTo>
                  <a:pt x="5603818" y="4717386"/>
                </a:lnTo>
                <a:lnTo>
                  <a:pt x="5628298" y="4679358"/>
                </a:lnTo>
                <a:lnTo>
                  <a:pt x="5652227" y="4640946"/>
                </a:lnTo>
                <a:lnTo>
                  <a:pt x="5675599" y="4602156"/>
                </a:lnTo>
                <a:lnTo>
                  <a:pt x="5698409" y="4562994"/>
                </a:lnTo>
                <a:lnTo>
                  <a:pt x="5720652" y="4523466"/>
                </a:lnTo>
                <a:lnTo>
                  <a:pt x="5742321" y="4483576"/>
                </a:lnTo>
                <a:lnTo>
                  <a:pt x="5763412" y="4443331"/>
                </a:lnTo>
                <a:lnTo>
                  <a:pt x="5783918" y="4402736"/>
                </a:lnTo>
                <a:lnTo>
                  <a:pt x="5803834" y="4361796"/>
                </a:lnTo>
                <a:lnTo>
                  <a:pt x="5823154" y="4320518"/>
                </a:lnTo>
                <a:lnTo>
                  <a:pt x="5841873" y="4278906"/>
                </a:lnTo>
                <a:lnTo>
                  <a:pt x="5859986" y="4236967"/>
                </a:lnTo>
                <a:lnTo>
                  <a:pt x="5877486" y="4194706"/>
                </a:lnTo>
                <a:lnTo>
                  <a:pt x="5894368" y="4152128"/>
                </a:lnTo>
                <a:lnTo>
                  <a:pt x="5910627" y="4109239"/>
                </a:lnTo>
                <a:lnTo>
                  <a:pt x="5926257" y="4066045"/>
                </a:lnTo>
                <a:lnTo>
                  <a:pt x="5941252" y="4022551"/>
                </a:lnTo>
                <a:lnTo>
                  <a:pt x="5955607" y="3978764"/>
                </a:lnTo>
                <a:lnTo>
                  <a:pt x="5969316" y="3934687"/>
                </a:lnTo>
                <a:lnTo>
                  <a:pt x="5982373" y="3890328"/>
                </a:lnTo>
                <a:lnTo>
                  <a:pt x="5994774" y="3845691"/>
                </a:lnTo>
                <a:lnTo>
                  <a:pt x="6006512" y="3800782"/>
                </a:lnTo>
                <a:lnTo>
                  <a:pt x="6017582" y="3755608"/>
                </a:lnTo>
                <a:lnTo>
                  <a:pt x="6027978" y="3710172"/>
                </a:lnTo>
                <a:lnTo>
                  <a:pt x="6037695" y="3664482"/>
                </a:lnTo>
                <a:lnTo>
                  <a:pt x="6046727" y="3618542"/>
                </a:lnTo>
                <a:lnTo>
                  <a:pt x="6055068" y="3572358"/>
                </a:lnTo>
                <a:lnTo>
                  <a:pt x="6062714" y="3525935"/>
                </a:lnTo>
                <a:lnTo>
                  <a:pt x="6069658" y="3479280"/>
                </a:lnTo>
                <a:lnTo>
                  <a:pt x="6075894" y="3432398"/>
                </a:lnTo>
                <a:lnTo>
                  <a:pt x="6081418" y="3385295"/>
                </a:lnTo>
                <a:lnTo>
                  <a:pt x="6086223" y="3337975"/>
                </a:lnTo>
                <a:lnTo>
                  <a:pt x="6090305" y="3290445"/>
                </a:lnTo>
                <a:lnTo>
                  <a:pt x="6093657" y="3242710"/>
                </a:lnTo>
                <a:lnTo>
                  <a:pt x="6096273" y="3194776"/>
                </a:lnTo>
                <a:lnTo>
                  <a:pt x="6098149" y="3146648"/>
                </a:lnTo>
                <a:lnTo>
                  <a:pt x="6099279" y="3098332"/>
                </a:lnTo>
                <a:lnTo>
                  <a:pt x="6099657" y="3049833"/>
                </a:lnTo>
                <a:lnTo>
                  <a:pt x="6099279" y="3001335"/>
                </a:lnTo>
                <a:lnTo>
                  <a:pt x="6098149" y="2953019"/>
                </a:lnTo>
                <a:lnTo>
                  <a:pt x="6096273" y="2904891"/>
                </a:lnTo>
                <a:lnTo>
                  <a:pt x="6093657" y="2856957"/>
                </a:lnTo>
                <a:lnTo>
                  <a:pt x="6090305" y="2809222"/>
                </a:lnTo>
                <a:lnTo>
                  <a:pt x="6086223" y="2761692"/>
                </a:lnTo>
                <a:lnTo>
                  <a:pt x="6081418" y="2714372"/>
                </a:lnTo>
                <a:lnTo>
                  <a:pt x="6075894" y="2667268"/>
                </a:lnTo>
                <a:lnTo>
                  <a:pt x="6069658" y="2620386"/>
                </a:lnTo>
                <a:lnTo>
                  <a:pt x="6062714" y="2573731"/>
                </a:lnTo>
                <a:lnTo>
                  <a:pt x="6055068" y="2527309"/>
                </a:lnTo>
                <a:lnTo>
                  <a:pt x="6046727" y="2481125"/>
                </a:lnTo>
                <a:lnTo>
                  <a:pt x="6037695" y="2435185"/>
                </a:lnTo>
                <a:lnTo>
                  <a:pt x="6027978" y="2389495"/>
                </a:lnTo>
                <a:lnTo>
                  <a:pt x="6017582" y="2344059"/>
                </a:lnTo>
                <a:lnTo>
                  <a:pt x="6006512" y="2298884"/>
                </a:lnTo>
                <a:lnTo>
                  <a:pt x="5994774" y="2253976"/>
                </a:lnTo>
                <a:lnTo>
                  <a:pt x="5982373" y="2209339"/>
                </a:lnTo>
                <a:lnTo>
                  <a:pt x="5969316" y="2164979"/>
                </a:lnTo>
                <a:lnTo>
                  <a:pt x="5955607" y="2120903"/>
                </a:lnTo>
                <a:lnTo>
                  <a:pt x="5941252" y="2077115"/>
                </a:lnTo>
                <a:lnTo>
                  <a:pt x="5926257" y="2033622"/>
                </a:lnTo>
                <a:lnTo>
                  <a:pt x="5910627" y="1990428"/>
                </a:lnTo>
                <a:lnTo>
                  <a:pt x="5894368" y="1947539"/>
                </a:lnTo>
                <a:lnTo>
                  <a:pt x="5877486" y="1904961"/>
                </a:lnTo>
                <a:lnTo>
                  <a:pt x="5859986" y="1862700"/>
                </a:lnTo>
                <a:lnTo>
                  <a:pt x="5841873" y="1820761"/>
                </a:lnTo>
                <a:lnTo>
                  <a:pt x="5823154" y="1779149"/>
                </a:lnTo>
                <a:lnTo>
                  <a:pt x="5803834" y="1737871"/>
                </a:lnTo>
                <a:lnTo>
                  <a:pt x="5783918" y="1696931"/>
                </a:lnTo>
                <a:lnTo>
                  <a:pt x="5763412" y="1656336"/>
                </a:lnTo>
                <a:lnTo>
                  <a:pt x="5742321" y="1616090"/>
                </a:lnTo>
                <a:lnTo>
                  <a:pt x="5720652" y="1576201"/>
                </a:lnTo>
                <a:lnTo>
                  <a:pt x="5698409" y="1536672"/>
                </a:lnTo>
                <a:lnTo>
                  <a:pt x="5675599" y="1497510"/>
                </a:lnTo>
                <a:lnTo>
                  <a:pt x="5652227" y="1458721"/>
                </a:lnTo>
                <a:lnTo>
                  <a:pt x="5628298" y="1420309"/>
                </a:lnTo>
                <a:lnTo>
                  <a:pt x="5603818" y="1382281"/>
                </a:lnTo>
                <a:lnTo>
                  <a:pt x="5578793" y="1344642"/>
                </a:lnTo>
                <a:lnTo>
                  <a:pt x="5553229" y="1307397"/>
                </a:lnTo>
                <a:lnTo>
                  <a:pt x="5527130" y="1270553"/>
                </a:lnTo>
                <a:lnTo>
                  <a:pt x="5500502" y="1234114"/>
                </a:lnTo>
                <a:lnTo>
                  <a:pt x="5473351" y="1198087"/>
                </a:lnTo>
                <a:lnTo>
                  <a:pt x="5445683" y="1162477"/>
                </a:lnTo>
                <a:lnTo>
                  <a:pt x="5417503" y="1127289"/>
                </a:lnTo>
                <a:lnTo>
                  <a:pt x="5388817" y="1092529"/>
                </a:lnTo>
                <a:lnTo>
                  <a:pt x="5359631" y="1058203"/>
                </a:lnTo>
                <a:lnTo>
                  <a:pt x="5329949" y="1024317"/>
                </a:lnTo>
                <a:lnTo>
                  <a:pt x="5299777" y="990875"/>
                </a:lnTo>
                <a:lnTo>
                  <a:pt x="5269122" y="957884"/>
                </a:lnTo>
                <a:lnTo>
                  <a:pt x="5237988" y="925348"/>
                </a:lnTo>
                <a:lnTo>
                  <a:pt x="5206382" y="893275"/>
                </a:lnTo>
                <a:lnTo>
                  <a:pt x="5174308" y="861668"/>
                </a:lnTo>
                <a:lnTo>
                  <a:pt x="5141773" y="830534"/>
                </a:lnTo>
                <a:lnTo>
                  <a:pt x="5108781" y="799879"/>
                </a:lnTo>
                <a:lnTo>
                  <a:pt x="5075339" y="769708"/>
                </a:lnTo>
                <a:lnTo>
                  <a:pt x="5041453" y="740026"/>
                </a:lnTo>
                <a:lnTo>
                  <a:pt x="5007127" y="710839"/>
                </a:lnTo>
                <a:lnTo>
                  <a:pt x="4972367" y="682153"/>
                </a:lnTo>
                <a:lnTo>
                  <a:pt x="4937180" y="653973"/>
                </a:lnTo>
                <a:lnTo>
                  <a:pt x="4901569" y="626305"/>
                </a:lnTo>
                <a:lnTo>
                  <a:pt x="4865542" y="599154"/>
                </a:lnTo>
                <a:lnTo>
                  <a:pt x="4829103" y="572527"/>
                </a:lnTo>
                <a:lnTo>
                  <a:pt x="4792259" y="546428"/>
                </a:lnTo>
                <a:lnTo>
                  <a:pt x="4755015" y="520863"/>
                </a:lnTo>
                <a:lnTo>
                  <a:pt x="4717375" y="495838"/>
                </a:lnTo>
                <a:lnTo>
                  <a:pt x="4679347" y="471358"/>
                </a:lnTo>
                <a:lnTo>
                  <a:pt x="4640935" y="447429"/>
                </a:lnTo>
                <a:lnTo>
                  <a:pt x="4602146" y="424057"/>
                </a:lnTo>
                <a:lnTo>
                  <a:pt x="4562984" y="401247"/>
                </a:lnTo>
                <a:lnTo>
                  <a:pt x="4523455" y="379004"/>
                </a:lnTo>
                <a:lnTo>
                  <a:pt x="4483566" y="357335"/>
                </a:lnTo>
                <a:lnTo>
                  <a:pt x="4443320" y="336245"/>
                </a:lnTo>
                <a:lnTo>
                  <a:pt x="4402725" y="315739"/>
                </a:lnTo>
                <a:lnTo>
                  <a:pt x="4361786" y="295823"/>
                </a:lnTo>
                <a:lnTo>
                  <a:pt x="4320507" y="276502"/>
                </a:lnTo>
                <a:lnTo>
                  <a:pt x="4278896" y="257783"/>
                </a:lnTo>
                <a:lnTo>
                  <a:pt x="4236956" y="239670"/>
                </a:lnTo>
                <a:lnTo>
                  <a:pt x="4194695" y="222170"/>
                </a:lnTo>
                <a:lnTo>
                  <a:pt x="4152117" y="205288"/>
                </a:lnTo>
                <a:lnTo>
                  <a:pt x="4109229" y="189029"/>
                </a:lnTo>
                <a:lnTo>
                  <a:pt x="4066035" y="173399"/>
                </a:lnTo>
                <a:lnTo>
                  <a:pt x="4022541" y="158404"/>
                </a:lnTo>
                <a:lnTo>
                  <a:pt x="3978753" y="144049"/>
                </a:lnTo>
                <a:lnTo>
                  <a:pt x="3934677" y="130340"/>
                </a:lnTo>
                <a:lnTo>
                  <a:pt x="3890317" y="117283"/>
                </a:lnTo>
                <a:lnTo>
                  <a:pt x="3845681" y="104882"/>
                </a:lnTo>
                <a:lnTo>
                  <a:pt x="3800772" y="93144"/>
                </a:lnTo>
                <a:lnTo>
                  <a:pt x="3755597" y="82074"/>
                </a:lnTo>
                <a:lnTo>
                  <a:pt x="3710162" y="71678"/>
                </a:lnTo>
                <a:lnTo>
                  <a:pt x="3664471" y="61961"/>
                </a:lnTo>
                <a:lnTo>
                  <a:pt x="3618531" y="52929"/>
                </a:lnTo>
                <a:lnTo>
                  <a:pt x="3572347" y="44588"/>
                </a:lnTo>
                <a:lnTo>
                  <a:pt x="3525925" y="36942"/>
                </a:lnTo>
                <a:lnTo>
                  <a:pt x="3479270" y="29999"/>
                </a:lnTo>
                <a:lnTo>
                  <a:pt x="3432388" y="23762"/>
                </a:lnTo>
                <a:lnTo>
                  <a:pt x="3385284" y="18238"/>
                </a:lnTo>
                <a:lnTo>
                  <a:pt x="3337964" y="13433"/>
                </a:lnTo>
                <a:lnTo>
                  <a:pt x="3290434" y="9352"/>
                </a:lnTo>
                <a:lnTo>
                  <a:pt x="3242699" y="6000"/>
                </a:lnTo>
                <a:lnTo>
                  <a:pt x="3194765" y="3383"/>
                </a:lnTo>
                <a:lnTo>
                  <a:pt x="3146637" y="1507"/>
                </a:lnTo>
                <a:lnTo>
                  <a:pt x="3098321" y="377"/>
                </a:lnTo>
                <a:lnTo>
                  <a:pt x="3049823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3719632" y="3099324"/>
            <a:ext cx="6099810" cy="6099810"/>
            <a:chOff x="13719632" y="3099324"/>
            <a:chExt cx="6099810" cy="6099810"/>
          </a:xfrm>
        </p:grpSpPr>
        <p:sp>
          <p:nvSpPr>
            <p:cNvPr id="5" name="object 5"/>
            <p:cNvSpPr/>
            <p:nvPr/>
          </p:nvSpPr>
          <p:spPr>
            <a:xfrm>
              <a:off x="13719632" y="3099324"/>
              <a:ext cx="6099810" cy="6099810"/>
            </a:xfrm>
            <a:custGeom>
              <a:avLst/>
              <a:gdLst/>
              <a:ahLst/>
              <a:cxnLst/>
              <a:rect l="l" t="t" r="r" b="b"/>
              <a:pathLst>
                <a:path w="6099809" h="6099809">
                  <a:moveTo>
                    <a:pt x="3049833" y="0"/>
                  </a:moveTo>
                  <a:lnTo>
                    <a:pt x="3001335" y="377"/>
                  </a:lnTo>
                  <a:lnTo>
                    <a:pt x="2953018" y="1507"/>
                  </a:lnTo>
                  <a:lnTo>
                    <a:pt x="2904890" y="3383"/>
                  </a:lnTo>
                  <a:lnTo>
                    <a:pt x="2856956" y="6000"/>
                  </a:lnTo>
                  <a:lnTo>
                    <a:pt x="2809221" y="9352"/>
                  </a:lnTo>
                  <a:lnTo>
                    <a:pt x="2761690" y="13433"/>
                  </a:lnTo>
                  <a:lnTo>
                    <a:pt x="2714370" y="18238"/>
                  </a:lnTo>
                  <a:lnTo>
                    <a:pt x="2667266" y="23762"/>
                  </a:lnTo>
                  <a:lnTo>
                    <a:pt x="2620384" y="29999"/>
                  </a:lnTo>
                  <a:lnTo>
                    <a:pt x="2573729" y="36942"/>
                  </a:lnTo>
                  <a:lnTo>
                    <a:pt x="2527306" y="44588"/>
                  </a:lnTo>
                  <a:lnTo>
                    <a:pt x="2481122" y="52929"/>
                  </a:lnTo>
                  <a:lnTo>
                    <a:pt x="2435182" y="61961"/>
                  </a:lnTo>
                  <a:lnTo>
                    <a:pt x="2389491" y="71678"/>
                  </a:lnTo>
                  <a:lnTo>
                    <a:pt x="2344056" y="82074"/>
                  </a:lnTo>
                  <a:lnTo>
                    <a:pt x="2298881" y="93144"/>
                  </a:lnTo>
                  <a:lnTo>
                    <a:pt x="2253972" y="104882"/>
                  </a:lnTo>
                  <a:lnTo>
                    <a:pt x="2209335" y="117283"/>
                  </a:lnTo>
                  <a:lnTo>
                    <a:pt x="2164976" y="130340"/>
                  </a:lnTo>
                  <a:lnTo>
                    <a:pt x="2120899" y="144049"/>
                  </a:lnTo>
                  <a:lnTo>
                    <a:pt x="2077111" y="158404"/>
                  </a:lnTo>
                  <a:lnTo>
                    <a:pt x="2033617" y="173399"/>
                  </a:lnTo>
                  <a:lnTo>
                    <a:pt x="1990423" y="189029"/>
                  </a:lnTo>
                  <a:lnTo>
                    <a:pt x="1947535" y="205288"/>
                  </a:lnTo>
                  <a:lnTo>
                    <a:pt x="1904957" y="222170"/>
                  </a:lnTo>
                  <a:lnTo>
                    <a:pt x="1862695" y="239670"/>
                  </a:lnTo>
                  <a:lnTo>
                    <a:pt x="1820756" y="257783"/>
                  </a:lnTo>
                  <a:lnTo>
                    <a:pt x="1779144" y="276502"/>
                  </a:lnTo>
                  <a:lnTo>
                    <a:pt x="1737866" y="295823"/>
                  </a:lnTo>
                  <a:lnTo>
                    <a:pt x="1696926" y="315739"/>
                  </a:lnTo>
                  <a:lnTo>
                    <a:pt x="1656331" y="336245"/>
                  </a:lnTo>
                  <a:lnTo>
                    <a:pt x="1616086" y="357335"/>
                  </a:lnTo>
                  <a:lnTo>
                    <a:pt x="1576196" y="379004"/>
                  </a:lnTo>
                  <a:lnTo>
                    <a:pt x="1536668" y="401247"/>
                  </a:lnTo>
                  <a:lnTo>
                    <a:pt x="1497506" y="424057"/>
                  </a:lnTo>
                  <a:lnTo>
                    <a:pt x="1458716" y="447429"/>
                  </a:lnTo>
                  <a:lnTo>
                    <a:pt x="1420304" y="471358"/>
                  </a:lnTo>
                  <a:lnTo>
                    <a:pt x="1382276" y="495838"/>
                  </a:lnTo>
                  <a:lnTo>
                    <a:pt x="1344637" y="520863"/>
                  </a:lnTo>
                  <a:lnTo>
                    <a:pt x="1307393" y="546428"/>
                  </a:lnTo>
                  <a:lnTo>
                    <a:pt x="1270548" y="572527"/>
                  </a:lnTo>
                  <a:lnTo>
                    <a:pt x="1234110" y="599154"/>
                  </a:lnTo>
                  <a:lnTo>
                    <a:pt x="1198082" y="626305"/>
                  </a:lnTo>
                  <a:lnTo>
                    <a:pt x="1162472" y="653973"/>
                  </a:lnTo>
                  <a:lnTo>
                    <a:pt x="1127285" y="682153"/>
                  </a:lnTo>
                  <a:lnTo>
                    <a:pt x="1092525" y="710839"/>
                  </a:lnTo>
                  <a:lnTo>
                    <a:pt x="1058199" y="740026"/>
                  </a:lnTo>
                  <a:lnTo>
                    <a:pt x="1024313" y="769708"/>
                  </a:lnTo>
                  <a:lnTo>
                    <a:pt x="990871" y="799879"/>
                  </a:lnTo>
                  <a:lnTo>
                    <a:pt x="957880" y="830534"/>
                  </a:lnTo>
                  <a:lnTo>
                    <a:pt x="925344" y="861668"/>
                  </a:lnTo>
                  <a:lnTo>
                    <a:pt x="893271" y="893275"/>
                  </a:lnTo>
                  <a:lnTo>
                    <a:pt x="861664" y="925348"/>
                  </a:lnTo>
                  <a:lnTo>
                    <a:pt x="830531" y="957884"/>
                  </a:lnTo>
                  <a:lnTo>
                    <a:pt x="799875" y="990875"/>
                  </a:lnTo>
                  <a:lnTo>
                    <a:pt x="769704" y="1024317"/>
                  </a:lnTo>
                  <a:lnTo>
                    <a:pt x="740022" y="1058203"/>
                  </a:lnTo>
                  <a:lnTo>
                    <a:pt x="710835" y="1092529"/>
                  </a:lnTo>
                  <a:lnTo>
                    <a:pt x="682149" y="1127289"/>
                  </a:lnTo>
                  <a:lnTo>
                    <a:pt x="653970" y="1162477"/>
                  </a:lnTo>
                  <a:lnTo>
                    <a:pt x="626302" y="1198087"/>
                  </a:lnTo>
                  <a:lnTo>
                    <a:pt x="599151" y="1234114"/>
                  </a:lnTo>
                  <a:lnTo>
                    <a:pt x="572524" y="1270553"/>
                  </a:lnTo>
                  <a:lnTo>
                    <a:pt x="546425" y="1307397"/>
                  </a:lnTo>
                  <a:lnTo>
                    <a:pt x="520860" y="1344642"/>
                  </a:lnTo>
                  <a:lnTo>
                    <a:pt x="495835" y="1382281"/>
                  </a:lnTo>
                  <a:lnTo>
                    <a:pt x="471356" y="1420309"/>
                  </a:lnTo>
                  <a:lnTo>
                    <a:pt x="447427" y="1458721"/>
                  </a:lnTo>
                  <a:lnTo>
                    <a:pt x="424055" y="1497510"/>
                  </a:lnTo>
                  <a:lnTo>
                    <a:pt x="401245" y="1536672"/>
                  </a:lnTo>
                  <a:lnTo>
                    <a:pt x="379002" y="1576201"/>
                  </a:lnTo>
                  <a:lnTo>
                    <a:pt x="357333" y="1616090"/>
                  </a:lnTo>
                  <a:lnTo>
                    <a:pt x="336243" y="1656336"/>
                  </a:lnTo>
                  <a:lnTo>
                    <a:pt x="315737" y="1696931"/>
                  </a:lnTo>
                  <a:lnTo>
                    <a:pt x="295821" y="1737871"/>
                  </a:lnTo>
                  <a:lnTo>
                    <a:pt x="276501" y="1779149"/>
                  </a:lnTo>
                  <a:lnTo>
                    <a:pt x="257781" y="1820761"/>
                  </a:lnTo>
                  <a:lnTo>
                    <a:pt x="239669" y="1862700"/>
                  </a:lnTo>
                  <a:lnTo>
                    <a:pt x="222169" y="1904961"/>
                  </a:lnTo>
                  <a:lnTo>
                    <a:pt x="205287" y="1947539"/>
                  </a:lnTo>
                  <a:lnTo>
                    <a:pt x="189028" y="1990428"/>
                  </a:lnTo>
                  <a:lnTo>
                    <a:pt x="173398" y="2033622"/>
                  </a:lnTo>
                  <a:lnTo>
                    <a:pt x="158403" y="2077115"/>
                  </a:lnTo>
                  <a:lnTo>
                    <a:pt x="144049" y="2120903"/>
                  </a:lnTo>
                  <a:lnTo>
                    <a:pt x="130340" y="2164979"/>
                  </a:lnTo>
                  <a:lnTo>
                    <a:pt x="117282" y="2209339"/>
                  </a:lnTo>
                  <a:lnTo>
                    <a:pt x="104882" y="2253976"/>
                  </a:lnTo>
                  <a:lnTo>
                    <a:pt x="93144" y="2298884"/>
                  </a:lnTo>
                  <a:lnTo>
                    <a:pt x="82074" y="2344059"/>
                  </a:lnTo>
                  <a:lnTo>
                    <a:pt x="71678" y="2389495"/>
                  </a:lnTo>
                  <a:lnTo>
                    <a:pt x="61961" y="2435185"/>
                  </a:lnTo>
                  <a:lnTo>
                    <a:pt x="52929" y="2481125"/>
                  </a:lnTo>
                  <a:lnTo>
                    <a:pt x="44587" y="2527309"/>
                  </a:lnTo>
                  <a:lnTo>
                    <a:pt x="36942" y="2573731"/>
                  </a:lnTo>
                  <a:lnTo>
                    <a:pt x="29998" y="2620386"/>
                  </a:lnTo>
                  <a:lnTo>
                    <a:pt x="23762" y="2667268"/>
                  </a:lnTo>
                  <a:lnTo>
                    <a:pt x="18238" y="2714372"/>
                  </a:lnTo>
                  <a:lnTo>
                    <a:pt x="13433" y="2761692"/>
                  </a:lnTo>
                  <a:lnTo>
                    <a:pt x="9351" y="2809222"/>
                  </a:lnTo>
                  <a:lnTo>
                    <a:pt x="6000" y="2856957"/>
                  </a:lnTo>
                  <a:lnTo>
                    <a:pt x="3383" y="2904891"/>
                  </a:lnTo>
                  <a:lnTo>
                    <a:pt x="1507" y="2953019"/>
                  </a:lnTo>
                  <a:lnTo>
                    <a:pt x="377" y="3001335"/>
                  </a:lnTo>
                  <a:lnTo>
                    <a:pt x="0" y="3049833"/>
                  </a:lnTo>
                  <a:lnTo>
                    <a:pt x="377" y="3098332"/>
                  </a:lnTo>
                  <a:lnTo>
                    <a:pt x="1507" y="3146648"/>
                  </a:lnTo>
                  <a:lnTo>
                    <a:pt x="3383" y="3194776"/>
                  </a:lnTo>
                  <a:lnTo>
                    <a:pt x="6000" y="3242710"/>
                  </a:lnTo>
                  <a:lnTo>
                    <a:pt x="9351" y="3290445"/>
                  </a:lnTo>
                  <a:lnTo>
                    <a:pt x="13433" y="3337975"/>
                  </a:lnTo>
                  <a:lnTo>
                    <a:pt x="18238" y="3385295"/>
                  </a:lnTo>
                  <a:lnTo>
                    <a:pt x="23762" y="3432398"/>
                  </a:lnTo>
                  <a:lnTo>
                    <a:pt x="29998" y="3479280"/>
                  </a:lnTo>
                  <a:lnTo>
                    <a:pt x="36942" y="3525935"/>
                  </a:lnTo>
                  <a:lnTo>
                    <a:pt x="44587" y="3572358"/>
                  </a:lnTo>
                  <a:lnTo>
                    <a:pt x="52929" y="3618542"/>
                  </a:lnTo>
                  <a:lnTo>
                    <a:pt x="61961" y="3664482"/>
                  </a:lnTo>
                  <a:lnTo>
                    <a:pt x="71678" y="3710172"/>
                  </a:lnTo>
                  <a:lnTo>
                    <a:pt x="82074" y="3755608"/>
                  </a:lnTo>
                  <a:lnTo>
                    <a:pt x="93144" y="3800782"/>
                  </a:lnTo>
                  <a:lnTo>
                    <a:pt x="104882" y="3845691"/>
                  </a:lnTo>
                  <a:lnTo>
                    <a:pt x="117282" y="3890328"/>
                  </a:lnTo>
                  <a:lnTo>
                    <a:pt x="130340" y="3934687"/>
                  </a:lnTo>
                  <a:lnTo>
                    <a:pt x="144049" y="3978764"/>
                  </a:lnTo>
                  <a:lnTo>
                    <a:pt x="158403" y="4022551"/>
                  </a:lnTo>
                  <a:lnTo>
                    <a:pt x="173398" y="4066045"/>
                  </a:lnTo>
                  <a:lnTo>
                    <a:pt x="189028" y="4109239"/>
                  </a:lnTo>
                  <a:lnTo>
                    <a:pt x="205287" y="4152128"/>
                  </a:lnTo>
                  <a:lnTo>
                    <a:pt x="222169" y="4194706"/>
                  </a:lnTo>
                  <a:lnTo>
                    <a:pt x="239669" y="4236967"/>
                  </a:lnTo>
                  <a:lnTo>
                    <a:pt x="257781" y="4278906"/>
                  </a:lnTo>
                  <a:lnTo>
                    <a:pt x="276501" y="4320518"/>
                  </a:lnTo>
                  <a:lnTo>
                    <a:pt x="295821" y="4361796"/>
                  </a:lnTo>
                  <a:lnTo>
                    <a:pt x="315737" y="4402736"/>
                  </a:lnTo>
                  <a:lnTo>
                    <a:pt x="336243" y="4443331"/>
                  </a:lnTo>
                  <a:lnTo>
                    <a:pt x="357333" y="4483576"/>
                  </a:lnTo>
                  <a:lnTo>
                    <a:pt x="379002" y="4523466"/>
                  </a:lnTo>
                  <a:lnTo>
                    <a:pt x="401245" y="4562994"/>
                  </a:lnTo>
                  <a:lnTo>
                    <a:pt x="424055" y="4602156"/>
                  </a:lnTo>
                  <a:lnTo>
                    <a:pt x="447427" y="4640946"/>
                  </a:lnTo>
                  <a:lnTo>
                    <a:pt x="471356" y="4679358"/>
                  </a:lnTo>
                  <a:lnTo>
                    <a:pt x="495835" y="4717386"/>
                  </a:lnTo>
                  <a:lnTo>
                    <a:pt x="520860" y="4755025"/>
                  </a:lnTo>
                  <a:lnTo>
                    <a:pt x="546425" y="4792270"/>
                  </a:lnTo>
                  <a:lnTo>
                    <a:pt x="572524" y="4829114"/>
                  </a:lnTo>
                  <a:lnTo>
                    <a:pt x="599151" y="4865553"/>
                  </a:lnTo>
                  <a:lnTo>
                    <a:pt x="626302" y="4901580"/>
                  </a:lnTo>
                  <a:lnTo>
                    <a:pt x="653970" y="4937190"/>
                  </a:lnTo>
                  <a:lnTo>
                    <a:pt x="682149" y="4972378"/>
                  </a:lnTo>
                  <a:lnTo>
                    <a:pt x="710835" y="5007137"/>
                  </a:lnTo>
                  <a:lnTo>
                    <a:pt x="740022" y="5041463"/>
                  </a:lnTo>
                  <a:lnTo>
                    <a:pt x="769704" y="5075350"/>
                  </a:lnTo>
                  <a:lnTo>
                    <a:pt x="799875" y="5108792"/>
                  </a:lnTo>
                  <a:lnTo>
                    <a:pt x="830531" y="5141783"/>
                  </a:lnTo>
                  <a:lnTo>
                    <a:pt x="861664" y="5174318"/>
                  </a:lnTo>
                  <a:lnTo>
                    <a:pt x="893271" y="5206392"/>
                  </a:lnTo>
                  <a:lnTo>
                    <a:pt x="925344" y="5237999"/>
                  </a:lnTo>
                  <a:lnTo>
                    <a:pt x="957880" y="5269132"/>
                  </a:lnTo>
                  <a:lnTo>
                    <a:pt x="990871" y="5299788"/>
                  </a:lnTo>
                  <a:lnTo>
                    <a:pt x="1024313" y="5329959"/>
                  </a:lnTo>
                  <a:lnTo>
                    <a:pt x="1058199" y="5359641"/>
                  </a:lnTo>
                  <a:lnTo>
                    <a:pt x="1092525" y="5388828"/>
                  </a:lnTo>
                  <a:lnTo>
                    <a:pt x="1127285" y="5417514"/>
                  </a:lnTo>
                  <a:lnTo>
                    <a:pt x="1162472" y="5445694"/>
                  </a:lnTo>
                  <a:lnTo>
                    <a:pt x="1198082" y="5473362"/>
                  </a:lnTo>
                  <a:lnTo>
                    <a:pt x="1234110" y="5500512"/>
                  </a:lnTo>
                  <a:lnTo>
                    <a:pt x="1270548" y="5527140"/>
                  </a:lnTo>
                  <a:lnTo>
                    <a:pt x="1307393" y="5553239"/>
                  </a:lnTo>
                  <a:lnTo>
                    <a:pt x="1344637" y="5578804"/>
                  </a:lnTo>
                  <a:lnTo>
                    <a:pt x="1382276" y="5603829"/>
                  </a:lnTo>
                  <a:lnTo>
                    <a:pt x="1420304" y="5628309"/>
                  </a:lnTo>
                  <a:lnTo>
                    <a:pt x="1458716" y="5652237"/>
                  </a:lnTo>
                  <a:lnTo>
                    <a:pt x="1497506" y="5675610"/>
                  </a:lnTo>
                  <a:lnTo>
                    <a:pt x="1536668" y="5698420"/>
                  </a:lnTo>
                  <a:lnTo>
                    <a:pt x="1576196" y="5720662"/>
                  </a:lnTo>
                  <a:lnTo>
                    <a:pt x="1616086" y="5742332"/>
                  </a:lnTo>
                  <a:lnTo>
                    <a:pt x="1656331" y="5763422"/>
                  </a:lnTo>
                  <a:lnTo>
                    <a:pt x="1696926" y="5783928"/>
                  </a:lnTo>
                  <a:lnTo>
                    <a:pt x="1737866" y="5803844"/>
                  </a:lnTo>
                  <a:lnTo>
                    <a:pt x="1779144" y="5823164"/>
                  </a:lnTo>
                  <a:lnTo>
                    <a:pt x="1820756" y="5841884"/>
                  </a:lnTo>
                  <a:lnTo>
                    <a:pt x="1862695" y="5859996"/>
                  </a:lnTo>
                  <a:lnTo>
                    <a:pt x="1904957" y="5877497"/>
                  </a:lnTo>
                  <a:lnTo>
                    <a:pt x="1947535" y="5894379"/>
                  </a:lnTo>
                  <a:lnTo>
                    <a:pt x="1990423" y="5910638"/>
                  </a:lnTo>
                  <a:lnTo>
                    <a:pt x="2033617" y="5926267"/>
                  </a:lnTo>
                  <a:lnTo>
                    <a:pt x="2077111" y="5941262"/>
                  </a:lnTo>
                  <a:lnTo>
                    <a:pt x="2120899" y="5955617"/>
                  </a:lnTo>
                  <a:lnTo>
                    <a:pt x="2164976" y="5969326"/>
                  </a:lnTo>
                  <a:lnTo>
                    <a:pt x="2209335" y="5982384"/>
                  </a:lnTo>
                  <a:lnTo>
                    <a:pt x="2253972" y="5994784"/>
                  </a:lnTo>
                  <a:lnTo>
                    <a:pt x="2298881" y="6006523"/>
                  </a:lnTo>
                  <a:lnTo>
                    <a:pt x="2344056" y="6017592"/>
                  </a:lnTo>
                  <a:lnTo>
                    <a:pt x="2389491" y="6027989"/>
                  </a:lnTo>
                  <a:lnTo>
                    <a:pt x="2435182" y="6037705"/>
                  </a:lnTo>
                  <a:lnTo>
                    <a:pt x="2481122" y="6046737"/>
                  </a:lnTo>
                  <a:lnTo>
                    <a:pt x="2527306" y="6055079"/>
                  </a:lnTo>
                  <a:lnTo>
                    <a:pt x="2573729" y="6062724"/>
                  </a:lnTo>
                  <a:lnTo>
                    <a:pt x="2620384" y="6069668"/>
                  </a:lnTo>
                  <a:lnTo>
                    <a:pt x="2667266" y="6075905"/>
                  </a:lnTo>
                  <a:lnTo>
                    <a:pt x="2714370" y="6081428"/>
                  </a:lnTo>
                  <a:lnTo>
                    <a:pt x="2761690" y="6086234"/>
                  </a:lnTo>
                  <a:lnTo>
                    <a:pt x="2809221" y="6090315"/>
                  </a:lnTo>
                  <a:lnTo>
                    <a:pt x="2856956" y="6093667"/>
                  </a:lnTo>
                  <a:lnTo>
                    <a:pt x="2904890" y="6096284"/>
                  </a:lnTo>
                  <a:lnTo>
                    <a:pt x="2953018" y="6098160"/>
                  </a:lnTo>
                  <a:lnTo>
                    <a:pt x="3001335" y="6099289"/>
                  </a:lnTo>
                  <a:lnTo>
                    <a:pt x="3049833" y="6099667"/>
                  </a:lnTo>
                  <a:lnTo>
                    <a:pt x="3098331" y="6099289"/>
                  </a:lnTo>
                  <a:lnTo>
                    <a:pt x="3146647" y="6098160"/>
                  </a:lnTo>
                  <a:lnTo>
                    <a:pt x="3194775" y="6096284"/>
                  </a:lnTo>
                  <a:lnTo>
                    <a:pt x="3242709" y="6093667"/>
                  </a:lnTo>
                  <a:lnTo>
                    <a:pt x="3290443" y="6090315"/>
                  </a:lnTo>
                  <a:lnTo>
                    <a:pt x="3337973" y="6086234"/>
                  </a:lnTo>
                  <a:lnTo>
                    <a:pt x="3385293" y="6081428"/>
                  </a:lnTo>
                  <a:lnTo>
                    <a:pt x="3432396" y="6075905"/>
                  </a:lnTo>
                  <a:lnTo>
                    <a:pt x="3479278" y="6069668"/>
                  </a:lnTo>
                  <a:lnTo>
                    <a:pt x="3525933" y="6062724"/>
                  </a:lnTo>
                  <a:lnTo>
                    <a:pt x="3572355" y="6055079"/>
                  </a:lnTo>
                  <a:lnTo>
                    <a:pt x="3618538" y="6046737"/>
                  </a:lnTo>
                  <a:lnTo>
                    <a:pt x="3664478" y="6037705"/>
                  </a:lnTo>
                  <a:lnTo>
                    <a:pt x="3710168" y="6027989"/>
                  </a:lnTo>
                  <a:lnTo>
                    <a:pt x="3755604" y="6017592"/>
                  </a:lnTo>
                  <a:lnTo>
                    <a:pt x="3800778" y="6006523"/>
                  </a:lnTo>
                  <a:lnTo>
                    <a:pt x="3845687" y="5994784"/>
                  </a:lnTo>
                  <a:lnTo>
                    <a:pt x="3890323" y="5982384"/>
                  </a:lnTo>
                  <a:lnTo>
                    <a:pt x="3934682" y="5969326"/>
                  </a:lnTo>
                  <a:lnTo>
                    <a:pt x="3978759" y="5955617"/>
                  </a:lnTo>
                  <a:lnTo>
                    <a:pt x="4022546" y="5941262"/>
                  </a:lnTo>
                  <a:lnTo>
                    <a:pt x="4066040" y="5926267"/>
                  </a:lnTo>
                  <a:lnTo>
                    <a:pt x="4109234" y="5910638"/>
                  </a:lnTo>
                  <a:lnTo>
                    <a:pt x="4152122" y="5894379"/>
                  </a:lnTo>
                  <a:lnTo>
                    <a:pt x="4194700" y="5877497"/>
                  </a:lnTo>
                  <a:lnTo>
                    <a:pt x="4236961" y="5859996"/>
                  </a:lnTo>
                  <a:lnTo>
                    <a:pt x="4278900" y="5841884"/>
                  </a:lnTo>
                  <a:lnTo>
                    <a:pt x="4320511" y="5823164"/>
                  </a:lnTo>
                  <a:lnTo>
                    <a:pt x="4361790" y="5803844"/>
                  </a:lnTo>
                  <a:lnTo>
                    <a:pt x="4402729" y="5783928"/>
                  </a:lnTo>
                  <a:lnTo>
                    <a:pt x="4443324" y="5763422"/>
                  </a:lnTo>
                  <a:lnTo>
                    <a:pt x="4483569" y="5742332"/>
                  </a:lnTo>
                  <a:lnTo>
                    <a:pt x="4523459" y="5720662"/>
                  </a:lnTo>
                  <a:lnTo>
                    <a:pt x="4562987" y="5698420"/>
                  </a:lnTo>
                  <a:lnTo>
                    <a:pt x="4602149" y="5675610"/>
                  </a:lnTo>
                  <a:lnTo>
                    <a:pt x="4640938" y="5652237"/>
                  </a:lnTo>
                  <a:lnTo>
                    <a:pt x="4679350" y="5628309"/>
                  </a:lnTo>
                  <a:lnTo>
                    <a:pt x="4717378" y="5603829"/>
                  </a:lnTo>
                  <a:lnTo>
                    <a:pt x="4755017" y="5578804"/>
                  </a:lnTo>
                  <a:lnTo>
                    <a:pt x="4792262" y="5553239"/>
                  </a:lnTo>
                  <a:lnTo>
                    <a:pt x="4829106" y="5527140"/>
                  </a:lnTo>
                  <a:lnTo>
                    <a:pt x="4865544" y="5500512"/>
                  </a:lnTo>
                  <a:lnTo>
                    <a:pt x="4901571" y="5473362"/>
                  </a:lnTo>
                  <a:lnTo>
                    <a:pt x="4937182" y="5445694"/>
                  </a:lnTo>
                  <a:lnTo>
                    <a:pt x="4972369" y="5417514"/>
                  </a:lnTo>
                  <a:lnTo>
                    <a:pt x="5007129" y="5388828"/>
                  </a:lnTo>
                  <a:lnTo>
                    <a:pt x="5041455" y="5359641"/>
                  </a:lnTo>
                  <a:lnTo>
                    <a:pt x="5075341" y="5329959"/>
                  </a:lnTo>
                  <a:lnTo>
                    <a:pt x="5108783" y="5299788"/>
                  </a:lnTo>
                  <a:lnTo>
                    <a:pt x="5141774" y="5269132"/>
                  </a:lnTo>
                  <a:lnTo>
                    <a:pt x="5174309" y="5237999"/>
                  </a:lnTo>
                  <a:lnTo>
                    <a:pt x="5206383" y="5206392"/>
                  </a:lnTo>
                  <a:lnTo>
                    <a:pt x="5237989" y="5174318"/>
                  </a:lnTo>
                  <a:lnTo>
                    <a:pt x="5269123" y="5141783"/>
                  </a:lnTo>
                  <a:lnTo>
                    <a:pt x="5299778" y="5108792"/>
                  </a:lnTo>
                  <a:lnTo>
                    <a:pt x="5329950" y="5075350"/>
                  </a:lnTo>
                  <a:lnTo>
                    <a:pt x="5359631" y="5041463"/>
                  </a:lnTo>
                  <a:lnTo>
                    <a:pt x="5388818" y="5007137"/>
                  </a:lnTo>
                  <a:lnTo>
                    <a:pt x="5417504" y="4972378"/>
                  </a:lnTo>
                  <a:lnTo>
                    <a:pt x="5445684" y="4937190"/>
                  </a:lnTo>
                  <a:lnTo>
                    <a:pt x="5473352" y="4901580"/>
                  </a:lnTo>
                  <a:lnTo>
                    <a:pt x="5500503" y="4865553"/>
                  </a:lnTo>
                  <a:lnTo>
                    <a:pt x="5527130" y="4829114"/>
                  </a:lnTo>
                  <a:lnTo>
                    <a:pt x="5553229" y="4792270"/>
                  </a:lnTo>
                  <a:lnTo>
                    <a:pt x="5578794" y="4755025"/>
                  </a:lnTo>
                  <a:lnTo>
                    <a:pt x="5603819" y="4717386"/>
                  </a:lnTo>
                  <a:lnTo>
                    <a:pt x="5628299" y="4679358"/>
                  </a:lnTo>
                  <a:lnTo>
                    <a:pt x="5652227" y="4640946"/>
                  </a:lnTo>
                  <a:lnTo>
                    <a:pt x="5675600" y="4602156"/>
                  </a:lnTo>
                  <a:lnTo>
                    <a:pt x="5698410" y="4562994"/>
                  </a:lnTo>
                  <a:lnTo>
                    <a:pt x="5720652" y="4523466"/>
                  </a:lnTo>
                  <a:lnTo>
                    <a:pt x="5742321" y="4483576"/>
                  </a:lnTo>
                  <a:lnTo>
                    <a:pt x="5763412" y="4443331"/>
                  </a:lnTo>
                  <a:lnTo>
                    <a:pt x="5783918" y="4402736"/>
                  </a:lnTo>
                  <a:lnTo>
                    <a:pt x="5803834" y="4361796"/>
                  </a:lnTo>
                  <a:lnTo>
                    <a:pt x="5823154" y="4320518"/>
                  </a:lnTo>
                  <a:lnTo>
                    <a:pt x="5841873" y="4278906"/>
                  </a:lnTo>
                  <a:lnTo>
                    <a:pt x="5859986" y="4236967"/>
                  </a:lnTo>
                  <a:lnTo>
                    <a:pt x="5877486" y="4194706"/>
                  </a:lnTo>
                  <a:lnTo>
                    <a:pt x="5894368" y="4152128"/>
                  </a:lnTo>
                  <a:lnTo>
                    <a:pt x="5910627" y="4109239"/>
                  </a:lnTo>
                  <a:lnTo>
                    <a:pt x="5926257" y="4066045"/>
                  </a:lnTo>
                  <a:lnTo>
                    <a:pt x="5941252" y="4022551"/>
                  </a:lnTo>
                  <a:lnTo>
                    <a:pt x="5955607" y="3978764"/>
                  </a:lnTo>
                  <a:lnTo>
                    <a:pt x="5969316" y="3934687"/>
                  </a:lnTo>
                  <a:lnTo>
                    <a:pt x="5982373" y="3890328"/>
                  </a:lnTo>
                  <a:lnTo>
                    <a:pt x="5994774" y="3845691"/>
                  </a:lnTo>
                  <a:lnTo>
                    <a:pt x="6006512" y="3800782"/>
                  </a:lnTo>
                  <a:lnTo>
                    <a:pt x="6017582" y="3755608"/>
                  </a:lnTo>
                  <a:lnTo>
                    <a:pt x="6027978" y="3710172"/>
                  </a:lnTo>
                  <a:lnTo>
                    <a:pt x="6037695" y="3664482"/>
                  </a:lnTo>
                  <a:lnTo>
                    <a:pt x="6046727" y="3618542"/>
                  </a:lnTo>
                  <a:lnTo>
                    <a:pt x="6055068" y="3572358"/>
                  </a:lnTo>
                  <a:lnTo>
                    <a:pt x="6062714" y="3525935"/>
                  </a:lnTo>
                  <a:lnTo>
                    <a:pt x="6069658" y="3479280"/>
                  </a:lnTo>
                  <a:lnTo>
                    <a:pt x="6075894" y="3432398"/>
                  </a:lnTo>
                  <a:lnTo>
                    <a:pt x="6081418" y="3385295"/>
                  </a:lnTo>
                  <a:lnTo>
                    <a:pt x="6086223" y="3337975"/>
                  </a:lnTo>
                  <a:lnTo>
                    <a:pt x="6090305" y="3290445"/>
                  </a:lnTo>
                  <a:lnTo>
                    <a:pt x="6093657" y="3242710"/>
                  </a:lnTo>
                  <a:lnTo>
                    <a:pt x="6096273" y="3194776"/>
                  </a:lnTo>
                  <a:lnTo>
                    <a:pt x="6098149" y="3146648"/>
                  </a:lnTo>
                  <a:lnTo>
                    <a:pt x="6099279" y="3098332"/>
                  </a:lnTo>
                  <a:lnTo>
                    <a:pt x="6099657" y="3049833"/>
                  </a:lnTo>
                  <a:lnTo>
                    <a:pt x="6099279" y="3001335"/>
                  </a:lnTo>
                  <a:lnTo>
                    <a:pt x="6098149" y="2953019"/>
                  </a:lnTo>
                  <a:lnTo>
                    <a:pt x="6096273" y="2904891"/>
                  </a:lnTo>
                  <a:lnTo>
                    <a:pt x="6093657" y="2856957"/>
                  </a:lnTo>
                  <a:lnTo>
                    <a:pt x="6090305" y="2809222"/>
                  </a:lnTo>
                  <a:lnTo>
                    <a:pt x="6086223" y="2761692"/>
                  </a:lnTo>
                  <a:lnTo>
                    <a:pt x="6081418" y="2714372"/>
                  </a:lnTo>
                  <a:lnTo>
                    <a:pt x="6075894" y="2667268"/>
                  </a:lnTo>
                  <a:lnTo>
                    <a:pt x="6069658" y="2620386"/>
                  </a:lnTo>
                  <a:lnTo>
                    <a:pt x="6062714" y="2573731"/>
                  </a:lnTo>
                  <a:lnTo>
                    <a:pt x="6055068" y="2527309"/>
                  </a:lnTo>
                  <a:lnTo>
                    <a:pt x="6046727" y="2481125"/>
                  </a:lnTo>
                  <a:lnTo>
                    <a:pt x="6037695" y="2435185"/>
                  </a:lnTo>
                  <a:lnTo>
                    <a:pt x="6027978" y="2389495"/>
                  </a:lnTo>
                  <a:lnTo>
                    <a:pt x="6017582" y="2344059"/>
                  </a:lnTo>
                  <a:lnTo>
                    <a:pt x="6006512" y="2298884"/>
                  </a:lnTo>
                  <a:lnTo>
                    <a:pt x="5994774" y="2253976"/>
                  </a:lnTo>
                  <a:lnTo>
                    <a:pt x="5982373" y="2209339"/>
                  </a:lnTo>
                  <a:lnTo>
                    <a:pt x="5969316" y="2164979"/>
                  </a:lnTo>
                  <a:lnTo>
                    <a:pt x="5955607" y="2120903"/>
                  </a:lnTo>
                  <a:lnTo>
                    <a:pt x="5941252" y="2077115"/>
                  </a:lnTo>
                  <a:lnTo>
                    <a:pt x="5926257" y="2033622"/>
                  </a:lnTo>
                  <a:lnTo>
                    <a:pt x="5910627" y="1990428"/>
                  </a:lnTo>
                  <a:lnTo>
                    <a:pt x="5894368" y="1947539"/>
                  </a:lnTo>
                  <a:lnTo>
                    <a:pt x="5877486" y="1904961"/>
                  </a:lnTo>
                  <a:lnTo>
                    <a:pt x="5859986" y="1862700"/>
                  </a:lnTo>
                  <a:lnTo>
                    <a:pt x="5841873" y="1820761"/>
                  </a:lnTo>
                  <a:lnTo>
                    <a:pt x="5823154" y="1779149"/>
                  </a:lnTo>
                  <a:lnTo>
                    <a:pt x="5803834" y="1737871"/>
                  </a:lnTo>
                  <a:lnTo>
                    <a:pt x="5783918" y="1696931"/>
                  </a:lnTo>
                  <a:lnTo>
                    <a:pt x="5763412" y="1656336"/>
                  </a:lnTo>
                  <a:lnTo>
                    <a:pt x="5742321" y="1616090"/>
                  </a:lnTo>
                  <a:lnTo>
                    <a:pt x="5720652" y="1576201"/>
                  </a:lnTo>
                  <a:lnTo>
                    <a:pt x="5698410" y="1536672"/>
                  </a:lnTo>
                  <a:lnTo>
                    <a:pt x="5675600" y="1497510"/>
                  </a:lnTo>
                  <a:lnTo>
                    <a:pt x="5652227" y="1458721"/>
                  </a:lnTo>
                  <a:lnTo>
                    <a:pt x="5628299" y="1420309"/>
                  </a:lnTo>
                  <a:lnTo>
                    <a:pt x="5603819" y="1382281"/>
                  </a:lnTo>
                  <a:lnTo>
                    <a:pt x="5578794" y="1344642"/>
                  </a:lnTo>
                  <a:lnTo>
                    <a:pt x="5553229" y="1307397"/>
                  </a:lnTo>
                  <a:lnTo>
                    <a:pt x="5527130" y="1270553"/>
                  </a:lnTo>
                  <a:lnTo>
                    <a:pt x="5500503" y="1234114"/>
                  </a:lnTo>
                  <a:lnTo>
                    <a:pt x="5473352" y="1198087"/>
                  </a:lnTo>
                  <a:lnTo>
                    <a:pt x="5445684" y="1162477"/>
                  </a:lnTo>
                  <a:lnTo>
                    <a:pt x="5417504" y="1127289"/>
                  </a:lnTo>
                  <a:lnTo>
                    <a:pt x="5388818" y="1092529"/>
                  </a:lnTo>
                  <a:lnTo>
                    <a:pt x="5359631" y="1058203"/>
                  </a:lnTo>
                  <a:lnTo>
                    <a:pt x="5329950" y="1024317"/>
                  </a:lnTo>
                  <a:lnTo>
                    <a:pt x="5299778" y="990875"/>
                  </a:lnTo>
                  <a:lnTo>
                    <a:pt x="5269123" y="957884"/>
                  </a:lnTo>
                  <a:lnTo>
                    <a:pt x="5237989" y="925348"/>
                  </a:lnTo>
                  <a:lnTo>
                    <a:pt x="5206383" y="893275"/>
                  </a:lnTo>
                  <a:lnTo>
                    <a:pt x="5174309" y="861668"/>
                  </a:lnTo>
                  <a:lnTo>
                    <a:pt x="5141774" y="830534"/>
                  </a:lnTo>
                  <a:lnTo>
                    <a:pt x="5108783" y="799879"/>
                  </a:lnTo>
                  <a:lnTo>
                    <a:pt x="5075341" y="769708"/>
                  </a:lnTo>
                  <a:lnTo>
                    <a:pt x="5041455" y="740026"/>
                  </a:lnTo>
                  <a:lnTo>
                    <a:pt x="5007129" y="710839"/>
                  </a:lnTo>
                  <a:lnTo>
                    <a:pt x="4972369" y="682153"/>
                  </a:lnTo>
                  <a:lnTo>
                    <a:pt x="4937182" y="653973"/>
                  </a:lnTo>
                  <a:lnTo>
                    <a:pt x="4901571" y="626305"/>
                  </a:lnTo>
                  <a:lnTo>
                    <a:pt x="4865544" y="599154"/>
                  </a:lnTo>
                  <a:lnTo>
                    <a:pt x="4829106" y="572527"/>
                  </a:lnTo>
                  <a:lnTo>
                    <a:pt x="4792262" y="546428"/>
                  </a:lnTo>
                  <a:lnTo>
                    <a:pt x="4755017" y="520863"/>
                  </a:lnTo>
                  <a:lnTo>
                    <a:pt x="4717378" y="495838"/>
                  </a:lnTo>
                  <a:lnTo>
                    <a:pt x="4679350" y="471358"/>
                  </a:lnTo>
                  <a:lnTo>
                    <a:pt x="4640938" y="447429"/>
                  </a:lnTo>
                  <a:lnTo>
                    <a:pt x="4602149" y="424057"/>
                  </a:lnTo>
                  <a:lnTo>
                    <a:pt x="4562987" y="401247"/>
                  </a:lnTo>
                  <a:lnTo>
                    <a:pt x="4523459" y="379004"/>
                  </a:lnTo>
                  <a:lnTo>
                    <a:pt x="4483569" y="357335"/>
                  </a:lnTo>
                  <a:lnTo>
                    <a:pt x="4443324" y="336245"/>
                  </a:lnTo>
                  <a:lnTo>
                    <a:pt x="4402729" y="315739"/>
                  </a:lnTo>
                  <a:lnTo>
                    <a:pt x="4361790" y="295823"/>
                  </a:lnTo>
                  <a:lnTo>
                    <a:pt x="4320511" y="276502"/>
                  </a:lnTo>
                  <a:lnTo>
                    <a:pt x="4278900" y="257783"/>
                  </a:lnTo>
                  <a:lnTo>
                    <a:pt x="4236961" y="239670"/>
                  </a:lnTo>
                  <a:lnTo>
                    <a:pt x="4194700" y="222170"/>
                  </a:lnTo>
                  <a:lnTo>
                    <a:pt x="4152122" y="205288"/>
                  </a:lnTo>
                  <a:lnTo>
                    <a:pt x="4109234" y="189029"/>
                  </a:lnTo>
                  <a:lnTo>
                    <a:pt x="4066040" y="173399"/>
                  </a:lnTo>
                  <a:lnTo>
                    <a:pt x="4022546" y="158404"/>
                  </a:lnTo>
                  <a:lnTo>
                    <a:pt x="3978759" y="144049"/>
                  </a:lnTo>
                  <a:lnTo>
                    <a:pt x="3934682" y="130340"/>
                  </a:lnTo>
                  <a:lnTo>
                    <a:pt x="3890323" y="117283"/>
                  </a:lnTo>
                  <a:lnTo>
                    <a:pt x="3845687" y="104882"/>
                  </a:lnTo>
                  <a:lnTo>
                    <a:pt x="3800778" y="93144"/>
                  </a:lnTo>
                  <a:lnTo>
                    <a:pt x="3755604" y="82074"/>
                  </a:lnTo>
                  <a:lnTo>
                    <a:pt x="3710168" y="71678"/>
                  </a:lnTo>
                  <a:lnTo>
                    <a:pt x="3664478" y="61961"/>
                  </a:lnTo>
                  <a:lnTo>
                    <a:pt x="3618538" y="52929"/>
                  </a:lnTo>
                  <a:lnTo>
                    <a:pt x="3572355" y="44588"/>
                  </a:lnTo>
                  <a:lnTo>
                    <a:pt x="3525933" y="36942"/>
                  </a:lnTo>
                  <a:lnTo>
                    <a:pt x="3479278" y="29999"/>
                  </a:lnTo>
                  <a:lnTo>
                    <a:pt x="3432396" y="23762"/>
                  </a:lnTo>
                  <a:lnTo>
                    <a:pt x="3385293" y="18238"/>
                  </a:lnTo>
                  <a:lnTo>
                    <a:pt x="3337973" y="13433"/>
                  </a:lnTo>
                  <a:lnTo>
                    <a:pt x="3290443" y="9352"/>
                  </a:lnTo>
                  <a:lnTo>
                    <a:pt x="3242709" y="6000"/>
                  </a:lnTo>
                  <a:lnTo>
                    <a:pt x="3194775" y="3383"/>
                  </a:lnTo>
                  <a:lnTo>
                    <a:pt x="3146647" y="1507"/>
                  </a:lnTo>
                  <a:lnTo>
                    <a:pt x="3098331" y="377"/>
                  </a:lnTo>
                  <a:lnTo>
                    <a:pt x="3049833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83205" y="4522626"/>
              <a:ext cx="105892" cy="1811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83205" y="7594533"/>
              <a:ext cx="269279" cy="414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86432" y="7808003"/>
              <a:ext cx="142686" cy="2014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83205" y="4522626"/>
              <a:ext cx="5245913" cy="348679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67842" y="1357482"/>
            <a:ext cx="462661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0" spc="565" dirty="0">
                <a:solidFill>
                  <a:srgbClr val="231F20"/>
                </a:solidFill>
                <a:latin typeface="Tahoma"/>
                <a:cs typeface="Tahoma"/>
              </a:rPr>
              <a:t>Вирус</a:t>
            </a:r>
            <a:r>
              <a:rPr sz="4950" b="0" spc="-2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b="0" spc="515" dirty="0">
                <a:solidFill>
                  <a:srgbClr val="231F20"/>
                </a:solidFill>
                <a:latin typeface="Tahoma"/>
                <a:cs typeface="Tahoma"/>
              </a:rPr>
              <a:t>гриппа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2181" y="1357482"/>
            <a:ext cx="44418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38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4950" spc="530" dirty="0">
                <a:solidFill>
                  <a:srgbClr val="231F20"/>
                </a:solidFill>
                <a:latin typeface="Tahoma"/>
                <a:cs typeface="Tahoma"/>
              </a:rPr>
              <a:t>оронави</a:t>
            </a:r>
            <a:r>
              <a:rPr sz="4950" spc="465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4950" spc="280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4950" spc="540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31598" y="1357482"/>
            <a:ext cx="3681729" cy="147066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09220" marR="5080" indent="-97155">
              <a:lnSpc>
                <a:spcPts val="5440"/>
              </a:lnSpc>
              <a:spcBef>
                <a:spcPts val="695"/>
              </a:spcBef>
            </a:pPr>
            <a:r>
              <a:rPr sz="4950" spc="705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4950" spc="575" dirty="0">
                <a:solidFill>
                  <a:srgbClr val="231F20"/>
                </a:solidFill>
                <a:latin typeface="Tahoma"/>
                <a:cs typeface="Tahoma"/>
              </a:rPr>
              <a:t>инови</a:t>
            </a:r>
            <a:r>
              <a:rPr sz="4950" spc="50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4950" spc="280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4950" spc="420" dirty="0">
                <a:solidFill>
                  <a:srgbClr val="231F20"/>
                </a:solidFill>
                <a:latin typeface="Tahoma"/>
                <a:cs typeface="Tahoma"/>
              </a:rPr>
              <a:t>с  </a:t>
            </a:r>
            <a:r>
              <a:rPr sz="4950" spc="375" dirty="0">
                <a:solidFill>
                  <a:srgbClr val="231F20"/>
                </a:solidFill>
                <a:latin typeface="Tahoma"/>
                <a:cs typeface="Tahoma"/>
              </a:rPr>
              <a:t>(насморк)</a:t>
            </a:r>
            <a:endParaRPr sz="495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3670" y="3775738"/>
            <a:ext cx="4765675" cy="4747260"/>
            <a:chOff x="833670" y="3775738"/>
            <a:chExt cx="4765675" cy="474726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0101" y="3775738"/>
              <a:ext cx="349067" cy="3304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670" y="3775738"/>
              <a:ext cx="585510" cy="6274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3670" y="7895068"/>
              <a:ext cx="585500" cy="6275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50101" y="8192085"/>
              <a:ext cx="349067" cy="3304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3670" y="3775738"/>
              <a:ext cx="4765498" cy="474683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7559309" y="3870615"/>
            <a:ext cx="4838065" cy="4791075"/>
            <a:chOff x="7559309" y="3870615"/>
            <a:chExt cx="4838065" cy="479107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79339" y="3870615"/>
              <a:ext cx="317644" cy="3283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59309" y="3870615"/>
              <a:ext cx="465451" cy="5209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59309" y="7906785"/>
              <a:ext cx="763107" cy="7546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781672" y="8099345"/>
              <a:ext cx="615311" cy="5620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59309" y="3870615"/>
              <a:ext cx="4837674" cy="47908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9" y="864162"/>
            <a:ext cx="18762345" cy="3183890"/>
          </a:xfrm>
          <a:custGeom>
            <a:avLst/>
            <a:gdLst/>
            <a:ahLst/>
            <a:cxnLst/>
            <a:rect l="l" t="t" r="r" b="b"/>
            <a:pathLst>
              <a:path w="18762345" h="3183890">
                <a:moveTo>
                  <a:pt x="18761837" y="0"/>
                </a:moveTo>
                <a:lnTo>
                  <a:pt x="0" y="0"/>
                </a:lnTo>
                <a:lnTo>
                  <a:pt x="0" y="3183588"/>
                </a:lnTo>
                <a:lnTo>
                  <a:pt x="18761837" y="3183588"/>
                </a:lnTo>
                <a:lnTo>
                  <a:pt x="18761837" y="0"/>
                </a:lnTo>
                <a:close/>
              </a:path>
            </a:pathLst>
          </a:custGeom>
          <a:solidFill>
            <a:srgbClr val="9086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1513" y="1004448"/>
            <a:ext cx="6550659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290" dirty="0">
                <a:solidFill>
                  <a:srgbClr val="EBE6E3"/>
                </a:solidFill>
              </a:rPr>
              <a:t>Ч</a:t>
            </a:r>
            <a:r>
              <a:rPr spc="-170" dirty="0">
                <a:solidFill>
                  <a:srgbClr val="EBE6E3"/>
                </a:solidFill>
              </a:rPr>
              <a:t>т</a:t>
            </a:r>
            <a:r>
              <a:rPr spc="-250" dirty="0">
                <a:solidFill>
                  <a:srgbClr val="EBE6E3"/>
                </a:solidFill>
              </a:rPr>
              <a:t>о</a:t>
            </a:r>
            <a:r>
              <a:rPr spc="-465" dirty="0">
                <a:solidFill>
                  <a:srgbClr val="EBE6E3"/>
                </a:solidFill>
              </a:rPr>
              <a:t> </a:t>
            </a:r>
            <a:r>
              <a:rPr spc="-40" dirty="0">
                <a:solidFill>
                  <a:srgbClr val="EBE6E3"/>
                </a:solidFill>
              </a:rPr>
              <a:t>д</a:t>
            </a:r>
            <a:r>
              <a:rPr spc="-75" dirty="0">
                <a:solidFill>
                  <a:srgbClr val="EBE6E3"/>
                </a:solidFill>
              </a:rPr>
              <a:t>е</a:t>
            </a:r>
            <a:r>
              <a:rPr spc="-275" dirty="0">
                <a:solidFill>
                  <a:srgbClr val="EBE6E3"/>
                </a:solidFill>
              </a:rPr>
              <a:t>лат</a:t>
            </a:r>
            <a:r>
              <a:rPr spc="-710" dirty="0">
                <a:solidFill>
                  <a:srgbClr val="EBE6E3"/>
                </a:solidFill>
              </a:rPr>
              <a:t>ь</a:t>
            </a:r>
            <a:r>
              <a:rPr spc="-210" dirty="0">
                <a:solidFill>
                  <a:srgbClr val="EBE6E3"/>
                </a:solidFill>
              </a:rPr>
              <a:t>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19875" y="2604100"/>
            <a:ext cx="19411950" cy="7833359"/>
            <a:chOff x="319875" y="2604100"/>
            <a:chExt cx="19411950" cy="783335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8732" y="2604100"/>
              <a:ext cx="9172546" cy="7833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875" y="2604111"/>
              <a:ext cx="10041976" cy="78330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016" y="8632473"/>
            <a:ext cx="11097895" cy="225806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50"/>
              </a:spcBef>
            </a:pPr>
            <a:r>
              <a:rPr sz="7900" b="1" spc="-42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7900" b="1" spc="-360" dirty="0">
                <a:solidFill>
                  <a:srgbClr val="3C3835"/>
                </a:solidFill>
                <a:latin typeface="Verdana"/>
                <a:cs typeface="Verdana"/>
              </a:rPr>
              <a:t>ак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229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7900" b="1" spc="-31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7900" b="1" spc="-235" dirty="0">
                <a:solidFill>
                  <a:srgbClr val="3C3835"/>
                </a:solidFill>
                <a:latin typeface="Verdana"/>
                <a:cs typeface="Verdana"/>
              </a:rPr>
              <a:t>аги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285" dirty="0">
                <a:solidFill>
                  <a:srgbClr val="3C3835"/>
                </a:solidFill>
                <a:latin typeface="Verdana"/>
                <a:cs typeface="Verdana"/>
              </a:rPr>
              <a:t>попада</a:t>
            </a:r>
            <a:r>
              <a:rPr sz="7900" b="1" spc="-869" dirty="0">
                <a:solidFill>
                  <a:srgbClr val="3C3835"/>
                </a:solidFill>
                <a:latin typeface="Verdana"/>
                <a:cs typeface="Verdana"/>
              </a:rPr>
              <a:t>ю</a:t>
            </a:r>
            <a:r>
              <a:rPr sz="7900" b="1" spc="5" dirty="0">
                <a:solidFill>
                  <a:srgbClr val="3C3835"/>
                </a:solidFill>
                <a:latin typeface="Verdana"/>
                <a:cs typeface="Verdana"/>
              </a:rPr>
              <a:t>т  </a:t>
            </a:r>
            <a:r>
              <a:rPr sz="7900" b="1" spc="-430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310" dirty="0">
                <a:solidFill>
                  <a:srgbClr val="3C3835"/>
                </a:solidFill>
                <a:latin typeface="Verdana"/>
                <a:cs typeface="Verdana"/>
              </a:rPr>
              <a:t>наш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195" dirty="0">
                <a:solidFill>
                  <a:srgbClr val="3C3835"/>
                </a:solidFill>
                <a:latin typeface="Verdana"/>
                <a:cs typeface="Verdana"/>
              </a:rPr>
              <a:t>орган</a:t>
            </a:r>
            <a:r>
              <a:rPr sz="7900" b="1" spc="-25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r>
              <a:rPr sz="7900" b="1" spc="-125" dirty="0">
                <a:solidFill>
                  <a:srgbClr val="3C3835"/>
                </a:solidFill>
                <a:latin typeface="Verdana"/>
                <a:cs typeface="Verdana"/>
              </a:rPr>
              <a:t>з</a:t>
            </a:r>
            <a:r>
              <a:rPr sz="7900" b="1" spc="30" dirty="0">
                <a:solidFill>
                  <a:srgbClr val="3C3835"/>
                </a:solidFill>
                <a:latin typeface="Verdana"/>
                <a:cs typeface="Verdana"/>
              </a:rPr>
              <a:t>м</a:t>
            </a:r>
            <a:r>
              <a:rPr sz="7900" b="1" spc="-210" dirty="0">
                <a:solidFill>
                  <a:srgbClr val="3C3835"/>
                </a:solidFill>
                <a:latin typeface="Verdana"/>
                <a:cs typeface="Verdana"/>
              </a:rPr>
              <a:t>?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736632" y="0"/>
            <a:ext cx="4823460" cy="2411730"/>
          </a:xfrm>
          <a:custGeom>
            <a:avLst/>
            <a:gdLst/>
            <a:ahLst/>
            <a:cxnLst/>
            <a:rect l="l" t="t" r="r" b="b"/>
            <a:pathLst>
              <a:path w="4823459" h="2411730">
                <a:moveTo>
                  <a:pt x="4823067" y="0"/>
                </a:moveTo>
                <a:lnTo>
                  <a:pt x="0" y="0"/>
                </a:lnTo>
                <a:lnTo>
                  <a:pt x="480" y="48612"/>
                </a:lnTo>
                <a:lnTo>
                  <a:pt x="1914" y="96990"/>
                </a:lnTo>
                <a:lnTo>
                  <a:pt x="4294" y="145125"/>
                </a:lnTo>
                <a:lnTo>
                  <a:pt x="7611" y="193007"/>
                </a:lnTo>
                <a:lnTo>
                  <a:pt x="11855" y="240629"/>
                </a:lnTo>
                <a:lnTo>
                  <a:pt x="17017" y="287981"/>
                </a:lnTo>
                <a:lnTo>
                  <a:pt x="23089" y="335054"/>
                </a:lnTo>
                <a:lnTo>
                  <a:pt x="30061" y="381839"/>
                </a:lnTo>
                <a:lnTo>
                  <a:pt x="37924" y="428327"/>
                </a:lnTo>
                <a:lnTo>
                  <a:pt x="46670" y="474509"/>
                </a:lnTo>
                <a:lnTo>
                  <a:pt x="56289" y="520375"/>
                </a:lnTo>
                <a:lnTo>
                  <a:pt x="66773" y="565918"/>
                </a:lnTo>
                <a:lnTo>
                  <a:pt x="78112" y="611128"/>
                </a:lnTo>
                <a:lnTo>
                  <a:pt x="90297" y="655995"/>
                </a:lnTo>
                <a:lnTo>
                  <a:pt x="103320" y="700512"/>
                </a:lnTo>
                <a:lnTo>
                  <a:pt x="117171" y="744668"/>
                </a:lnTo>
                <a:lnTo>
                  <a:pt x="131842" y="788455"/>
                </a:lnTo>
                <a:lnTo>
                  <a:pt x="147322" y="831865"/>
                </a:lnTo>
                <a:lnTo>
                  <a:pt x="163604" y="874887"/>
                </a:lnTo>
                <a:lnTo>
                  <a:pt x="180679" y="917513"/>
                </a:lnTo>
                <a:lnTo>
                  <a:pt x="198537" y="959734"/>
                </a:lnTo>
                <a:lnTo>
                  <a:pt x="217169" y="1001540"/>
                </a:lnTo>
                <a:lnTo>
                  <a:pt x="236566" y="1042924"/>
                </a:lnTo>
                <a:lnTo>
                  <a:pt x="256720" y="1083876"/>
                </a:lnTo>
                <a:lnTo>
                  <a:pt x="277621" y="1124386"/>
                </a:lnTo>
                <a:lnTo>
                  <a:pt x="299260" y="1164446"/>
                </a:lnTo>
                <a:lnTo>
                  <a:pt x="321629" y="1204047"/>
                </a:lnTo>
                <a:lnTo>
                  <a:pt x="344718" y="1243180"/>
                </a:lnTo>
                <a:lnTo>
                  <a:pt x="368518" y="1281836"/>
                </a:lnTo>
                <a:lnTo>
                  <a:pt x="393021" y="1320006"/>
                </a:lnTo>
                <a:lnTo>
                  <a:pt x="418216" y="1357680"/>
                </a:lnTo>
                <a:lnTo>
                  <a:pt x="444096" y="1394851"/>
                </a:lnTo>
                <a:lnTo>
                  <a:pt x="470652" y="1431508"/>
                </a:lnTo>
                <a:lnTo>
                  <a:pt x="497873" y="1467643"/>
                </a:lnTo>
                <a:lnTo>
                  <a:pt x="525752" y="1503247"/>
                </a:lnTo>
                <a:lnTo>
                  <a:pt x="554279" y="1538310"/>
                </a:lnTo>
                <a:lnTo>
                  <a:pt x="583446" y="1572825"/>
                </a:lnTo>
                <a:lnTo>
                  <a:pt x="613242" y="1606781"/>
                </a:lnTo>
                <a:lnTo>
                  <a:pt x="643660" y="1640170"/>
                </a:lnTo>
                <a:lnTo>
                  <a:pt x="674690" y="1672983"/>
                </a:lnTo>
                <a:lnTo>
                  <a:pt x="706324" y="1705211"/>
                </a:lnTo>
                <a:lnTo>
                  <a:pt x="738551" y="1736844"/>
                </a:lnTo>
                <a:lnTo>
                  <a:pt x="771364" y="1767874"/>
                </a:lnTo>
                <a:lnTo>
                  <a:pt x="804753" y="1798292"/>
                </a:lnTo>
                <a:lnTo>
                  <a:pt x="838709" y="1828089"/>
                </a:lnTo>
                <a:lnTo>
                  <a:pt x="873223" y="1857255"/>
                </a:lnTo>
                <a:lnTo>
                  <a:pt x="908287" y="1885783"/>
                </a:lnTo>
                <a:lnTo>
                  <a:pt x="943891" y="1913662"/>
                </a:lnTo>
                <a:lnTo>
                  <a:pt x="980026" y="1940883"/>
                </a:lnTo>
                <a:lnTo>
                  <a:pt x="1016683" y="1967439"/>
                </a:lnTo>
                <a:lnTo>
                  <a:pt x="1053853" y="1993319"/>
                </a:lnTo>
                <a:lnTo>
                  <a:pt x="1091528" y="2018515"/>
                </a:lnTo>
                <a:lnTo>
                  <a:pt x="1129697" y="2043018"/>
                </a:lnTo>
                <a:lnTo>
                  <a:pt x="1168353" y="2066818"/>
                </a:lnTo>
                <a:lnTo>
                  <a:pt x="1207486" y="2089907"/>
                </a:lnTo>
                <a:lnTo>
                  <a:pt x="1247087" y="2112276"/>
                </a:lnTo>
                <a:lnTo>
                  <a:pt x="1287148" y="2133915"/>
                </a:lnTo>
                <a:lnTo>
                  <a:pt x="1327658" y="2154816"/>
                </a:lnTo>
                <a:lnTo>
                  <a:pt x="1368610" y="2174970"/>
                </a:lnTo>
                <a:lnTo>
                  <a:pt x="1409993" y="2194368"/>
                </a:lnTo>
                <a:lnTo>
                  <a:pt x="1451800" y="2213000"/>
                </a:lnTo>
                <a:lnTo>
                  <a:pt x="1494021" y="2230858"/>
                </a:lnTo>
                <a:lnTo>
                  <a:pt x="1536647" y="2247932"/>
                </a:lnTo>
                <a:lnTo>
                  <a:pt x="1579669" y="2264215"/>
                </a:lnTo>
                <a:lnTo>
                  <a:pt x="1623079" y="2279695"/>
                </a:lnTo>
                <a:lnTo>
                  <a:pt x="1666866" y="2294366"/>
                </a:lnTo>
                <a:lnTo>
                  <a:pt x="1711023" y="2308217"/>
                </a:lnTo>
                <a:lnTo>
                  <a:pt x="1755539" y="2321240"/>
                </a:lnTo>
                <a:lnTo>
                  <a:pt x="1800407" y="2333425"/>
                </a:lnTo>
                <a:lnTo>
                  <a:pt x="1845617" y="2344765"/>
                </a:lnTo>
                <a:lnTo>
                  <a:pt x="1891160" y="2355248"/>
                </a:lnTo>
                <a:lnTo>
                  <a:pt x="1937026" y="2364868"/>
                </a:lnTo>
                <a:lnTo>
                  <a:pt x="1983208" y="2373613"/>
                </a:lnTo>
                <a:lnTo>
                  <a:pt x="2029697" y="2381477"/>
                </a:lnTo>
                <a:lnTo>
                  <a:pt x="2076482" y="2388449"/>
                </a:lnTo>
                <a:lnTo>
                  <a:pt x="2123555" y="2394521"/>
                </a:lnTo>
                <a:lnTo>
                  <a:pt x="2170907" y="2399683"/>
                </a:lnTo>
                <a:lnTo>
                  <a:pt x="2218529" y="2403927"/>
                </a:lnTo>
                <a:lnTo>
                  <a:pt x="2266413" y="2407244"/>
                </a:lnTo>
                <a:lnTo>
                  <a:pt x="2314548" y="2409624"/>
                </a:lnTo>
                <a:lnTo>
                  <a:pt x="2362926" y="2411058"/>
                </a:lnTo>
                <a:lnTo>
                  <a:pt x="2411539" y="2411539"/>
                </a:lnTo>
                <a:lnTo>
                  <a:pt x="2460151" y="2411058"/>
                </a:lnTo>
                <a:lnTo>
                  <a:pt x="2508529" y="2409624"/>
                </a:lnTo>
                <a:lnTo>
                  <a:pt x="2556664" y="2407244"/>
                </a:lnTo>
                <a:lnTo>
                  <a:pt x="2604547" y="2403927"/>
                </a:lnTo>
                <a:lnTo>
                  <a:pt x="2652168" y="2399683"/>
                </a:lnTo>
                <a:lnTo>
                  <a:pt x="2699520" y="2394521"/>
                </a:lnTo>
                <a:lnTo>
                  <a:pt x="2746593" y="2388449"/>
                </a:lnTo>
                <a:lnTo>
                  <a:pt x="2793378" y="2381477"/>
                </a:lnTo>
                <a:lnTo>
                  <a:pt x="2839866" y="2373613"/>
                </a:lnTo>
                <a:lnTo>
                  <a:pt x="2886047" y="2364868"/>
                </a:lnTo>
                <a:lnTo>
                  <a:pt x="2931914" y="2355248"/>
                </a:lnTo>
                <a:lnTo>
                  <a:pt x="2977457" y="2344765"/>
                </a:lnTo>
                <a:lnTo>
                  <a:pt x="3022666" y="2333425"/>
                </a:lnTo>
                <a:lnTo>
                  <a:pt x="3067534" y="2321240"/>
                </a:lnTo>
                <a:lnTo>
                  <a:pt x="3112050" y="2308217"/>
                </a:lnTo>
                <a:lnTo>
                  <a:pt x="3156206" y="2294366"/>
                </a:lnTo>
                <a:lnTo>
                  <a:pt x="3199993" y="2279695"/>
                </a:lnTo>
                <a:lnTo>
                  <a:pt x="3243402" y="2264215"/>
                </a:lnTo>
                <a:lnTo>
                  <a:pt x="3286424" y="2247932"/>
                </a:lnTo>
                <a:lnTo>
                  <a:pt x="3329050" y="2230858"/>
                </a:lnTo>
                <a:lnTo>
                  <a:pt x="3371271" y="2213000"/>
                </a:lnTo>
                <a:lnTo>
                  <a:pt x="3413078" y="2194368"/>
                </a:lnTo>
                <a:lnTo>
                  <a:pt x="3454461" y="2174970"/>
                </a:lnTo>
                <a:lnTo>
                  <a:pt x="3495412" y="2154816"/>
                </a:lnTo>
                <a:lnTo>
                  <a:pt x="3535923" y="2133915"/>
                </a:lnTo>
                <a:lnTo>
                  <a:pt x="3575983" y="2112276"/>
                </a:lnTo>
                <a:lnTo>
                  <a:pt x="3615584" y="2089907"/>
                </a:lnTo>
                <a:lnTo>
                  <a:pt x="3654717" y="2066818"/>
                </a:lnTo>
                <a:lnTo>
                  <a:pt x="3693372" y="2043018"/>
                </a:lnTo>
                <a:lnTo>
                  <a:pt x="3731542" y="2018515"/>
                </a:lnTo>
                <a:lnTo>
                  <a:pt x="3769216" y="1993319"/>
                </a:lnTo>
                <a:lnTo>
                  <a:pt x="3806386" y="1967439"/>
                </a:lnTo>
                <a:lnTo>
                  <a:pt x="3843043" y="1940883"/>
                </a:lnTo>
                <a:lnTo>
                  <a:pt x="3879178" y="1913662"/>
                </a:lnTo>
                <a:lnTo>
                  <a:pt x="3914782" y="1885783"/>
                </a:lnTo>
                <a:lnTo>
                  <a:pt x="3949845" y="1857255"/>
                </a:lnTo>
                <a:lnTo>
                  <a:pt x="3984360" y="1828089"/>
                </a:lnTo>
                <a:lnTo>
                  <a:pt x="4018316" y="1798292"/>
                </a:lnTo>
                <a:lnTo>
                  <a:pt x="4051704" y="1767874"/>
                </a:lnTo>
                <a:lnTo>
                  <a:pt x="4084517" y="1736844"/>
                </a:lnTo>
                <a:lnTo>
                  <a:pt x="4116745" y="1705211"/>
                </a:lnTo>
                <a:lnTo>
                  <a:pt x="4148378" y="1672983"/>
                </a:lnTo>
                <a:lnTo>
                  <a:pt x="4179408" y="1640170"/>
                </a:lnTo>
                <a:lnTo>
                  <a:pt x="4209826" y="1606781"/>
                </a:lnTo>
                <a:lnTo>
                  <a:pt x="4239622" y="1572825"/>
                </a:lnTo>
                <a:lnTo>
                  <a:pt x="4268788" y="1538310"/>
                </a:lnTo>
                <a:lnTo>
                  <a:pt x="4297315" y="1503247"/>
                </a:lnTo>
                <a:lnTo>
                  <a:pt x="4325194" y="1467643"/>
                </a:lnTo>
                <a:lnTo>
                  <a:pt x="4352416" y="1431508"/>
                </a:lnTo>
                <a:lnTo>
                  <a:pt x="4378971" y="1394851"/>
                </a:lnTo>
                <a:lnTo>
                  <a:pt x="4404851" y="1357680"/>
                </a:lnTo>
                <a:lnTo>
                  <a:pt x="4430047" y="1320006"/>
                </a:lnTo>
                <a:lnTo>
                  <a:pt x="4454549" y="1281836"/>
                </a:lnTo>
                <a:lnTo>
                  <a:pt x="4478349" y="1243180"/>
                </a:lnTo>
                <a:lnTo>
                  <a:pt x="4501438" y="1204047"/>
                </a:lnTo>
                <a:lnTo>
                  <a:pt x="4523807" y="1164446"/>
                </a:lnTo>
                <a:lnTo>
                  <a:pt x="4545446" y="1124386"/>
                </a:lnTo>
                <a:lnTo>
                  <a:pt x="4566347" y="1083876"/>
                </a:lnTo>
                <a:lnTo>
                  <a:pt x="4586501" y="1042924"/>
                </a:lnTo>
                <a:lnTo>
                  <a:pt x="4605898" y="1001540"/>
                </a:lnTo>
                <a:lnTo>
                  <a:pt x="4624530" y="959734"/>
                </a:lnTo>
                <a:lnTo>
                  <a:pt x="4642388" y="917513"/>
                </a:lnTo>
                <a:lnTo>
                  <a:pt x="4659462" y="874887"/>
                </a:lnTo>
                <a:lnTo>
                  <a:pt x="4675745" y="831865"/>
                </a:lnTo>
                <a:lnTo>
                  <a:pt x="4691225" y="788455"/>
                </a:lnTo>
                <a:lnTo>
                  <a:pt x="4705896" y="744668"/>
                </a:lnTo>
                <a:lnTo>
                  <a:pt x="4719747" y="700512"/>
                </a:lnTo>
                <a:lnTo>
                  <a:pt x="4732769" y="655995"/>
                </a:lnTo>
                <a:lnTo>
                  <a:pt x="4744955" y="611128"/>
                </a:lnTo>
                <a:lnTo>
                  <a:pt x="4756294" y="565918"/>
                </a:lnTo>
                <a:lnTo>
                  <a:pt x="4766777" y="520375"/>
                </a:lnTo>
                <a:lnTo>
                  <a:pt x="4776397" y="474509"/>
                </a:lnTo>
                <a:lnTo>
                  <a:pt x="4785142" y="428327"/>
                </a:lnTo>
                <a:lnTo>
                  <a:pt x="4793006" y="381839"/>
                </a:lnTo>
                <a:lnTo>
                  <a:pt x="4799978" y="335054"/>
                </a:lnTo>
                <a:lnTo>
                  <a:pt x="4806050" y="287981"/>
                </a:lnTo>
                <a:lnTo>
                  <a:pt x="4811212" y="240629"/>
                </a:lnTo>
                <a:lnTo>
                  <a:pt x="4815456" y="193007"/>
                </a:lnTo>
                <a:lnTo>
                  <a:pt x="4818772" y="145125"/>
                </a:lnTo>
                <a:lnTo>
                  <a:pt x="4821152" y="96990"/>
                </a:lnTo>
                <a:lnTo>
                  <a:pt x="4822587" y="48612"/>
                </a:lnTo>
                <a:lnTo>
                  <a:pt x="4823067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204700">
              <a:lnSpc>
                <a:spcPct val="100000"/>
              </a:lnSpc>
              <a:spcBef>
                <a:spcPts val="95"/>
              </a:spcBef>
            </a:pPr>
            <a:r>
              <a:rPr spc="575" dirty="0"/>
              <a:t>С</a:t>
            </a:r>
            <a:r>
              <a:rPr spc="-290" dirty="0"/>
              <a:t> </a:t>
            </a:r>
            <a:r>
              <a:rPr spc="440" dirty="0"/>
              <a:t>грязью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724" y="453441"/>
            <a:ext cx="12219313" cy="80952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40126" y="3696846"/>
            <a:ext cx="6667304" cy="71801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7801" y="8897027"/>
            <a:ext cx="4823460" cy="2411730"/>
          </a:xfrm>
          <a:custGeom>
            <a:avLst/>
            <a:gdLst/>
            <a:ahLst/>
            <a:cxnLst/>
            <a:rect l="l" t="t" r="r" b="b"/>
            <a:pathLst>
              <a:path w="4823459" h="2411729">
                <a:moveTo>
                  <a:pt x="2411528" y="0"/>
                </a:moveTo>
                <a:lnTo>
                  <a:pt x="2362916" y="480"/>
                </a:lnTo>
                <a:lnTo>
                  <a:pt x="2314537" y="1914"/>
                </a:lnTo>
                <a:lnTo>
                  <a:pt x="2266402" y="4294"/>
                </a:lnTo>
                <a:lnTo>
                  <a:pt x="2218519" y="7611"/>
                </a:lnTo>
                <a:lnTo>
                  <a:pt x="2170897" y="11855"/>
                </a:lnTo>
                <a:lnTo>
                  <a:pt x="2123544" y="17017"/>
                </a:lnTo>
                <a:lnTo>
                  <a:pt x="2076471" y="23089"/>
                </a:lnTo>
                <a:lnTo>
                  <a:pt x="2029686" y="30061"/>
                </a:lnTo>
                <a:lnTo>
                  <a:pt x="1983198" y="37924"/>
                </a:lnTo>
                <a:lnTo>
                  <a:pt x="1937016" y="46670"/>
                </a:lnTo>
                <a:lnTo>
                  <a:pt x="1891150" y="56289"/>
                </a:lnTo>
                <a:lnTo>
                  <a:pt x="1845607" y="66773"/>
                </a:lnTo>
                <a:lnTo>
                  <a:pt x="1800397" y="78112"/>
                </a:lnTo>
                <a:lnTo>
                  <a:pt x="1755530" y="90297"/>
                </a:lnTo>
                <a:lnTo>
                  <a:pt x="1711013" y="103320"/>
                </a:lnTo>
                <a:lnTo>
                  <a:pt x="1666857" y="117171"/>
                </a:lnTo>
                <a:lnTo>
                  <a:pt x="1623069" y="131841"/>
                </a:lnTo>
                <a:lnTo>
                  <a:pt x="1579660" y="147322"/>
                </a:lnTo>
                <a:lnTo>
                  <a:pt x="1536638" y="163604"/>
                </a:lnTo>
                <a:lnTo>
                  <a:pt x="1494012" y="180679"/>
                </a:lnTo>
                <a:lnTo>
                  <a:pt x="1451791" y="198536"/>
                </a:lnTo>
                <a:lnTo>
                  <a:pt x="1409985" y="217169"/>
                </a:lnTo>
                <a:lnTo>
                  <a:pt x="1368601" y="236566"/>
                </a:lnTo>
                <a:lnTo>
                  <a:pt x="1327650" y="256720"/>
                </a:lnTo>
                <a:lnTo>
                  <a:pt x="1287139" y="277621"/>
                </a:lnTo>
                <a:lnTo>
                  <a:pt x="1247079" y="299260"/>
                </a:lnTo>
                <a:lnTo>
                  <a:pt x="1207478" y="321629"/>
                </a:lnTo>
                <a:lnTo>
                  <a:pt x="1168346" y="344717"/>
                </a:lnTo>
                <a:lnTo>
                  <a:pt x="1129690" y="368518"/>
                </a:lnTo>
                <a:lnTo>
                  <a:pt x="1091520" y="393020"/>
                </a:lnTo>
                <a:lnTo>
                  <a:pt x="1053846" y="418216"/>
                </a:lnTo>
                <a:lnTo>
                  <a:pt x="1016676" y="444096"/>
                </a:lnTo>
                <a:lnTo>
                  <a:pt x="980019" y="470651"/>
                </a:lnTo>
                <a:lnTo>
                  <a:pt x="943884" y="497873"/>
                </a:lnTo>
                <a:lnTo>
                  <a:pt x="908281" y="525751"/>
                </a:lnTo>
                <a:lnTo>
                  <a:pt x="873217" y="554278"/>
                </a:lnTo>
                <a:lnTo>
                  <a:pt x="838703" y="583445"/>
                </a:lnTo>
                <a:lnTo>
                  <a:pt x="804747" y="613241"/>
                </a:lnTo>
                <a:lnTo>
                  <a:pt x="771358" y="643659"/>
                </a:lnTo>
                <a:lnTo>
                  <a:pt x="738546" y="674689"/>
                </a:lnTo>
                <a:lnTo>
                  <a:pt x="706318" y="706322"/>
                </a:lnTo>
                <a:lnTo>
                  <a:pt x="674685" y="738550"/>
                </a:lnTo>
                <a:lnTo>
                  <a:pt x="643655" y="771362"/>
                </a:lnTo>
                <a:lnTo>
                  <a:pt x="613238" y="804751"/>
                </a:lnTo>
                <a:lnTo>
                  <a:pt x="583441" y="838707"/>
                </a:lnTo>
                <a:lnTo>
                  <a:pt x="554275" y="873222"/>
                </a:lnTo>
                <a:lnTo>
                  <a:pt x="525748" y="908285"/>
                </a:lnTo>
                <a:lnTo>
                  <a:pt x="497869" y="943889"/>
                </a:lnTo>
                <a:lnTo>
                  <a:pt x="470648" y="980023"/>
                </a:lnTo>
                <a:lnTo>
                  <a:pt x="444093" y="1016680"/>
                </a:lnTo>
                <a:lnTo>
                  <a:pt x="418213" y="1053851"/>
                </a:lnTo>
                <a:lnTo>
                  <a:pt x="393017" y="1091525"/>
                </a:lnTo>
                <a:lnTo>
                  <a:pt x="368515" y="1129694"/>
                </a:lnTo>
                <a:lnTo>
                  <a:pt x="344715" y="1168350"/>
                </a:lnTo>
                <a:lnTo>
                  <a:pt x="321626" y="1207483"/>
                </a:lnTo>
                <a:lnTo>
                  <a:pt x="299258" y="1247084"/>
                </a:lnTo>
                <a:lnTo>
                  <a:pt x="277619" y="1287144"/>
                </a:lnTo>
                <a:lnTo>
                  <a:pt x="256718" y="1327654"/>
                </a:lnTo>
                <a:lnTo>
                  <a:pt x="236564" y="1368606"/>
                </a:lnTo>
                <a:lnTo>
                  <a:pt x="217167" y="1409989"/>
                </a:lnTo>
                <a:lnTo>
                  <a:pt x="198535" y="1451796"/>
                </a:lnTo>
                <a:lnTo>
                  <a:pt x="180677" y="1494017"/>
                </a:lnTo>
                <a:lnTo>
                  <a:pt x="163603" y="1536642"/>
                </a:lnTo>
                <a:lnTo>
                  <a:pt x="147321" y="1579664"/>
                </a:lnTo>
                <a:lnTo>
                  <a:pt x="131840" y="1623073"/>
                </a:lnTo>
                <a:lnTo>
                  <a:pt x="117170" y="1666861"/>
                </a:lnTo>
                <a:lnTo>
                  <a:pt x="103319" y="1711017"/>
                </a:lnTo>
                <a:lnTo>
                  <a:pt x="90297" y="1755533"/>
                </a:lnTo>
                <a:lnTo>
                  <a:pt x="78111" y="1800401"/>
                </a:lnTo>
                <a:lnTo>
                  <a:pt x="66772" y="1845610"/>
                </a:lnTo>
                <a:lnTo>
                  <a:pt x="56289" y="1891153"/>
                </a:lnTo>
                <a:lnTo>
                  <a:pt x="46670" y="1937019"/>
                </a:lnTo>
                <a:lnTo>
                  <a:pt x="37924" y="1983201"/>
                </a:lnTo>
                <a:lnTo>
                  <a:pt x="30061" y="2029689"/>
                </a:lnTo>
                <a:lnTo>
                  <a:pt x="23089" y="2076474"/>
                </a:lnTo>
                <a:lnTo>
                  <a:pt x="17017" y="2123546"/>
                </a:lnTo>
                <a:lnTo>
                  <a:pt x="11855" y="2170898"/>
                </a:lnTo>
                <a:lnTo>
                  <a:pt x="7611" y="2218520"/>
                </a:lnTo>
                <a:lnTo>
                  <a:pt x="4294" y="2266403"/>
                </a:lnTo>
                <a:lnTo>
                  <a:pt x="1914" y="2314538"/>
                </a:lnTo>
                <a:lnTo>
                  <a:pt x="480" y="2362916"/>
                </a:lnTo>
                <a:lnTo>
                  <a:pt x="0" y="2411528"/>
                </a:lnTo>
                <a:lnTo>
                  <a:pt x="4823057" y="2411528"/>
                </a:lnTo>
                <a:lnTo>
                  <a:pt x="4822577" y="2362916"/>
                </a:lnTo>
                <a:lnTo>
                  <a:pt x="4821142" y="2314538"/>
                </a:lnTo>
                <a:lnTo>
                  <a:pt x="4818762" y="2266403"/>
                </a:lnTo>
                <a:lnTo>
                  <a:pt x="4815445" y="2218520"/>
                </a:lnTo>
                <a:lnTo>
                  <a:pt x="4811202" y="2170898"/>
                </a:lnTo>
                <a:lnTo>
                  <a:pt x="4806039" y="2123546"/>
                </a:lnTo>
                <a:lnTo>
                  <a:pt x="4799968" y="2076474"/>
                </a:lnTo>
                <a:lnTo>
                  <a:pt x="4792995" y="2029689"/>
                </a:lnTo>
                <a:lnTo>
                  <a:pt x="4785132" y="1983201"/>
                </a:lnTo>
                <a:lnTo>
                  <a:pt x="4776386" y="1937019"/>
                </a:lnTo>
                <a:lnTo>
                  <a:pt x="4766767" y="1891153"/>
                </a:lnTo>
                <a:lnTo>
                  <a:pt x="4756283" y="1845610"/>
                </a:lnTo>
                <a:lnTo>
                  <a:pt x="4744944" y="1800401"/>
                </a:lnTo>
                <a:lnTo>
                  <a:pt x="4732759" y="1755533"/>
                </a:lnTo>
                <a:lnTo>
                  <a:pt x="4719736" y="1711017"/>
                </a:lnTo>
                <a:lnTo>
                  <a:pt x="4705885" y="1666861"/>
                </a:lnTo>
                <a:lnTo>
                  <a:pt x="4691215" y="1623073"/>
                </a:lnTo>
                <a:lnTo>
                  <a:pt x="4675734" y="1579664"/>
                </a:lnTo>
                <a:lnTo>
                  <a:pt x="4659452" y="1536642"/>
                </a:lnTo>
                <a:lnTo>
                  <a:pt x="4642378" y="1494017"/>
                </a:lnTo>
                <a:lnTo>
                  <a:pt x="4624520" y="1451796"/>
                </a:lnTo>
                <a:lnTo>
                  <a:pt x="4605888" y="1409989"/>
                </a:lnTo>
                <a:lnTo>
                  <a:pt x="4586490" y="1368606"/>
                </a:lnTo>
                <a:lnTo>
                  <a:pt x="4566337" y="1327654"/>
                </a:lnTo>
                <a:lnTo>
                  <a:pt x="4545436" y="1287144"/>
                </a:lnTo>
                <a:lnTo>
                  <a:pt x="4523796" y="1247084"/>
                </a:lnTo>
                <a:lnTo>
                  <a:pt x="4501428" y="1207483"/>
                </a:lnTo>
                <a:lnTo>
                  <a:pt x="4478339" y="1168350"/>
                </a:lnTo>
                <a:lnTo>
                  <a:pt x="4454539" y="1129694"/>
                </a:lnTo>
                <a:lnTo>
                  <a:pt x="4430036" y="1091525"/>
                </a:lnTo>
                <a:lnTo>
                  <a:pt x="4404841" y="1053851"/>
                </a:lnTo>
                <a:lnTo>
                  <a:pt x="4378961" y="1016680"/>
                </a:lnTo>
                <a:lnTo>
                  <a:pt x="4352405" y="980023"/>
                </a:lnTo>
                <a:lnTo>
                  <a:pt x="4325184" y="943889"/>
                </a:lnTo>
                <a:lnTo>
                  <a:pt x="4297305" y="908285"/>
                </a:lnTo>
                <a:lnTo>
                  <a:pt x="4268778" y="873222"/>
                </a:lnTo>
                <a:lnTo>
                  <a:pt x="4239612" y="838707"/>
                </a:lnTo>
                <a:lnTo>
                  <a:pt x="4209815" y="804751"/>
                </a:lnTo>
                <a:lnTo>
                  <a:pt x="4179397" y="771362"/>
                </a:lnTo>
                <a:lnTo>
                  <a:pt x="4148367" y="738550"/>
                </a:lnTo>
                <a:lnTo>
                  <a:pt x="4116734" y="706322"/>
                </a:lnTo>
                <a:lnTo>
                  <a:pt x="4084507" y="674689"/>
                </a:lnTo>
                <a:lnTo>
                  <a:pt x="4051694" y="643659"/>
                </a:lnTo>
                <a:lnTo>
                  <a:pt x="4018305" y="613241"/>
                </a:lnTo>
                <a:lnTo>
                  <a:pt x="3984349" y="583445"/>
                </a:lnTo>
                <a:lnTo>
                  <a:pt x="3949835" y="554278"/>
                </a:lnTo>
                <a:lnTo>
                  <a:pt x="3914771" y="525751"/>
                </a:lnTo>
                <a:lnTo>
                  <a:pt x="3879168" y="497873"/>
                </a:lnTo>
                <a:lnTo>
                  <a:pt x="3843033" y="470651"/>
                </a:lnTo>
                <a:lnTo>
                  <a:pt x="3806376" y="444096"/>
                </a:lnTo>
                <a:lnTo>
                  <a:pt x="3769206" y="418216"/>
                </a:lnTo>
                <a:lnTo>
                  <a:pt x="3731531" y="393020"/>
                </a:lnTo>
                <a:lnTo>
                  <a:pt x="3693362" y="368518"/>
                </a:lnTo>
                <a:lnTo>
                  <a:pt x="3654706" y="344717"/>
                </a:lnTo>
                <a:lnTo>
                  <a:pt x="3615573" y="321629"/>
                </a:lnTo>
                <a:lnTo>
                  <a:pt x="3575972" y="299260"/>
                </a:lnTo>
                <a:lnTo>
                  <a:pt x="3535912" y="277621"/>
                </a:lnTo>
                <a:lnTo>
                  <a:pt x="3495402" y="256720"/>
                </a:lnTo>
                <a:lnTo>
                  <a:pt x="3454451" y="236566"/>
                </a:lnTo>
                <a:lnTo>
                  <a:pt x="3413067" y="217169"/>
                </a:lnTo>
                <a:lnTo>
                  <a:pt x="3371260" y="198536"/>
                </a:lnTo>
                <a:lnTo>
                  <a:pt x="3329040" y="180679"/>
                </a:lnTo>
                <a:lnTo>
                  <a:pt x="3286414" y="163604"/>
                </a:lnTo>
                <a:lnTo>
                  <a:pt x="3243392" y="147322"/>
                </a:lnTo>
                <a:lnTo>
                  <a:pt x="3199983" y="131841"/>
                </a:lnTo>
                <a:lnTo>
                  <a:pt x="3156196" y="117171"/>
                </a:lnTo>
                <a:lnTo>
                  <a:pt x="3112039" y="103320"/>
                </a:lnTo>
                <a:lnTo>
                  <a:pt x="3067523" y="90297"/>
                </a:lnTo>
                <a:lnTo>
                  <a:pt x="3022656" y="78112"/>
                </a:lnTo>
                <a:lnTo>
                  <a:pt x="2977446" y="66773"/>
                </a:lnTo>
                <a:lnTo>
                  <a:pt x="2931904" y="56289"/>
                </a:lnTo>
                <a:lnTo>
                  <a:pt x="2886037" y="46670"/>
                </a:lnTo>
                <a:lnTo>
                  <a:pt x="2839855" y="37924"/>
                </a:lnTo>
                <a:lnTo>
                  <a:pt x="2793368" y="30061"/>
                </a:lnTo>
                <a:lnTo>
                  <a:pt x="2746583" y="23089"/>
                </a:lnTo>
                <a:lnTo>
                  <a:pt x="2699510" y="17017"/>
                </a:lnTo>
                <a:lnTo>
                  <a:pt x="2652158" y="11855"/>
                </a:lnTo>
                <a:lnTo>
                  <a:pt x="2604536" y="7611"/>
                </a:lnTo>
                <a:lnTo>
                  <a:pt x="2556653" y="4294"/>
                </a:lnTo>
                <a:lnTo>
                  <a:pt x="2508518" y="1914"/>
                </a:lnTo>
                <a:lnTo>
                  <a:pt x="2460140" y="480"/>
                </a:lnTo>
                <a:lnTo>
                  <a:pt x="2411528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16740" y="9975169"/>
            <a:ext cx="30054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575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sz="4950" spc="-2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spc="440" dirty="0">
                <a:solidFill>
                  <a:srgbClr val="231F20"/>
                </a:solidFill>
                <a:latin typeface="Tahoma"/>
                <a:cs typeface="Tahoma"/>
              </a:rPr>
              <a:t>грязью</a:t>
            </a:r>
            <a:endParaRPr sz="49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6122" y="457546"/>
            <a:ext cx="19658330" cy="10851515"/>
            <a:chOff x="446122" y="457546"/>
            <a:chExt cx="19658330" cy="108515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122" y="457546"/>
              <a:ext cx="7689148" cy="108510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7809" y="9490192"/>
              <a:ext cx="827461" cy="18183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8895" y="2996460"/>
              <a:ext cx="7273925" cy="72644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77516" y="1092385"/>
              <a:ext cx="13526769" cy="930275"/>
            </a:xfrm>
            <a:custGeom>
              <a:avLst/>
              <a:gdLst/>
              <a:ahLst/>
              <a:cxnLst/>
              <a:rect l="l" t="t" r="r" b="b"/>
              <a:pathLst>
                <a:path w="13526769" h="930275">
                  <a:moveTo>
                    <a:pt x="13526582" y="0"/>
                  </a:moveTo>
                  <a:lnTo>
                    <a:pt x="0" y="0"/>
                  </a:lnTo>
                  <a:lnTo>
                    <a:pt x="0" y="929971"/>
                  </a:lnTo>
                  <a:lnTo>
                    <a:pt x="13526582" y="929971"/>
                  </a:lnTo>
                  <a:lnTo>
                    <a:pt x="13526582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420" dirty="0"/>
              <a:t>К</a:t>
            </a:r>
            <a:r>
              <a:rPr spc="-360" dirty="0"/>
              <a:t>ак</a:t>
            </a:r>
            <a:r>
              <a:rPr spc="-465" dirty="0"/>
              <a:t> </a:t>
            </a:r>
            <a:r>
              <a:rPr spc="-229" dirty="0"/>
              <a:t>в</a:t>
            </a:r>
            <a:r>
              <a:rPr spc="-310" dirty="0"/>
              <a:t>р</a:t>
            </a:r>
            <a:r>
              <a:rPr spc="-235" dirty="0"/>
              <a:t>аги</a:t>
            </a:r>
            <a:r>
              <a:rPr spc="-465" dirty="0"/>
              <a:t> </a:t>
            </a:r>
            <a:r>
              <a:rPr spc="-285" dirty="0"/>
              <a:t>попада</a:t>
            </a:r>
            <a:r>
              <a:rPr spc="-869" dirty="0"/>
              <a:t>ю</a:t>
            </a:r>
            <a:r>
              <a:rPr spc="5" dirty="0"/>
              <a:t>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84202" y="1385335"/>
            <a:ext cx="938911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430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310" dirty="0">
                <a:solidFill>
                  <a:srgbClr val="3C3835"/>
                </a:solidFill>
                <a:latin typeface="Verdana"/>
                <a:cs typeface="Verdana"/>
              </a:rPr>
              <a:t>наш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195" dirty="0">
                <a:solidFill>
                  <a:srgbClr val="3C3835"/>
                </a:solidFill>
                <a:latin typeface="Verdana"/>
                <a:cs typeface="Verdana"/>
              </a:rPr>
              <a:t>орган</a:t>
            </a:r>
            <a:r>
              <a:rPr sz="7900" b="1" spc="-25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r>
              <a:rPr sz="7900" b="1" spc="-125" dirty="0">
                <a:solidFill>
                  <a:srgbClr val="3C3835"/>
                </a:solidFill>
                <a:latin typeface="Verdana"/>
                <a:cs typeface="Verdana"/>
              </a:rPr>
              <a:t>з</a:t>
            </a:r>
            <a:r>
              <a:rPr sz="7900" b="1" spc="30" dirty="0">
                <a:solidFill>
                  <a:srgbClr val="3C3835"/>
                </a:solidFill>
                <a:latin typeface="Verdana"/>
                <a:cs typeface="Verdana"/>
              </a:rPr>
              <a:t>м</a:t>
            </a:r>
            <a:r>
              <a:rPr sz="7900" b="1" spc="-210" dirty="0">
                <a:solidFill>
                  <a:srgbClr val="3C3835"/>
                </a:solidFill>
                <a:latin typeface="Verdana"/>
                <a:cs typeface="Verdana"/>
              </a:rPr>
              <a:t>?</a:t>
            </a:r>
            <a:endParaRPr sz="7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99210"/>
            <a:ext cx="20104100" cy="9109710"/>
            <a:chOff x="0" y="2199210"/>
            <a:chExt cx="20104100" cy="9109710"/>
          </a:xfrm>
        </p:grpSpPr>
        <p:sp>
          <p:nvSpPr>
            <p:cNvPr id="3" name="object 3"/>
            <p:cNvSpPr/>
            <p:nvPr/>
          </p:nvSpPr>
          <p:spPr>
            <a:xfrm>
              <a:off x="0" y="2199210"/>
              <a:ext cx="20104100" cy="9109710"/>
            </a:xfrm>
            <a:custGeom>
              <a:avLst/>
              <a:gdLst/>
              <a:ahLst/>
              <a:cxnLst/>
              <a:rect l="l" t="t" r="r" b="b"/>
              <a:pathLst>
                <a:path w="20104100" h="9109710">
                  <a:moveTo>
                    <a:pt x="20104099" y="0"/>
                  </a:moveTo>
                  <a:lnTo>
                    <a:pt x="0" y="0"/>
                  </a:lnTo>
                  <a:lnTo>
                    <a:pt x="0" y="9109345"/>
                  </a:lnTo>
                  <a:lnTo>
                    <a:pt x="20104099" y="9109345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716" y="2987247"/>
              <a:ext cx="6159822" cy="6159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6560" y="2987247"/>
              <a:ext cx="6159812" cy="6159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97174" y="2987247"/>
              <a:ext cx="6159833" cy="61595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2644235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91947" y="1185336"/>
            <a:ext cx="256857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705" dirty="0">
                <a:solidFill>
                  <a:srgbClr val="231F20"/>
                </a:solidFill>
                <a:latin typeface="Tahoma"/>
                <a:cs typeface="Tahoma"/>
              </a:rPr>
              <a:t>Ви</a:t>
            </a:r>
            <a:r>
              <a:rPr sz="4950" spc="60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4950" spc="280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4950" spc="550" dirty="0">
                <a:solidFill>
                  <a:srgbClr val="231F20"/>
                </a:solidFill>
                <a:latin typeface="Tahoma"/>
                <a:cs typeface="Tahoma"/>
              </a:rPr>
              <a:t>сы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11546" y="1185336"/>
            <a:ext cx="32188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520" dirty="0">
                <a:solidFill>
                  <a:srgbClr val="231F20"/>
                </a:solidFill>
                <a:latin typeface="Tahoma"/>
                <a:cs typeface="Tahoma"/>
              </a:rPr>
              <a:t>Ба</a:t>
            </a:r>
            <a:r>
              <a:rPr sz="4950" spc="42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4950" spc="10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4950" spc="610" dirty="0">
                <a:solidFill>
                  <a:srgbClr val="231F20"/>
                </a:solidFill>
                <a:latin typeface="Tahoma"/>
                <a:cs typeface="Tahoma"/>
              </a:rPr>
              <a:t>ерии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552503" y="1185336"/>
            <a:ext cx="44557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0" spc="530" dirty="0">
                <a:solidFill>
                  <a:srgbClr val="231F20"/>
                </a:solidFill>
                <a:latin typeface="Tahoma"/>
                <a:cs typeface="Tahoma"/>
              </a:rPr>
              <a:t>Яйца</a:t>
            </a:r>
            <a:r>
              <a:rPr sz="4950" b="0" spc="-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b="0" spc="385" dirty="0">
                <a:solidFill>
                  <a:srgbClr val="231F20"/>
                </a:solidFill>
                <a:latin typeface="Tahoma"/>
                <a:cs typeface="Tahoma"/>
              </a:rPr>
              <a:t>глистов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805" y="1087141"/>
            <a:ext cx="20075525" cy="10795"/>
          </a:xfrm>
          <a:custGeom>
            <a:avLst/>
            <a:gdLst/>
            <a:ahLst/>
            <a:cxnLst/>
            <a:rect l="l" t="t" r="r" b="b"/>
            <a:pathLst>
              <a:path w="20075525" h="10794">
                <a:moveTo>
                  <a:pt x="0" y="10470"/>
                </a:moveTo>
                <a:lnTo>
                  <a:pt x="20075294" y="10470"/>
                </a:lnTo>
                <a:lnTo>
                  <a:pt x="20075294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9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77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770" y="11308556"/>
                </a:lnTo>
                <a:lnTo>
                  <a:pt x="2009677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97123"/>
            <a:ext cx="18792190" cy="1225550"/>
          </a:xfrm>
          <a:custGeom>
            <a:avLst/>
            <a:gdLst/>
            <a:ahLst/>
            <a:cxnLst/>
            <a:rect l="l" t="t" r="r" b="b"/>
            <a:pathLst>
              <a:path w="18792190" h="1225550">
                <a:moveTo>
                  <a:pt x="18791982" y="0"/>
                </a:moveTo>
                <a:lnTo>
                  <a:pt x="0" y="0"/>
                </a:lnTo>
                <a:lnTo>
                  <a:pt x="0" y="1225533"/>
                </a:lnTo>
                <a:lnTo>
                  <a:pt x="18791982" y="1225533"/>
                </a:lnTo>
                <a:lnTo>
                  <a:pt x="18791982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6718" y="537696"/>
            <a:ext cx="6550659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290" dirty="0"/>
              <a:t>Ч</a:t>
            </a:r>
            <a:r>
              <a:rPr spc="-170" dirty="0"/>
              <a:t>т</a:t>
            </a:r>
            <a:r>
              <a:rPr spc="-250" dirty="0"/>
              <a:t>о</a:t>
            </a:r>
            <a:r>
              <a:rPr spc="-465" dirty="0"/>
              <a:t> </a:t>
            </a:r>
            <a:r>
              <a:rPr spc="-40" dirty="0"/>
              <a:t>д</a:t>
            </a:r>
            <a:r>
              <a:rPr spc="-75" dirty="0"/>
              <a:t>е</a:t>
            </a:r>
            <a:r>
              <a:rPr spc="-275" dirty="0"/>
              <a:t>лат</a:t>
            </a:r>
            <a:r>
              <a:rPr spc="-710" dirty="0"/>
              <a:t>ь</a:t>
            </a:r>
            <a:r>
              <a:rPr spc="-210" dirty="0"/>
              <a:t>?</a:t>
            </a:r>
          </a:p>
        </p:txBody>
      </p:sp>
      <p:sp>
        <p:nvSpPr>
          <p:cNvPr id="5" name="object 5"/>
          <p:cNvSpPr/>
          <p:nvPr/>
        </p:nvSpPr>
        <p:spPr>
          <a:xfrm>
            <a:off x="510384" y="8760378"/>
            <a:ext cx="5114925" cy="2548255"/>
          </a:xfrm>
          <a:custGeom>
            <a:avLst/>
            <a:gdLst/>
            <a:ahLst/>
            <a:cxnLst/>
            <a:rect l="l" t="t" r="r" b="b"/>
            <a:pathLst>
              <a:path w="5114925" h="2548254">
                <a:moveTo>
                  <a:pt x="2557406" y="0"/>
                </a:moveTo>
                <a:lnTo>
                  <a:pt x="2508807" y="452"/>
                </a:lnTo>
                <a:lnTo>
                  <a:pt x="2460429" y="1804"/>
                </a:lnTo>
                <a:lnTo>
                  <a:pt x="2412279" y="4048"/>
                </a:lnTo>
                <a:lnTo>
                  <a:pt x="2364365" y="7176"/>
                </a:lnTo>
                <a:lnTo>
                  <a:pt x="2316695" y="11179"/>
                </a:lnTo>
                <a:lnTo>
                  <a:pt x="2269276" y="16050"/>
                </a:lnTo>
                <a:lnTo>
                  <a:pt x="2222118" y="21780"/>
                </a:lnTo>
                <a:lnTo>
                  <a:pt x="2175228" y="28363"/>
                </a:lnTo>
                <a:lnTo>
                  <a:pt x="2128613" y="35789"/>
                </a:lnTo>
                <a:lnTo>
                  <a:pt x="2082283" y="44050"/>
                </a:lnTo>
                <a:lnTo>
                  <a:pt x="2036244" y="53140"/>
                </a:lnTo>
                <a:lnTo>
                  <a:pt x="1990506" y="63049"/>
                </a:lnTo>
                <a:lnTo>
                  <a:pt x="1945075" y="73770"/>
                </a:lnTo>
                <a:lnTo>
                  <a:pt x="1899961" y="85294"/>
                </a:lnTo>
                <a:lnTo>
                  <a:pt x="1855170" y="97614"/>
                </a:lnTo>
                <a:lnTo>
                  <a:pt x="1810711" y="110722"/>
                </a:lnTo>
                <a:lnTo>
                  <a:pt x="1766592" y="124610"/>
                </a:lnTo>
                <a:lnTo>
                  <a:pt x="1722822" y="139269"/>
                </a:lnTo>
                <a:lnTo>
                  <a:pt x="1679407" y="154693"/>
                </a:lnTo>
                <a:lnTo>
                  <a:pt x="1636356" y="170872"/>
                </a:lnTo>
                <a:lnTo>
                  <a:pt x="1593676" y="187798"/>
                </a:lnTo>
                <a:lnTo>
                  <a:pt x="1551377" y="205465"/>
                </a:lnTo>
                <a:lnTo>
                  <a:pt x="1509466" y="223863"/>
                </a:lnTo>
                <a:lnTo>
                  <a:pt x="1467951" y="242985"/>
                </a:lnTo>
                <a:lnTo>
                  <a:pt x="1426839" y="262822"/>
                </a:lnTo>
                <a:lnTo>
                  <a:pt x="1386139" y="283368"/>
                </a:lnTo>
                <a:lnTo>
                  <a:pt x="1345860" y="304613"/>
                </a:lnTo>
                <a:lnTo>
                  <a:pt x="1306008" y="326550"/>
                </a:lnTo>
                <a:lnTo>
                  <a:pt x="1266592" y="349171"/>
                </a:lnTo>
                <a:lnTo>
                  <a:pt x="1227620" y="372468"/>
                </a:lnTo>
                <a:lnTo>
                  <a:pt x="1189100" y="396432"/>
                </a:lnTo>
                <a:lnTo>
                  <a:pt x="1151040" y="421056"/>
                </a:lnTo>
                <a:lnTo>
                  <a:pt x="1113447" y="446332"/>
                </a:lnTo>
                <a:lnTo>
                  <a:pt x="1076331" y="472252"/>
                </a:lnTo>
                <a:lnTo>
                  <a:pt x="1039698" y="498807"/>
                </a:lnTo>
                <a:lnTo>
                  <a:pt x="1003557" y="525990"/>
                </a:lnTo>
                <a:lnTo>
                  <a:pt x="967916" y="553794"/>
                </a:lnTo>
                <a:lnTo>
                  <a:pt x="932783" y="582209"/>
                </a:lnTo>
                <a:lnTo>
                  <a:pt x="898166" y="611227"/>
                </a:lnTo>
                <a:lnTo>
                  <a:pt x="864073" y="640842"/>
                </a:lnTo>
                <a:lnTo>
                  <a:pt x="830511" y="671044"/>
                </a:lnTo>
                <a:lnTo>
                  <a:pt x="797490" y="701827"/>
                </a:lnTo>
                <a:lnTo>
                  <a:pt x="765016" y="733181"/>
                </a:lnTo>
                <a:lnTo>
                  <a:pt x="733098" y="765099"/>
                </a:lnTo>
                <a:lnTo>
                  <a:pt x="701744" y="797572"/>
                </a:lnTo>
                <a:lnTo>
                  <a:pt x="670961" y="830594"/>
                </a:lnTo>
                <a:lnTo>
                  <a:pt x="640759" y="864155"/>
                </a:lnTo>
                <a:lnTo>
                  <a:pt x="611144" y="898249"/>
                </a:lnTo>
                <a:lnTo>
                  <a:pt x="582125" y="932866"/>
                </a:lnTo>
                <a:lnTo>
                  <a:pt x="553710" y="967999"/>
                </a:lnTo>
                <a:lnTo>
                  <a:pt x="525907" y="1003640"/>
                </a:lnTo>
                <a:lnTo>
                  <a:pt x="498723" y="1039780"/>
                </a:lnTo>
                <a:lnTo>
                  <a:pt x="472168" y="1076413"/>
                </a:lnTo>
                <a:lnTo>
                  <a:pt x="446248" y="1113529"/>
                </a:lnTo>
                <a:lnTo>
                  <a:pt x="420972" y="1151122"/>
                </a:lnTo>
                <a:lnTo>
                  <a:pt x="396348" y="1189182"/>
                </a:lnTo>
                <a:lnTo>
                  <a:pt x="372383" y="1227702"/>
                </a:lnTo>
                <a:lnTo>
                  <a:pt x="349087" y="1266674"/>
                </a:lnTo>
                <a:lnTo>
                  <a:pt x="326466" y="1306090"/>
                </a:lnTo>
                <a:lnTo>
                  <a:pt x="304529" y="1345942"/>
                </a:lnTo>
                <a:lnTo>
                  <a:pt x="283283" y="1386222"/>
                </a:lnTo>
                <a:lnTo>
                  <a:pt x="262738" y="1426921"/>
                </a:lnTo>
                <a:lnTo>
                  <a:pt x="242900" y="1468033"/>
                </a:lnTo>
                <a:lnTo>
                  <a:pt x="223778" y="1509548"/>
                </a:lnTo>
                <a:lnTo>
                  <a:pt x="205379" y="1551459"/>
                </a:lnTo>
                <a:lnTo>
                  <a:pt x="187713" y="1593759"/>
                </a:lnTo>
                <a:lnTo>
                  <a:pt x="170786" y="1636438"/>
                </a:lnTo>
                <a:lnTo>
                  <a:pt x="154607" y="1679489"/>
                </a:lnTo>
                <a:lnTo>
                  <a:pt x="139184" y="1722904"/>
                </a:lnTo>
                <a:lnTo>
                  <a:pt x="124524" y="1766675"/>
                </a:lnTo>
                <a:lnTo>
                  <a:pt x="110636" y="1810794"/>
                </a:lnTo>
                <a:lnTo>
                  <a:pt x="97528" y="1855253"/>
                </a:lnTo>
                <a:lnTo>
                  <a:pt x="85208" y="1900044"/>
                </a:lnTo>
                <a:lnTo>
                  <a:pt x="73683" y="1945159"/>
                </a:lnTo>
                <a:lnTo>
                  <a:pt x="62962" y="1990589"/>
                </a:lnTo>
                <a:lnTo>
                  <a:pt x="53053" y="2036328"/>
                </a:lnTo>
                <a:lnTo>
                  <a:pt x="43964" y="2082367"/>
                </a:lnTo>
                <a:lnTo>
                  <a:pt x="35702" y="2128697"/>
                </a:lnTo>
                <a:lnTo>
                  <a:pt x="28276" y="2175312"/>
                </a:lnTo>
                <a:lnTo>
                  <a:pt x="21694" y="2222203"/>
                </a:lnTo>
                <a:lnTo>
                  <a:pt x="15963" y="2269361"/>
                </a:lnTo>
                <a:lnTo>
                  <a:pt x="11092" y="2316780"/>
                </a:lnTo>
                <a:lnTo>
                  <a:pt x="7089" y="2364450"/>
                </a:lnTo>
                <a:lnTo>
                  <a:pt x="3961" y="2412365"/>
                </a:lnTo>
                <a:lnTo>
                  <a:pt x="1717" y="2460515"/>
                </a:lnTo>
                <a:lnTo>
                  <a:pt x="365" y="2508894"/>
                </a:lnTo>
                <a:lnTo>
                  <a:pt x="0" y="2548177"/>
                </a:lnTo>
                <a:lnTo>
                  <a:pt x="5114812" y="2548177"/>
                </a:lnTo>
                <a:lnTo>
                  <a:pt x="5114446" y="2508894"/>
                </a:lnTo>
                <a:lnTo>
                  <a:pt x="5113094" y="2460515"/>
                </a:lnTo>
                <a:lnTo>
                  <a:pt x="5110850" y="2412365"/>
                </a:lnTo>
                <a:lnTo>
                  <a:pt x="5107722" y="2364450"/>
                </a:lnTo>
                <a:lnTo>
                  <a:pt x="5103719" y="2316780"/>
                </a:lnTo>
                <a:lnTo>
                  <a:pt x="5098848" y="2269361"/>
                </a:lnTo>
                <a:lnTo>
                  <a:pt x="5093117" y="2222203"/>
                </a:lnTo>
                <a:lnTo>
                  <a:pt x="5086535" y="2175312"/>
                </a:lnTo>
                <a:lnTo>
                  <a:pt x="5079109" y="2128697"/>
                </a:lnTo>
                <a:lnTo>
                  <a:pt x="5070847" y="2082367"/>
                </a:lnTo>
                <a:lnTo>
                  <a:pt x="5061758" y="2036328"/>
                </a:lnTo>
                <a:lnTo>
                  <a:pt x="5051849" y="1990589"/>
                </a:lnTo>
                <a:lnTo>
                  <a:pt x="5041128" y="1945159"/>
                </a:lnTo>
                <a:lnTo>
                  <a:pt x="5029603" y="1900044"/>
                </a:lnTo>
                <a:lnTo>
                  <a:pt x="5017283" y="1855253"/>
                </a:lnTo>
                <a:lnTo>
                  <a:pt x="5004175" y="1810794"/>
                </a:lnTo>
                <a:lnTo>
                  <a:pt x="4990287" y="1766675"/>
                </a:lnTo>
                <a:lnTo>
                  <a:pt x="4975627" y="1722904"/>
                </a:lnTo>
                <a:lnTo>
                  <a:pt x="4960204" y="1679489"/>
                </a:lnTo>
                <a:lnTo>
                  <a:pt x="4944025" y="1636438"/>
                </a:lnTo>
                <a:lnTo>
                  <a:pt x="4927098" y="1593759"/>
                </a:lnTo>
                <a:lnTo>
                  <a:pt x="4909432" y="1551459"/>
                </a:lnTo>
                <a:lnTo>
                  <a:pt x="4891033" y="1509548"/>
                </a:lnTo>
                <a:lnTo>
                  <a:pt x="4871911" y="1468033"/>
                </a:lnTo>
                <a:lnTo>
                  <a:pt x="4852074" y="1426921"/>
                </a:lnTo>
                <a:lnTo>
                  <a:pt x="4831528" y="1386222"/>
                </a:lnTo>
                <a:lnTo>
                  <a:pt x="4810283" y="1345942"/>
                </a:lnTo>
                <a:lnTo>
                  <a:pt x="4788346" y="1306090"/>
                </a:lnTo>
                <a:lnTo>
                  <a:pt x="4765725" y="1266674"/>
                </a:lnTo>
                <a:lnTo>
                  <a:pt x="4742428" y="1227702"/>
                </a:lnTo>
                <a:lnTo>
                  <a:pt x="4718463" y="1189182"/>
                </a:lnTo>
                <a:lnTo>
                  <a:pt x="4693839" y="1151122"/>
                </a:lnTo>
                <a:lnTo>
                  <a:pt x="4668563" y="1113529"/>
                </a:lnTo>
                <a:lnTo>
                  <a:pt x="4642643" y="1076413"/>
                </a:lnTo>
                <a:lnTo>
                  <a:pt x="4616088" y="1039780"/>
                </a:lnTo>
                <a:lnTo>
                  <a:pt x="4588904" y="1003640"/>
                </a:lnTo>
                <a:lnTo>
                  <a:pt x="4561101" y="967999"/>
                </a:lnTo>
                <a:lnTo>
                  <a:pt x="4532686" y="932866"/>
                </a:lnTo>
                <a:lnTo>
                  <a:pt x="4503667" y="898249"/>
                </a:lnTo>
                <a:lnTo>
                  <a:pt x="4474052" y="864155"/>
                </a:lnTo>
                <a:lnTo>
                  <a:pt x="4443850" y="830594"/>
                </a:lnTo>
                <a:lnTo>
                  <a:pt x="4413068" y="797572"/>
                </a:lnTo>
                <a:lnTo>
                  <a:pt x="4381713" y="765099"/>
                </a:lnTo>
                <a:lnTo>
                  <a:pt x="4349795" y="733181"/>
                </a:lnTo>
                <a:lnTo>
                  <a:pt x="4317322" y="701827"/>
                </a:lnTo>
                <a:lnTo>
                  <a:pt x="4284300" y="671044"/>
                </a:lnTo>
                <a:lnTo>
                  <a:pt x="4250738" y="640842"/>
                </a:lnTo>
                <a:lnTo>
                  <a:pt x="4216645" y="611227"/>
                </a:lnTo>
                <a:lnTo>
                  <a:pt x="4182028" y="582209"/>
                </a:lnTo>
                <a:lnTo>
                  <a:pt x="4146895" y="553794"/>
                </a:lnTo>
                <a:lnTo>
                  <a:pt x="4111254" y="525990"/>
                </a:lnTo>
                <a:lnTo>
                  <a:pt x="4075113" y="498807"/>
                </a:lnTo>
                <a:lnTo>
                  <a:pt x="4038480" y="472252"/>
                </a:lnTo>
                <a:lnTo>
                  <a:pt x="4001364" y="446332"/>
                </a:lnTo>
                <a:lnTo>
                  <a:pt x="3963772" y="421056"/>
                </a:lnTo>
                <a:lnTo>
                  <a:pt x="3925711" y="396432"/>
                </a:lnTo>
                <a:lnTo>
                  <a:pt x="3887191" y="372468"/>
                </a:lnTo>
                <a:lnTo>
                  <a:pt x="3848219" y="349171"/>
                </a:lnTo>
                <a:lnTo>
                  <a:pt x="3808803" y="326550"/>
                </a:lnTo>
                <a:lnTo>
                  <a:pt x="3768951" y="304613"/>
                </a:lnTo>
                <a:lnTo>
                  <a:pt x="3728672" y="283368"/>
                </a:lnTo>
                <a:lnTo>
                  <a:pt x="3687972" y="262822"/>
                </a:lnTo>
                <a:lnTo>
                  <a:pt x="3646861" y="242985"/>
                </a:lnTo>
                <a:lnTo>
                  <a:pt x="3605345" y="223863"/>
                </a:lnTo>
                <a:lnTo>
                  <a:pt x="3563434" y="205465"/>
                </a:lnTo>
                <a:lnTo>
                  <a:pt x="3521135" y="187798"/>
                </a:lnTo>
                <a:lnTo>
                  <a:pt x="3478456" y="170872"/>
                </a:lnTo>
                <a:lnTo>
                  <a:pt x="3435405" y="154693"/>
                </a:lnTo>
                <a:lnTo>
                  <a:pt x="3391990" y="139269"/>
                </a:lnTo>
                <a:lnTo>
                  <a:pt x="3348219" y="124610"/>
                </a:lnTo>
                <a:lnTo>
                  <a:pt x="3304100" y="110722"/>
                </a:lnTo>
                <a:lnTo>
                  <a:pt x="3259641" y="97614"/>
                </a:lnTo>
                <a:lnTo>
                  <a:pt x="3214851" y="85294"/>
                </a:lnTo>
                <a:lnTo>
                  <a:pt x="3169736" y="73770"/>
                </a:lnTo>
                <a:lnTo>
                  <a:pt x="3124305" y="63049"/>
                </a:lnTo>
                <a:lnTo>
                  <a:pt x="3078567" y="53140"/>
                </a:lnTo>
                <a:lnTo>
                  <a:pt x="3032528" y="44050"/>
                </a:lnTo>
                <a:lnTo>
                  <a:pt x="2986198" y="35789"/>
                </a:lnTo>
                <a:lnTo>
                  <a:pt x="2939584" y="28363"/>
                </a:lnTo>
                <a:lnTo>
                  <a:pt x="2892693" y="21780"/>
                </a:lnTo>
                <a:lnTo>
                  <a:pt x="2845535" y="16050"/>
                </a:lnTo>
                <a:lnTo>
                  <a:pt x="2798117" y="11179"/>
                </a:lnTo>
                <a:lnTo>
                  <a:pt x="2750446" y="7176"/>
                </a:lnTo>
                <a:lnTo>
                  <a:pt x="2702532" y="4048"/>
                </a:lnTo>
                <a:lnTo>
                  <a:pt x="2654382" y="1804"/>
                </a:lnTo>
                <a:lnTo>
                  <a:pt x="2606004" y="452"/>
                </a:lnTo>
                <a:lnTo>
                  <a:pt x="2557406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44878" y="9524486"/>
            <a:ext cx="3246120" cy="138684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 marR="5080" indent="657860">
              <a:lnSpc>
                <a:spcPts val="4780"/>
              </a:lnSpc>
              <a:spcBef>
                <a:spcPts val="1220"/>
              </a:spcBef>
            </a:pPr>
            <a:r>
              <a:rPr sz="4950" spc="680" dirty="0">
                <a:solidFill>
                  <a:srgbClr val="231F20"/>
                </a:solidFill>
                <a:latin typeface="Tahoma"/>
                <a:cs typeface="Tahoma"/>
              </a:rPr>
              <a:t>Моем </a:t>
            </a:r>
            <a:r>
              <a:rPr sz="4950" spc="6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spc="575" dirty="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sz="4950" spc="535" dirty="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sz="4950" spc="465" dirty="0">
                <a:solidFill>
                  <a:srgbClr val="231F20"/>
                </a:solidFill>
                <a:latin typeface="Tahoma"/>
                <a:cs typeface="Tahoma"/>
              </a:rPr>
              <a:t>ду</a:t>
            </a:r>
            <a:r>
              <a:rPr sz="4950" spc="39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4950" spc="345" dirty="0">
                <a:solidFill>
                  <a:srgbClr val="231F20"/>
                </a:solidFill>
                <a:latin typeface="Tahoma"/>
                <a:cs typeface="Tahoma"/>
              </a:rPr>
              <a:t>ты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02567" y="8760378"/>
            <a:ext cx="5114925" cy="2548255"/>
          </a:xfrm>
          <a:custGeom>
            <a:avLst/>
            <a:gdLst/>
            <a:ahLst/>
            <a:cxnLst/>
            <a:rect l="l" t="t" r="r" b="b"/>
            <a:pathLst>
              <a:path w="5114925" h="2548254">
                <a:moveTo>
                  <a:pt x="2557406" y="0"/>
                </a:moveTo>
                <a:lnTo>
                  <a:pt x="2508807" y="452"/>
                </a:lnTo>
                <a:lnTo>
                  <a:pt x="2460429" y="1804"/>
                </a:lnTo>
                <a:lnTo>
                  <a:pt x="2412279" y="4048"/>
                </a:lnTo>
                <a:lnTo>
                  <a:pt x="2364365" y="7176"/>
                </a:lnTo>
                <a:lnTo>
                  <a:pt x="2316695" y="11179"/>
                </a:lnTo>
                <a:lnTo>
                  <a:pt x="2269276" y="16050"/>
                </a:lnTo>
                <a:lnTo>
                  <a:pt x="2222118" y="21780"/>
                </a:lnTo>
                <a:lnTo>
                  <a:pt x="2175228" y="28363"/>
                </a:lnTo>
                <a:lnTo>
                  <a:pt x="2128613" y="35789"/>
                </a:lnTo>
                <a:lnTo>
                  <a:pt x="2082283" y="44050"/>
                </a:lnTo>
                <a:lnTo>
                  <a:pt x="2036244" y="53140"/>
                </a:lnTo>
                <a:lnTo>
                  <a:pt x="1990506" y="63049"/>
                </a:lnTo>
                <a:lnTo>
                  <a:pt x="1945075" y="73770"/>
                </a:lnTo>
                <a:lnTo>
                  <a:pt x="1899961" y="85294"/>
                </a:lnTo>
                <a:lnTo>
                  <a:pt x="1855170" y="97614"/>
                </a:lnTo>
                <a:lnTo>
                  <a:pt x="1810711" y="110722"/>
                </a:lnTo>
                <a:lnTo>
                  <a:pt x="1766592" y="124610"/>
                </a:lnTo>
                <a:lnTo>
                  <a:pt x="1722822" y="139269"/>
                </a:lnTo>
                <a:lnTo>
                  <a:pt x="1679407" y="154693"/>
                </a:lnTo>
                <a:lnTo>
                  <a:pt x="1636356" y="170872"/>
                </a:lnTo>
                <a:lnTo>
                  <a:pt x="1593676" y="187798"/>
                </a:lnTo>
                <a:lnTo>
                  <a:pt x="1551377" y="205465"/>
                </a:lnTo>
                <a:lnTo>
                  <a:pt x="1509466" y="223863"/>
                </a:lnTo>
                <a:lnTo>
                  <a:pt x="1467951" y="242985"/>
                </a:lnTo>
                <a:lnTo>
                  <a:pt x="1426839" y="262822"/>
                </a:lnTo>
                <a:lnTo>
                  <a:pt x="1386139" y="283368"/>
                </a:lnTo>
                <a:lnTo>
                  <a:pt x="1345860" y="304613"/>
                </a:lnTo>
                <a:lnTo>
                  <a:pt x="1306008" y="326550"/>
                </a:lnTo>
                <a:lnTo>
                  <a:pt x="1266592" y="349171"/>
                </a:lnTo>
                <a:lnTo>
                  <a:pt x="1227620" y="372468"/>
                </a:lnTo>
                <a:lnTo>
                  <a:pt x="1189100" y="396432"/>
                </a:lnTo>
                <a:lnTo>
                  <a:pt x="1151040" y="421056"/>
                </a:lnTo>
                <a:lnTo>
                  <a:pt x="1113447" y="446332"/>
                </a:lnTo>
                <a:lnTo>
                  <a:pt x="1076331" y="472252"/>
                </a:lnTo>
                <a:lnTo>
                  <a:pt x="1039698" y="498807"/>
                </a:lnTo>
                <a:lnTo>
                  <a:pt x="1003557" y="525990"/>
                </a:lnTo>
                <a:lnTo>
                  <a:pt x="967916" y="553794"/>
                </a:lnTo>
                <a:lnTo>
                  <a:pt x="932783" y="582209"/>
                </a:lnTo>
                <a:lnTo>
                  <a:pt x="898166" y="611227"/>
                </a:lnTo>
                <a:lnTo>
                  <a:pt x="864073" y="640842"/>
                </a:lnTo>
                <a:lnTo>
                  <a:pt x="830511" y="671044"/>
                </a:lnTo>
                <a:lnTo>
                  <a:pt x="797490" y="701827"/>
                </a:lnTo>
                <a:lnTo>
                  <a:pt x="765016" y="733181"/>
                </a:lnTo>
                <a:lnTo>
                  <a:pt x="733098" y="765099"/>
                </a:lnTo>
                <a:lnTo>
                  <a:pt x="701744" y="797572"/>
                </a:lnTo>
                <a:lnTo>
                  <a:pt x="670961" y="830594"/>
                </a:lnTo>
                <a:lnTo>
                  <a:pt x="640759" y="864155"/>
                </a:lnTo>
                <a:lnTo>
                  <a:pt x="611144" y="898249"/>
                </a:lnTo>
                <a:lnTo>
                  <a:pt x="582125" y="932866"/>
                </a:lnTo>
                <a:lnTo>
                  <a:pt x="553710" y="967999"/>
                </a:lnTo>
                <a:lnTo>
                  <a:pt x="525907" y="1003640"/>
                </a:lnTo>
                <a:lnTo>
                  <a:pt x="498723" y="1039780"/>
                </a:lnTo>
                <a:lnTo>
                  <a:pt x="472168" y="1076413"/>
                </a:lnTo>
                <a:lnTo>
                  <a:pt x="446248" y="1113529"/>
                </a:lnTo>
                <a:lnTo>
                  <a:pt x="420972" y="1151122"/>
                </a:lnTo>
                <a:lnTo>
                  <a:pt x="396348" y="1189182"/>
                </a:lnTo>
                <a:lnTo>
                  <a:pt x="372383" y="1227702"/>
                </a:lnTo>
                <a:lnTo>
                  <a:pt x="349087" y="1266674"/>
                </a:lnTo>
                <a:lnTo>
                  <a:pt x="326466" y="1306090"/>
                </a:lnTo>
                <a:lnTo>
                  <a:pt x="304529" y="1345942"/>
                </a:lnTo>
                <a:lnTo>
                  <a:pt x="283283" y="1386222"/>
                </a:lnTo>
                <a:lnTo>
                  <a:pt x="262738" y="1426921"/>
                </a:lnTo>
                <a:lnTo>
                  <a:pt x="242900" y="1468033"/>
                </a:lnTo>
                <a:lnTo>
                  <a:pt x="223778" y="1509548"/>
                </a:lnTo>
                <a:lnTo>
                  <a:pt x="205379" y="1551459"/>
                </a:lnTo>
                <a:lnTo>
                  <a:pt x="187713" y="1593759"/>
                </a:lnTo>
                <a:lnTo>
                  <a:pt x="170786" y="1636438"/>
                </a:lnTo>
                <a:lnTo>
                  <a:pt x="154607" y="1679489"/>
                </a:lnTo>
                <a:lnTo>
                  <a:pt x="139184" y="1722904"/>
                </a:lnTo>
                <a:lnTo>
                  <a:pt x="124524" y="1766675"/>
                </a:lnTo>
                <a:lnTo>
                  <a:pt x="110636" y="1810794"/>
                </a:lnTo>
                <a:lnTo>
                  <a:pt x="97528" y="1855253"/>
                </a:lnTo>
                <a:lnTo>
                  <a:pt x="85208" y="1900044"/>
                </a:lnTo>
                <a:lnTo>
                  <a:pt x="73683" y="1945159"/>
                </a:lnTo>
                <a:lnTo>
                  <a:pt x="62962" y="1990589"/>
                </a:lnTo>
                <a:lnTo>
                  <a:pt x="53053" y="2036328"/>
                </a:lnTo>
                <a:lnTo>
                  <a:pt x="43964" y="2082367"/>
                </a:lnTo>
                <a:lnTo>
                  <a:pt x="35702" y="2128697"/>
                </a:lnTo>
                <a:lnTo>
                  <a:pt x="28276" y="2175312"/>
                </a:lnTo>
                <a:lnTo>
                  <a:pt x="21694" y="2222203"/>
                </a:lnTo>
                <a:lnTo>
                  <a:pt x="15963" y="2269361"/>
                </a:lnTo>
                <a:lnTo>
                  <a:pt x="11092" y="2316780"/>
                </a:lnTo>
                <a:lnTo>
                  <a:pt x="7089" y="2364450"/>
                </a:lnTo>
                <a:lnTo>
                  <a:pt x="3961" y="2412365"/>
                </a:lnTo>
                <a:lnTo>
                  <a:pt x="1717" y="2460515"/>
                </a:lnTo>
                <a:lnTo>
                  <a:pt x="365" y="2508894"/>
                </a:lnTo>
                <a:lnTo>
                  <a:pt x="0" y="2548177"/>
                </a:lnTo>
                <a:lnTo>
                  <a:pt x="5114812" y="2548177"/>
                </a:lnTo>
                <a:lnTo>
                  <a:pt x="5114446" y="2508894"/>
                </a:lnTo>
                <a:lnTo>
                  <a:pt x="5113094" y="2460515"/>
                </a:lnTo>
                <a:lnTo>
                  <a:pt x="5110850" y="2412365"/>
                </a:lnTo>
                <a:lnTo>
                  <a:pt x="5107722" y="2364450"/>
                </a:lnTo>
                <a:lnTo>
                  <a:pt x="5103719" y="2316780"/>
                </a:lnTo>
                <a:lnTo>
                  <a:pt x="5098848" y="2269361"/>
                </a:lnTo>
                <a:lnTo>
                  <a:pt x="5093117" y="2222203"/>
                </a:lnTo>
                <a:lnTo>
                  <a:pt x="5086535" y="2175312"/>
                </a:lnTo>
                <a:lnTo>
                  <a:pt x="5079109" y="2128697"/>
                </a:lnTo>
                <a:lnTo>
                  <a:pt x="5070847" y="2082367"/>
                </a:lnTo>
                <a:lnTo>
                  <a:pt x="5061758" y="2036328"/>
                </a:lnTo>
                <a:lnTo>
                  <a:pt x="5051849" y="1990589"/>
                </a:lnTo>
                <a:lnTo>
                  <a:pt x="5041128" y="1945159"/>
                </a:lnTo>
                <a:lnTo>
                  <a:pt x="5029603" y="1900044"/>
                </a:lnTo>
                <a:lnTo>
                  <a:pt x="5017283" y="1855253"/>
                </a:lnTo>
                <a:lnTo>
                  <a:pt x="5004175" y="1810794"/>
                </a:lnTo>
                <a:lnTo>
                  <a:pt x="4990287" y="1766675"/>
                </a:lnTo>
                <a:lnTo>
                  <a:pt x="4975627" y="1722904"/>
                </a:lnTo>
                <a:lnTo>
                  <a:pt x="4960204" y="1679489"/>
                </a:lnTo>
                <a:lnTo>
                  <a:pt x="4944025" y="1636438"/>
                </a:lnTo>
                <a:lnTo>
                  <a:pt x="4927098" y="1593759"/>
                </a:lnTo>
                <a:lnTo>
                  <a:pt x="4909432" y="1551459"/>
                </a:lnTo>
                <a:lnTo>
                  <a:pt x="4891033" y="1509548"/>
                </a:lnTo>
                <a:lnTo>
                  <a:pt x="4871911" y="1468033"/>
                </a:lnTo>
                <a:lnTo>
                  <a:pt x="4852074" y="1426921"/>
                </a:lnTo>
                <a:lnTo>
                  <a:pt x="4831528" y="1386222"/>
                </a:lnTo>
                <a:lnTo>
                  <a:pt x="4810283" y="1345942"/>
                </a:lnTo>
                <a:lnTo>
                  <a:pt x="4788346" y="1306090"/>
                </a:lnTo>
                <a:lnTo>
                  <a:pt x="4765725" y="1266674"/>
                </a:lnTo>
                <a:lnTo>
                  <a:pt x="4742428" y="1227702"/>
                </a:lnTo>
                <a:lnTo>
                  <a:pt x="4718463" y="1189182"/>
                </a:lnTo>
                <a:lnTo>
                  <a:pt x="4693839" y="1151122"/>
                </a:lnTo>
                <a:lnTo>
                  <a:pt x="4668563" y="1113529"/>
                </a:lnTo>
                <a:lnTo>
                  <a:pt x="4642643" y="1076413"/>
                </a:lnTo>
                <a:lnTo>
                  <a:pt x="4616088" y="1039780"/>
                </a:lnTo>
                <a:lnTo>
                  <a:pt x="4588904" y="1003640"/>
                </a:lnTo>
                <a:lnTo>
                  <a:pt x="4561101" y="967999"/>
                </a:lnTo>
                <a:lnTo>
                  <a:pt x="4532686" y="932866"/>
                </a:lnTo>
                <a:lnTo>
                  <a:pt x="4503667" y="898249"/>
                </a:lnTo>
                <a:lnTo>
                  <a:pt x="4474052" y="864155"/>
                </a:lnTo>
                <a:lnTo>
                  <a:pt x="4443850" y="830594"/>
                </a:lnTo>
                <a:lnTo>
                  <a:pt x="4413068" y="797572"/>
                </a:lnTo>
                <a:lnTo>
                  <a:pt x="4381713" y="765099"/>
                </a:lnTo>
                <a:lnTo>
                  <a:pt x="4349795" y="733181"/>
                </a:lnTo>
                <a:lnTo>
                  <a:pt x="4317322" y="701827"/>
                </a:lnTo>
                <a:lnTo>
                  <a:pt x="4284300" y="671044"/>
                </a:lnTo>
                <a:lnTo>
                  <a:pt x="4250738" y="640842"/>
                </a:lnTo>
                <a:lnTo>
                  <a:pt x="4216645" y="611227"/>
                </a:lnTo>
                <a:lnTo>
                  <a:pt x="4182028" y="582209"/>
                </a:lnTo>
                <a:lnTo>
                  <a:pt x="4146895" y="553794"/>
                </a:lnTo>
                <a:lnTo>
                  <a:pt x="4111254" y="525990"/>
                </a:lnTo>
                <a:lnTo>
                  <a:pt x="4075113" y="498807"/>
                </a:lnTo>
                <a:lnTo>
                  <a:pt x="4038480" y="472252"/>
                </a:lnTo>
                <a:lnTo>
                  <a:pt x="4001364" y="446332"/>
                </a:lnTo>
                <a:lnTo>
                  <a:pt x="3963772" y="421056"/>
                </a:lnTo>
                <a:lnTo>
                  <a:pt x="3925711" y="396432"/>
                </a:lnTo>
                <a:lnTo>
                  <a:pt x="3887191" y="372468"/>
                </a:lnTo>
                <a:lnTo>
                  <a:pt x="3848219" y="349171"/>
                </a:lnTo>
                <a:lnTo>
                  <a:pt x="3808803" y="326550"/>
                </a:lnTo>
                <a:lnTo>
                  <a:pt x="3768951" y="304613"/>
                </a:lnTo>
                <a:lnTo>
                  <a:pt x="3728672" y="283368"/>
                </a:lnTo>
                <a:lnTo>
                  <a:pt x="3687972" y="262822"/>
                </a:lnTo>
                <a:lnTo>
                  <a:pt x="3646861" y="242985"/>
                </a:lnTo>
                <a:lnTo>
                  <a:pt x="3605345" y="223863"/>
                </a:lnTo>
                <a:lnTo>
                  <a:pt x="3563434" y="205465"/>
                </a:lnTo>
                <a:lnTo>
                  <a:pt x="3521135" y="187798"/>
                </a:lnTo>
                <a:lnTo>
                  <a:pt x="3478456" y="170872"/>
                </a:lnTo>
                <a:lnTo>
                  <a:pt x="3435405" y="154693"/>
                </a:lnTo>
                <a:lnTo>
                  <a:pt x="3391990" y="139269"/>
                </a:lnTo>
                <a:lnTo>
                  <a:pt x="3348219" y="124610"/>
                </a:lnTo>
                <a:lnTo>
                  <a:pt x="3304100" y="110722"/>
                </a:lnTo>
                <a:lnTo>
                  <a:pt x="3259641" y="97614"/>
                </a:lnTo>
                <a:lnTo>
                  <a:pt x="3214851" y="85294"/>
                </a:lnTo>
                <a:lnTo>
                  <a:pt x="3169736" y="73770"/>
                </a:lnTo>
                <a:lnTo>
                  <a:pt x="3124305" y="63049"/>
                </a:lnTo>
                <a:lnTo>
                  <a:pt x="3078567" y="53140"/>
                </a:lnTo>
                <a:lnTo>
                  <a:pt x="3032528" y="44050"/>
                </a:lnTo>
                <a:lnTo>
                  <a:pt x="2986198" y="35789"/>
                </a:lnTo>
                <a:lnTo>
                  <a:pt x="2939584" y="28363"/>
                </a:lnTo>
                <a:lnTo>
                  <a:pt x="2892693" y="21780"/>
                </a:lnTo>
                <a:lnTo>
                  <a:pt x="2845535" y="16050"/>
                </a:lnTo>
                <a:lnTo>
                  <a:pt x="2798117" y="11179"/>
                </a:lnTo>
                <a:lnTo>
                  <a:pt x="2750446" y="7176"/>
                </a:lnTo>
                <a:lnTo>
                  <a:pt x="2702532" y="4048"/>
                </a:lnTo>
                <a:lnTo>
                  <a:pt x="2654382" y="1804"/>
                </a:lnTo>
                <a:lnTo>
                  <a:pt x="2606004" y="452"/>
                </a:lnTo>
                <a:lnTo>
                  <a:pt x="2557406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95472" y="9524486"/>
            <a:ext cx="1929130" cy="138684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67640" marR="5080" indent="-155575">
              <a:lnSpc>
                <a:spcPts val="4780"/>
              </a:lnSpc>
              <a:spcBef>
                <a:spcPts val="1220"/>
              </a:spcBef>
            </a:pPr>
            <a:r>
              <a:rPr sz="4950" spc="565" dirty="0">
                <a:solidFill>
                  <a:srgbClr val="231F20"/>
                </a:solidFill>
                <a:latin typeface="Tahoma"/>
                <a:cs typeface="Tahoma"/>
              </a:rPr>
              <a:t>Моем  </a:t>
            </a:r>
            <a:r>
              <a:rPr sz="4950" spc="520" dirty="0">
                <a:solidFill>
                  <a:srgbClr val="231F20"/>
                </a:solidFill>
                <a:latin typeface="Tahoma"/>
                <a:cs typeface="Tahoma"/>
              </a:rPr>
              <a:t>руки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942376" y="8760378"/>
            <a:ext cx="5114925" cy="2548255"/>
          </a:xfrm>
          <a:custGeom>
            <a:avLst/>
            <a:gdLst/>
            <a:ahLst/>
            <a:cxnLst/>
            <a:rect l="l" t="t" r="r" b="b"/>
            <a:pathLst>
              <a:path w="5114925" h="2548254">
                <a:moveTo>
                  <a:pt x="2557406" y="0"/>
                </a:moveTo>
                <a:lnTo>
                  <a:pt x="2508807" y="452"/>
                </a:lnTo>
                <a:lnTo>
                  <a:pt x="2460429" y="1804"/>
                </a:lnTo>
                <a:lnTo>
                  <a:pt x="2412279" y="4048"/>
                </a:lnTo>
                <a:lnTo>
                  <a:pt x="2364365" y="7176"/>
                </a:lnTo>
                <a:lnTo>
                  <a:pt x="2316695" y="11179"/>
                </a:lnTo>
                <a:lnTo>
                  <a:pt x="2269276" y="16050"/>
                </a:lnTo>
                <a:lnTo>
                  <a:pt x="2222118" y="21780"/>
                </a:lnTo>
                <a:lnTo>
                  <a:pt x="2175228" y="28363"/>
                </a:lnTo>
                <a:lnTo>
                  <a:pt x="2128613" y="35789"/>
                </a:lnTo>
                <a:lnTo>
                  <a:pt x="2082283" y="44050"/>
                </a:lnTo>
                <a:lnTo>
                  <a:pt x="2036244" y="53140"/>
                </a:lnTo>
                <a:lnTo>
                  <a:pt x="1990506" y="63049"/>
                </a:lnTo>
                <a:lnTo>
                  <a:pt x="1945075" y="73770"/>
                </a:lnTo>
                <a:lnTo>
                  <a:pt x="1899961" y="85294"/>
                </a:lnTo>
                <a:lnTo>
                  <a:pt x="1855170" y="97614"/>
                </a:lnTo>
                <a:lnTo>
                  <a:pt x="1810711" y="110722"/>
                </a:lnTo>
                <a:lnTo>
                  <a:pt x="1766592" y="124610"/>
                </a:lnTo>
                <a:lnTo>
                  <a:pt x="1722822" y="139269"/>
                </a:lnTo>
                <a:lnTo>
                  <a:pt x="1679407" y="154693"/>
                </a:lnTo>
                <a:lnTo>
                  <a:pt x="1636356" y="170872"/>
                </a:lnTo>
                <a:lnTo>
                  <a:pt x="1593676" y="187798"/>
                </a:lnTo>
                <a:lnTo>
                  <a:pt x="1551377" y="205465"/>
                </a:lnTo>
                <a:lnTo>
                  <a:pt x="1509466" y="223863"/>
                </a:lnTo>
                <a:lnTo>
                  <a:pt x="1467951" y="242985"/>
                </a:lnTo>
                <a:lnTo>
                  <a:pt x="1426839" y="262822"/>
                </a:lnTo>
                <a:lnTo>
                  <a:pt x="1386139" y="283368"/>
                </a:lnTo>
                <a:lnTo>
                  <a:pt x="1345860" y="304613"/>
                </a:lnTo>
                <a:lnTo>
                  <a:pt x="1306008" y="326550"/>
                </a:lnTo>
                <a:lnTo>
                  <a:pt x="1266592" y="349171"/>
                </a:lnTo>
                <a:lnTo>
                  <a:pt x="1227620" y="372468"/>
                </a:lnTo>
                <a:lnTo>
                  <a:pt x="1189100" y="396432"/>
                </a:lnTo>
                <a:lnTo>
                  <a:pt x="1151040" y="421056"/>
                </a:lnTo>
                <a:lnTo>
                  <a:pt x="1113447" y="446332"/>
                </a:lnTo>
                <a:lnTo>
                  <a:pt x="1076331" y="472252"/>
                </a:lnTo>
                <a:lnTo>
                  <a:pt x="1039698" y="498807"/>
                </a:lnTo>
                <a:lnTo>
                  <a:pt x="1003557" y="525990"/>
                </a:lnTo>
                <a:lnTo>
                  <a:pt x="967916" y="553794"/>
                </a:lnTo>
                <a:lnTo>
                  <a:pt x="932783" y="582209"/>
                </a:lnTo>
                <a:lnTo>
                  <a:pt x="898166" y="611227"/>
                </a:lnTo>
                <a:lnTo>
                  <a:pt x="864073" y="640842"/>
                </a:lnTo>
                <a:lnTo>
                  <a:pt x="830511" y="671044"/>
                </a:lnTo>
                <a:lnTo>
                  <a:pt x="797490" y="701827"/>
                </a:lnTo>
                <a:lnTo>
                  <a:pt x="765016" y="733181"/>
                </a:lnTo>
                <a:lnTo>
                  <a:pt x="733098" y="765099"/>
                </a:lnTo>
                <a:lnTo>
                  <a:pt x="701744" y="797572"/>
                </a:lnTo>
                <a:lnTo>
                  <a:pt x="670961" y="830594"/>
                </a:lnTo>
                <a:lnTo>
                  <a:pt x="640759" y="864155"/>
                </a:lnTo>
                <a:lnTo>
                  <a:pt x="611144" y="898249"/>
                </a:lnTo>
                <a:lnTo>
                  <a:pt x="582125" y="932866"/>
                </a:lnTo>
                <a:lnTo>
                  <a:pt x="553710" y="967999"/>
                </a:lnTo>
                <a:lnTo>
                  <a:pt x="525907" y="1003640"/>
                </a:lnTo>
                <a:lnTo>
                  <a:pt x="498723" y="1039780"/>
                </a:lnTo>
                <a:lnTo>
                  <a:pt x="472168" y="1076413"/>
                </a:lnTo>
                <a:lnTo>
                  <a:pt x="446248" y="1113529"/>
                </a:lnTo>
                <a:lnTo>
                  <a:pt x="420972" y="1151122"/>
                </a:lnTo>
                <a:lnTo>
                  <a:pt x="396348" y="1189182"/>
                </a:lnTo>
                <a:lnTo>
                  <a:pt x="372383" y="1227702"/>
                </a:lnTo>
                <a:lnTo>
                  <a:pt x="349087" y="1266674"/>
                </a:lnTo>
                <a:lnTo>
                  <a:pt x="326466" y="1306090"/>
                </a:lnTo>
                <a:lnTo>
                  <a:pt x="304529" y="1345942"/>
                </a:lnTo>
                <a:lnTo>
                  <a:pt x="283283" y="1386222"/>
                </a:lnTo>
                <a:lnTo>
                  <a:pt x="262738" y="1426921"/>
                </a:lnTo>
                <a:lnTo>
                  <a:pt x="242900" y="1468033"/>
                </a:lnTo>
                <a:lnTo>
                  <a:pt x="223778" y="1509548"/>
                </a:lnTo>
                <a:lnTo>
                  <a:pt x="205379" y="1551459"/>
                </a:lnTo>
                <a:lnTo>
                  <a:pt x="187713" y="1593759"/>
                </a:lnTo>
                <a:lnTo>
                  <a:pt x="170786" y="1636438"/>
                </a:lnTo>
                <a:lnTo>
                  <a:pt x="154607" y="1679489"/>
                </a:lnTo>
                <a:lnTo>
                  <a:pt x="139184" y="1722904"/>
                </a:lnTo>
                <a:lnTo>
                  <a:pt x="124524" y="1766675"/>
                </a:lnTo>
                <a:lnTo>
                  <a:pt x="110636" y="1810794"/>
                </a:lnTo>
                <a:lnTo>
                  <a:pt x="97528" y="1855253"/>
                </a:lnTo>
                <a:lnTo>
                  <a:pt x="85208" y="1900044"/>
                </a:lnTo>
                <a:lnTo>
                  <a:pt x="73683" y="1945159"/>
                </a:lnTo>
                <a:lnTo>
                  <a:pt x="62962" y="1990589"/>
                </a:lnTo>
                <a:lnTo>
                  <a:pt x="53053" y="2036328"/>
                </a:lnTo>
                <a:lnTo>
                  <a:pt x="43964" y="2082367"/>
                </a:lnTo>
                <a:lnTo>
                  <a:pt x="35702" y="2128697"/>
                </a:lnTo>
                <a:lnTo>
                  <a:pt x="28276" y="2175312"/>
                </a:lnTo>
                <a:lnTo>
                  <a:pt x="21694" y="2222203"/>
                </a:lnTo>
                <a:lnTo>
                  <a:pt x="15963" y="2269361"/>
                </a:lnTo>
                <a:lnTo>
                  <a:pt x="11092" y="2316780"/>
                </a:lnTo>
                <a:lnTo>
                  <a:pt x="7089" y="2364450"/>
                </a:lnTo>
                <a:lnTo>
                  <a:pt x="3961" y="2412365"/>
                </a:lnTo>
                <a:lnTo>
                  <a:pt x="1717" y="2460515"/>
                </a:lnTo>
                <a:lnTo>
                  <a:pt x="365" y="2508894"/>
                </a:lnTo>
                <a:lnTo>
                  <a:pt x="0" y="2548177"/>
                </a:lnTo>
                <a:lnTo>
                  <a:pt x="5114812" y="2548177"/>
                </a:lnTo>
                <a:lnTo>
                  <a:pt x="5114446" y="2508894"/>
                </a:lnTo>
                <a:lnTo>
                  <a:pt x="5113094" y="2460515"/>
                </a:lnTo>
                <a:lnTo>
                  <a:pt x="5110850" y="2412365"/>
                </a:lnTo>
                <a:lnTo>
                  <a:pt x="5107722" y="2364450"/>
                </a:lnTo>
                <a:lnTo>
                  <a:pt x="5103719" y="2316780"/>
                </a:lnTo>
                <a:lnTo>
                  <a:pt x="5098848" y="2269361"/>
                </a:lnTo>
                <a:lnTo>
                  <a:pt x="5093117" y="2222203"/>
                </a:lnTo>
                <a:lnTo>
                  <a:pt x="5086535" y="2175312"/>
                </a:lnTo>
                <a:lnTo>
                  <a:pt x="5079109" y="2128697"/>
                </a:lnTo>
                <a:lnTo>
                  <a:pt x="5070847" y="2082367"/>
                </a:lnTo>
                <a:lnTo>
                  <a:pt x="5061758" y="2036328"/>
                </a:lnTo>
                <a:lnTo>
                  <a:pt x="5051849" y="1990589"/>
                </a:lnTo>
                <a:lnTo>
                  <a:pt x="5041128" y="1945159"/>
                </a:lnTo>
                <a:lnTo>
                  <a:pt x="5029603" y="1900044"/>
                </a:lnTo>
                <a:lnTo>
                  <a:pt x="5017283" y="1855253"/>
                </a:lnTo>
                <a:lnTo>
                  <a:pt x="5004175" y="1810794"/>
                </a:lnTo>
                <a:lnTo>
                  <a:pt x="4990287" y="1766675"/>
                </a:lnTo>
                <a:lnTo>
                  <a:pt x="4975627" y="1722904"/>
                </a:lnTo>
                <a:lnTo>
                  <a:pt x="4960204" y="1679489"/>
                </a:lnTo>
                <a:lnTo>
                  <a:pt x="4944025" y="1636438"/>
                </a:lnTo>
                <a:lnTo>
                  <a:pt x="4927098" y="1593759"/>
                </a:lnTo>
                <a:lnTo>
                  <a:pt x="4909432" y="1551459"/>
                </a:lnTo>
                <a:lnTo>
                  <a:pt x="4891033" y="1509548"/>
                </a:lnTo>
                <a:lnTo>
                  <a:pt x="4871911" y="1468033"/>
                </a:lnTo>
                <a:lnTo>
                  <a:pt x="4852074" y="1426921"/>
                </a:lnTo>
                <a:lnTo>
                  <a:pt x="4831528" y="1386222"/>
                </a:lnTo>
                <a:lnTo>
                  <a:pt x="4810283" y="1345942"/>
                </a:lnTo>
                <a:lnTo>
                  <a:pt x="4788346" y="1306090"/>
                </a:lnTo>
                <a:lnTo>
                  <a:pt x="4765725" y="1266674"/>
                </a:lnTo>
                <a:lnTo>
                  <a:pt x="4742428" y="1227702"/>
                </a:lnTo>
                <a:lnTo>
                  <a:pt x="4718463" y="1189182"/>
                </a:lnTo>
                <a:lnTo>
                  <a:pt x="4693839" y="1151122"/>
                </a:lnTo>
                <a:lnTo>
                  <a:pt x="4668563" y="1113529"/>
                </a:lnTo>
                <a:lnTo>
                  <a:pt x="4642643" y="1076413"/>
                </a:lnTo>
                <a:lnTo>
                  <a:pt x="4616088" y="1039780"/>
                </a:lnTo>
                <a:lnTo>
                  <a:pt x="4588904" y="1003640"/>
                </a:lnTo>
                <a:lnTo>
                  <a:pt x="4561101" y="967999"/>
                </a:lnTo>
                <a:lnTo>
                  <a:pt x="4532686" y="932866"/>
                </a:lnTo>
                <a:lnTo>
                  <a:pt x="4503667" y="898249"/>
                </a:lnTo>
                <a:lnTo>
                  <a:pt x="4474052" y="864155"/>
                </a:lnTo>
                <a:lnTo>
                  <a:pt x="4443850" y="830594"/>
                </a:lnTo>
                <a:lnTo>
                  <a:pt x="4413068" y="797572"/>
                </a:lnTo>
                <a:lnTo>
                  <a:pt x="4381713" y="765099"/>
                </a:lnTo>
                <a:lnTo>
                  <a:pt x="4349795" y="733181"/>
                </a:lnTo>
                <a:lnTo>
                  <a:pt x="4317322" y="701827"/>
                </a:lnTo>
                <a:lnTo>
                  <a:pt x="4284300" y="671044"/>
                </a:lnTo>
                <a:lnTo>
                  <a:pt x="4250738" y="640842"/>
                </a:lnTo>
                <a:lnTo>
                  <a:pt x="4216645" y="611227"/>
                </a:lnTo>
                <a:lnTo>
                  <a:pt x="4182028" y="582209"/>
                </a:lnTo>
                <a:lnTo>
                  <a:pt x="4146895" y="553794"/>
                </a:lnTo>
                <a:lnTo>
                  <a:pt x="4111254" y="525990"/>
                </a:lnTo>
                <a:lnTo>
                  <a:pt x="4075113" y="498807"/>
                </a:lnTo>
                <a:lnTo>
                  <a:pt x="4038480" y="472252"/>
                </a:lnTo>
                <a:lnTo>
                  <a:pt x="4001364" y="446332"/>
                </a:lnTo>
                <a:lnTo>
                  <a:pt x="3963772" y="421056"/>
                </a:lnTo>
                <a:lnTo>
                  <a:pt x="3925711" y="396432"/>
                </a:lnTo>
                <a:lnTo>
                  <a:pt x="3887191" y="372468"/>
                </a:lnTo>
                <a:lnTo>
                  <a:pt x="3848219" y="349171"/>
                </a:lnTo>
                <a:lnTo>
                  <a:pt x="3808803" y="326550"/>
                </a:lnTo>
                <a:lnTo>
                  <a:pt x="3768951" y="304613"/>
                </a:lnTo>
                <a:lnTo>
                  <a:pt x="3728672" y="283368"/>
                </a:lnTo>
                <a:lnTo>
                  <a:pt x="3687972" y="262822"/>
                </a:lnTo>
                <a:lnTo>
                  <a:pt x="3646861" y="242985"/>
                </a:lnTo>
                <a:lnTo>
                  <a:pt x="3605345" y="223863"/>
                </a:lnTo>
                <a:lnTo>
                  <a:pt x="3563434" y="205465"/>
                </a:lnTo>
                <a:lnTo>
                  <a:pt x="3521135" y="187798"/>
                </a:lnTo>
                <a:lnTo>
                  <a:pt x="3478456" y="170872"/>
                </a:lnTo>
                <a:lnTo>
                  <a:pt x="3435405" y="154693"/>
                </a:lnTo>
                <a:lnTo>
                  <a:pt x="3391990" y="139269"/>
                </a:lnTo>
                <a:lnTo>
                  <a:pt x="3348219" y="124610"/>
                </a:lnTo>
                <a:lnTo>
                  <a:pt x="3304100" y="110722"/>
                </a:lnTo>
                <a:lnTo>
                  <a:pt x="3259641" y="97614"/>
                </a:lnTo>
                <a:lnTo>
                  <a:pt x="3214851" y="85294"/>
                </a:lnTo>
                <a:lnTo>
                  <a:pt x="3169736" y="73770"/>
                </a:lnTo>
                <a:lnTo>
                  <a:pt x="3124305" y="63049"/>
                </a:lnTo>
                <a:lnTo>
                  <a:pt x="3078567" y="53140"/>
                </a:lnTo>
                <a:lnTo>
                  <a:pt x="3032528" y="44050"/>
                </a:lnTo>
                <a:lnTo>
                  <a:pt x="2986198" y="35789"/>
                </a:lnTo>
                <a:lnTo>
                  <a:pt x="2939584" y="28363"/>
                </a:lnTo>
                <a:lnTo>
                  <a:pt x="2892693" y="21780"/>
                </a:lnTo>
                <a:lnTo>
                  <a:pt x="2845535" y="16050"/>
                </a:lnTo>
                <a:lnTo>
                  <a:pt x="2798117" y="11179"/>
                </a:lnTo>
                <a:lnTo>
                  <a:pt x="2750446" y="7176"/>
                </a:lnTo>
                <a:lnTo>
                  <a:pt x="2702532" y="4048"/>
                </a:lnTo>
                <a:lnTo>
                  <a:pt x="2654382" y="1804"/>
                </a:lnTo>
                <a:lnTo>
                  <a:pt x="2606004" y="452"/>
                </a:lnTo>
                <a:lnTo>
                  <a:pt x="2557406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535285" y="9524486"/>
            <a:ext cx="1929130" cy="138684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94945" marR="5080" indent="-182880">
              <a:lnSpc>
                <a:spcPts val="4780"/>
              </a:lnSpc>
              <a:spcBef>
                <a:spcPts val="1220"/>
              </a:spcBef>
            </a:pPr>
            <a:r>
              <a:rPr sz="4950" spc="565" dirty="0">
                <a:solidFill>
                  <a:srgbClr val="231F20"/>
                </a:solidFill>
                <a:latin typeface="Tahoma"/>
                <a:cs typeface="Tahoma"/>
              </a:rPr>
              <a:t>Моем  </a:t>
            </a:r>
            <a:r>
              <a:rPr sz="4950" spc="445" dirty="0">
                <a:solidFill>
                  <a:srgbClr val="231F20"/>
                </a:solidFill>
                <a:latin typeface="Tahoma"/>
                <a:cs typeface="Tahoma"/>
              </a:rPr>
              <a:t>себя</a:t>
            </a:r>
            <a:endParaRPr sz="495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6039" y="2681252"/>
            <a:ext cx="6127859" cy="508163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423" y="2681252"/>
            <a:ext cx="5506719" cy="508163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62846" y="2681262"/>
            <a:ext cx="6473869" cy="508163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7397" y="390009"/>
            <a:ext cx="14896624" cy="105285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0836" y="392522"/>
            <a:ext cx="14889504" cy="105235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45790"/>
            <a:ext cx="20104100" cy="10963275"/>
            <a:chOff x="0" y="345790"/>
            <a:chExt cx="20104100" cy="1096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5790"/>
              <a:ext cx="15648874" cy="76876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31776" y="345790"/>
              <a:ext cx="4472324" cy="109627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016303"/>
              <a:ext cx="15648874" cy="329224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8083" y="499273"/>
            <a:ext cx="8681967" cy="225806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50"/>
              </a:spcBef>
            </a:pPr>
            <a:r>
              <a:rPr spc="-160" dirty="0"/>
              <a:t>Би</a:t>
            </a:r>
            <a:r>
              <a:rPr spc="-215" dirty="0"/>
              <a:t>о</a:t>
            </a:r>
            <a:r>
              <a:rPr spc="-160" dirty="0"/>
              <a:t>логический  </a:t>
            </a:r>
            <a:r>
              <a:rPr spc="-180" dirty="0"/>
              <a:t>музей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70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886"/>
                </a:lnTo>
                <a:lnTo>
                  <a:pt x="20104099" y="1130388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0996" y="4670"/>
            <a:ext cx="10099040" cy="11304270"/>
            <a:chOff x="300996" y="4670"/>
            <a:chExt cx="10099040" cy="11304270"/>
          </a:xfrm>
        </p:grpSpPr>
        <p:sp>
          <p:nvSpPr>
            <p:cNvPr id="4" name="object 4"/>
            <p:cNvSpPr/>
            <p:nvPr/>
          </p:nvSpPr>
          <p:spPr>
            <a:xfrm>
              <a:off x="300996" y="4670"/>
              <a:ext cx="10099040" cy="11304270"/>
            </a:xfrm>
            <a:custGeom>
              <a:avLst/>
              <a:gdLst/>
              <a:ahLst/>
              <a:cxnLst/>
              <a:rect l="l" t="t" r="r" b="b"/>
              <a:pathLst>
                <a:path w="10099040" h="11304270">
                  <a:moveTo>
                    <a:pt x="10098435" y="0"/>
                  </a:moveTo>
                  <a:lnTo>
                    <a:pt x="0" y="0"/>
                  </a:lnTo>
                  <a:lnTo>
                    <a:pt x="0" y="11303886"/>
                  </a:lnTo>
                  <a:lnTo>
                    <a:pt x="10098435" y="11303886"/>
                  </a:lnTo>
                  <a:lnTo>
                    <a:pt x="10098435" y="0"/>
                  </a:lnTo>
                  <a:close/>
                </a:path>
              </a:pathLst>
            </a:custGeom>
            <a:solidFill>
              <a:srgbClr val="ADA3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767" y="2278194"/>
              <a:ext cx="9412282" cy="732066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728021" y="1286766"/>
            <a:ext cx="9260205" cy="9260205"/>
            <a:chOff x="10728021" y="1286766"/>
            <a:chExt cx="9260205" cy="926020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28021" y="1286766"/>
              <a:ext cx="9260168" cy="92601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92497" y="3050695"/>
              <a:ext cx="6849109" cy="5588635"/>
            </a:xfrm>
            <a:custGeom>
              <a:avLst/>
              <a:gdLst/>
              <a:ahLst/>
              <a:cxnLst/>
              <a:rect l="l" t="t" r="r" b="b"/>
              <a:pathLst>
                <a:path w="6849109" h="5588634">
                  <a:moveTo>
                    <a:pt x="0" y="0"/>
                  </a:moveTo>
                  <a:lnTo>
                    <a:pt x="6848712" y="5588583"/>
                  </a:lnTo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92497" y="3050695"/>
              <a:ext cx="6849109" cy="5588635"/>
            </a:xfrm>
            <a:custGeom>
              <a:avLst/>
              <a:gdLst/>
              <a:ahLst/>
              <a:cxnLst/>
              <a:rect l="l" t="t" r="r" b="b"/>
              <a:pathLst>
                <a:path w="6849109" h="5588634">
                  <a:moveTo>
                    <a:pt x="0" y="0"/>
                  </a:moveTo>
                  <a:lnTo>
                    <a:pt x="6848712" y="5588583"/>
                  </a:lnTo>
                </a:path>
              </a:pathLst>
            </a:custGeom>
            <a:ln w="418835">
              <a:solidFill>
                <a:srgbClr val="BE1E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91513" y="572248"/>
            <a:ext cx="6550659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290" dirty="0">
                <a:solidFill>
                  <a:srgbClr val="EBE6E3"/>
                </a:solidFill>
                <a:latin typeface="Verdana"/>
                <a:cs typeface="Verdana"/>
              </a:rPr>
              <a:t>Ч</a:t>
            </a:r>
            <a:r>
              <a:rPr sz="7900" b="1" spc="-170" dirty="0">
                <a:solidFill>
                  <a:srgbClr val="EBE6E3"/>
                </a:solidFill>
                <a:latin typeface="Verdana"/>
                <a:cs typeface="Verdana"/>
              </a:rPr>
              <a:t>т</a:t>
            </a:r>
            <a:r>
              <a:rPr sz="7900" b="1" spc="-250" dirty="0">
                <a:solidFill>
                  <a:srgbClr val="EBE6E3"/>
                </a:solidFill>
                <a:latin typeface="Verdana"/>
                <a:cs typeface="Verdana"/>
              </a:rPr>
              <a:t>о</a:t>
            </a:r>
            <a:r>
              <a:rPr sz="7900" b="1" spc="-465" dirty="0">
                <a:solidFill>
                  <a:srgbClr val="EBE6E3"/>
                </a:solidFill>
                <a:latin typeface="Verdana"/>
                <a:cs typeface="Verdana"/>
              </a:rPr>
              <a:t> </a:t>
            </a:r>
            <a:r>
              <a:rPr sz="7900" b="1" spc="-40" dirty="0">
                <a:solidFill>
                  <a:srgbClr val="EBE6E3"/>
                </a:solidFill>
                <a:latin typeface="Verdana"/>
                <a:cs typeface="Verdana"/>
              </a:rPr>
              <a:t>д</a:t>
            </a:r>
            <a:r>
              <a:rPr sz="7900" b="1" spc="-75" dirty="0">
                <a:solidFill>
                  <a:srgbClr val="EBE6E3"/>
                </a:solidFill>
                <a:latin typeface="Verdana"/>
                <a:cs typeface="Verdana"/>
              </a:rPr>
              <a:t>е</a:t>
            </a:r>
            <a:r>
              <a:rPr sz="7900" b="1" spc="-275" dirty="0">
                <a:solidFill>
                  <a:srgbClr val="EBE6E3"/>
                </a:solidFill>
                <a:latin typeface="Verdana"/>
                <a:cs typeface="Verdana"/>
              </a:rPr>
              <a:t>лат</a:t>
            </a:r>
            <a:r>
              <a:rPr sz="7900" b="1" spc="-710" dirty="0">
                <a:solidFill>
                  <a:srgbClr val="EBE6E3"/>
                </a:solidFill>
                <a:latin typeface="Verdana"/>
                <a:cs typeface="Verdana"/>
              </a:rPr>
              <a:t>ь</a:t>
            </a:r>
            <a:r>
              <a:rPr sz="7900" b="1" spc="-210" dirty="0">
                <a:solidFill>
                  <a:srgbClr val="EBE6E3"/>
                </a:solidFill>
                <a:latin typeface="Verdana"/>
                <a:cs typeface="Verdana"/>
              </a:rPr>
              <a:t>?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04336" y="9696571"/>
            <a:ext cx="60921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590" dirty="0">
                <a:solidFill>
                  <a:srgbClr val="231F20"/>
                </a:solidFill>
                <a:latin typeface="Tahoma"/>
                <a:cs typeface="Tahoma"/>
              </a:rPr>
              <a:t>Пьём</a:t>
            </a:r>
            <a:r>
              <a:rPr sz="4950" spc="-25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spc="420" dirty="0">
                <a:solidFill>
                  <a:srgbClr val="231F20"/>
                </a:solidFill>
                <a:latin typeface="Tahoma"/>
                <a:cs typeface="Tahoma"/>
              </a:rPr>
              <a:t>чистую</a:t>
            </a:r>
            <a:r>
              <a:rPr sz="4950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spc="445" dirty="0">
                <a:solidFill>
                  <a:srgbClr val="231F20"/>
                </a:solidFill>
                <a:latin typeface="Tahoma"/>
                <a:cs typeface="Tahoma"/>
              </a:rPr>
              <a:t>воду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43445" y="316752"/>
            <a:ext cx="89477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0" spc="605" dirty="0">
                <a:solidFill>
                  <a:srgbClr val="231F20"/>
                </a:solidFill>
                <a:latin typeface="Tahoma"/>
                <a:cs typeface="Tahoma"/>
              </a:rPr>
              <a:t>Не</a:t>
            </a:r>
            <a:r>
              <a:rPr sz="4950" b="0" spc="-2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b="0" spc="600" dirty="0">
                <a:solidFill>
                  <a:srgbClr val="231F20"/>
                </a:solidFill>
                <a:latin typeface="Tahoma"/>
                <a:cs typeface="Tahoma"/>
              </a:rPr>
              <a:t>едим</a:t>
            </a:r>
            <a:r>
              <a:rPr sz="4950" b="0" spc="-2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b="0" spc="525" dirty="0">
                <a:solidFill>
                  <a:srgbClr val="231F20"/>
                </a:solidFill>
                <a:latin typeface="Tahoma"/>
                <a:cs typeface="Tahoma"/>
              </a:rPr>
              <a:t>испорченную</a:t>
            </a:r>
            <a:r>
              <a:rPr sz="4950" b="0" spc="-2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b="0" spc="445" dirty="0">
                <a:solidFill>
                  <a:srgbClr val="231F20"/>
                </a:solidFill>
                <a:latin typeface="Tahoma"/>
                <a:cs typeface="Tahoma"/>
              </a:rPr>
              <a:t>еду</a:t>
            </a:r>
            <a:endParaRPr sz="49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96278" y="1761184"/>
            <a:ext cx="17011650" cy="9547860"/>
            <a:chOff x="2596278" y="1761184"/>
            <a:chExt cx="17011650" cy="9547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6278" y="1761184"/>
              <a:ext cx="14454098" cy="90398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492891" y="8751275"/>
              <a:ext cx="5115560" cy="2557780"/>
            </a:xfrm>
            <a:custGeom>
              <a:avLst/>
              <a:gdLst/>
              <a:ahLst/>
              <a:cxnLst/>
              <a:rect l="l" t="t" r="r" b="b"/>
              <a:pathLst>
                <a:path w="5115559" h="2557779">
                  <a:moveTo>
                    <a:pt x="2557492" y="0"/>
                  </a:moveTo>
                  <a:lnTo>
                    <a:pt x="2508894" y="452"/>
                  </a:lnTo>
                  <a:lnTo>
                    <a:pt x="2460515" y="1804"/>
                  </a:lnTo>
                  <a:lnTo>
                    <a:pt x="2412365" y="4048"/>
                  </a:lnTo>
                  <a:lnTo>
                    <a:pt x="2364450" y="7176"/>
                  </a:lnTo>
                  <a:lnTo>
                    <a:pt x="2316780" y="11179"/>
                  </a:lnTo>
                  <a:lnTo>
                    <a:pt x="2269361" y="16050"/>
                  </a:lnTo>
                  <a:lnTo>
                    <a:pt x="2222203" y="21780"/>
                  </a:lnTo>
                  <a:lnTo>
                    <a:pt x="2175312" y="28363"/>
                  </a:lnTo>
                  <a:lnTo>
                    <a:pt x="2128697" y="35789"/>
                  </a:lnTo>
                  <a:lnTo>
                    <a:pt x="2082367" y="44050"/>
                  </a:lnTo>
                  <a:lnTo>
                    <a:pt x="2036328" y="53140"/>
                  </a:lnTo>
                  <a:lnTo>
                    <a:pt x="1990589" y="63049"/>
                  </a:lnTo>
                  <a:lnTo>
                    <a:pt x="1945159" y="73769"/>
                  </a:lnTo>
                  <a:lnTo>
                    <a:pt x="1900044" y="85294"/>
                  </a:lnTo>
                  <a:lnTo>
                    <a:pt x="1855253" y="97614"/>
                  </a:lnTo>
                  <a:lnTo>
                    <a:pt x="1810794" y="110722"/>
                  </a:lnTo>
                  <a:lnTo>
                    <a:pt x="1766675" y="124610"/>
                  </a:lnTo>
                  <a:lnTo>
                    <a:pt x="1722904" y="139269"/>
                  </a:lnTo>
                  <a:lnTo>
                    <a:pt x="1679489" y="154693"/>
                  </a:lnTo>
                  <a:lnTo>
                    <a:pt x="1636438" y="170871"/>
                  </a:lnTo>
                  <a:lnTo>
                    <a:pt x="1593759" y="187798"/>
                  </a:lnTo>
                  <a:lnTo>
                    <a:pt x="1551459" y="205464"/>
                  </a:lnTo>
                  <a:lnTo>
                    <a:pt x="1509548" y="223863"/>
                  </a:lnTo>
                  <a:lnTo>
                    <a:pt x="1468033" y="242985"/>
                  </a:lnTo>
                  <a:lnTo>
                    <a:pt x="1426921" y="262822"/>
                  </a:lnTo>
                  <a:lnTo>
                    <a:pt x="1386222" y="283368"/>
                  </a:lnTo>
                  <a:lnTo>
                    <a:pt x="1345942" y="304613"/>
                  </a:lnTo>
                  <a:lnTo>
                    <a:pt x="1306090" y="326550"/>
                  </a:lnTo>
                  <a:lnTo>
                    <a:pt x="1266674" y="349171"/>
                  </a:lnTo>
                  <a:lnTo>
                    <a:pt x="1227702" y="372467"/>
                  </a:lnTo>
                  <a:lnTo>
                    <a:pt x="1189182" y="396431"/>
                  </a:lnTo>
                  <a:lnTo>
                    <a:pt x="1151122" y="421055"/>
                  </a:lnTo>
                  <a:lnTo>
                    <a:pt x="1113529" y="446331"/>
                  </a:lnTo>
                  <a:lnTo>
                    <a:pt x="1076413" y="472251"/>
                  </a:lnTo>
                  <a:lnTo>
                    <a:pt x="1039780" y="498806"/>
                  </a:lnTo>
                  <a:lnTo>
                    <a:pt x="1003640" y="525990"/>
                  </a:lnTo>
                  <a:lnTo>
                    <a:pt x="967999" y="553793"/>
                  </a:lnTo>
                  <a:lnTo>
                    <a:pt x="932866" y="582208"/>
                  </a:lnTo>
                  <a:lnTo>
                    <a:pt x="898249" y="611226"/>
                  </a:lnTo>
                  <a:lnTo>
                    <a:pt x="864155" y="640841"/>
                  </a:lnTo>
                  <a:lnTo>
                    <a:pt x="830594" y="671043"/>
                  </a:lnTo>
                  <a:lnTo>
                    <a:pt x="797572" y="701825"/>
                  </a:lnTo>
                  <a:lnTo>
                    <a:pt x="765099" y="733179"/>
                  </a:lnTo>
                  <a:lnTo>
                    <a:pt x="733181" y="765097"/>
                  </a:lnTo>
                  <a:lnTo>
                    <a:pt x="701827" y="797571"/>
                  </a:lnTo>
                  <a:lnTo>
                    <a:pt x="671044" y="830592"/>
                  </a:lnTo>
                  <a:lnTo>
                    <a:pt x="640842" y="864154"/>
                  </a:lnTo>
                  <a:lnTo>
                    <a:pt x="611227" y="898247"/>
                  </a:lnTo>
                  <a:lnTo>
                    <a:pt x="582209" y="932864"/>
                  </a:lnTo>
                  <a:lnTo>
                    <a:pt x="553794" y="967997"/>
                  </a:lnTo>
                  <a:lnTo>
                    <a:pt x="525990" y="1003638"/>
                  </a:lnTo>
                  <a:lnTo>
                    <a:pt x="498807" y="1039778"/>
                  </a:lnTo>
                  <a:lnTo>
                    <a:pt x="472252" y="1076411"/>
                  </a:lnTo>
                  <a:lnTo>
                    <a:pt x="446332" y="1113527"/>
                  </a:lnTo>
                  <a:lnTo>
                    <a:pt x="421056" y="1151119"/>
                  </a:lnTo>
                  <a:lnTo>
                    <a:pt x="396432" y="1189179"/>
                  </a:lnTo>
                  <a:lnTo>
                    <a:pt x="372468" y="1227699"/>
                  </a:lnTo>
                  <a:lnTo>
                    <a:pt x="349171" y="1266671"/>
                  </a:lnTo>
                  <a:lnTo>
                    <a:pt x="326550" y="1306087"/>
                  </a:lnTo>
                  <a:lnTo>
                    <a:pt x="304613" y="1345938"/>
                  </a:lnTo>
                  <a:lnTo>
                    <a:pt x="283368" y="1386218"/>
                  </a:lnTo>
                  <a:lnTo>
                    <a:pt x="262822" y="1426917"/>
                  </a:lnTo>
                  <a:lnTo>
                    <a:pt x="242985" y="1468029"/>
                  </a:lnTo>
                  <a:lnTo>
                    <a:pt x="223863" y="1509544"/>
                  </a:lnTo>
                  <a:lnTo>
                    <a:pt x="205465" y="1551455"/>
                  </a:lnTo>
                  <a:lnTo>
                    <a:pt x="187798" y="1593754"/>
                  </a:lnTo>
                  <a:lnTo>
                    <a:pt x="170872" y="1636433"/>
                  </a:lnTo>
                  <a:lnTo>
                    <a:pt x="154693" y="1679484"/>
                  </a:lnTo>
                  <a:lnTo>
                    <a:pt x="139269" y="1722899"/>
                  </a:lnTo>
                  <a:lnTo>
                    <a:pt x="124610" y="1766670"/>
                  </a:lnTo>
                  <a:lnTo>
                    <a:pt x="110722" y="1810788"/>
                  </a:lnTo>
                  <a:lnTo>
                    <a:pt x="97614" y="1855247"/>
                  </a:lnTo>
                  <a:lnTo>
                    <a:pt x="85294" y="1900038"/>
                  </a:lnTo>
                  <a:lnTo>
                    <a:pt x="73770" y="1945152"/>
                  </a:lnTo>
                  <a:lnTo>
                    <a:pt x="63049" y="1990583"/>
                  </a:lnTo>
                  <a:lnTo>
                    <a:pt x="53140" y="2036321"/>
                  </a:lnTo>
                  <a:lnTo>
                    <a:pt x="44050" y="2082359"/>
                  </a:lnTo>
                  <a:lnTo>
                    <a:pt x="35789" y="2128690"/>
                  </a:lnTo>
                  <a:lnTo>
                    <a:pt x="28363" y="2175304"/>
                  </a:lnTo>
                  <a:lnTo>
                    <a:pt x="21780" y="2222194"/>
                  </a:lnTo>
                  <a:lnTo>
                    <a:pt x="16050" y="2269353"/>
                  </a:lnTo>
                  <a:lnTo>
                    <a:pt x="11179" y="2316771"/>
                  </a:lnTo>
                  <a:lnTo>
                    <a:pt x="7176" y="2364441"/>
                  </a:lnTo>
                  <a:lnTo>
                    <a:pt x="4048" y="2412355"/>
                  </a:lnTo>
                  <a:lnTo>
                    <a:pt x="1804" y="2460505"/>
                  </a:lnTo>
                  <a:lnTo>
                    <a:pt x="452" y="2508884"/>
                  </a:lnTo>
                  <a:lnTo>
                    <a:pt x="0" y="2557482"/>
                  </a:lnTo>
                  <a:lnTo>
                    <a:pt x="5114985" y="2557482"/>
                  </a:lnTo>
                  <a:lnTo>
                    <a:pt x="5114533" y="2508884"/>
                  </a:lnTo>
                  <a:lnTo>
                    <a:pt x="5113180" y="2460505"/>
                  </a:lnTo>
                  <a:lnTo>
                    <a:pt x="5110937" y="2412355"/>
                  </a:lnTo>
                  <a:lnTo>
                    <a:pt x="5107809" y="2364441"/>
                  </a:lnTo>
                  <a:lnTo>
                    <a:pt x="5103806" y="2316771"/>
                  </a:lnTo>
                  <a:lnTo>
                    <a:pt x="5098935" y="2269353"/>
                  </a:lnTo>
                  <a:lnTo>
                    <a:pt x="5093204" y="2222194"/>
                  </a:lnTo>
                  <a:lnTo>
                    <a:pt x="5086622" y="2175304"/>
                  </a:lnTo>
                  <a:lnTo>
                    <a:pt x="5079196" y="2128690"/>
                  </a:lnTo>
                  <a:lnTo>
                    <a:pt x="5070934" y="2082359"/>
                  </a:lnTo>
                  <a:lnTo>
                    <a:pt x="5061845" y="2036321"/>
                  </a:lnTo>
                  <a:lnTo>
                    <a:pt x="5051935" y="1990583"/>
                  </a:lnTo>
                  <a:lnTo>
                    <a:pt x="5041215" y="1945152"/>
                  </a:lnTo>
                  <a:lnTo>
                    <a:pt x="5029690" y="1900038"/>
                  </a:lnTo>
                  <a:lnTo>
                    <a:pt x="5017370" y="1855247"/>
                  </a:lnTo>
                  <a:lnTo>
                    <a:pt x="5004261" y="1810788"/>
                  </a:lnTo>
                  <a:lnTo>
                    <a:pt x="4990374" y="1766670"/>
                  </a:lnTo>
                  <a:lnTo>
                    <a:pt x="4975714" y="1722899"/>
                  </a:lnTo>
                  <a:lnTo>
                    <a:pt x="4960291" y="1679484"/>
                  </a:lnTo>
                  <a:lnTo>
                    <a:pt x="4944112" y="1636433"/>
                  </a:lnTo>
                  <a:lnTo>
                    <a:pt x="4927185" y="1593754"/>
                  </a:lnTo>
                  <a:lnTo>
                    <a:pt x="4909518" y="1551455"/>
                  </a:lnTo>
                  <a:lnTo>
                    <a:pt x="4891120" y="1509544"/>
                  </a:lnTo>
                  <a:lnTo>
                    <a:pt x="4871998" y="1468029"/>
                  </a:lnTo>
                  <a:lnTo>
                    <a:pt x="4852160" y="1426917"/>
                  </a:lnTo>
                  <a:lnTo>
                    <a:pt x="4831615" y="1386218"/>
                  </a:lnTo>
                  <a:lnTo>
                    <a:pt x="4810369" y="1345938"/>
                  </a:lnTo>
                  <a:lnTo>
                    <a:pt x="4788432" y="1306087"/>
                  </a:lnTo>
                  <a:lnTo>
                    <a:pt x="4765811" y="1266671"/>
                  </a:lnTo>
                  <a:lnTo>
                    <a:pt x="4742515" y="1227699"/>
                  </a:lnTo>
                  <a:lnTo>
                    <a:pt x="4718550" y="1189179"/>
                  </a:lnTo>
                  <a:lnTo>
                    <a:pt x="4693926" y="1151119"/>
                  </a:lnTo>
                  <a:lnTo>
                    <a:pt x="4668650" y="1113527"/>
                  </a:lnTo>
                  <a:lnTo>
                    <a:pt x="4642730" y="1076411"/>
                  </a:lnTo>
                  <a:lnTo>
                    <a:pt x="4616174" y="1039778"/>
                  </a:lnTo>
                  <a:lnTo>
                    <a:pt x="4588991" y="1003638"/>
                  </a:lnTo>
                  <a:lnTo>
                    <a:pt x="4561188" y="967997"/>
                  </a:lnTo>
                  <a:lnTo>
                    <a:pt x="4532773" y="932864"/>
                  </a:lnTo>
                  <a:lnTo>
                    <a:pt x="4503754" y="898247"/>
                  </a:lnTo>
                  <a:lnTo>
                    <a:pt x="4474139" y="864154"/>
                  </a:lnTo>
                  <a:lnTo>
                    <a:pt x="4443937" y="830592"/>
                  </a:lnTo>
                  <a:lnTo>
                    <a:pt x="4413154" y="797571"/>
                  </a:lnTo>
                  <a:lnTo>
                    <a:pt x="4381800" y="765097"/>
                  </a:lnTo>
                  <a:lnTo>
                    <a:pt x="4349882" y="733179"/>
                  </a:lnTo>
                  <a:lnTo>
                    <a:pt x="4317408" y="701825"/>
                  </a:lnTo>
                  <a:lnTo>
                    <a:pt x="4284387" y="671043"/>
                  </a:lnTo>
                  <a:lnTo>
                    <a:pt x="4250825" y="640841"/>
                  </a:lnTo>
                  <a:lnTo>
                    <a:pt x="4216732" y="611226"/>
                  </a:lnTo>
                  <a:lnTo>
                    <a:pt x="4182115" y="582208"/>
                  </a:lnTo>
                  <a:lnTo>
                    <a:pt x="4146981" y="553793"/>
                  </a:lnTo>
                  <a:lnTo>
                    <a:pt x="4111341" y="525990"/>
                  </a:lnTo>
                  <a:lnTo>
                    <a:pt x="4075200" y="498806"/>
                  </a:lnTo>
                  <a:lnTo>
                    <a:pt x="4038567" y="472251"/>
                  </a:lnTo>
                  <a:lnTo>
                    <a:pt x="4001451" y="446331"/>
                  </a:lnTo>
                  <a:lnTo>
                    <a:pt x="3963858" y="421055"/>
                  </a:lnTo>
                  <a:lnTo>
                    <a:pt x="3925798" y="396431"/>
                  </a:lnTo>
                  <a:lnTo>
                    <a:pt x="3887278" y="372467"/>
                  </a:lnTo>
                  <a:lnTo>
                    <a:pt x="3848306" y="349171"/>
                  </a:lnTo>
                  <a:lnTo>
                    <a:pt x="3808890" y="326550"/>
                  </a:lnTo>
                  <a:lnTo>
                    <a:pt x="3769038" y="304613"/>
                  </a:lnTo>
                  <a:lnTo>
                    <a:pt x="3728758" y="283368"/>
                  </a:lnTo>
                  <a:lnTo>
                    <a:pt x="3688059" y="262822"/>
                  </a:lnTo>
                  <a:lnTo>
                    <a:pt x="3646947" y="242985"/>
                  </a:lnTo>
                  <a:lnTo>
                    <a:pt x="3605432" y="223863"/>
                  </a:lnTo>
                  <a:lnTo>
                    <a:pt x="3563521" y="205464"/>
                  </a:lnTo>
                  <a:lnTo>
                    <a:pt x="3521222" y="187798"/>
                  </a:lnTo>
                  <a:lnTo>
                    <a:pt x="3478542" y="170871"/>
                  </a:lnTo>
                  <a:lnTo>
                    <a:pt x="3435491" y="154693"/>
                  </a:lnTo>
                  <a:lnTo>
                    <a:pt x="3392076" y="139269"/>
                  </a:lnTo>
                  <a:lnTo>
                    <a:pt x="3348305" y="124610"/>
                  </a:lnTo>
                  <a:lnTo>
                    <a:pt x="3304187" y="110722"/>
                  </a:lnTo>
                  <a:lnTo>
                    <a:pt x="3259728" y="97614"/>
                  </a:lnTo>
                  <a:lnTo>
                    <a:pt x="3214937" y="85294"/>
                  </a:lnTo>
                  <a:lnTo>
                    <a:pt x="3169823" y="73769"/>
                  </a:lnTo>
                  <a:lnTo>
                    <a:pt x="3124392" y="63049"/>
                  </a:lnTo>
                  <a:lnTo>
                    <a:pt x="3078654" y="53140"/>
                  </a:lnTo>
                  <a:lnTo>
                    <a:pt x="3032615" y="44050"/>
                  </a:lnTo>
                  <a:lnTo>
                    <a:pt x="2986285" y="35789"/>
                  </a:lnTo>
                  <a:lnTo>
                    <a:pt x="2939670" y="28363"/>
                  </a:lnTo>
                  <a:lnTo>
                    <a:pt x="2892780" y="21780"/>
                  </a:lnTo>
                  <a:lnTo>
                    <a:pt x="2845622" y="16050"/>
                  </a:lnTo>
                  <a:lnTo>
                    <a:pt x="2798203" y="11179"/>
                  </a:lnTo>
                  <a:lnTo>
                    <a:pt x="2750533" y="7176"/>
                  </a:lnTo>
                  <a:lnTo>
                    <a:pt x="2702619" y="4048"/>
                  </a:lnTo>
                  <a:lnTo>
                    <a:pt x="2654469" y="1804"/>
                  </a:lnTo>
                  <a:lnTo>
                    <a:pt x="2606090" y="452"/>
                  </a:lnTo>
                  <a:lnTo>
                    <a:pt x="2557492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187809" y="9843778"/>
            <a:ext cx="372554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459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4950" spc="620" dirty="0">
                <a:solidFill>
                  <a:srgbClr val="231F20"/>
                </a:solidFill>
                <a:latin typeface="Tahoma"/>
                <a:cs typeface="Tahoma"/>
              </a:rPr>
              <a:t>би</a:t>
            </a:r>
            <a:r>
              <a:rPr sz="4950" spc="59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4950" spc="560" dirty="0">
                <a:solidFill>
                  <a:srgbClr val="231F20"/>
                </a:solidFill>
                <a:latin typeface="Tahoma"/>
                <a:cs typeface="Tahoma"/>
              </a:rPr>
              <a:t>аем</a:t>
            </a:r>
            <a:r>
              <a:rPr sz="4950" spc="370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sz="4950" spc="409" dirty="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008210"/>
            <a:ext cx="14270990" cy="885825"/>
          </a:xfrm>
          <a:custGeom>
            <a:avLst/>
            <a:gdLst/>
            <a:ahLst/>
            <a:cxnLst/>
            <a:rect l="l" t="t" r="r" b="b"/>
            <a:pathLst>
              <a:path w="14270990" h="885825">
                <a:moveTo>
                  <a:pt x="14270832" y="0"/>
                </a:moveTo>
                <a:lnTo>
                  <a:pt x="0" y="0"/>
                </a:lnTo>
                <a:lnTo>
                  <a:pt x="0" y="885753"/>
                </a:lnTo>
                <a:lnTo>
                  <a:pt x="14270832" y="885753"/>
                </a:lnTo>
                <a:lnTo>
                  <a:pt x="14270832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8083" y="478296"/>
            <a:ext cx="6550659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290" dirty="0"/>
              <a:t>Ч</a:t>
            </a:r>
            <a:r>
              <a:rPr spc="-170" dirty="0"/>
              <a:t>т</a:t>
            </a:r>
            <a:r>
              <a:rPr spc="-250" dirty="0"/>
              <a:t>о</a:t>
            </a:r>
            <a:r>
              <a:rPr spc="-465" dirty="0"/>
              <a:t> </a:t>
            </a:r>
            <a:r>
              <a:rPr spc="-40" dirty="0"/>
              <a:t>д</a:t>
            </a:r>
            <a:r>
              <a:rPr spc="-75" dirty="0"/>
              <a:t>е</a:t>
            </a:r>
            <a:r>
              <a:rPr spc="-275" dirty="0"/>
              <a:t>лат</a:t>
            </a:r>
            <a:r>
              <a:rPr spc="-710" dirty="0"/>
              <a:t>ь</a:t>
            </a:r>
            <a:r>
              <a:rPr spc="-210" dirty="0"/>
              <a:t>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8716" y="964206"/>
            <a:ext cx="5914390" cy="4311015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5080" indent="-1270" algn="ctr">
              <a:lnSpc>
                <a:spcPts val="8080"/>
              </a:lnSpc>
              <a:spcBef>
                <a:spcPts val="1550"/>
              </a:spcBef>
            </a:pPr>
            <a:r>
              <a:rPr sz="7900" b="1" spc="-42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7900" b="1" spc="-360" dirty="0">
                <a:solidFill>
                  <a:srgbClr val="3C3835"/>
                </a:solidFill>
                <a:latin typeface="Verdana"/>
                <a:cs typeface="Verdana"/>
              </a:rPr>
              <a:t>ак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229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7900" b="1" spc="-31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7900" b="1" spc="-190" dirty="0">
                <a:solidFill>
                  <a:srgbClr val="3C3835"/>
                </a:solidFill>
                <a:latin typeface="Verdana"/>
                <a:cs typeface="Verdana"/>
              </a:rPr>
              <a:t>аги  </a:t>
            </a:r>
            <a:r>
              <a:rPr sz="7900" b="1" spc="-320" dirty="0">
                <a:solidFill>
                  <a:srgbClr val="3C3835"/>
                </a:solidFill>
                <a:latin typeface="Verdana"/>
                <a:cs typeface="Verdana"/>
              </a:rPr>
              <a:t>попадают </a:t>
            </a:r>
            <a:r>
              <a:rPr sz="7900" b="1" spc="-31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430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7900" b="1" spc="-4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7900" b="1" spc="-240" dirty="0">
                <a:solidFill>
                  <a:srgbClr val="3C3835"/>
                </a:solidFill>
                <a:latin typeface="Verdana"/>
                <a:cs typeface="Verdana"/>
              </a:rPr>
              <a:t>наш  </a:t>
            </a:r>
            <a:r>
              <a:rPr sz="7900" b="1" spc="-195" dirty="0">
                <a:solidFill>
                  <a:srgbClr val="3C3835"/>
                </a:solidFill>
                <a:latin typeface="Verdana"/>
                <a:cs typeface="Verdana"/>
              </a:rPr>
              <a:t>орган</a:t>
            </a:r>
            <a:r>
              <a:rPr sz="7900" b="1" spc="-25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r>
              <a:rPr sz="7900" b="1" spc="-125" dirty="0">
                <a:solidFill>
                  <a:srgbClr val="3C3835"/>
                </a:solidFill>
                <a:latin typeface="Verdana"/>
                <a:cs typeface="Verdana"/>
              </a:rPr>
              <a:t>з</a:t>
            </a:r>
            <a:r>
              <a:rPr sz="7900" b="1" spc="30" dirty="0">
                <a:solidFill>
                  <a:srgbClr val="3C3835"/>
                </a:solidFill>
                <a:latin typeface="Verdana"/>
                <a:cs typeface="Verdana"/>
              </a:rPr>
              <a:t>м</a:t>
            </a:r>
            <a:r>
              <a:rPr sz="7900" b="1" spc="-210" dirty="0">
                <a:solidFill>
                  <a:srgbClr val="3C3835"/>
                </a:solidFill>
                <a:latin typeface="Verdana"/>
                <a:cs typeface="Verdana"/>
              </a:rPr>
              <a:t>?</a:t>
            </a:r>
            <a:endParaRPr sz="79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71853" y="373633"/>
            <a:ext cx="10669156" cy="106385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289082" y="5934779"/>
            <a:ext cx="4232275" cy="4232275"/>
          </a:xfrm>
          <a:custGeom>
            <a:avLst/>
            <a:gdLst/>
            <a:ahLst/>
            <a:cxnLst/>
            <a:rect l="l" t="t" r="r" b="b"/>
            <a:pathLst>
              <a:path w="4232275" h="4232275">
                <a:moveTo>
                  <a:pt x="2116040" y="0"/>
                </a:moveTo>
                <a:lnTo>
                  <a:pt x="2067476" y="546"/>
                </a:lnTo>
                <a:lnTo>
                  <a:pt x="2019180" y="2177"/>
                </a:lnTo>
                <a:lnTo>
                  <a:pt x="1971164" y="4881"/>
                </a:lnTo>
                <a:lnTo>
                  <a:pt x="1923439" y="8647"/>
                </a:lnTo>
                <a:lnTo>
                  <a:pt x="1876016" y="13463"/>
                </a:lnTo>
                <a:lnTo>
                  <a:pt x="1828908" y="19317"/>
                </a:lnTo>
                <a:lnTo>
                  <a:pt x="1782126" y="26197"/>
                </a:lnTo>
                <a:lnTo>
                  <a:pt x="1735682" y="34092"/>
                </a:lnTo>
                <a:lnTo>
                  <a:pt x="1689587" y="42990"/>
                </a:lnTo>
                <a:lnTo>
                  <a:pt x="1643854" y="52880"/>
                </a:lnTo>
                <a:lnTo>
                  <a:pt x="1598493" y="63750"/>
                </a:lnTo>
                <a:lnTo>
                  <a:pt x="1553517" y="75587"/>
                </a:lnTo>
                <a:lnTo>
                  <a:pt x="1508936" y="88381"/>
                </a:lnTo>
                <a:lnTo>
                  <a:pt x="1464764" y="102120"/>
                </a:lnTo>
                <a:lnTo>
                  <a:pt x="1421011" y="116792"/>
                </a:lnTo>
                <a:lnTo>
                  <a:pt x="1377690" y="132386"/>
                </a:lnTo>
                <a:lnTo>
                  <a:pt x="1334811" y="148889"/>
                </a:lnTo>
                <a:lnTo>
                  <a:pt x="1292386" y="166290"/>
                </a:lnTo>
                <a:lnTo>
                  <a:pt x="1250428" y="184578"/>
                </a:lnTo>
                <a:lnTo>
                  <a:pt x="1208948" y="203740"/>
                </a:lnTo>
                <a:lnTo>
                  <a:pt x="1167957" y="223766"/>
                </a:lnTo>
                <a:lnTo>
                  <a:pt x="1127468" y="244642"/>
                </a:lnTo>
                <a:lnTo>
                  <a:pt x="1087491" y="266359"/>
                </a:lnTo>
                <a:lnTo>
                  <a:pt x="1048039" y="288904"/>
                </a:lnTo>
                <a:lnTo>
                  <a:pt x="1009123" y="312265"/>
                </a:lnTo>
                <a:lnTo>
                  <a:pt x="970755" y="336430"/>
                </a:lnTo>
                <a:lnTo>
                  <a:pt x="932947" y="361389"/>
                </a:lnTo>
                <a:lnTo>
                  <a:pt x="895710" y="387129"/>
                </a:lnTo>
                <a:lnTo>
                  <a:pt x="859055" y="413639"/>
                </a:lnTo>
                <a:lnTo>
                  <a:pt x="822996" y="440907"/>
                </a:lnTo>
                <a:lnTo>
                  <a:pt x="787542" y="468921"/>
                </a:lnTo>
                <a:lnTo>
                  <a:pt x="752707" y="497670"/>
                </a:lnTo>
                <a:lnTo>
                  <a:pt x="718501" y="527141"/>
                </a:lnTo>
                <a:lnTo>
                  <a:pt x="684936" y="557324"/>
                </a:lnTo>
                <a:lnTo>
                  <a:pt x="652025" y="588207"/>
                </a:lnTo>
                <a:lnTo>
                  <a:pt x="619778" y="619778"/>
                </a:lnTo>
                <a:lnTo>
                  <a:pt x="588207" y="652025"/>
                </a:lnTo>
                <a:lnTo>
                  <a:pt x="557324" y="684936"/>
                </a:lnTo>
                <a:lnTo>
                  <a:pt x="527141" y="718501"/>
                </a:lnTo>
                <a:lnTo>
                  <a:pt x="497670" y="752707"/>
                </a:lnTo>
                <a:lnTo>
                  <a:pt x="468921" y="787542"/>
                </a:lnTo>
                <a:lnTo>
                  <a:pt x="440907" y="822996"/>
                </a:lnTo>
                <a:lnTo>
                  <a:pt x="413639" y="859055"/>
                </a:lnTo>
                <a:lnTo>
                  <a:pt x="387129" y="895710"/>
                </a:lnTo>
                <a:lnTo>
                  <a:pt x="361389" y="932947"/>
                </a:lnTo>
                <a:lnTo>
                  <a:pt x="336430" y="970755"/>
                </a:lnTo>
                <a:lnTo>
                  <a:pt x="312265" y="1009123"/>
                </a:lnTo>
                <a:lnTo>
                  <a:pt x="288904" y="1048039"/>
                </a:lnTo>
                <a:lnTo>
                  <a:pt x="266359" y="1087491"/>
                </a:lnTo>
                <a:lnTo>
                  <a:pt x="244642" y="1127468"/>
                </a:lnTo>
                <a:lnTo>
                  <a:pt x="223766" y="1167957"/>
                </a:lnTo>
                <a:lnTo>
                  <a:pt x="203740" y="1208948"/>
                </a:lnTo>
                <a:lnTo>
                  <a:pt x="184578" y="1250428"/>
                </a:lnTo>
                <a:lnTo>
                  <a:pt x="166290" y="1292386"/>
                </a:lnTo>
                <a:lnTo>
                  <a:pt x="148889" y="1334811"/>
                </a:lnTo>
                <a:lnTo>
                  <a:pt x="132386" y="1377690"/>
                </a:lnTo>
                <a:lnTo>
                  <a:pt x="116792" y="1421011"/>
                </a:lnTo>
                <a:lnTo>
                  <a:pt x="102120" y="1464764"/>
                </a:lnTo>
                <a:lnTo>
                  <a:pt x="88381" y="1508936"/>
                </a:lnTo>
                <a:lnTo>
                  <a:pt x="75587" y="1553517"/>
                </a:lnTo>
                <a:lnTo>
                  <a:pt x="63750" y="1598493"/>
                </a:lnTo>
                <a:lnTo>
                  <a:pt x="52880" y="1643854"/>
                </a:lnTo>
                <a:lnTo>
                  <a:pt x="42990" y="1689587"/>
                </a:lnTo>
                <a:lnTo>
                  <a:pt x="34092" y="1735682"/>
                </a:lnTo>
                <a:lnTo>
                  <a:pt x="26197" y="1782126"/>
                </a:lnTo>
                <a:lnTo>
                  <a:pt x="19317" y="1828908"/>
                </a:lnTo>
                <a:lnTo>
                  <a:pt x="13463" y="1876016"/>
                </a:lnTo>
                <a:lnTo>
                  <a:pt x="8647" y="1923439"/>
                </a:lnTo>
                <a:lnTo>
                  <a:pt x="4881" y="1971164"/>
                </a:lnTo>
                <a:lnTo>
                  <a:pt x="2177" y="2019180"/>
                </a:lnTo>
                <a:lnTo>
                  <a:pt x="546" y="2067476"/>
                </a:lnTo>
                <a:lnTo>
                  <a:pt x="0" y="2116040"/>
                </a:lnTo>
                <a:lnTo>
                  <a:pt x="546" y="2164604"/>
                </a:lnTo>
                <a:lnTo>
                  <a:pt x="2177" y="2212900"/>
                </a:lnTo>
                <a:lnTo>
                  <a:pt x="4881" y="2260917"/>
                </a:lnTo>
                <a:lnTo>
                  <a:pt x="8647" y="2308642"/>
                </a:lnTo>
                <a:lnTo>
                  <a:pt x="13463" y="2356065"/>
                </a:lnTo>
                <a:lnTo>
                  <a:pt x="19317" y="2403174"/>
                </a:lnTo>
                <a:lnTo>
                  <a:pt x="26197" y="2449956"/>
                </a:lnTo>
                <a:lnTo>
                  <a:pt x="34092" y="2496401"/>
                </a:lnTo>
                <a:lnTo>
                  <a:pt x="42990" y="2542496"/>
                </a:lnTo>
                <a:lnTo>
                  <a:pt x="52880" y="2588230"/>
                </a:lnTo>
                <a:lnTo>
                  <a:pt x="63750" y="2633591"/>
                </a:lnTo>
                <a:lnTo>
                  <a:pt x="75587" y="2678567"/>
                </a:lnTo>
                <a:lnTo>
                  <a:pt x="88381" y="2723148"/>
                </a:lnTo>
                <a:lnTo>
                  <a:pt x="102120" y="2767321"/>
                </a:lnTo>
                <a:lnTo>
                  <a:pt x="116792" y="2811074"/>
                </a:lnTo>
                <a:lnTo>
                  <a:pt x="132386" y="2854396"/>
                </a:lnTo>
                <a:lnTo>
                  <a:pt x="148889" y="2897275"/>
                </a:lnTo>
                <a:lnTo>
                  <a:pt x="166290" y="2939699"/>
                </a:lnTo>
                <a:lnTo>
                  <a:pt x="184578" y="2981658"/>
                </a:lnTo>
                <a:lnTo>
                  <a:pt x="203740" y="3023138"/>
                </a:lnTo>
                <a:lnTo>
                  <a:pt x="223766" y="3064129"/>
                </a:lnTo>
                <a:lnTo>
                  <a:pt x="244642" y="3104619"/>
                </a:lnTo>
                <a:lnTo>
                  <a:pt x="266359" y="3144596"/>
                </a:lnTo>
                <a:lnTo>
                  <a:pt x="288904" y="3184048"/>
                </a:lnTo>
                <a:lnTo>
                  <a:pt x="312265" y="3222964"/>
                </a:lnTo>
                <a:lnTo>
                  <a:pt x="336430" y="3261332"/>
                </a:lnTo>
                <a:lnTo>
                  <a:pt x="361389" y="3299141"/>
                </a:lnTo>
                <a:lnTo>
                  <a:pt x="387129" y="3336378"/>
                </a:lnTo>
                <a:lnTo>
                  <a:pt x="413639" y="3373033"/>
                </a:lnTo>
                <a:lnTo>
                  <a:pt x="440907" y="3409092"/>
                </a:lnTo>
                <a:lnTo>
                  <a:pt x="468921" y="3444546"/>
                </a:lnTo>
                <a:lnTo>
                  <a:pt x="497670" y="3479381"/>
                </a:lnTo>
                <a:lnTo>
                  <a:pt x="527141" y="3513587"/>
                </a:lnTo>
                <a:lnTo>
                  <a:pt x="557324" y="3547152"/>
                </a:lnTo>
                <a:lnTo>
                  <a:pt x="588207" y="3580064"/>
                </a:lnTo>
                <a:lnTo>
                  <a:pt x="619778" y="3612311"/>
                </a:lnTo>
                <a:lnTo>
                  <a:pt x="652025" y="3643882"/>
                </a:lnTo>
                <a:lnTo>
                  <a:pt x="684936" y="3674765"/>
                </a:lnTo>
                <a:lnTo>
                  <a:pt x="718501" y="3704948"/>
                </a:lnTo>
                <a:lnTo>
                  <a:pt x="752707" y="3734420"/>
                </a:lnTo>
                <a:lnTo>
                  <a:pt x="787542" y="3763168"/>
                </a:lnTo>
                <a:lnTo>
                  <a:pt x="822996" y="3791183"/>
                </a:lnTo>
                <a:lnTo>
                  <a:pt x="859055" y="3818450"/>
                </a:lnTo>
                <a:lnTo>
                  <a:pt x="895710" y="3844960"/>
                </a:lnTo>
                <a:lnTo>
                  <a:pt x="932947" y="3870700"/>
                </a:lnTo>
                <a:lnTo>
                  <a:pt x="970755" y="3895659"/>
                </a:lnTo>
                <a:lnTo>
                  <a:pt x="1009123" y="3919825"/>
                </a:lnTo>
                <a:lnTo>
                  <a:pt x="1048039" y="3943186"/>
                </a:lnTo>
                <a:lnTo>
                  <a:pt x="1087491" y="3965731"/>
                </a:lnTo>
                <a:lnTo>
                  <a:pt x="1127468" y="3987447"/>
                </a:lnTo>
                <a:lnTo>
                  <a:pt x="1167957" y="4008324"/>
                </a:lnTo>
                <a:lnTo>
                  <a:pt x="1208948" y="4028350"/>
                </a:lnTo>
                <a:lnTo>
                  <a:pt x="1250428" y="4047512"/>
                </a:lnTo>
                <a:lnTo>
                  <a:pt x="1292386" y="4065800"/>
                </a:lnTo>
                <a:lnTo>
                  <a:pt x="1334811" y="4083201"/>
                </a:lnTo>
                <a:lnTo>
                  <a:pt x="1377690" y="4099704"/>
                </a:lnTo>
                <a:lnTo>
                  <a:pt x="1421011" y="4115298"/>
                </a:lnTo>
                <a:lnTo>
                  <a:pt x="1464764" y="4129970"/>
                </a:lnTo>
                <a:lnTo>
                  <a:pt x="1508936" y="4143709"/>
                </a:lnTo>
                <a:lnTo>
                  <a:pt x="1553517" y="4156503"/>
                </a:lnTo>
                <a:lnTo>
                  <a:pt x="1598493" y="4168340"/>
                </a:lnTo>
                <a:lnTo>
                  <a:pt x="1643854" y="4179210"/>
                </a:lnTo>
                <a:lnTo>
                  <a:pt x="1689587" y="4189100"/>
                </a:lnTo>
                <a:lnTo>
                  <a:pt x="1735682" y="4197998"/>
                </a:lnTo>
                <a:lnTo>
                  <a:pt x="1782126" y="4205893"/>
                </a:lnTo>
                <a:lnTo>
                  <a:pt x="1828908" y="4212773"/>
                </a:lnTo>
                <a:lnTo>
                  <a:pt x="1876016" y="4218627"/>
                </a:lnTo>
                <a:lnTo>
                  <a:pt x="1923439" y="4223443"/>
                </a:lnTo>
                <a:lnTo>
                  <a:pt x="1971164" y="4227209"/>
                </a:lnTo>
                <a:lnTo>
                  <a:pt x="2019180" y="4229913"/>
                </a:lnTo>
                <a:lnTo>
                  <a:pt x="2067476" y="4231544"/>
                </a:lnTo>
                <a:lnTo>
                  <a:pt x="2116040" y="4232091"/>
                </a:lnTo>
                <a:lnTo>
                  <a:pt x="2164604" y="4231544"/>
                </a:lnTo>
                <a:lnTo>
                  <a:pt x="2212900" y="4229913"/>
                </a:lnTo>
                <a:lnTo>
                  <a:pt x="2260917" y="4227209"/>
                </a:lnTo>
                <a:lnTo>
                  <a:pt x="2308642" y="4223443"/>
                </a:lnTo>
                <a:lnTo>
                  <a:pt x="2356065" y="4218627"/>
                </a:lnTo>
                <a:lnTo>
                  <a:pt x="2403174" y="4212773"/>
                </a:lnTo>
                <a:lnTo>
                  <a:pt x="2449956" y="4205893"/>
                </a:lnTo>
                <a:lnTo>
                  <a:pt x="2496401" y="4197998"/>
                </a:lnTo>
                <a:lnTo>
                  <a:pt x="2542496" y="4189100"/>
                </a:lnTo>
                <a:lnTo>
                  <a:pt x="2588230" y="4179210"/>
                </a:lnTo>
                <a:lnTo>
                  <a:pt x="2633591" y="4168340"/>
                </a:lnTo>
                <a:lnTo>
                  <a:pt x="2678567" y="4156503"/>
                </a:lnTo>
                <a:lnTo>
                  <a:pt x="2723148" y="4143709"/>
                </a:lnTo>
                <a:lnTo>
                  <a:pt x="2767321" y="4129970"/>
                </a:lnTo>
                <a:lnTo>
                  <a:pt x="2811074" y="4115298"/>
                </a:lnTo>
                <a:lnTo>
                  <a:pt x="2854396" y="4099704"/>
                </a:lnTo>
                <a:lnTo>
                  <a:pt x="2897275" y="4083201"/>
                </a:lnTo>
                <a:lnTo>
                  <a:pt x="2939699" y="4065800"/>
                </a:lnTo>
                <a:lnTo>
                  <a:pt x="2981658" y="4047512"/>
                </a:lnTo>
                <a:lnTo>
                  <a:pt x="3023138" y="4028350"/>
                </a:lnTo>
                <a:lnTo>
                  <a:pt x="3064129" y="4008324"/>
                </a:lnTo>
                <a:lnTo>
                  <a:pt x="3104619" y="3987447"/>
                </a:lnTo>
                <a:lnTo>
                  <a:pt x="3144596" y="3965731"/>
                </a:lnTo>
                <a:lnTo>
                  <a:pt x="3184048" y="3943186"/>
                </a:lnTo>
                <a:lnTo>
                  <a:pt x="3222964" y="3919825"/>
                </a:lnTo>
                <a:lnTo>
                  <a:pt x="3261332" y="3895659"/>
                </a:lnTo>
                <a:lnTo>
                  <a:pt x="3299141" y="3870700"/>
                </a:lnTo>
                <a:lnTo>
                  <a:pt x="3336378" y="3844960"/>
                </a:lnTo>
                <a:lnTo>
                  <a:pt x="3373033" y="3818450"/>
                </a:lnTo>
                <a:lnTo>
                  <a:pt x="3409092" y="3791183"/>
                </a:lnTo>
                <a:lnTo>
                  <a:pt x="3444546" y="3763168"/>
                </a:lnTo>
                <a:lnTo>
                  <a:pt x="3479381" y="3734420"/>
                </a:lnTo>
                <a:lnTo>
                  <a:pt x="3513587" y="3704948"/>
                </a:lnTo>
                <a:lnTo>
                  <a:pt x="3547152" y="3674765"/>
                </a:lnTo>
                <a:lnTo>
                  <a:pt x="3580064" y="3643882"/>
                </a:lnTo>
                <a:lnTo>
                  <a:pt x="3612311" y="3612311"/>
                </a:lnTo>
                <a:lnTo>
                  <a:pt x="3643882" y="3580064"/>
                </a:lnTo>
                <a:lnTo>
                  <a:pt x="3674765" y="3547152"/>
                </a:lnTo>
                <a:lnTo>
                  <a:pt x="3704948" y="3513587"/>
                </a:lnTo>
                <a:lnTo>
                  <a:pt x="3734420" y="3479381"/>
                </a:lnTo>
                <a:lnTo>
                  <a:pt x="3763168" y="3444546"/>
                </a:lnTo>
                <a:lnTo>
                  <a:pt x="3791183" y="3409092"/>
                </a:lnTo>
                <a:lnTo>
                  <a:pt x="3818450" y="3373033"/>
                </a:lnTo>
                <a:lnTo>
                  <a:pt x="3844960" y="3336378"/>
                </a:lnTo>
                <a:lnTo>
                  <a:pt x="3870700" y="3299141"/>
                </a:lnTo>
                <a:lnTo>
                  <a:pt x="3895659" y="3261332"/>
                </a:lnTo>
                <a:lnTo>
                  <a:pt x="3919825" y="3222964"/>
                </a:lnTo>
                <a:lnTo>
                  <a:pt x="3943186" y="3184048"/>
                </a:lnTo>
                <a:lnTo>
                  <a:pt x="3965731" y="3144596"/>
                </a:lnTo>
                <a:lnTo>
                  <a:pt x="3987447" y="3104619"/>
                </a:lnTo>
                <a:lnTo>
                  <a:pt x="4008324" y="3064129"/>
                </a:lnTo>
                <a:lnTo>
                  <a:pt x="4028350" y="3023138"/>
                </a:lnTo>
                <a:lnTo>
                  <a:pt x="4047512" y="2981658"/>
                </a:lnTo>
                <a:lnTo>
                  <a:pt x="4065800" y="2939699"/>
                </a:lnTo>
                <a:lnTo>
                  <a:pt x="4083201" y="2897275"/>
                </a:lnTo>
                <a:lnTo>
                  <a:pt x="4099704" y="2854396"/>
                </a:lnTo>
                <a:lnTo>
                  <a:pt x="4115298" y="2811074"/>
                </a:lnTo>
                <a:lnTo>
                  <a:pt x="4129970" y="2767321"/>
                </a:lnTo>
                <a:lnTo>
                  <a:pt x="4143709" y="2723148"/>
                </a:lnTo>
                <a:lnTo>
                  <a:pt x="4156503" y="2678567"/>
                </a:lnTo>
                <a:lnTo>
                  <a:pt x="4168340" y="2633591"/>
                </a:lnTo>
                <a:lnTo>
                  <a:pt x="4179210" y="2588230"/>
                </a:lnTo>
                <a:lnTo>
                  <a:pt x="4189100" y="2542496"/>
                </a:lnTo>
                <a:lnTo>
                  <a:pt x="4197998" y="2496401"/>
                </a:lnTo>
                <a:lnTo>
                  <a:pt x="4205893" y="2449956"/>
                </a:lnTo>
                <a:lnTo>
                  <a:pt x="4212773" y="2403174"/>
                </a:lnTo>
                <a:lnTo>
                  <a:pt x="4218627" y="2356065"/>
                </a:lnTo>
                <a:lnTo>
                  <a:pt x="4223443" y="2308642"/>
                </a:lnTo>
                <a:lnTo>
                  <a:pt x="4227209" y="2260917"/>
                </a:lnTo>
                <a:lnTo>
                  <a:pt x="4229913" y="2212900"/>
                </a:lnTo>
                <a:lnTo>
                  <a:pt x="4231544" y="2164604"/>
                </a:lnTo>
                <a:lnTo>
                  <a:pt x="4232091" y="2116040"/>
                </a:lnTo>
                <a:lnTo>
                  <a:pt x="4231544" y="2067476"/>
                </a:lnTo>
                <a:lnTo>
                  <a:pt x="4229913" y="2019180"/>
                </a:lnTo>
                <a:lnTo>
                  <a:pt x="4227209" y="1971164"/>
                </a:lnTo>
                <a:lnTo>
                  <a:pt x="4223443" y="1923439"/>
                </a:lnTo>
                <a:lnTo>
                  <a:pt x="4218627" y="1876016"/>
                </a:lnTo>
                <a:lnTo>
                  <a:pt x="4212773" y="1828908"/>
                </a:lnTo>
                <a:lnTo>
                  <a:pt x="4205893" y="1782126"/>
                </a:lnTo>
                <a:lnTo>
                  <a:pt x="4197998" y="1735682"/>
                </a:lnTo>
                <a:lnTo>
                  <a:pt x="4189100" y="1689587"/>
                </a:lnTo>
                <a:lnTo>
                  <a:pt x="4179210" y="1643854"/>
                </a:lnTo>
                <a:lnTo>
                  <a:pt x="4168340" y="1598493"/>
                </a:lnTo>
                <a:lnTo>
                  <a:pt x="4156503" y="1553517"/>
                </a:lnTo>
                <a:lnTo>
                  <a:pt x="4143709" y="1508936"/>
                </a:lnTo>
                <a:lnTo>
                  <a:pt x="4129970" y="1464764"/>
                </a:lnTo>
                <a:lnTo>
                  <a:pt x="4115298" y="1421011"/>
                </a:lnTo>
                <a:lnTo>
                  <a:pt x="4099704" y="1377690"/>
                </a:lnTo>
                <a:lnTo>
                  <a:pt x="4083201" y="1334811"/>
                </a:lnTo>
                <a:lnTo>
                  <a:pt x="4065800" y="1292386"/>
                </a:lnTo>
                <a:lnTo>
                  <a:pt x="4047512" y="1250428"/>
                </a:lnTo>
                <a:lnTo>
                  <a:pt x="4028350" y="1208948"/>
                </a:lnTo>
                <a:lnTo>
                  <a:pt x="4008324" y="1167957"/>
                </a:lnTo>
                <a:lnTo>
                  <a:pt x="3987447" y="1127468"/>
                </a:lnTo>
                <a:lnTo>
                  <a:pt x="3965731" y="1087491"/>
                </a:lnTo>
                <a:lnTo>
                  <a:pt x="3943186" y="1048039"/>
                </a:lnTo>
                <a:lnTo>
                  <a:pt x="3919825" y="1009123"/>
                </a:lnTo>
                <a:lnTo>
                  <a:pt x="3895659" y="970755"/>
                </a:lnTo>
                <a:lnTo>
                  <a:pt x="3870700" y="932947"/>
                </a:lnTo>
                <a:lnTo>
                  <a:pt x="3844960" y="895710"/>
                </a:lnTo>
                <a:lnTo>
                  <a:pt x="3818450" y="859055"/>
                </a:lnTo>
                <a:lnTo>
                  <a:pt x="3791183" y="822996"/>
                </a:lnTo>
                <a:lnTo>
                  <a:pt x="3763168" y="787542"/>
                </a:lnTo>
                <a:lnTo>
                  <a:pt x="3734420" y="752707"/>
                </a:lnTo>
                <a:lnTo>
                  <a:pt x="3704948" y="718501"/>
                </a:lnTo>
                <a:lnTo>
                  <a:pt x="3674765" y="684936"/>
                </a:lnTo>
                <a:lnTo>
                  <a:pt x="3643882" y="652025"/>
                </a:lnTo>
                <a:lnTo>
                  <a:pt x="3612311" y="619778"/>
                </a:lnTo>
                <a:lnTo>
                  <a:pt x="3580064" y="588207"/>
                </a:lnTo>
                <a:lnTo>
                  <a:pt x="3547152" y="557324"/>
                </a:lnTo>
                <a:lnTo>
                  <a:pt x="3513587" y="527141"/>
                </a:lnTo>
                <a:lnTo>
                  <a:pt x="3479381" y="497670"/>
                </a:lnTo>
                <a:lnTo>
                  <a:pt x="3444546" y="468921"/>
                </a:lnTo>
                <a:lnTo>
                  <a:pt x="3409092" y="440907"/>
                </a:lnTo>
                <a:lnTo>
                  <a:pt x="3373033" y="413639"/>
                </a:lnTo>
                <a:lnTo>
                  <a:pt x="3336378" y="387129"/>
                </a:lnTo>
                <a:lnTo>
                  <a:pt x="3299141" y="361389"/>
                </a:lnTo>
                <a:lnTo>
                  <a:pt x="3261332" y="336430"/>
                </a:lnTo>
                <a:lnTo>
                  <a:pt x="3222964" y="312265"/>
                </a:lnTo>
                <a:lnTo>
                  <a:pt x="3184048" y="288904"/>
                </a:lnTo>
                <a:lnTo>
                  <a:pt x="3144596" y="266359"/>
                </a:lnTo>
                <a:lnTo>
                  <a:pt x="3104619" y="244642"/>
                </a:lnTo>
                <a:lnTo>
                  <a:pt x="3064129" y="223766"/>
                </a:lnTo>
                <a:lnTo>
                  <a:pt x="3023138" y="203740"/>
                </a:lnTo>
                <a:lnTo>
                  <a:pt x="2981658" y="184578"/>
                </a:lnTo>
                <a:lnTo>
                  <a:pt x="2939699" y="166290"/>
                </a:lnTo>
                <a:lnTo>
                  <a:pt x="2897275" y="148889"/>
                </a:lnTo>
                <a:lnTo>
                  <a:pt x="2854396" y="132386"/>
                </a:lnTo>
                <a:lnTo>
                  <a:pt x="2811074" y="116792"/>
                </a:lnTo>
                <a:lnTo>
                  <a:pt x="2767321" y="102120"/>
                </a:lnTo>
                <a:lnTo>
                  <a:pt x="2723148" y="88381"/>
                </a:lnTo>
                <a:lnTo>
                  <a:pt x="2678567" y="75587"/>
                </a:lnTo>
                <a:lnTo>
                  <a:pt x="2633591" y="63750"/>
                </a:lnTo>
                <a:lnTo>
                  <a:pt x="2588230" y="52880"/>
                </a:lnTo>
                <a:lnTo>
                  <a:pt x="2542496" y="42990"/>
                </a:lnTo>
                <a:lnTo>
                  <a:pt x="2496401" y="34092"/>
                </a:lnTo>
                <a:lnTo>
                  <a:pt x="2449956" y="26197"/>
                </a:lnTo>
                <a:lnTo>
                  <a:pt x="2403174" y="19317"/>
                </a:lnTo>
                <a:lnTo>
                  <a:pt x="2356065" y="13463"/>
                </a:lnTo>
                <a:lnTo>
                  <a:pt x="2308642" y="8647"/>
                </a:lnTo>
                <a:lnTo>
                  <a:pt x="2260917" y="4881"/>
                </a:lnTo>
                <a:lnTo>
                  <a:pt x="2212900" y="2177"/>
                </a:lnTo>
                <a:lnTo>
                  <a:pt x="2164604" y="546"/>
                </a:lnTo>
                <a:lnTo>
                  <a:pt x="2116040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75309" y="7290609"/>
            <a:ext cx="3260725" cy="138684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 marR="5080" indent="349885">
              <a:lnSpc>
                <a:spcPts val="4780"/>
              </a:lnSpc>
              <a:spcBef>
                <a:spcPts val="1220"/>
              </a:spcBef>
            </a:pPr>
            <a:r>
              <a:rPr sz="4950" spc="575" dirty="0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sz="4950" spc="430" dirty="0">
                <a:solidFill>
                  <a:srgbClr val="231F20"/>
                </a:solidFill>
                <a:latin typeface="Tahoma"/>
                <a:cs typeface="Tahoma"/>
              </a:rPr>
              <a:t>чужой </a:t>
            </a:r>
            <a:r>
              <a:rPr sz="4950" spc="-15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4950" spc="565" dirty="0">
                <a:solidFill>
                  <a:srgbClr val="231F20"/>
                </a:solidFill>
                <a:latin typeface="Tahoma"/>
                <a:cs typeface="Tahoma"/>
              </a:rPr>
              <a:t>помощью</a:t>
            </a:r>
            <a:endParaRPr sz="49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65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090"/>
                </a:lnTo>
                <a:lnTo>
                  <a:pt x="20104099" y="1130709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8864" y="1465"/>
            <a:ext cx="17706975" cy="1760220"/>
          </a:xfrm>
          <a:custGeom>
            <a:avLst/>
            <a:gdLst/>
            <a:ahLst/>
            <a:cxnLst/>
            <a:rect l="l" t="t" r="r" b="b"/>
            <a:pathLst>
              <a:path w="17706975" h="1760220">
                <a:moveTo>
                  <a:pt x="17706350" y="0"/>
                </a:moveTo>
                <a:lnTo>
                  <a:pt x="0" y="0"/>
                </a:lnTo>
                <a:lnTo>
                  <a:pt x="0" y="1760040"/>
                </a:lnTo>
                <a:lnTo>
                  <a:pt x="17706350" y="1760040"/>
                </a:lnTo>
                <a:lnTo>
                  <a:pt x="17706350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8864" y="1465"/>
            <a:ext cx="17706975" cy="1372870"/>
          </a:xfrm>
          <a:prstGeom prst="rect">
            <a:avLst/>
          </a:prstGeom>
          <a:solidFill>
            <a:srgbClr val="B0A39B"/>
          </a:solidFill>
        </p:spPr>
        <p:txBody>
          <a:bodyPr vert="horz" wrap="square" lIns="0" tIns="84455" rIns="0" bIns="0" rtlCol="0">
            <a:spAutoFit/>
          </a:bodyPr>
          <a:lstStyle/>
          <a:p>
            <a:pPr marR="765810" algn="ctr">
              <a:lnSpc>
                <a:spcPct val="100000"/>
              </a:lnSpc>
              <a:spcBef>
                <a:spcPts val="665"/>
              </a:spcBef>
            </a:pPr>
            <a:r>
              <a:rPr spc="-290" dirty="0"/>
              <a:t>Ч</a:t>
            </a:r>
            <a:r>
              <a:rPr spc="-170" dirty="0"/>
              <a:t>т</a:t>
            </a:r>
            <a:r>
              <a:rPr spc="-250" dirty="0"/>
              <a:t>о</a:t>
            </a:r>
            <a:r>
              <a:rPr spc="-465" dirty="0"/>
              <a:t> </a:t>
            </a:r>
            <a:r>
              <a:rPr spc="-40" dirty="0"/>
              <a:t>д</a:t>
            </a:r>
            <a:r>
              <a:rPr spc="-75" dirty="0"/>
              <a:t>е</a:t>
            </a:r>
            <a:r>
              <a:rPr spc="-275" dirty="0"/>
              <a:t>лат</a:t>
            </a:r>
            <a:r>
              <a:rPr spc="-710" dirty="0"/>
              <a:t>ь</a:t>
            </a:r>
            <a:r>
              <a:rPr spc="-210" dirty="0"/>
              <a:t>?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77832" y="3100348"/>
            <a:ext cx="5979795" cy="5969000"/>
            <a:chOff x="377832" y="3100348"/>
            <a:chExt cx="5979795" cy="5969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9377" y="4102737"/>
              <a:ext cx="3869825" cy="35713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7825" y="3100355"/>
              <a:ext cx="5979795" cy="5969000"/>
            </a:xfrm>
            <a:custGeom>
              <a:avLst/>
              <a:gdLst/>
              <a:ahLst/>
              <a:cxnLst/>
              <a:rect l="l" t="t" r="r" b="b"/>
              <a:pathLst>
                <a:path w="5979795" h="5969000">
                  <a:moveTo>
                    <a:pt x="5979274" y="2984500"/>
                  </a:moveTo>
                  <a:lnTo>
                    <a:pt x="5978830" y="2933700"/>
                  </a:lnTo>
                  <a:lnTo>
                    <a:pt x="5977496" y="2882900"/>
                  </a:lnTo>
                  <a:lnTo>
                    <a:pt x="5975286" y="2832100"/>
                  </a:lnTo>
                  <a:lnTo>
                    <a:pt x="5972200" y="2781300"/>
                  </a:lnTo>
                  <a:lnTo>
                    <a:pt x="5968263" y="2730500"/>
                  </a:lnTo>
                  <a:lnTo>
                    <a:pt x="5963463" y="2679700"/>
                  </a:lnTo>
                  <a:lnTo>
                    <a:pt x="5957798" y="2628900"/>
                  </a:lnTo>
                  <a:lnTo>
                    <a:pt x="5951309" y="2578100"/>
                  </a:lnTo>
                  <a:lnTo>
                    <a:pt x="5943981" y="2527300"/>
                  </a:lnTo>
                  <a:lnTo>
                    <a:pt x="5935815" y="2476500"/>
                  </a:lnTo>
                  <a:lnTo>
                    <a:pt x="5926836" y="2425700"/>
                  </a:lnTo>
                  <a:lnTo>
                    <a:pt x="5917044" y="2374900"/>
                  </a:lnTo>
                  <a:lnTo>
                    <a:pt x="5906440" y="2324100"/>
                  </a:lnTo>
                  <a:lnTo>
                    <a:pt x="5895035" y="2273300"/>
                  </a:lnTo>
                  <a:lnTo>
                    <a:pt x="5882843" y="2235200"/>
                  </a:lnTo>
                  <a:lnTo>
                    <a:pt x="5869876" y="2184400"/>
                  </a:lnTo>
                  <a:lnTo>
                    <a:pt x="5856109" y="2133600"/>
                  </a:lnTo>
                  <a:lnTo>
                    <a:pt x="5841593" y="2082800"/>
                  </a:lnTo>
                  <a:lnTo>
                    <a:pt x="5826303" y="2044700"/>
                  </a:lnTo>
                  <a:lnTo>
                    <a:pt x="5810250" y="1993900"/>
                  </a:lnTo>
                  <a:lnTo>
                    <a:pt x="5793460" y="1943100"/>
                  </a:lnTo>
                  <a:lnTo>
                    <a:pt x="5775922" y="1905000"/>
                  </a:lnTo>
                  <a:lnTo>
                    <a:pt x="5757659" y="1854200"/>
                  </a:lnTo>
                  <a:lnTo>
                    <a:pt x="5738660" y="1803400"/>
                  </a:lnTo>
                  <a:lnTo>
                    <a:pt x="5718937" y="1765300"/>
                  </a:lnTo>
                  <a:lnTo>
                    <a:pt x="5698502" y="1714500"/>
                  </a:lnTo>
                  <a:lnTo>
                    <a:pt x="5677370" y="1676400"/>
                  </a:lnTo>
                  <a:lnTo>
                    <a:pt x="5655538" y="1625600"/>
                  </a:lnTo>
                  <a:lnTo>
                    <a:pt x="5633009" y="1587500"/>
                  </a:lnTo>
                  <a:lnTo>
                    <a:pt x="5609793" y="1549400"/>
                  </a:lnTo>
                  <a:lnTo>
                    <a:pt x="5585904" y="1498600"/>
                  </a:lnTo>
                  <a:lnTo>
                    <a:pt x="5561355" y="1460500"/>
                  </a:lnTo>
                  <a:lnTo>
                    <a:pt x="5555627" y="1451851"/>
                  </a:lnTo>
                  <a:lnTo>
                    <a:pt x="5555627" y="2933700"/>
                  </a:lnTo>
                  <a:lnTo>
                    <a:pt x="5555183" y="2984500"/>
                  </a:lnTo>
                  <a:lnTo>
                    <a:pt x="5553875" y="3035300"/>
                  </a:lnTo>
                  <a:lnTo>
                    <a:pt x="5551703" y="3086100"/>
                  </a:lnTo>
                  <a:lnTo>
                    <a:pt x="5548668" y="3136900"/>
                  </a:lnTo>
                  <a:lnTo>
                    <a:pt x="5544794" y="3175000"/>
                  </a:lnTo>
                  <a:lnTo>
                    <a:pt x="5540070" y="3225800"/>
                  </a:lnTo>
                  <a:lnTo>
                    <a:pt x="5534520" y="3276600"/>
                  </a:lnTo>
                  <a:lnTo>
                    <a:pt x="5528145" y="3314700"/>
                  </a:lnTo>
                  <a:lnTo>
                    <a:pt x="5520944" y="3365500"/>
                  </a:lnTo>
                  <a:lnTo>
                    <a:pt x="5512930" y="3416300"/>
                  </a:lnTo>
                  <a:lnTo>
                    <a:pt x="5504116" y="3454400"/>
                  </a:lnTo>
                  <a:lnTo>
                    <a:pt x="5494515" y="3505200"/>
                  </a:lnTo>
                  <a:lnTo>
                    <a:pt x="5484114" y="3543300"/>
                  </a:lnTo>
                  <a:lnTo>
                    <a:pt x="5472938" y="3594100"/>
                  </a:lnTo>
                  <a:lnTo>
                    <a:pt x="5460987" y="3632200"/>
                  </a:lnTo>
                  <a:lnTo>
                    <a:pt x="5448274" y="3683000"/>
                  </a:lnTo>
                  <a:lnTo>
                    <a:pt x="5434800" y="3721100"/>
                  </a:lnTo>
                  <a:lnTo>
                    <a:pt x="5420576" y="3771900"/>
                  </a:lnTo>
                  <a:lnTo>
                    <a:pt x="5405615" y="3810000"/>
                  </a:lnTo>
                  <a:lnTo>
                    <a:pt x="5389905" y="3848100"/>
                  </a:lnTo>
                  <a:lnTo>
                    <a:pt x="5373484" y="3898900"/>
                  </a:lnTo>
                  <a:lnTo>
                    <a:pt x="5356326" y="3937000"/>
                  </a:lnTo>
                  <a:lnTo>
                    <a:pt x="5338470" y="3975100"/>
                  </a:lnTo>
                  <a:lnTo>
                    <a:pt x="5319903" y="4025900"/>
                  </a:lnTo>
                  <a:lnTo>
                    <a:pt x="5300637" y="4064000"/>
                  </a:lnTo>
                  <a:lnTo>
                    <a:pt x="5280685" y="4102100"/>
                  </a:lnTo>
                  <a:lnTo>
                    <a:pt x="5260048" y="4140200"/>
                  </a:lnTo>
                  <a:lnTo>
                    <a:pt x="5238737" y="4178300"/>
                  </a:lnTo>
                  <a:lnTo>
                    <a:pt x="5216753" y="4216400"/>
                  </a:lnTo>
                  <a:lnTo>
                    <a:pt x="5194122" y="4267200"/>
                  </a:lnTo>
                  <a:lnTo>
                    <a:pt x="5170830" y="4305300"/>
                  </a:lnTo>
                  <a:lnTo>
                    <a:pt x="5146903" y="4343400"/>
                  </a:lnTo>
                  <a:lnTo>
                    <a:pt x="5122329" y="4381500"/>
                  </a:lnTo>
                  <a:lnTo>
                    <a:pt x="5097132" y="4406900"/>
                  </a:lnTo>
                  <a:lnTo>
                    <a:pt x="5071313" y="4445000"/>
                  </a:lnTo>
                  <a:lnTo>
                    <a:pt x="5044872" y="4483100"/>
                  </a:lnTo>
                  <a:lnTo>
                    <a:pt x="5017833" y="4521200"/>
                  </a:lnTo>
                  <a:lnTo>
                    <a:pt x="4990185" y="4559300"/>
                  </a:lnTo>
                  <a:lnTo>
                    <a:pt x="4961953" y="4584700"/>
                  </a:lnTo>
                  <a:lnTo>
                    <a:pt x="4933137" y="4622800"/>
                  </a:lnTo>
                  <a:lnTo>
                    <a:pt x="4903749" y="4660900"/>
                  </a:lnTo>
                  <a:lnTo>
                    <a:pt x="4873790" y="4686300"/>
                  </a:lnTo>
                  <a:lnTo>
                    <a:pt x="4843272" y="4724400"/>
                  </a:lnTo>
                  <a:lnTo>
                    <a:pt x="4812195" y="4762500"/>
                  </a:lnTo>
                  <a:lnTo>
                    <a:pt x="4780572" y="4787900"/>
                  </a:lnTo>
                  <a:lnTo>
                    <a:pt x="4748415" y="4826000"/>
                  </a:lnTo>
                  <a:lnTo>
                    <a:pt x="4715713" y="4851400"/>
                  </a:lnTo>
                  <a:lnTo>
                    <a:pt x="4682502" y="4876800"/>
                  </a:lnTo>
                  <a:lnTo>
                    <a:pt x="4648771" y="4914900"/>
                  </a:lnTo>
                  <a:lnTo>
                    <a:pt x="4614532" y="4940300"/>
                  </a:lnTo>
                  <a:lnTo>
                    <a:pt x="4579798" y="4965700"/>
                  </a:lnTo>
                  <a:lnTo>
                    <a:pt x="4508855" y="5016500"/>
                  </a:lnTo>
                  <a:lnTo>
                    <a:pt x="4435995" y="5067300"/>
                  </a:lnTo>
                  <a:lnTo>
                    <a:pt x="4361281" y="5118100"/>
                  </a:lnTo>
                  <a:lnTo>
                    <a:pt x="4284789" y="5168900"/>
                  </a:lnTo>
                  <a:lnTo>
                    <a:pt x="4206557" y="5219700"/>
                  </a:lnTo>
                  <a:lnTo>
                    <a:pt x="4166806" y="5232400"/>
                  </a:lnTo>
                  <a:lnTo>
                    <a:pt x="4086098" y="5283200"/>
                  </a:lnTo>
                  <a:lnTo>
                    <a:pt x="4003814" y="5308600"/>
                  </a:lnTo>
                  <a:lnTo>
                    <a:pt x="3962095" y="5334000"/>
                  </a:lnTo>
                  <a:lnTo>
                    <a:pt x="3920007" y="5346700"/>
                  </a:lnTo>
                  <a:lnTo>
                    <a:pt x="3877551" y="5372100"/>
                  </a:lnTo>
                  <a:lnTo>
                    <a:pt x="3480333" y="5486400"/>
                  </a:lnTo>
                  <a:lnTo>
                    <a:pt x="3434651" y="5486400"/>
                  </a:lnTo>
                  <a:lnTo>
                    <a:pt x="3388703" y="5499100"/>
                  </a:lnTo>
                  <a:lnTo>
                    <a:pt x="3342462" y="5499100"/>
                  </a:lnTo>
                  <a:lnTo>
                    <a:pt x="3295967" y="5511800"/>
                  </a:lnTo>
                  <a:lnTo>
                    <a:pt x="3249206" y="5511800"/>
                  </a:lnTo>
                  <a:lnTo>
                    <a:pt x="3202203" y="5524500"/>
                  </a:lnTo>
                  <a:lnTo>
                    <a:pt x="3059747" y="5524500"/>
                  </a:lnTo>
                  <a:lnTo>
                    <a:pt x="3011805" y="5537200"/>
                  </a:lnTo>
                  <a:lnTo>
                    <a:pt x="2912059" y="5537200"/>
                  </a:lnTo>
                  <a:lnTo>
                    <a:pt x="2860700" y="5524500"/>
                  </a:lnTo>
                  <a:lnTo>
                    <a:pt x="2708186" y="5524500"/>
                  </a:lnTo>
                  <a:lnTo>
                    <a:pt x="2657906" y="5511800"/>
                  </a:lnTo>
                  <a:lnTo>
                    <a:pt x="2607919" y="5511800"/>
                  </a:lnTo>
                  <a:lnTo>
                    <a:pt x="2508847" y="5486400"/>
                  </a:lnTo>
                  <a:lnTo>
                    <a:pt x="2459774" y="5486400"/>
                  </a:lnTo>
                  <a:lnTo>
                    <a:pt x="2126081" y="5397500"/>
                  </a:lnTo>
                  <a:lnTo>
                    <a:pt x="2079904" y="5372100"/>
                  </a:lnTo>
                  <a:lnTo>
                    <a:pt x="1988794" y="5346700"/>
                  </a:lnTo>
                  <a:lnTo>
                    <a:pt x="1943862" y="5321300"/>
                  </a:lnTo>
                  <a:lnTo>
                    <a:pt x="1899361" y="5308600"/>
                  </a:lnTo>
                  <a:lnTo>
                    <a:pt x="1811693" y="5257800"/>
                  </a:lnTo>
                  <a:lnTo>
                    <a:pt x="1768551" y="5245100"/>
                  </a:lnTo>
                  <a:lnTo>
                    <a:pt x="1683677" y="5194300"/>
                  </a:lnTo>
                  <a:lnTo>
                    <a:pt x="1600746" y="5143500"/>
                  </a:lnTo>
                  <a:lnTo>
                    <a:pt x="1519847" y="5092700"/>
                  </a:lnTo>
                  <a:lnTo>
                    <a:pt x="1441043" y="5041900"/>
                  </a:lnTo>
                  <a:lnTo>
                    <a:pt x="1402461" y="5003800"/>
                  </a:lnTo>
                  <a:lnTo>
                    <a:pt x="1364424" y="4978400"/>
                  </a:lnTo>
                  <a:lnTo>
                    <a:pt x="1326959" y="4953000"/>
                  </a:lnTo>
                  <a:lnTo>
                    <a:pt x="1322197" y="4948402"/>
                  </a:lnTo>
                  <a:lnTo>
                    <a:pt x="4968443" y="1302156"/>
                  </a:lnTo>
                  <a:lnTo>
                    <a:pt x="5003558" y="1346200"/>
                  </a:lnTo>
                  <a:lnTo>
                    <a:pt x="5032857" y="1384300"/>
                  </a:lnTo>
                  <a:lnTo>
                    <a:pt x="5061458" y="1422400"/>
                  </a:lnTo>
                  <a:lnTo>
                    <a:pt x="5089372" y="1460500"/>
                  </a:lnTo>
                  <a:lnTo>
                    <a:pt x="5116563" y="1498600"/>
                  </a:lnTo>
                  <a:lnTo>
                    <a:pt x="5143030" y="1536700"/>
                  </a:lnTo>
                  <a:lnTo>
                    <a:pt x="5168773" y="1574800"/>
                  </a:lnTo>
                  <a:lnTo>
                    <a:pt x="5193779" y="1612900"/>
                  </a:lnTo>
                  <a:lnTo>
                    <a:pt x="5218036" y="1663700"/>
                  </a:lnTo>
                  <a:lnTo>
                    <a:pt x="5241531" y="1701800"/>
                  </a:lnTo>
                  <a:lnTo>
                    <a:pt x="5264251" y="1739900"/>
                  </a:lnTo>
                  <a:lnTo>
                    <a:pt x="5286197" y="1790700"/>
                  </a:lnTo>
                  <a:lnTo>
                    <a:pt x="5307368" y="1828800"/>
                  </a:lnTo>
                  <a:lnTo>
                    <a:pt x="5327726" y="1879600"/>
                  </a:lnTo>
                  <a:lnTo>
                    <a:pt x="5347297" y="1917700"/>
                  </a:lnTo>
                  <a:lnTo>
                    <a:pt x="5366042" y="1968500"/>
                  </a:lnTo>
                  <a:lnTo>
                    <a:pt x="5383962" y="2006600"/>
                  </a:lnTo>
                  <a:lnTo>
                    <a:pt x="5401056" y="2057400"/>
                  </a:lnTo>
                  <a:lnTo>
                    <a:pt x="5417299" y="2108200"/>
                  </a:lnTo>
                  <a:lnTo>
                    <a:pt x="5432704" y="2146300"/>
                  </a:lnTo>
                  <a:lnTo>
                    <a:pt x="5447233" y="2197100"/>
                  </a:lnTo>
                  <a:lnTo>
                    <a:pt x="5460898" y="2247900"/>
                  </a:lnTo>
                  <a:lnTo>
                    <a:pt x="5473687" y="2286000"/>
                  </a:lnTo>
                  <a:lnTo>
                    <a:pt x="5485587" y="2336800"/>
                  </a:lnTo>
                  <a:lnTo>
                    <a:pt x="5496585" y="2387600"/>
                  </a:lnTo>
                  <a:lnTo>
                    <a:pt x="5506669" y="2438400"/>
                  </a:lnTo>
                  <a:lnTo>
                    <a:pt x="5515851" y="2489200"/>
                  </a:lnTo>
                  <a:lnTo>
                    <a:pt x="5524093" y="2540000"/>
                  </a:lnTo>
                  <a:lnTo>
                    <a:pt x="5531409" y="2578100"/>
                  </a:lnTo>
                  <a:lnTo>
                    <a:pt x="5537784" y="2628900"/>
                  </a:lnTo>
                  <a:lnTo>
                    <a:pt x="5543194" y="2679700"/>
                  </a:lnTo>
                  <a:lnTo>
                    <a:pt x="5547639" y="2730500"/>
                  </a:lnTo>
                  <a:lnTo>
                    <a:pt x="5551119" y="2781300"/>
                  </a:lnTo>
                  <a:lnTo>
                    <a:pt x="5553621" y="2832100"/>
                  </a:lnTo>
                  <a:lnTo>
                    <a:pt x="5555119" y="2882900"/>
                  </a:lnTo>
                  <a:lnTo>
                    <a:pt x="5555627" y="2933700"/>
                  </a:lnTo>
                  <a:lnTo>
                    <a:pt x="5555627" y="1451851"/>
                  </a:lnTo>
                  <a:lnTo>
                    <a:pt x="5536133" y="1422400"/>
                  </a:lnTo>
                  <a:lnTo>
                    <a:pt x="5510263" y="1371600"/>
                  </a:lnTo>
                  <a:lnTo>
                    <a:pt x="5483733" y="1333500"/>
                  </a:lnTo>
                  <a:lnTo>
                    <a:pt x="5456580" y="1295400"/>
                  </a:lnTo>
                  <a:lnTo>
                    <a:pt x="5428780" y="1257300"/>
                  </a:lnTo>
                  <a:lnTo>
                    <a:pt x="5400357" y="1219200"/>
                  </a:lnTo>
                  <a:lnTo>
                    <a:pt x="5371312" y="1181100"/>
                  </a:lnTo>
                  <a:lnTo>
                    <a:pt x="5341658" y="1143000"/>
                  </a:lnTo>
                  <a:lnTo>
                    <a:pt x="5311406" y="1104900"/>
                  </a:lnTo>
                  <a:lnTo>
                    <a:pt x="5280545" y="1066800"/>
                  </a:lnTo>
                  <a:lnTo>
                    <a:pt x="5249100" y="1028700"/>
                  </a:lnTo>
                  <a:lnTo>
                    <a:pt x="5245709" y="1024890"/>
                  </a:lnTo>
                  <a:lnTo>
                    <a:pt x="5249088" y="1021511"/>
                  </a:lnTo>
                  <a:lnTo>
                    <a:pt x="5215242" y="983119"/>
                  </a:lnTo>
                  <a:lnTo>
                    <a:pt x="5180749" y="945324"/>
                  </a:lnTo>
                  <a:lnTo>
                    <a:pt x="5145621" y="908126"/>
                  </a:lnTo>
                  <a:lnTo>
                    <a:pt x="5109857" y="871537"/>
                  </a:lnTo>
                  <a:lnTo>
                    <a:pt x="5073472" y="835571"/>
                  </a:lnTo>
                  <a:lnTo>
                    <a:pt x="5036490" y="800239"/>
                  </a:lnTo>
                  <a:lnTo>
                    <a:pt x="4998885" y="765530"/>
                  </a:lnTo>
                  <a:lnTo>
                    <a:pt x="4960709" y="731469"/>
                  </a:lnTo>
                  <a:lnTo>
                    <a:pt x="4957661" y="734517"/>
                  </a:lnTo>
                  <a:lnTo>
                    <a:pt x="4923726" y="711200"/>
                  </a:lnTo>
                  <a:lnTo>
                    <a:pt x="4886223" y="673100"/>
                  </a:lnTo>
                  <a:lnTo>
                    <a:pt x="4848212" y="647700"/>
                  </a:lnTo>
                  <a:lnTo>
                    <a:pt x="4809680" y="609600"/>
                  </a:lnTo>
                  <a:lnTo>
                    <a:pt x="4731131" y="558800"/>
                  </a:lnTo>
                  <a:lnTo>
                    <a:pt x="4691126" y="533400"/>
                  </a:lnTo>
                  <a:lnTo>
                    <a:pt x="4689741" y="532104"/>
                  </a:lnTo>
                  <a:lnTo>
                    <a:pt x="4689741" y="1002436"/>
                  </a:lnTo>
                  <a:lnTo>
                    <a:pt x="1025385" y="4666793"/>
                  </a:lnTo>
                  <a:lnTo>
                    <a:pt x="999070" y="4635500"/>
                  </a:lnTo>
                  <a:lnTo>
                    <a:pt x="967701" y="4597400"/>
                  </a:lnTo>
                  <a:lnTo>
                    <a:pt x="937031" y="4559300"/>
                  </a:lnTo>
                  <a:lnTo>
                    <a:pt x="907046" y="4521200"/>
                  </a:lnTo>
                  <a:lnTo>
                    <a:pt x="877773" y="4483100"/>
                  </a:lnTo>
                  <a:lnTo>
                    <a:pt x="849223" y="4445000"/>
                  </a:lnTo>
                  <a:lnTo>
                    <a:pt x="821397" y="4394200"/>
                  </a:lnTo>
                  <a:lnTo>
                    <a:pt x="794296" y="4356100"/>
                  </a:lnTo>
                  <a:lnTo>
                    <a:pt x="767943" y="4318000"/>
                  </a:lnTo>
                  <a:lnTo>
                    <a:pt x="742353" y="4279900"/>
                  </a:lnTo>
                  <a:lnTo>
                    <a:pt x="717524" y="4229100"/>
                  </a:lnTo>
                  <a:lnTo>
                    <a:pt x="693470" y="4191000"/>
                  </a:lnTo>
                  <a:lnTo>
                    <a:pt x="670204" y="4152900"/>
                  </a:lnTo>
                  <a:lnTo>
                    <a:pt x="647725" y="4102100"/>
                  </a:lnTo>
                  <a:lnTo>
                    <a:pt x="626046" y="4064000"/>
                  </a:lnTo>
                  <a:lnTo>
                    <a:pt x="605193" y="4013200"/>
                  </a:lnTo>
                  <a:lnTo>
                    <a:pt x="585152" y="3975100"/>
                  </a:lnTo>
                  <a:lnTo>
                    <a:pt x="565950" y="3924300"/>
                  </a:lnTo>
                  <a:lnTo>
                    <a:pt x="547585" y="3886200"/>
                  </a:lnTo>
                  <a:lnTo>
                    <a:pt x="530072" y="3835400"/>
                  </a:lnTo>
                  <a:lnTo>
                    <a:pt x="513422" y="3784600"/>
                  </a:lnTo>
                  <a:lnTo>
                    <a:pt x="497649" y="3746500"/>
                  </a:lnTo>
                  <a:lnTo>
                    <a:pt x="482752" y="3695700"/>
                  </a:lnTo>
                  <a:lnTo>
                    <a:pt x="468744" y="3644900"/>
                  </a:lnTo>
                  <a:lnTo>
                    <a:pt x="455637" y="3594100"/>
                  </a:lnTo>
                  <a:lnTo>
                    <a:pt x="443445" y="3543300"/>
                  </a:lnTo>
                  <a:lnTo>
                    <a:pt x="432168" y="3505200"/>
                  </a:lnTo>
                  <a:lnTo>
                    <a:pt x="421830" y="3454400"/>
                  </a:lnTo>
                  <a:lnTo>
                    <a:pt x="412419" y="3403600"/>
                  </a:lnTo>
                  <a:lnTo>
                    <a:pt x="403961" y="3352800"/>
                  </a:lnTo>
                  <a:lnTo>
                    <a:pt x="396468" y="3302000"/>
                  </a:lnTo>
                  <a:lnTo>
                    <a:pt x="389940" y="3251200"/>
                  </a:lnTo>
                  <a:lnTo>
                    <a:pt x="384378" y="3200400"/>
                  </a:lnTo>
                  <a:lnTo>
                    <a:pt x="379818" y="3149600"/>
                  </a:lnTo>
                  <a:lnTo>
                    <a:pt x="376250" y="3098800"/>
                  </a:lnTo>
                  <a:lnTo>
                    <a:pt x="373697" y="3048000"/>
                  </a:lnTo>
                  <a:lnTo>
                    <a:pt x="372148" y="2997200"/>
                  </a:lnTo>
                  <a:lnTo>
                    <a:pt x="371627" y="2933700"/>
                  </a:lnTo>
                  <a:lnTo>
                    <a:pt x="372071" y="2895600"/>
                  </a:lnTo>
                  <a:lnTo>
                    <a:pt x="373380" y="2844800"/>
                  </a:lnTo>
                  <a:lnTo>
                    <a:pt x="375551" y="2794000"/>
                  </a:lnTo>
                  <a:lnTo>
                    <a:pt x="378587" y="2743200"/>
                  </a:lnTo>
                  <a:lnTo>
                    <a:pt x="382460" y="2705100"/>
                  </a:lnTo>
                  <a:lnTo>
                    <a:pt x="387184" y="2654300"/>
                  </a:lnTo>
                  <a:lnTo>
                    <a:pt x="392734" y="2603500"/>
                  </a:lnTo>
                  <a:lnTo>
                    <a:pt x="399122" y="2565400"/>
                  </a:lnTo>
                  <a:lnTo>
                    <a:pt x="406311" y="2514600"/>
                  </a:lnTo>
                  <a:lnTo>
                    <a:pt x="414324" y="2463800"/>
                  </a:lnTo>
                  <a:lnTo>
                    <a:pt x="423138" y="2425700"/>
                  </a:lnTo>
                  <a:lnTo>
                    <a:pt x="432739" y="2374900"/>
                  </a:lnTo>
                  <a:lnTo>
                    <a:pt x="443141" y="2336800"/>
                  </a:lnTo>
                  <a:lnTo>
                    <a:pt x="454317" y="2286000"/>
                  </a:lnTo>
                  <a:lnTo>
                    <a:pt x="466267" y="2247900"/>
                  </a:lnTo>
                  <a:lnTo>
                    <a:pt x="478980" y="2197100"/>
                  </a:lnTo>
                  <a:lnTo>
                    <a:pt x="492455" y="2159000"/>
                  </a:lnTo>
                  <a:lnTo>
                    <a:pt x="506679" y="2108200"/>
                  </a:lnTo>
                  <a:lnTo>
                    <a:pt x="521652" y="2070100"/>
                  </a:lnTo>
                  <a:lnTo>
                    <a:pt x="537349" y="2032000"/>
                  </a:lnTo>
                  <a:lnTo>
                    <a:pt x="553783" y="1981200"/>
                  </a:lnTo>
                  <a:lnTo>
                    <a:pt x="570928" y="1943100"/>
                  </a:lnTo>
                  <a:lnTo>
                    <a:pt x="588784" y="1905000"/>
                  </a:lnTo>
                  <a:lnTo>
                    <a:pt x="607352" y="1854200"/>
                  </a:lnTo>
                  <a:lnTo>
                    <a:pt x="626618" y="1816100"/>
                  </a:lnTo>
                  <a:lnTo>
                    <a:pt x="646569" y="1778000"/>
                  </a:lnTo>
                  <a:lnTo>
                    <a:pt x="667207" y="1739900"/>
                  </a:lnTo>
                  <a:lnTo>
                    <a:pt x="688517" y="1701800"/>
                  </a:lnTo>
                  <a:lnTo>
                    <a:pt x="710501" y="1663700"/>
                  </a:lnTo>
                  <a:lnTo>
                    <a:pt x="733132" y="1612900"/>
                  </a:lnTo>
                  <a:lnTo>
                    <a:pt x="756424" y="1574800"/>
                  </a:lnTo>
                  <a:lnTo>
                    <a:pt x="780364" y="1536700"/>
                  </a:lnTo>
                  <a:lnTo>
                    <a:pt x="804926" y="1498600"/>
                  </a:lnTo>
                  <a:lnTo>
                    <a:pt x="830135" y="1473200"/>
                  </a:lnTo>
                  <a:lnTo>
                    <a:pt x="855954" y="1435100"/>
                  </a:lnTo>
                  <a:lnTo>
                    <a:pt x="882383" y="1397000"/>
                  </a:lnTo>
                  <a:lnTo>
                    <a:pt x="909434" y="1358900"/>
                  </a:lnTo>
                  <a:lnTo>
                    <a:pt x="937069" y="1320800"/>
                  </a:lnTo>
                  <a:lnTo>
                    <a:pt x="965301" y="1295400"/>
                  </a:lnTo>
                  <a:lnTo>
                    <a:pt x="994117" y="1257300"/>
                  </a:lnTo>
                  <a:lnTo>
                    <a:pt x="1023518" y="1219200"/>
                  </a:lnTo>
                  <a:lnTo>
                    <a:pt x="1053477" y="1193800"/>
                  </a:lnTo>
                  <a:lnTo>
                    <a:pt x="1083995" y="1155700"/>
                  </a:lnTo>
                  <a:lnTo>
                    <a:pt x="1115072" y="1117600"/>
                  </a:lnTo>
                  <a:lnTo>
                    <a:pt x="1146695" y="1092200"/>
                  </a:lnTo>
                  <a:lnTo>
                    <a:pt x="1178852" y="1054100"/>
                  </a:lnTo>
                  <a:lnTo>
                    <a:pt x="1211541" y="1028700"/>
                  </a:lnTo>
                  <a:lnTo>
                    <a:pt x="1244765" y="1003300"/>
                  </a:lnTo>
                  <a:lnTo>
                    <a:pt x="1278496" y="965200"/>
                  </a:lnTo>
                  <a:lnTo>
                    <a:pt x="1312722" y="939800"/>
                  </a:lnTo>
                  <a:lnTo>
                    <a:pt x="1347470" y="914400"/>
                  </a:lnTo>
                  <a:lnTo>
                    <a:pt x="1418412" y="863600"/>
                  </a:lnTo>
                  <a:lnTo>
                    <a:pt x="1491272" y="812800"/>
                  </a:lnTo>
                  <a:lnTo>
                    <a:pt x="1565986" y="762000"/>
                  </a:lnTo>
                  <a:lnTo>
                    <a:pt x="1642491" y="711200"/>
                  </a:lnTo>
                  <a:lnTo>
                    <a:pt x="1720723" y="660400"/>
                  </a:lnTo>
                  <a:lnTo>
                    <a:pt x="1760461" y="647700"/>
                  </a:lnTo>
                  <a:lnTo>
                    <a:pt x="1841182" y="596900"/>
                  </a:lnTo>
                  <a:lnTo>
                    <a:pt x="1923465" y="571500"/>
                  </a:lnTo>
                  <a:lnTo>
                    <a:pt x="1965185" y="546100"/>
                  </a:lnTo>
                  <a:lnTo>
                    <a:pt x="2007273" y="533400"/>
                  </a:lnTo>
                  <a:lnTo>
                    <a:pt x="2049729" y="508000"/>
                  </a:lnTo>
                  <a:lnTo>
                    <a:pt x="2446959" y="393700"/>
                  </a:lnTo>
                  <a:lnTo>
                    <a:pt x="2492641" y="393700"/>
                  </a:lnTo>
                  <a:lnTo>
                    <a:pt x="2538603" y="381000"/>
                  </a:lnTo>
                  <a:lnTo>
                    <a:pt x="2584843" y="381000"/>
                  </a:lnTo>
                  <a:lnTo>
                    <a:pt x="2631338" y="368300"/>
                  </a:lnTo>
                  <a:lnTo>
                    <a:pt x="2678099" y="368300"/>
                  </a:lnTo>
                  <a:lnTo>
                    <a:pt x="2725115" y="355600"/>
                  </a:lnTo>
                  <a:lnTo>
                    <a:pt x="2867571" y="355600"/>
                  </a:lnTo>
                  <a:lnTo>
                    <a:pt x="2915513" y="342900"/>
                  </a:lnTo>
                  <a:lnTo>
                    <a:pt x="3015919" y="342900"/>
                  </a:lnTo>
                  <a:lnTo>
                    <a:pt x="3067939" y="355600"/>
                  </a:lnTo>
                  <a:lnTo>
                    <a:pt x="3222371" y="355600"/>
                  </a:lnTo>
                  <a:lnTo>
                    <a:pt x="3273285" y="368300"/>
                  </a:lnTo>
                  <a:lnTo>
                    <a:pt x="3323894" y="368300"/>
                  </a:lnTo>
                  <a:lnTo>
                    <a:pt x="3424174" y="393700"/>
                  </a:lnTo>
                  <a:lnTo>
                    <a:pt x="3473818" y="393700"/>
                  </a:lnTo>
                  <a:lnTo>
                    <a:pt x="3764267" y="469900"/>
                  </a:lnTo>
                  <a:lnTo>
                    <a:pt x="3811346" y="495300"/>
                  </a:lnTo>
                  <a:lnTo>
                    <a:pt x="3904259" y="520700"/>
                  </a:lnTo>
                  <a:lnTo>
                    <a:pt x="3950093" y="546100"/>
                  </a:lnTo>
                  <a:lnTo>
                    <a:pt x="3995470" y="558800"/>
                  </a:lnTo>
                  <a:lnTo>
                    <a:pt x="4040416" y="584200"/>
                  </a:lnTo>
                  <a:lnTo>
                    <a:pt x="4084904" y="596900"/>
                  </a:lnTo>
                  <a:lnTo>
                    <a:pt x="4128935" y="622300"/>
                  </a:lnTo>
                  <a:lnTo>
                    <a:pt x="4258119" y="698500"/>
                  </a:lnTo>
                  <a:lnTo>
                    <a:pt x="4341736" y="749300"/>
                  </a:lnTo>
                  <a:lnTo>
                    <a:pt x="4423257" y="800100"/>
                  </a:lnTo>
                  <a:lnTo>
                    <a:pt x="4502620" y="850900"/>
                  </a:lnTo>
                  <a:lnTo>
                    <a:pt x="4541456" y="889000"/>
                  </a:lnTo>
                  <a:lnTo>
                    <a:pt x="4579721" y="914400"/>
                  </a:lnTo>
                  <a:lnTo>
                    <a:pt x="4617402" y="939800"/>
                  </a:lnTo>
                  <a:lnTo>
                    <a:pt x="4654499" y="977900"/>
                  </a:lnTo>
                  <a:lnTo>
                    <a:pt x="4689741" y="1002436"/>
                  </a:lnTo>
                  <a:lnTo>
                    <a:pt x="4689741" y="532104"/>
                  </a:lnTo>
                  <a:lnTo>
                    <a:pt x="4650638" y="495300"/>
                  </a:lnTo>
                  <a:lnTo>
                    <a:pt x="4568266" y="444500"/>
                  </a:lnTo>
                  <a:lnTo>
                    <a:pt x="4441304" y="368300"/>
                  </a:lnTo>
                  <a:lnTo>
                    <a:pt x="4398099" y="342900"/>
                  </a:lnTo>
                  <a:lnTo>
                    <a:pt x="4354474" y="330200"/>
                  </a:lnTo>
                  <a:lnTo>
                    <a:pt x="4265968" y="279400"/>
                  </a:lnTo>
                  <a:lnTo>
                    <a:pt x="4221099" y="266700"/>
                  </a:lnTo>
                  <a:lnTo>
                    <a:pt x="4130192" y="215900"/>
                  </a:lnTo>
                  <a:lnTo>
                    <a:pt x="4037749" y="190500"/>
                  </a:lnTo>
                  <a:lnTo>
                    <a:pt x="3990975" y="165100"/>
                  </a:lnTo>
                  <a:lnTo>
                    <a:pt x="3848506" y="127000"/>
                  </a:lnTo>
                  <a:lnTo>
                    <a:pt x="3800335" y="101600"/>
                  </a:lnTo>
                  <a:lnTo>
                    <a:pt x="3703002" y="76200"/>
                  </a:lnTo>
                  <a:lnTo>
                    <a:pt x="3653866" y="76200"/>
                  </a:lnTo>
                  <a:lnTo>
                    <a:pt x="3504615" y="38100"/>
                  </a:lnTo>
                  <a:lnTo>
                    <a:pt x="3454273" y="38100"/>
                  </a:lnTo>
                  <a:lnTo>
                    <a:pt x="3352774" y="12700"/>
                  </a:lnTo>
                  <a:lnTo>
                    <a:pt x="3250222" y="12700"/>
                  </a:lnTo>
                  <a:lnTo>
                    <a:pt x="3198571" y="0"/>
                  </a:lnTo>
                  <a:lnTo>
                    <a:pt x="2749169" y="0"/>
                  </a:lnTo>
                  <a:lnTo>
                    <a:pt x="2701696" y="12700"/>
                  </a:lnTo>
                  <a:lnTo>
                    <a:pt x="2654427" y="12700"/>
                  </a:lnTo>
                  <a:lnTo>
                    <a:pt x="2607386" y="25400"/>
                  </a:lnTo>
                  <a:lnTo>
                    <a:pt x="2560561" y="25400"/>
                  </a:lnTo>
                  <a:lnTo>
                    <a:pt x="2513977" y="38100"/>
                  </a:lnTo>
                  <a:lnTo>
                    <a:pt x="2467622" y="38100"/>
                  </a:lnTo>
                  <a:lnTo>
                    <a:pt x="2375662" y="63500"/>
                  </a:lnTo>
                  <a:lnTo>
                    <a:pt x="2330069" y="63500"/>
                  </a:lnTo>
                  <a:lnTo>
                    <a:pt x="2018525" y="152400"/>
                  </a:lnTo>
                  <a:lnTo>
                    <a:pt x="1975180" y="177800"/>
                  </a:lnTo>
                  <a:lnTo>
                    <a:pt x="1847011" y="215900"/>
                  </a:lnTo>
                  <a:lnTo>
                    <a:pt x="1804936" y="241300"/>
                  </a:lnTo>
                  <a:lnTo>
                    <a:pt x="1763179" y="254000"/>
                  </a:lnTo>
                  <a:lnTo>
                    <a:pt x="1721777" y="279400"/>
                  </a:lnTo>
                  <a:lnTo>
                    <a:pt x="1680705" y="292100"/>
                  </a:lnTo>
                  <a:lnTo>
                    <a:pt x="1599615" y="342900"/>
                  </a:lnTo>
                  <a:lnTo>
                    <a:pt x="1559610" y="355600"/>
                  </a:lnTo>
                  <a:lnTo>
                    <a:pt x="1519974" y="381000"/>
                  </a:lnTo>
                  <a:lnTo>
                    <a:pt x="1403311" y="457200"/>
                  </a:lnTo>
                  <a:lnTo>
                    <a:pt x="1365199" y="469900"/>
                  </a:lnTo>
                  <a:lnTo>
                    <a:pt x="1327467" y="495300"/>
                  </a:lnTo>
                  <a:lnTo>
                    <a:pt x="1253236" y="546100"/>
                  </a:lnTo>
                  <a:lnTo>
                    <a:pt x="1216736" y="584200"/>
                  </a:lnTo>
                  <a:lnTo>
                    <a:pt x="1144981" y="635000"/>
                  </a:lnTo>
                  <a:lnTo>
                    <a:pt x="1074953" y="685800"/>
                  </a:lnTo>
                  <a:lnTo>
                    <a:pt x="1040599" y="723900"/>
                  </a:lnTo>
                  <a:lnTo>
                    <a:pt x="1006690" y="749300"/>
                  </a:lnTo>
                  <a:lnTo>
                    <a:pt x="973239" y="774700"/>
                  </a:lnTo>
                  <a:lnTo>
                    <a:pt x="940244" y="812800"/>
                  </a:lnTo>
                  <a:lnTo>
                    <a:pt x="907707" y="838200"/>
                  </a:lnTo>
                  <a:lnTo>
                    <a:pt x="875652" y="876300"/>
                  </a:lnTo>
                  <a:lnTo>
                    <a:pt x="844067" y="901700"/>
                  </a:lnTo>
                  <a:lnTo>
                    <a:pt x="812965" y="939800"/>
                  </a:lnTo>
                  <a:lnTo>
                    <a:pt x="782345" y="965200"/>
                  </a:lnTo>
                  <a:lnTo>
                    <a:pt x="752221" y="1003300"/>
                  </a:lnTo>
                  <a:lnTo>
                    <a:pt x="722591" y="1041400"/>
                  </a:lnTo>
                  <a:lnTo>
                    <a:pt x="693483" y="1066800"/>
                  </a:lnTo>
                  <a:lnTo>
                    <a:pt x="664870" y="1104900"/>
                  </a:lnTo>
                  <a:lnTo>
                    <a:pt x="636778" y="1143000"/>
                  </a:lnTo>
                  <a:lnTo>
                    <a:pt x="609219" y="1181100"/>
                  </a:lnTo>
                  <a:lnTo>
                    <a:pt x="582180" y="1206500"/>
                  </a:lnTo>
                  <a:lnTo>
                    <a:pt x="555663" y="1244600"/>
                  </a:lnTo>
                  <a:lnTo>
                    <a:pt x="529704" y="1282700"/>
                  </a:lnTo>
                  <a:lnTo>
                    <a:pt x="504278" y="1320800"/>
                  </a:lnTo>
                  <a:lnTo>
                    <a:pt x="479412" y="1358900"/>
                  </a:lnTo>
                  <a:lnTo>
                    <a:pt x="455104" y="1397000"/>
                  </a:lnTo>
                  <a:lnTo>
                    <a:pt x="431355" y="1435100"/>
                  </a:lnTo>
                  <a:lnTo>
                    <a:pt x="408178" y="1473200"/>
                  </a:lnTo>
                  <a:lnTo>
                    <a:pt x="385572" y="1511300"/>
                  </a:lnTo>
                  <a:lnTo>
                    <a:pt x="363550" y="1549400"/>
                  </a:lnTo>
                  <a:lnTo>
                    <a:pt x="342112" y="1600200"/>
                  </a:lnTo>
                  <a:lnTo>
                    <a:pt x="321271" y="1638300"/>
                  </a:lnTo>
                  <a:lnTo>
                    <a:pt x="301015" y="1676400"/>
                  </a:lnTo>
                  <a:lnTo>
                    <a:pt x="281368" y="1714500"/>
                  </a:lnTo>
                  <a:lnTo>
                    <a:pt x="262343" y="1765300"/>
                  </a:lnTo>
                  <a:lnTo>
                    <a:pt x="243916" y="1803400"/>
                  </a:lnTo>
                  <a:lnTo>
                    <a:pt x="226123" y="1841500"/>
                  </a:lnTo>
                  <a:lnTo>
                    <a:pt x="208953" y="1879600"/>
                  </a:lnTo>
                  <a:lnTo>
                    <a:pt x="192417" y="1930400"/>
                  </a:lnTo>
                  <a:lnTo>
                    <a:pt x="176517" y="1968500"/>
                  </a:lnTo>
                  <a:lnTo>
                    <a:pt x="161251" y="2019300"/>
                  </a:lnTo>
                  <a:lnTo>
                    <a:pt x="146646" y="2057400"/>
                  </a:lnTo>
                  <a:lnTo>
                    <a:pt x="132702" y="2108200"/>
                  </a:lnTo>
                  <a:lnTo>
                    <a:pt x="119418" y="2146300"/>
                  </a:lnTo>
                  <a:lnTo>
                    <a:pt x="106794" y="2197100"/>
                  </a:lnTo>
                  <a:lnTo>
                    <a:pt x="94843" y="2235200"/>
                  </a:lnTo>
                  <a:lnTo>
                    <a:pt x="83578" y="2286000"/>
                  </a:lnTo>
                  <a:lnTo>
                    <a:pt x="72999" y="2324100"/>
                  </a:lnTo>
                  <a:lnTo>
                    <a:pt x="63106" y="2374900"/>
                  </a:lnTo>
                  <a:lnTo>
                    <a:pt x="53911" y="2413000"/>
                  </a:lnTo>
                  <a:lnTo>
                    <a:pt x="45415" y="2463800"/>
                  </a:lnTo>
                  <a:lnTo>
                    <a:pt x="37630" y="2514600"/>
                  </a:lnTo>
                  <a:lnTo>
                    <a:pt x="30556" y="2552700"/>
                  </a:lnTo>
                  <a:lnTo>
                    <a:pt x="24206" y="2603500"/>
                  </a:lnTo>
                  <a:lnTo>
                    <a:pt x="18580" y="2654300"/>
                  </a:lnTo>
                  <a:lnTo>
                    <a:pt x="13690" y="2692400"/>
                  </a:lnTo>
                  <a:lnTo>
                    <a:pt x="9525" y="2743200"/>
                  </a:lnTo>
                  <a:lnTo>
                    <a:pt x="6108" y="2794000"/>
                  </a:lnTo>
                  <a:lnTo>
                    <a:pt x="3454" y="2844800"/>
                  </a:lnTo>
                  <a:lnTo>
                    <a:pt x="1536" y="2882900"/>
                  </a:lnTo>
                  <a:lnTo>
                    <a:pt x="381" y="2933700"/>
                  </a:lnTo>
                  <a:lnTo>
                    <a:pt x="0" y="2984500"/>
                  </a:lnTo>
                  <a:lnTo>
                    <a:pt x="457" y="3035300"/>
                  </a:lnTo>
                  <a:lnTo>
                    <a:pt x="1803" y="3086100"/>
                  </a:lnTo>
                  <a:lnTo>
                    <a:pt x="4051" y="3136900"/>
                  </a:lnTo>
                  <a:lnTo>
                    <a:pt x="7188" y="3200400"/>
                  </a:lnTo>
                  <a:lnTo>
                    <a:pt x="11201" y="3251200"/>
                  </a:lnTo>
                  <a:lnTo>
                    <a:pt x="16090" y="3302000"/>
                  </a:lnTo>
                  <a:lnTo>
                    <a:pt x="21831" y="3352800"/>
                  </a:lnTo>
                  <a:lnTo>
                    <a:pt x="28435" y="3403600"/>
                  </a:lnTo>
                  <a:lnTo>
                    <a:pt x="35890" y="3454400"/>
                  </a:lnTo>
                  <a:lnTo>
                    <a:pt x="44196" y="3505200"/>
                  </a:lnTo>
                  <a:lnTo>
                    <a:pt x="53327" y="3556000"/>
                  </a:lnTo>
                  <a:lnTo>
                    <a:pt x="63284" y="3594100"/>
                  </a:lnTo>
                  <a:lnTo>
                    <a:pt x="74053" y="3644900"/>
                  </a:lnTo>
                  <a:lnTo>
                    <a:pt x="85648" y="3695700"/>
                  </a:lnTo>
                  <a:lnTo>
                    <a:pt x="98044" y="3746500"/>
                  </a:lnTo>
                  <a:lnTo>
                    <a:pt x="111239" y="3797300"/>
                  </a:lnTo>
                  <a:lnTo>
                    <a:pt x="125222" y="3848100"/>
                  </a:lnTo>
                  <a:lnTo>
                    <a:pt x="139979" y="3886200"/>
                  </a:lnTo>
                  <a:lnTo>
                    <a:pt x="155524" y="3937000"/>
                  </a:lnTo>
                  <a:lnTo>
                    <a:pt x="171831" y="3987800"/>
                  </a:lnTo>
                  <a:lnTo>
                    <a:pt x="188899" y="4038600"/>
                  </a:lnTo>
                  <a:lnTo>
                    <a:pt x="206717" y="4076700"/>
                  </a:lnTo>
                  <a:lnTo>
                    <a:pt x="225285" y="4127500"/>
                  </a:lnTo>
                  <a:lnTo>
                    <a:pt x="244602" y="4165600"/>
                  </a:lnTo>
                  <a:lnTo>
                    <a:pt x="264629" y="4216400"/>
                  </a:lnTo>
                  <a:lnTo>
                    <a:pt x="285394" y="4267200"/>
                  </a:lnTo>
                  <a:lnTo>
                    <a:pt x="306870" y="4305300"/>
                  </a:lnTo>
                  <a:lnTo>
                    <a:pt x="329057" y="4356100"/>
                  </a:lnTo>
                  <a:lnTo>
                    <a:pt x="351942" y="4394200"/>
                  </a:lnTo>
                  <a:lnTo>
                    <a:pt x="375526" y="4432300"/>
                  </a:lnTo>
                  <a:lnTo>
                    <a:pt x="399783" y="4483100"/>
                  </a:lnTo>
                  <a:lnTo>
                    <a:pt x="424726" y="4521200"/>
                  </a:lnTo>
                  <a:lnTo>
                    <a:pt x="450354" y="4559300"/>
                  </a:lnTo>
                  <a:lnTo>
                    <a:pt x="476631" y="4610100"/>
                  </a:lnTo>
                  <a:lnTo>
                    <a:pt x="503567" y="4648200"/>
                  </a:lnTo>
                  <a:lnTo>
                    <a:pt x="531152" y="4686300"/>
                  </a:lnTo>
                  <a:lnTo>
                    <a:pt x="559384" y="4724400"/>
                  </a:lnTo>
                  <a:lnTo>
                    <a:pt x="588251" y="4762500"/>
                  </a:lnTo>
                  <a:lnTo>
                    <a:pt x="617740" y="4800600"/>
                  </a:lnTo>
                  <a:lnTo>
                    <a:pt x="647852" y="4838700"/>
                  </a:lnTo>
                  <a:lnTo>
                    <a:pt x="678573" y="4876800"/>
                  </a:lnTo>
                  <a:lnTo>
                    <a:pt x="709904" y="4914900"/>
                  </a:lnTo>
                  <a:lnTo>
                    <a:pt x="741832" y="4953000"/>
                  </a:lnTo>
                  <a:lnTo>
                    <a:pt x="775868" y="4991100"/>
                  </a:lnTo>
                  <a:lnTo>
                    <a:pt x="810539" y="5029200"/>
                  </a:lnTo>
                  <a:lnTo>
                    <a:pt x="845870" y="5067300"/>
                  </a:lnTo>
                  <a:lnTo>
                    <a:pt x="881824" y="5105400"/>
                  </a:lnTo>
                  <a:lnTo>
                    <a:pt x="918400" y="5143500"/>
                  </a:lnTo>
                  <a:lnTo>
                    <a:pt x="955598" y="5181600"/>
                  </a:lnTo>
                  <a:lnTo>
                    <a:pt x="993394" y="5207000"/>
                  </a:lnTo>
                  <a:lnTo>
                    <a:pt x="1031786" y="5245100"/>
                  </a:lnTo>
                  <a:lnTo>
                    <a:pt x="1068641" y="5270500"/>
                  </a:lnTo>
                  <a:lnTo>
                    <a:pt x="1106004" y="5308600"/>
                  </a:lnTo>
                  <a:lnTo>
                    <a:pt x="1143876" y="5334000"/>
                  </a:lnTo>
                  <a:lnTo>
                    <a:pt x="1182243" y="5372100"/>
                  </a:lnTo>
                  <a:lnTo>
                    <a:pt x="1260436" y="5422900"/>
                  </a:lnTo>
                  <a:lnTo>
                    <a:pt x="1340535" y="5473700"/>
                  </a:lnTo>
                  <a:lnTo>
                    <a:pt x="1381277" y="5511800"/>
                  </a:lnTo>
                  <a:lnTo>
                    <a:pt x="1506207" y="5588000"/>
                  </a:lnTo>
                  <a:lnTo>
                    <a:pt x="1548726" y="5600700"/>
                  </a:lnTo>
                  <a:lnTo>
                    <a:pt x="1678800" y="5676900"/>
                  </a:lnTo>
                  <a:lnTo>
                    <a:pt x="1722983" y="5689600"/>
                  </a:lnTo>
                  <a:lnTo>
                    <a:pt x="1812518" y="5740400"/>
                  </a:lnTo>
                  <a:lnTo>
                    <a:pt x="1903577" y="5765800"/>
                  </a:lnTo>
                  <a:lnTo>
                    <a:pt x="1949665" y="5791200"/>
                  </a:lnTo>
                  <a:lnTo>
                    <a:pt x="2042922" y="5816600"/>
                  </a:lnTo>
                  <a:lnTo>
                    <a:pt x="2090064" y="5842000"/>
                  </a:lnTo>
                  <a:lnTo>
                    <a:pt x="2379802" y="5918200"/>
                  </a:lnTo>
                  <a:lnTo>
                    <a:pt x="2429167" y="5918200"/>
                  </a:lnTo>
                  <a:lnTo>
                    <a:pt x="2528747" y="5943600"/>
                  </a:lnTo>
                  <a:lnTo>
                    <a:pt x="2578963" y="5943600"/>
                  </a:lnTo>
                  <a:lnTo>
                    <a:pt x="2629433" y="5956300"/>
                  </a:lnTo>
                  <a:lnTo>
                    <a:pt x="2680170" y="5956300"/>
                  </a:lnTo>
                  <a:lnTo>
                    <a:pt x="2731147" y="5969000"/>
                  </a:lnTo>
                  <a:lnTo>
                    <a:pt x="3230041" y="5969000"/>
                  </a:lnTo>
                  <a:lnTo>
                    <a:pt x="3277527" y="5956300"/>
                  </a:lnTo>
                  <a:lnTo>
                    <a:pt x="3371850" y="5956300"/>
                  </a:lnTo>
                  <a:lnTo>
                    <a:pt x="3418662" y="5943600"/>
                  </a:lnTo>
                  <a:lnTo>
                    <a:pt x="3465258" y="5943600"/>
                  </a:lnTo>
                  <a:lnTo>
                    <a:pt x="3557714" y="5918200"/>
                  </a:lnTo>
                  <a:lnTo>
                    <a:pt x="3603561" y="5918200"/>
                  </a:lnTo>
                  <a:lnTo>
                    <a:pt x="4004068" y="5803900"/>
                  </a:lnTo>
                  <a:lnTo>
                    <a:pt x="4047109" y="5778500"/>
                  </a:lnTo>
                  <a:lnTo>
                    <a:pt x="4132237" y="5753100"/>
                  </a:lnTo>
                  <a:lnTo>
                    <a:pt x="4174312" y="5727700"/>
                  </a:lnTo>
                  <a:lnTo>
                    <a:pt x="4216070" y="5715000"/>
                  </a:lnTo>
                  <a:lnTo>
                    <a:pt x="4257472" y="5689600"/>
                  </a:lnTo>
                  <a:lnTo>
                    <a:pt x="4298543" y="5676900"/>
                  </a:lnTo>
                  <a:lnTo>
                    <a:pt x="4339272" y="5651500"/>
                  </a:lnTo>
                  <a:lnTo>
                    <a:pt x="4379633" y="5638800"/>
                  </a:lnTo>
                  <a:lnTo>
                    <a:pt x="4498543" y="5562600"/>
                  </a:lnTo>
                  <a:lnTo>
                    <a:pt x="4537443" y="5549900"/>
                  </a:lnTo>
                  <a:lnTo>
                    <a:pt x="4556696" y="5537200"/>
                  </a:lnTo>
                  <a:lnTo>
                    <a:pt x="4651794" y="5473700"/>
                  </a:lnTo>
                  <a:lnTo>
                    <a:pt x="4726025" y="5422900"/>
                  </a:lnTo>
                  <a:lnTo>
                    <a:pt x="4798619" y="5372100"/>
                  </a:lnTo>
                  <a:lnTo>
                    <a:pt x="4834280" y="5334000"/>
                  </a:lnTo>
                  <a:lnTo>
                    <a:pt x="4904308" y="5283200"/>
                  </a:lnTo>
                  <a:lnTo>
                    <a:pt x="4938661" y="5257800"/>
                  </a:lnTo>
                  <a:lnTo>
                    <a:pt x="4972570" y="5219700"/>
                  </a:lnTo>
                  <a:lnTo>
                    <a:pt x="5006022" y="5194300"/>
                  </a:lnTo>
                  <a:lnTo>
                    <a:pt x="5039030" y="5156200"/>
                  </a:lnTo>
                  <a:lnTo>
                    <a:pt x="5071554" y="5130800"/>
                  </a:lnTo>
                  <a:lnTo>
                    <a:pt x="5103622" y="5105400"/>
                  </a:lnTo>
                  <a:lnTo>
                    <a:pt x="5135207" y="5067300"/>
                  </a:lnTo>
                  <a:lnTo>
                    <a:pt x="5166309" y="5029200"/>
                  </a:lnTo>
                  <a:lnTo>
                    <a:pt x="5196929" y="5003800"/>
                  </a:lnTo>
                  <a:lnTo>
                    <a:pt x="5227053" y="4965700"/>
                  </a:lnTo>
                  <a:lnTo>
                    <a:pt x="5256669" y="4940300"/>
                  </a:lnTo>
                  <a:lnTo>
                    <a:pt x="5285791" y="4902200"/>
                  </a:lnTo>
                  <a:lnTo>
                    <a:pt x="5314404" y="4864100"/>
                  </a:lnTo>
                  <a:lnTo>
                    <a:pt x="5342483" y="4826000"/>
                  </a:lnTo>
                  <a:lnTo>
                    <a:pt x="5370055" y="4800600"/>
                  </a:lnTo>
                  <a:lnTo>
                    <a:pt x="5397093" y="4762500"/>
                  </a:lnTo>
                  <a:lnTo>
                    <a:pt x="5423598" y="4724400"/>
                  </a:lnTo>
                  <a:lnTo>
                    <a:pt x="5449570" y="4686300"/>
                  </a:lnTo>
                  <a:lnTo>
                    <a:pt x="5474982" y="4648200"/>
                  </a:lnTo>
                  <a:lnTo>
                    <a:pt x="5499862" y="4610100"/>
                  </a:lnTo>
                  <a:lnTo>
                    <a:pt x="5524170" y="4572000"/>
                  </a:lnTo>
                  <a:lnTo>
                    <a:pt x="5547919" y="4533900"/>
                  </a:lnTo>
                  <a:lnTo>
                    <a:pt x="5571096" y="4495800"/>
                  </a:lnTo>
                  <a:lnTo>
                    <a:pt x="5593702" y="4457700"/>
                  </a:lnTo>
                  <a:lnTo>
                    <a:pt x="5615724" y="4419600"/>
                  </a:lnTo>
                  <a:lnTo>
                    <a:pt x="5637161" y="4381500"/>
                  </a:lnTo>
                  <a:lnTo>
                    <a:pt x="5658002" y="4330700"/>
                  </a:lnTo>
                  <a:lnTo>
                    <a:pt x="5678259" y="4292600"/>
                  </a:lnTo>
                  <a:lnTo>
                    <a:pt x="5697906" y="4254500"/>
                  </a:lnTo>
                  <a:lnTo>
                    <a:pt x="5716930" y="4216400"/>
                  </a:lnTo>
                  <a:lnTo>
                    <a:pt x="5735358" y="4165600"/>
                  </a:lnTo>
                  <a:lnTo>
                    <a:pt x="5753151" y="4127500"/>
                  </a:lnTo>
                  <a:lnTo>
                    <a:pt x="5770321" y="4089400"/>
                  </a:lnTo>
                  <a:lnTo>
                    <a:pt x="5786856" y="4038600"/>
                  </a:lnTo>
                  <a:lnTo>
                    <a:pt x="5802757" y="4000500"/>
                  </a:lnTo>
                  <a:lnTo>
                    <a:pt x="5818022" y="3962400"/>
                  </a:lnTo>
                  <a:lnTo>
                    <a:pt x="5832627" y="3911600"/>
                  </a:lnTo>
                  <a:lnTo>
                    <a:pt x="5846572" y="3873500"/>
                  </a:lnTo>
                  <a:lnTo>
                    <a:pt x="5859856" y="3822700"/>
                  </a:lnTo>
                  <a:lnTo>
                    <a:pt x="5872480" y="3784600"/>
                  </a:lnTo>
                  <a:lnTo>
                    <a:pt x="5884430" y="3733800"/>
                  </a:lnTo>
                  <a:lnTo>
                    <a:pt x="5895695" y="3695700"/>
                  </a:lnTo>
                  <a:lnTo>
                    <a:pt x="5906274" y="3644900"/>
                  </a:lnTo>
                  <a:lnTo>
                    <a:pt x="5916168" y="3594100"/>
                  </a:lnTo>
                  <a:lnTo>
                    <a:pt x="5925363" y="3556000"/>
                  </a:lnTo>
                  <a:lnTo>
                    <a:pt x="5933859" y="3505200"/>
                  </a:lnTo>
                  <a:lnTo>
                    <a:pt x="5941644" y="3467100"/>
                  </a:lnTo>
                  <a:lnTo>
                    <a:pt x="5948718" y="3416300"/>
                  </a:lnTo>
                  <a:lnTo>
                    <a:pt x="5955068" y="3365500"/>
                  </a:lnTo>
                  <a:lnTo>
                    <a:pt x="5960694" y="3314700"/>
                  </a:lnTo>
                  <a:lnTo>
                    <a:pt x="5965583" y="3276600"/>
                  </a:lnTo>
                  <a:lnTo>
                    <a:pt x="5969749" y="3225800"/>
                  </a:lnTo>
                  <a:lnTo>
                    <a:pt x="5973165" y="3175000"/>
                  </a:lnTo>
                  <a:lnTo>
                    <a:pt x="5975832" y="3124200"/>
                  </a:lnTo>
                  <a:lnTo>
                    <a:pt x="5977737" y="3086100"/>
                  </a:lnTo>
                  <a:lnTo>
                    <a:pt x="5978893" y="3035300"/>
                  </a:lnTo>
                  <a:lnTo>
                    <a:pt x="5979274" y="2984500"/>
                  </a:lnTo>
                  <a:close/>
                </a:path>
              </a:pathLst>
            </a:custGeom>
            <a:solidFill>
              <a:srgbClr val="CE3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890987" y="3100348"/>
            <a:ext cx="5979795" cy="5969000"/>
            <a:chOff x="6890987" y="3100348"/>
            <a:chExt cx="5979795" cy="59690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547" y="4442942"/>
              <a:ext cx="4441807" cy="31829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90982" y="3100355"/>
              <a:ext cx="5979795" cy="5969000"/>
            </a:xfrm>
            <a:custGeom>
              <a:avLst/>
              <a:gdLst/>
              <a:ahLst/>
              <a:cxnLst/>
              <a:rect l="l" t="t" r="r" b="b"/>
              <a:pathLst>
                <a:path w="5979795" h="5969000">
                  <a:moveTo>
                    <a:pt x="5979287" y="2984500"/>
                  </a:moveTo>
                  <a:lnTo>
                    <a:pt x="5978842" y="2933700"/>
                  </a:lnTo>
                  <a:lnTo>
                    <a:pt x="5977509" y="2882900"/>
                  </a:lnTo>
                  <a:lnTo>
                    <a:pt x="5975299" y="2832100"/>
                  </a:lnTo>
                  <a:lnTo>
                    <a:pt x="5972213" y="2781300"/>
                  </a:lnTo>
                  <a:lnTo>
                    <a:pt x="5968263" y="2730500"/>
                  </a:lnTo>
                  <a:lnTo>
                    <a:pt x="5963463" y="2679700"/>
                  </a:lnTo>
                  <a:lnTo>
                    <a:pt x="5957811" y="2628900"/>
                  </a:lnTo>
                  <a:lnTo>
                    <a:pt x="5951321" y="2578100"/>
                  </a:lnTo>
                  <a:lnTo>
                    <a:pt x="5943981" y="2527300"/>
                  </a:lnTo>
                  <a:lnTo>
                    <a:pt x="5935827" y="2476500"/>
                  </a:lnTo>
                  <a:lnTo>
                    <a:pt x="5926848" y="2425700"/>
                  </a:lnTo>
                  <a:lnTo>
                    <a:pt x="5917057" y="2374900"/>
                  </a:lnTo>
                  <a:lnTo>
                    <a:pt x="5906452" y="2324100"/>
                  </a:lnTo>
                  <a:lnTo>
                    <a:pt x="5895048" y="2273300"/>
                  </a:lnTo>
                  <a:lnTo>
                    <a:pt x="5882856" y="2235200"/>
                  </a:lnTo>
                  <a:lnTo>
                    <a:pt x="5869876" y="2184400"/>
                  </a:lnTo>
                  <a:lnTo>
                    <a:pt x="5856122" y="2133600"/>
                  </a:lnTo>
                  <a:lnTo>
                    <a:pt x="5841593" y="2082800"/>
                  </a:lnTo>
                  <a:lnTo>
                    <a:pt x="5826303" y="2044700"/>
                  </a:lnTo>
                  <a:lnTo>
                    <a:pt x="5810262" y="1993900"/>
                  </a:lnTo>
                  <a:lnTo>
                    <a:pt x="5793473" y="1943100"/>
                  </a:lnTo>
                  <a:lnTo>
                    <a:pt x="5775934" y="1905000"/>
                  </a:lnTo>
                  <a:lnTo>
                    <a:pt x="5757659" y="1854200"/>
                  </a:lnTo>
                  <a:lnTo>
                    <a:pt x="5738660" y="1803400"/>
                  </a:lnTo>
                  <a:lnTo>
                    <a:pt x="5718949" y="1765300"/>
                  </a:lnTo>
                  <a:lnTo>
                    <a:pt x="5698515" y="1714500"/>
                  </a:lnTo>
                  <a:lnTo>
                    <a:pt x="5677382" y="1676400"/>
                  </a:lnTo>
                  <a:lnTo>
                    <a:pt x="5655538" y="1625600"/>
                  </a:lnTo>
                  <a:lnTo>
                    <a:pt x="5633009" y="1587500"/>
                  </a:lnTo>
                  <a:lnTo>
                    <a:pt x="5609806" y="1549400"/>
                  </a:lnTo>
                  <a:lnTo>
                    <a:pt x="5585917" y="1498600"/>
                  </a:lnTo>
                  <a:lnTo>
                    <a:pt x="5561355" y="1460500"/>
                  </a:lnTo>
                  <a:lnTo>
                    <a:pt x="5555627" y="1451851"/>
                  </a:lnTo>
                  <a:lnTo>
                    <a:pt x="5555627" y="2933700"/>
                  </a:lnTo>
                  <a:lnTo>
                    <a:pt x="5555183" y="2984500"/>
                  </a:lnTo>
                  <a:lnTo>
                    <a:pt x="5553875" y="3035300"/>
                  </a:lnTo>
                  <a:lnTo>
                    <a:pt x="5551703" y="3086100"/>
                  </a:lnTo>
                  <a:lnTo>
                    <a:pt x="5548668" y="3136900"/>
                  </a:lnTo>
                  <a:lnTo>
                    <a:pt x="5544794" y="3175000"/>
                  </a:lnTo>
                  <a:lnTo>
                    <a:pt x="5540070" y="3225800"/>
                  </a:lnTo>
                  <a:lnTo>
                    <a:pt x="5534520" y="3276600"/>
                  </a:lnTo>
                  <a:lnTo>
                    <a:pt x="5528132" y="3314700"/>
                  </a:lnTo>
                  <a:lnTo>
                    <a:pt x="5520944" y="3365500"/>
                  </a:lnTo>
                  <a:lnTo>
                    <a:pt x="5512930" y="3416300"/>
                  </a:lnTo>
                  <a:lnTo>
                    <a:pt x="5504116" y="3454400"/>
                  </a:lnTo>
                  <a:lnTo>
                    <a:pt x="5494515" y="3505200"/>
                  </a:lnTo>
                  <a:lnTo>
                    <a:pt x="5484114" y="3543300"/>
                  </a:lnTo>
                  <a:lnTo>
                    <a:pt x="5472938" y="3594100"/>
                  </a:lnTo>
                  <a:lnTo>
                    <a:pt x="5460987" y="3632200"/>
                  </a:lnTo>
                  <a:lnTo>
                    <a:pt x="5448274" y="3683000"/>
                  </a:lnTo>
                  <a:lnTo>
                    <a:pt x="5434800" y="3721100"/>
                  </a:lnTo>
                  <a:lnTo>
                    <a:pt x="5420576" y="3771900"/>
                  </a:lnTo>
                  <a:lnTo>
                    <a:pt x="5405615" y="3810000"/>
                  </a:lnTo>
                  <a:lnTo>
                    <a:pt x="5389905" y="3848100"/>
                  </a:lnTo>
                  <a:lnTo>
                    <a:pt x="5373484" y="3898900"/>
                  </a:lnTo>
                  <a:lnTo>
                    <a:pt x="5356326" y="3937000"/>
                  </a:lnTo>
                  <a:lnTo>
                    <a:pt x="5338470" y="3975100"/>
                  </a:lnTo>
                  <a:lnTo>
                    <a:pt x="5319903" y="4025900"/>
                  </a:lnTo>
                  <a:lnTo>
                    <a:pt x="5300637" y="4064000"/>
                  </a:lnTo>
                  <a:lnTo>
                    <a:pt x="5280685" y="4102100"/>
                  </a:lnTo>
                  <a:lnTo>
                    <a:pt x="5260048" y="4140200"/>
                  </a:lnTo>
                  <a:lnTo>
                    <a:pt x="5238737" y="4178300"/>
                  </a:lnTo>
                  <a:lnTo>
                    <a:pt x="5216753" y="4216400"/>
                  </a:lnTo>
                  <a:lnTo>
                    <a:pt x="5194122" y="4267200"/>
                  </a:lnTo>
                  <a:lnTo>
                    <a:pt x="5170830" y="4305300"/>
                  </a:lnTo>
                  <a:lnTo>
                    <a:pt x="5146903" y="4343400"/>
                  </a:lnTo>
                  <a:lnTo>
                    <a:pt x="5122329" y="4381500"/>
                  </a:lnTo>
                  <a:lnTo>
                    <a:pt x="5097132" y="4406900"/>
                  </a:lnTo>
                  <a:lnTo>
                    <a:pt x="5071300" y="4445000"/>
                  </a:lnTo>
                  <a:lnTo>
                    <a:pt x="5044872" y="4483100"/>
                  </a:lnTo>
                  <a:lnTo>
                    <a:pt x="5017833" y="4521200"/>
                  </a:lnTo>
                  <a:lnTo>
                    <a:pt x="4990185" y="4559300"/>
                  </a:lnTo>
                  <a:lnTo>
                    <a:pt x="4961953" y="4584700"/>
                  </a:lnTo>
                  <a:lnTo>
                    <a:pt x="4933137" y="4622800"/>
                  </a:lnTo>
                  <a:lnTo>
                    <a:pt x="4903749" y="4660900"/>
                  </a:lnTo>
                  <a:lnTo>
                    <a:pt x="4873790" y="4686300"/>
                  </a:lnTo>
                  <a:lnTo>
                    <a:pt x="4843272" y="4724400"/>
                  </a:lnTo>
                  <a:lnTo>
                    <a:pt x="4812195" y="4762500"/>
                  </a:lnTo>
                  <a:lnTo>
                    <a:pt x="4780572" y="4787900"/>
                  </a:lnTo>
                  <a:lnTo>
                    <a:pt x="4748415" y="4826000"/>
                  </a:lnTo>
                  <a:lnTo>
                    <a:pt x="4715726" y="4851400"/>
                  </a:lnTo>
                  <a:lnTo>
                    <a:pt x="4682502" y="4876800"/>
                  </a:lnTo>
                  <a:lnTo>
                    <a:pt x="4648771" y="4914900"/>
                  </a:lnTo>
                  <a:lnTo>
                    <a:pt x="4614545" y="4940300"/>
                  </a:lnTo>
                  <a:lnTo>
                    <a:pt x="4579798" y="4965700"/>
                  </a:lnTo>
                  <a:lnTo>
                    <a:pt x="4508855" y="5016500"/>
                  </a:lnTo>
                  <a:lnTo>
                    <a:pt x="4435995" y="5067300"/>
                  </a:lnTo>
                  <a:lnTo>
                    <a:pt x="4361281" y="5118100"/>
                  </a:lnTo>
                  <a:lnTo>
                    <a:pt x="4284789" y="5168900"/>
                  </a:lnTo>
                  <a:lnTo>
                    <a:pt x="4206557" y="5219700"/>
                  </a:lnTo>
                  <a:lnTo>
                    <a:pt x="4166819" y="5232400"/>
                  </a:lnTo>
                  <a:lnTo>
                    <a:pt x="4086110" y="5283200"/>
                  </a:lnTo>
                  <a:lnTo>
                    <a:pt x="4003814" y="5308600"/>
                  </a:lnTo>
                  <a:lnTo>
                    <a:pt x="3962095" y="5334000"/>
                  </a:lnTo>
                  <a:lnTo>
                    <a:pt x="3920007" y="5346700"/>
                  </a:lnTo>
                  <a:lnTo>
                    <a:pt x="3877564" y="5372100"/>
                  </a:lnTo>
                  <a:lnTo>
                    <a:pt x="3480346" y="5486400"/>
                  </a:lnTo>
                  <a:lnTo>
                    <a:pt x="3434664" y="5486400"/>
                  </a:lnTo>
                  <a:lnTo>
                    <a:pt x="3388703" y="5499100"/>
                  </a:lnTo>
                  <a:lnTo>
                    <a:pt x="3342475" y="5499100"/>
                  </a:lnTo>
                  <a:lnTo>
                    <a:pt x="3295967" y="5511800"/>
                  </a:lnTo>
                  <a:lnTo>
                    <a:pt x="3249218" y="5511800"/>
                  </a:lnTo>
                  <a:lnTo>
                    <a:pt x="3202203" y="5524500"/>
                  </a:lnTo>
                  <a:lnTo>
                    <a:pt x="3059747" y="5524500"/>
                  </a:lnTo>
                  <a:lnTo>
                    <a:pt x="3011817" y="5537200"/>
                  </a:lnTo>
                  <a:lnTo>
                    <a:pt x="2912072" y="5537200"/>
                  </a:lnTo>
                  <a:lnTo>
                    <a:pt x="2860713" y="5524500"/>
                  </a:lnTo>
                  <a:lnTo>
                    <a:pt x="2708198" y="5524500"/>
                  </a:lnTo>
                  <a:lnTo>
                    <a:pt x="2657906" y="5511800"/>
                  </a:lnTo>
                  <a:lnTo>
                    <a:pt x="2607919" y="5511800"/>
                  </a:lnTo>
                  <a:lnTo>
                    <a:pt x="2508847" y="5486400"/>
                  </a:lnTo>
                  <a:lnTo>
                    <a:pt x="2459786" y="5486400"/>
                  </a:lnTo>
                  <a:lnTo>
                    <a:pt x="2126081" y="5397500"/>
                  </a:lnTo>
                  <a:lnTo>
                    <a:pt x="2079904" y="5372100"/>
                  </a:lnTo>
                  <a:lnTo>
                    <a:pt x="1988781" y="5346700"/>
                  </a:lnTo>
                  <a:lnTo>
                    <a:pt x="1943862" y="5321300"/>
                  </a:lnTo>
                  <a:lnTo>
                    <a:pt x="1899361" y="5308600"/>
                  </a:lnTo>
                  <a:lnTo>
                    <a:pt x="1811693" y="5257800"/>
                  </a:lnTo>
                  <a:lnTo>
                    <a:pt x="1768551" y="5245100"/>
                  </a:lnTo>
                  <a:lnTo>
                    <a:pt x="1683677" y="5194300"/>
                  </a:lnTo>
                  <a:lnTo>
                    <a:pt x="1600746" y="5143500"/>
                  </a:lnTo>
                  <a:lnTo>
                    <a:pt x="1519847" y="5092700"/>
                  </a:lnTo>
                  <a:lnTo>
                    <a:pt x="1441043" y="5041900"/>
                  </a:lnTo>
                  <a:lnTo>
                    <a:pt x="1402461" y="5003800"/>
                  </a:lnTo>
                  <a:lnTo>
                    <a:pt x="1364424" y="4978400"/>
                  </a:lnTo>
                  <a:lnTo>
                    <a:pt x="1326959" y="4953000"/>
                  </a:lnTo>
                  <a:lnTo>
                    <a:pt x="1322197" y="4948402"/>
                  </a:lnTo>
                  <a:lnTo>
                    <a:pt x="4968456" y="1302143"/>
                  </a:lnTo>
                  <a:lnTo>
                    <a:pt x="5003558" y="1346200"/>
                  </a:lnTo>
                  <a:lnTo>
                    <a:pt x="5032857" y="1384300"/>
                  </a:lnTo>
                  <a:lnTo>
                    <a:pt x="5061470" y="1422400"/>
                  </a:lnTo>
                  <a:lnTo>
                    <a:pt x="5089372" y="1460500"/>
                  </a:lnTo>
                  <a:lnTo>
                    <a:pt x="5116576" y="1498600"/>
                  </a:lnTo>
                  <a:lnTo>
                    <a:pt x="5143043" y="1536700"/>
                  </a:lnTo>
                  <a:lnTo>
                    <a:pt x="5168785" y="1574800"/>
                  </a:lnTo>
                  <a:lnTo>
                    <a:pt x="5193792" y="1612900"/>
                  </a:lnTo>
                  <a:lnTo>
                    <a:pt x="5218036" y="1663700"/>
                  </a:lnTo>
                  <a:lnTo>
                    <a:pt x="5241531" y="1701800"/>
                  </a:lnTo>
                  <a:lnTo>
                    <a:pt x="5264264" y="1739900"/>
                  </a:lnTo>
                  <a:lnTo>
                    <a:pt x="5286210" y="1790700"/>
                  </a:lnTo>
                  <a:lnTo>
                    <a:pt x="5307368" y="1828800"/>
                  </a:lnTo>
                  <a:lnTo>
                    <a:pt x="5327739" y="1879600"/>
                  </a:lnTo>
                  <a:lnTo>
                    <a:pt x="5347297" y="1917700"/>
                  </a:lnTo>
                  <a:lnTo>
                    <a:pt x="5366042" y="1968500"/>
                  </a:lnTo>
                  <a:lnTo>
                    <a:pt x="5383974" y="2006600"/>
                  </a:lnTo>
                  <a:lnTo>
                    <a:pt x="5401056" y="2057400"/>
                  </a:lnTo>
                  <a:lnTo>
                    <a:pt x="5417312" y="2108200"/>
                  </a:lnTo>
                  <a:lnTo>
                    <a:pt x="5432704" y="2146300"/>
                  </a:lnTo>
                  <a:lnTo>
                    <a:pt x="5447233" y="2197100"/>
                  </a:lnTo>
                  <a:lnTo>
                    <a:pt x="5460898" y="2247900"/>
                  </a:lnTo>
                  <a:lnTo>
                    <a:pt x="5473687" y="2286000"/>
                  </a:lnTo>
                  <a:lnTo>
                    <a:pt x="5485587" y="2336800"/>
                  </a:lnTo>
                  <a:lnTo>
                    <a:pt x="5496585" y="2387600"/>
                  </a:lnTo>
                  <a:lnTo>
                    <a:pt x="5506669" y="2438400"/>
                  </a:lnTo>
                  <a:lnTo>
                    <a:pt x="5515851" y="2489200"/>
                  </a:lnTo>
                  <a:lnTo>
                    <a:pt x="5524093" y="2540000"/>
                  </a:lnTo>
                  <a:lnTo>
                    <a:pt x="5531409" y="2578100"/>
                  </a:lnTo>
                  <a:lnTo>
                    <a:pt x="5537771" y="2628900"/>
                  </a:lnTo>
                  <a:lnTo>
                    <a:pt x="5543194" y="2679700"/>
                  </a:lnTo>
                  <a:lnTo>
                    <a:pt x="5547639" y="2730500"/>
                  </a:lnTo>
                  <a:lnTo>
                    <a:pt x="5551119" y="2781300"/>
                  </a:lnTo>
                  <a:lnTo>
                    <a:pt x="5553608" y="2832100"/>
                  </a:lnTo>
                  <a:lnTo>
                    <a:pt x="5555119" y="2882900"/>
                  </a:lnTo>
                  <a:lnTo>
                    <a:pt x="5555627" y="2933700"/>
                  </a:lnTo>
                  <a:lnTo>
                    <a:pt x="5555627" y="1451851"/>
                  </a:lnTo>
                  <a:lnTo>
                    <a:pt x="5536133" y="1422400"/>
                  </a:lnTo>
                  <a:lnTo>
                    <a:pt x="5510263" y="1371600"/>
                  </a:lnTo>
                  <a:lnTo>
                    <a:pt x="5483745" y="1333500"/>
                  </a:lnTo>
                  <a:lnTo>
                    <a:pt x="5456580" y="1295400"/>
                  </a:lnTo>
                  <a:lnTo>
                    <a:pt x="5428780" y="1257300"/>
                  </a:lnTo>
                  <a:lnTo>
                    <a:pt x="5400357" y="1219200"/>
                  </a:lnTo>
                  <a:lnTo>
                    <a:pt x="5371312" y="1181100"/>
                  </a:lnTo>
                  <a:lnTo>
                    <a:pt x="5341658" y="1143000"/>
                  </a:lnTo>
                  <a:lnTo>
                    <a:pt x="5311406" y="1104900"/>
                  </a:lnTo>
                  <a:lnTo>
                    <a:pt x="5280545" y="1066800"/>
                  </a:lnTo>
                  <a:lnTo>
                    <a:pt x="5249100" y="1028700"/>
                  </a:lnTo>
                  <a:lnTo>
                    <a:pt x="5245709" y="1024890"/>
                  </a:lnTo>
                  <a:lnTo>
                    <a:pt x="5249088" y="1021511"/>
                  </a:lnTo>
                  <a:lnTo>
                    <a:pt x="5215242" y="983119"/>
                  </a:lnTo>
                  <a:lnTo>
                    <a:pt x="5180749" y="945324"/>
                  </a:lnTo>
                  <a:lnTo>
                    <a:pt x="5145621" y="908126"/>
                  </a:lnTo>
                  <a:lnTo>
                    <a:pt x="5109857" y="871537"/>
                  </a:lnTo>
                  <a:lnTo>
                    <a:pt x="5073472" y="835571"/>
                  </a:lnTo>
                  <a:lnTo>
                    <a:pt x="5036490" y="800239"/>
                  </a:lnTo>
                  <a:lnTo>
                    <a:pt x="4998885" y="765530"/>
                  </a:lnTo>
                  <a:lnTo>
                    <a:pt x="4960709" y="731469"/>
                  </a:lnTo>
                  <a:lnTo>
                    <a:pt x="4957661" y="734517"/>
                  </a:lnTo>
                  <a:lnTo>
                    <a:pt x="4923726" y="711200"/>
                  </a:lnTo>
                  <a:lnTo>
                    <a:pt x="4886223" y="673100"/>
                  </a:lnTo>
                  <a:lnTo>
                    <a:pt x="4848212" y="647700"/>
                  </a:lnTo>
                  <a:lnTo>
                    <a:pt x="4809680" y="609600"/>
                  </a:lnTo>
                  <a:lnTo>
                    <a:pt x="4731131" y="558800"/>
                  </a:lnTo>
                  <a:lnTo>
                    <a:pt x="4691126" y="533400"/>
                  </a:lnTo>
                  <a:lnTo>
                    <a:pt x="4689741" y="532104"/>
                  </a:lnTo>
                  <a:lnTo>
                    <a:pt x="4689741" y="1002436"/>
                  </a:lnTo>
                  <a:lnTo>
                    <a:pt x="1025385" y="4666793"/>
                  </a:lnTo>
                  <a:lnTo>
                    <a:pt x="999070" y="4635500"/>
                  </a:lnTo>
                  <a:lnTo>
                    <a:pt x="967701" y="4597400"/>
                  </a:lnTo>
                  <a:lnTo>
                    <a:pt x="937031" y="4559300"/>
                  </a:lnTo>
                  <a:lnTo>
                    <a:pt x="907046" y="4521200"/>
                  </a:lnTo>
                  <a:lnTo>
                    <a:pt x="877785" y="4483100"/>
                  </a:lnTo>
                  <a:lnTo>
                    <a:pt x="849223" y="4445000"/>
                  </a:lnTo>
                  <a:lnTo>
                    <a:pt x="821397" y="4394200"/>
                  </a:lnTo>
                  <a:lnTo>
                    <a:pt x="794296" y="4356100"/>
                  </a:lnTo>
                  <a:lnTo>
                    <a:pt x="767956" y="4318000"/>
                  </a:lnTo>
                  <a:lnTo>
                    <a:pt x="742353" y="4279900"/>
                  </a:lnTo>
                  <a:lnTo>
                    <a:pt x="717524" y="4229100"/>
                  </a:lnTo>
                  <a:lnTo>
                    <a:pt x="693470" y="4191000"/>
                  </a:lnTo>
                  <a:lnTo>
                    <a:pt x="670204" y="4152900"/>
                  </a:lnTo>
                  <a:lnTo>
                    <a:pt x="647725" y="4102100"/>
                  </a:lnTo>
                  <a:lnTo>
                    <a:pt x="626046" y="4064000"/>
                  </a:lnTo>
                  <a:lnTo>
                    <a:pt x="605193" y="4013200"/>
                  </a:lnTo>
                  <a:lnTo>
                    <a:pt x="585152" y="3975100"/>
                  </a:lnTo>
                  <a:lnTo>
                    <a:pt x="565950" y="3924300"/>
                  </a:lnTo>
                  <a:lnTo>
                    <a:pt x="547585" y="3886200"/>
                  </a:lnTo>
                  <a:lnTo>
                    <a:pt x="530072" y="3835400"/>
                  </a:lnTo>
                  <a:lnTo>
                    <a:pt x="513422" y="3784600"/>
                  </a:lnTo>
                  <a:lnTo>
                    <a:pt x="497649" y="3746500"/>
                  </a:lnTo>
                  <a:lnTo>
                    <a:pt x="482752" y="3695700"/>
                  </a:lnTo>
                  <a:lnTo>
                    <a:pt x="468744" y="3644900"/>
                  </a:lnTo>
                  <a:lnTo>
                    <a:pt x="455637" y="3594100"/>
                  </a:lnTo>
                  <a:lnTo>
                    <a:pt x="443445" y="3543300"/>
                  </a:lnTo>
                  <a:lnTo>
                    <a:pt x="432168" y="3505200"/>
                  </a:lnTo>
                  <a:lnTo>
                    <a:pt x="421830" y="3454400"/>
                  </a:lnTo>
                  <a:lnTo>
                    <a:pt x="412419" y="3403600"/>
                  </a:lnTo>
                  <a:lnTo>
                    <a:pt x="403961" y="3352800"/>
                  </a:lnTo>
                  <a:lnTo>
                    <a:pt x="396468" y="3302000"/>
                  </a:lnTo>
                  <a:lnTo>
                    <a:pt x="389940" y="3251200"/>
                  </a:lnTo>
                  <a:lnTo>
                    <a:pt x="384378" y="3200400"/>
                  </a:lnTo>
                  <a:lnTo>
                    <a:pt x="379818" y="3149600"/>
                  </a:lnTo>
                  <a:lnTo>
                    <a:pt x="376250" y="3098800"/>
                  </a:lnTo>
                  <a:lnTo>
                    <a:pt x="373697" y="3048000"/>
                  </a:lnTo>
                  <a:lnTo>
                    <a:pt x="372148" y="2997200"/>
                  </a:lnTo>
                  <a:lnTo>
                    <a:pt x="371627" y="2933700"/>
                  </a:lnTo>
                  <a:lnTo>
                    <a:pt x="372071" y="2895600"/>
                  </a:lnTo>
                  <a:lnTo>
                    <a:pt x="373380" y="2844800"/>
                  </a:lnTo>
                  <a:lnTo>
                    <a:pt x="375551" y="2794000"/>
                  </a:lnTo>
                  <a:lnTo>
                    <a:pt x="378587" y="2743200"/>
                  </a:lnTo>
                  <a:lnTo>
                    <a:pt x="382460" y="2705100"/>
                  </a:lnTo>
                  <a:lnTo>
                    <a:pt x="387184" y="2654300"/>
                  </a:lnTo>
                  <a:lnTo>
                    <a:pt x="392734" y="2603500"/>
                  </a:lnTo>
                  <a:lnTo>
                    <a:pt x="399110" y="2565400"/>
                  </a:lnTo>
                  <a:lnTo>
                    <a:pt x="406311" y="2514600"/>
                  </a:lnTo>
                  <a:lnTo>
                    <a:pt x="414324" y="2463800"/>
                  </a:lnTo>
                  <a:lnTo>
                    <a:pt x="423138" y="2425700"/>
                  </a:lnTo>
                  <a:lnTo>
                    <a:pt x="432739" y="2374900"/>
                  </a:lnTo>
                  <a:lnTo>
                    <a:pt x="443141" y="2336800"/>
                  </a:lnTo>
                  <a:lnTo>
                    <a:pt x="454317" y="2286000"/>
                  </a:lnTo>
                  <a:lnTo>
                    <a:pt x="466267" y="2247900"/>
                  </a:lnTo>
                  <a:lnTo>
                    <a:pt x="478980" y="2197100"/>
                  </a:lnTo>
                  <a:lnTo>
                    <a:pt x="492455" y="2159000"/>
                  </a:lnTo>
                  <a:lnTo>
                    <a:pt x="506679" y="2108200"/>
                  </a:lnTo>
                  <a:lnTo>
                    <a:pt x="521639" y="2070100"/>
                  </a:lnTo>
                  <a:lnTo>
                    <a:pt x="537349" y="2032000"/>
                  </a:lnTo>
                  <a:lnTo>
                    <a:pt x="553770" y="1981200"/>
                  </a:lnTo>
                  <a:lnTo>
                    <a:pt x="570928" y="1943100"/>
                  </a:lnTo>
                  <a:lnTo>
                    <a:pt x="588784" y="1905000"/>
                  </a:lnTo>
                  <a:lnTo>
                    <a:pt x="607352" y="1854200"/>
                  </a:lnTo>
                  <a:lnTo>
                    <a:pt x="626618" y="1816100"/>
                  </a:lnTo>
                  <a:lnTo>
                    <a:pt x="646569" y="1778000"/>
                  </a:lnTo>
                  <a:lnTo>
                    <a:pt x="667207" y="1739900"/>
                  </a:lnTo>
                  <a:lnTo>
                    <a:pt x="688517" y="1701800"/>
                  </a:lnTo>
                  <a:lnTo>
                    <a:pt x="710501" y="1663700"/>
                  </a:lnTo>
                  <a:lnTo>
                    <a:pt x="733132" y="1612900"/>
                  </a:lnTo>
                  <a:lnTo>
                    <a:pt x="756424" y="1574800"/>
                  </a:lnTo>
                  <a:lnTo>
                    <a:pt x="780364" y="1536700"/>
                  </a:lnTo>
                  <a:lnTo>
                    <a:pt x="804926" y="1498600"/>
                  </a:lnTo>
                  <a:lnTo>
                    <a:pt x="830135" y="1473200"/>
                  </a:lnTo>
                  <a:lnTo>
                    <a:pt x="855954" y="1435100"/>
                  </a:lnTo>
                  <a:lnTo>
                    <a:pt x="882383" y="1397000"/>
                  </a:lnTo>
                  <a:lnTo>
                    <a:pt x="909434" y="1358900"/>
                  </a:lnTo>
                  <a:lnTo>
                    <a:pt x="937069" y="1320800"/>
                  </a:lnTo>
                  <a:lnTo>
                    <a:pt x="965301" y="1295400"/>
                  </a:lnTo>
                  <a:lnTo>
                    <a:pt x="994117" y="1257300"/>
                  </a:lnTo>
                  <a:lnTo>
                    <a:pt x="1023518" y="1219200"/>
                  </a:lnTo>
                  <a:lnTo>
                    <a:pt x="1053477" y="1193800"/>
                  </a:lnTo>
                  <a:lnTo>
                    <a:pt x="1083995" y="1155700"/>
                  </a:lnTo>
                  <a:lnTo>
                    <a:pt x="1115072" y="1117600"/>
                  </a:lnTo>
                  <a:lnTo>
                    <a:pt x="1146695" y="1092200"/>
                  </a:lnTo>
                  <a:lnTo>
                    <a:pt x="1178852" y="1054100"/>
                  </a:lnTo>
                  <a:lnTo>
                    <a:pt x="1211541" y="1028700"/>
                  </a:lnTo>
                  <a:lnTo>
                    <a:pt x="1244765" y="1003300"/>
                  </a:lnTo>
                  <a:lnTo>
                    <a:pt x="1278496" y="965200"/>
                  </a:lnTo>
                  <a:lnTo>
                    <a:pt x="1312735" y="939800"/>
                  </a:lnTo>
                  <a:lnTo>
                    <a:pt x="1347470" y="914400"/>
                  </a:lnTo>
                  <a:lnTo>
                    <a:pt x="1418412" y="863600"/>
                  </a:lnTo>
                  <a:lnTo>
                    <a:pt x="1491272" y="812800"/>
                  </a:lnTo>
                  <a:lnTo>
                    <a:pt x="1565986" y="762000"/>
                  </a:lnTo>
                  <a:lnTo>
                    <a:pt x="1642491" y="711200"/>
                  </a:lnTo>
                  <a:lnTo>
                    <a:pt x="1720723" y="660400"/>
                  </a:lnTo>
                  <a:lnTo>
                    <a:pt x="1760474" y="647700"/>
                  </a:lnTo>
                  <a:lnTo>
                    <a:pt x="1841182" y="596900"/>
                  </a:lnTo>
                  <a:lnTo>
                    <a:pt x="1923465" y="571500"/>
                  </a:lnTo>
                  <a:lnTo>
                    <a:pt x="1965185" y="546100"/>
                  </a:lnTo>
                  <a:lnTo>
                    <a:pt x="2007273" y="533400"/>
                  </a:lnTo>
                  <a:lnTo>
                    <a:pt x="2049729" y="508000"/>
                  </a:lnTo>
                  <a:lnTo>
                    <a:pt x="2446972" y="393700"/>
                  </a:lnTo>
                  <a:lnTo>
                    <a:pt x="2492654" y="393700"/>
                  </a:lnTo>
                  <a:lnTo>
                    <a:pt x="2538615" y="381000"/>
                  </a:lnTo>
                  <a:lnTo>
                    <a:pt x="2584843" y="381000"/>
                  </a:lnTo>
                  <a:lnTo>
                    <a:pt x="2631351" y="368300"/>
                  </a:lnTo>
                  <a:lnTo>
                    <a:pt x="2678112" y="368300"/>
                  </a:lnTo>
                  <a:lnTo>
                    <a:pt x="2725115" y="355600"/>
                  </a:lnTo>
                  <a:lnTo>
                    <a:pt x="2867583" y="355600"/>
                  </a:lnTo>
                  <a:lnTo>
                    <a:pt x="2915513" y="342900"/>
                  </a:lnTo>
                  <a:lnTo>
                    <a:pt x="3015932" y="342900"/>
                  </a:lnTo>
                  <a:lnTo>
                    <a:pt x="3067951" y="355600"/>
                  </a:lnTo>
                  <a:lnTo>
                    <a:pt x="3222383" y="355600"/>
                  </a:lnTo>
                  <a:lnTo>
                    <a:pt x="3273285" y="368300"/>
                  </a:lnTo>
                  <a:lnTo>
                    <a:pt x="3323894" y="368300"/>
                  </a:lnTo>
                  <a:lnTo>
                    <a:pt x="3424174" y="393700"/>
                  </a:lnTo>
                  <a:lnTo>
                    <a:pt x="3473831" y="393700"/>
                  </a:lnTo>
                  <a:lnTo>
                    <a:pt x="3764267" y="469900"/>
                  </a:lnTo>
                  <a:lnTo>
                    <a:pt x="3811346" y="495300"/>
                  </a:lnTo>
                  <a:lnTo>
                    <a:pt x="3904259" y="520700"/>
                  </a:lnTo>
                  <a:lnTo>
                    <a:pt x="3950093" y="546100"/>
                  </a:lnTo>
                  <a:lnTo>
                    <a:pt x="3995470" y="558800"/>
                  </a:lnTo>
                  <a:lnTo>
                    <a:pt x="4040416" y="584200"/>
                  </a:lnTo>
                  <a:lnTo>
                    <a:pt x="4084904" y="596900"/>
                  </a:lnTo>
                  <a:lnTo>
                    <a:pt x="4128935" y="622300"/>
                  </a:lnTo>
                  <a:lnTo>
                    <a:pt x="4258107" y="698500"/>
                  </a:lnTo>
                  <a:lnTo>
                    <a:pt x="4341736" y="749300"/>
                  </a:lnTo>
                  <a:lnTo>
                    <a:pt x="4423257" y="800100"/>
                  </a:lnTo>
                  <a:lnTo>
                    <a:pt x="4502607" y="850900"/>
                  </a:lnTo>
                  <a:lnTo>
                    <a:pt x="4541456" y="889000"/>
                  </a:lnTo>
                  <a:lnTo>
                    <a:pt x="4579721" y="914400"/>
                  </a:lnTo>
                  <a:lnTo>
                    <a:pt x="4617402" y="939800"/>
                  </a:lnTo>
                  <a:lnTo>
                    <a:pt x="4654499" y="977900"/>
                  </a:lnTo>
                  <a:lnTo>
                    <a:pt x="4689741" y="1002436"/>
                  </a:lnTo>
                  <a:lnTo>
                    <a:pt x="4689741" y="532104"/>
                  </a:lnTo>
                  <a:lnTo>
                    <a:pt x="4650638" y="495300"/>
                  </a:lnTo>
                  <a:lnTo>
                    <a:pt x="4568266" y="444500"/>
                  </a:lnTo>
                  <a:lnTo>
                    <a:pt x="4441304" y="368300"/>
                  </a:lnTo>
                  <a:lnTo>
                    <a:pt x="4398099" y="342900"/>
                  </a:lnTo>
                  <a:lnTo>
                    <a:pt x="4354474" y="330200"/>
                  </a:lnTo>
                  <a:lnTo>
                    <a:pt x="4265968" y="279400"/>
                  </a:lnTo>
                  <a:lnTo>
                    <a:pt x="4221099" y="266700"/>
                  </a:lnTo>
                  <a:lnTo>
                    <a:pt x="4130192" y="215900"/>
                  </a:lnTo>
                  <a:lnTo>
                    <a:pt x="4037749" y="190500"/>
                  </a:lnTo>
                  <a:lnTo>
                    <a:pt x="3990975" y="165100"/>
                  </a:lnTo>
                  <a:lnTo>
                    <a:pt x="3848519" y="127000"/>
                  </a:lnTo>
                  <a:lnTo>
                    <a:pt x="3800348" y="101600"/>
                  </a:lnTo>
                  <a:lnTo>
                    <a:pt x="3703015" y="76200"/>
                  </a:lnTo>
                  <a:lnTo>
                    <a:pt x="3653866" y="76200"/>
                  </a:lnTo>
                  <a:lnTo>
                    <a:pt x="3504615" y="38100"/>
                  </a:lnTo>
                  <a:lnTo>
                    <a:pt x="3454285" y="38100"/>
                  </a:lnTo>
                  <a:lnTo>
                    <a:pt x="3352787" y="12700"/>
                  </a:lnTo>
                  <a:lnTo>
                    <a:pt x="3250234" y="12700"/>
                  </a:lnTo>
                  <a:lnTo>
                    <a:pt x="3198584" y="0"/>
                  </a:lnTo>
                  <a:lnTo>
                    <a:pt x="2749181" y="0"/>
                  </a:lnTo>
                  <a:lnTo>
                    <a:pt x="2701696" y="12700"/>
                  </a:lnTo>
                  <a:lnTo>
                    <a:pt x="2654427" y="12700"/>
                  </a:lnTo>
                  <a:lnTo>
                    <a:pt x="2607386" y="25400"/>
                  </a:lnTo>
                  <a:lnTo>
                    <a:pt x="2560561" y="25400"/>
                  </a:lnTo>
                  <a:lnTo>
                    <a:pt x="2513977" y="38100"/>
                  </a:lnTo>
                  <a:lnTo>
                    <a:pt x="2467635" y="38100"/>
                  </a:lnTo>
                  <a:lnTo>
                    <a:pt x="2375674" y="63500"/>
                  </a:lnTo>
                  <a:lnTo>
                    <a:pt x="2330069" y="63500"/>
                  </a:lnTo>
                  <a:lnTo>
                    <a:pt x="2018525" y="152400"/>
                  </a:lnTo>
                  <a:lnTo>
                    <a:pt x="1975180" y="177800"/>
                  </a:lnTo>
                  <a:lnTo>
                    <a:pt x="1847011" y="215900"/>
                  </a:lnTo>
                  <a:lnTo>
                    <a:pt x="1804936" y="241300"/>
                  </a:lnTo>
                  <a:lnTo>
                    <a:pt x="1763191" y="254000"/>
                  </a:lnTo>
                  <a:lnTo>
                    <a:pt x="1721777" y="279400"/>
                  </a:lnTo>
                  <a:lnTo>
                    <a:pt x="1680705" y="292100"/>
                  </a:lnTo>
                  <a:lnTo>
                    <a:pt x="1599628" y="342900"/>
                  </a:lnTo>
                  <a:lnTo>
                    <a:pt x="1559623" y="355600"/>
                  </a:lnTo>
                  <a:lnTo>
                    <a:pt x="1519974" y="381000"/>
                  </a:lnTo>
                  <a:lnTo>
                    <a:pt x="1403311" y="457200"/>
                  </a:lnTo>
                  <a:lnTo>
                    <a:pt x="1365199" y="469900"/>
                  </a:lnTo>
                  <a:lnTo>
                    <a:pt x="1327467" y="495300"/>
                  </a:lnTo>
                  <a:lnTo>
                    <a:pt x="1253236" y="546100"/>
                  </a:lnTo>
                  <a:lnTo>
                    <a:pt x="1216736" y="584200"/>
                  </a:lnTo>
                  <a:lnTo>
                    <a:pt x="1144981" y="635000"/>
                  </a:lnTo>
                  <a:lnTo>
                    <a:pt x="1074953" y="685800"/>
                  </a:lnTo>
                  <a:lnTo>
                    <a:pt x="1040599" y="723900"/>
                  </a:lnTo>
                  <a:lnTo>
                    <a:pt x="1006690" y="749300"/>
                  </a:lnTo>
                  <a:lnTo>
                    <a:pt x="973239" y="774700"/>
                  </a:lnTo>
                  <a:lnTo>
                    <a:pt x="940244" y="812800"/>
                  </a:lnTo>
                  <a:lnTo>
                    <a:pt x="907707" y="838200"/>
                  </a:lnTo>
                  <a:lnTo>
                    <a:pt x="875652" y="876300"/>
                  </a:lnTo>
                  <a:lnTo>
                    <a:pt x="844067" y="901700"/>
                  </a:lnTo>
                  <a:lnTo>
                    <a:pt x="812965" y="939800"/>
                  </a:lnTo>
                  <a:lnTo>
                    <a:pt x="782345" y="965200"/>
                  </a:lnTo>
                  <a:lnTo>
                    <a:pt x="752221" y="1003300"/>
                  </a:lnTo>
                  <a:lnTo>
                    <a:pt x="722591" y="1041400"/>
                  </a:lnTo>
                  <a:lnTo>
                    <a:pt x="693483" y="1066800"/>
                  </a:lnTo>
                  <a:lnTo>
                    <a:pt x="664870" y="1104900"/>
                  </a:lnTo>
                  <a:lnTo>
                    <a:pt x="636778" y="1143000"/>
                  </a:lnTo>
                  <a:lnTo>
                    <a:pt x="609219" y="1181100"/>
                  </a:lnTo>
                  <a:lnTo>
                    <a:pt x="582180" y="1206500"/>
                  </a:lnTo>
                  <a:lnTo>
                    <a:pt x="555663" y="1244600"/>
                  </a:lnTo>
                  <a:lnTo>
                    <a:pt x="529704" y="1282700"/>
                  </a:lnTo>
                  <a:lnTo>
                    <a:pt x="504278" y="1320800"/>
                  </a:lnTo>
                  <a:lnTo>
                    <a:pt x="479412" y="1358900"/>
                  </a:lnTo>
                  <a:lnTo>
                    <a:pt x="455104" y="1397000"/>
                  </a:lnTo>
                  <a:lnTo>
                    <a:pt x="431355" y="1435100"/>
                  </a:lnTo>
                  <a:lnTo>
                    <a:pt x="408178" y="1473200"/>
                  </a:lnTo>
                  <a:lnTo>
                    <a:pt x="385572" y="1511300"/>
                  </a:lnTo>
                  <a:lnTo>
                    <a:pt x="363550" y="1549400"/>
                  </a:lnTo>
                  <a:lnTo>
                    <a:pt x="342112" y="1600200"/>
                  </a:lnTo>
                  <a:lnTo>
                    <a:pt x="321259" y="1638300"/>
                  </a:lnTo>
                  <a:lnTo>
                    <a:pt x="301015" y="1676400"/>
                  </a:lnTo>
                  <a:lnTo>
                    <a:pt x="281368" y="1714500"/>
                  </a:lnTo>
                  <a:lnTo>
                    <a:pt x="262343" y="1765300"/>
                  </a:lnTo>
                  <a:lnTo>
                    <a:pt x="243916" y="1803400"/>
                  </a:lnTo>
                  <a:lnTo>
                    <a:pt x="226123" y="1841500"/>
                  </a:lnTo>
                  <a:lnTo>
                    <a:pt x="208953" y="1879600"/>
                  </a:lnTo>
                  <a:lnTo>
                    <a:pt x="192417" y="1930400"/>
                  </a:lnTo>
                  <a:lnTo>
                    <a:pt x="176517" y="1968500"/>
                  </a:lnTo>
                  <a:lnTo>
                    <a:pt x="161251" y="2019300"/>
                  </a:lnTo>
                  <a:lnTo>
                    <a:pt x="146646" y="2057400"/>
                  </a:lnTo>
                  <a:lnTo>
                    <a:pt x="132702" y="2108200"/>
                  </a:lnTo>
                  <a:lnTo>
                    <a:pt x="119418" y="2146300"/>
                  </a:lnTo>
                  <a:lnTo>
                    <a:pt x="106794" y="2197100"/>
                  </a:lnTo>
                  <a:lnTo>
                    <a:pt x="94843" y="2235200"/>
                  </a:lnTo>
                  <a:lnTo>
                    <a:pt x="83578" y="2286000"/>
                  </a:lnTo>
                  <a:lnTo>
                    <a:pt x="72999" y="2324100"/>
                  </a:lnTo>
                  <a:lnTo>
                    <a:pt x="63106" y="2374900"/>
                  </a:lnTo>
                  <a:lnTo>
                    <a:pt x="53911" y="2413000"/>
                  </a:lnTo>
                  <a:lnTo>
                    <a:pt x="45415" y="2463800"/>
                  </a:lnTo>
                  <a:lnTo>
                    <a:pt x="37630" y="2514600"/>
                  </a:lnTo>
                  <a:lnTo>
                    <a:pt x="30556" y="2552700"/>
                  </a:lnTo>
                  <a:lnTo>
                    <a:pt x="24206" y="2603500"/>
                  </a:lnTo>
                  <a:lnTo>
                    <a:pt x="18580" y="2654300"/>
                  </a:lnTo>
                  <a:lnTo>
                    <a:pt x="13690" y="2692400"/>
                  </a:lnTo>
                  <a:lnTo>
                    <a:pt x="9525" y="2743200"/>
                  </a:lnTo>
                  <a:lnTo>
                    <a:pt x="6108" y="2794000"/>
                  </a:lnTo>
                  <a:lnTo>
                    <a:pt x="3441" y="2844800"/>
                  </a:lnTo>
                  <a:lnTo>
                    <a:pt x="1536" y="2882900"/>
                  </a:lnTo>
                  <a:lnTo>
                    <a:pt x="381" y="2933700"/>
                  </a:lnTo>
                  <a:lnTo>
                    <a:pt x="0" y="2984500"/>
                  </a:lnTo>
                  <a:lnTo>
                    <a:pt x="457" y="3035300"/>
                  </a:lnTo>
                  <a:lnTo>
                    <a:pt x="1803" y="3086100"/>
                  </a:lnTo>
                  <a:lnTo>
                    <a:pt x="4051" y="3136900"/>
                  </a:lnTo>
                  <a:lnTo>
                    <a:pt x="7188" y="3200400"/>
                  </a:lnTo>
                  <a:lnTo>
                    <a:pt x="11201" y="3251200"/>
                  </a:lnTo>
                  <a:lnTo>
                    <a:pt x="16090" y="3302000"/>
                  </a:lnTo>
                  <a:lnTo>
                    <a:pt x="21831" y="3352800"/>
                  </a:lnTo>
                  <a:lnTo>
                    <a:pt x="28435" y="3403600"/>
                  </a:lnTo>
                  <a:lnTo>
                    <a:pt x="35890" y="3454400"/>
                  </a:lnTo>
                  <a:lnTo>
                    <a:pt x="44196" y="3505200"/>
                  </a:lnTo>
                  <a:lnTo>
                    <a:pt x="53327" y="3556000"/>
                  </a:lnTo>
                  <a:lnTo>
                    <a:pt x="63284" y="3594100"/>
                  </a:lnTo>
                  <a:lnTo>
                    <a:pt x="74053" y="3644900"/>
                  </a:lnTo>
                  <a:lnTo>
                    <a:pt x="85648" y="3695700"/>
                  </a:lnTo>
                  <a:lnTo>
                    <a:pt x="98044" y="3746500"/>
                  </a:lnTo>
                  <a:lnTo>
                    <a:pt x="111239" y="3797300"/>
                  </a:lnTo>
                  <a:lnTo>
                    <a:pt x="125222" y="3848100"/>
                  </a:lnTo>
                  <a:lnTo>
                    <a:pt x="139979" y="3886200"/>
                  </a:lnTo>
                  <a:lnTo>
                    <a:pt x="155524" y="3937000"/>
                  </a:lnTo>
                  <a:lnTo>
                    <a:pt x="171831" y="3987800"/>
                  </a:lnTo>
                  <a:lnTo>
                    <a:pt x="188899" y="4038600"/>
                  </a:lnTo>
                  <a:lnTo>
                    <a:pt x="206717" y="4076700"/>
                  </a:lnTo>
                  <a:lnTo>
                    <a:pt x="225285" y="4127500"/>
                  </a:lnTo>
                  <a:lnTo>
                    <a:pt x="244589" y="4165600"/>
                  </a:lnTo>
                  <a:lnTo>
                    <a:pt x="264629" y="4216400"/>
                  </a:lnTo>
                  <a:lnTo>
                    <a:pt x="285394" y="4267200"/>
                  </a:lnTo>
                  <a:lnTo>
                    <a:pt x="306870" y="4305300"/>
                  </a:lnTo>
                  <a:lnTo>
                    <a:pt x="329057" y="4356100"/>
                  </a:lnTo>
                  <a:lnTo>
                    <a:pt x="351942" y="4394200"/>
                  </a:lnTo>
                  <a:lnTo>
                    <a:pt x="375513" y="4432300"/>
                  </a:lnTo>
                  <a:lnTo>
                    <a:pt x="399783" y="4483100"/>
                  </a:lnTo>
                  <a:lnTo>
                    <a:pt x="424726" y="4521200"/>
                  </a:lnTo>
                  <a:lnTo>
                    <a:pt x="450342" y="4559300"/>
                  </a:lnTo>
                  <a:lnTo>
                    <a:pt x="476631" y="4610100"/>
                  </a:lnTo>
                  <a:lnTo>
                    <a:pt x="503567" y="4648200"/>
                  </a:lnTo>
                  <a:lnTo>
                    <a:pt x="531152" y="4686300"/>
                  </a:lnTo>
                  <a:lnTo>
                    <a:pt x="559384" y="4724400"/>
                  </a:lnTo>
                  <a:lnTo>
                    <a:pt x="588251" y="4762500"/>
                  </a:lnTo>
                  <a:lnTo>
                    <a:pt x="617740" y="4800600"/>
                  </a:lnTo>
                  <a:lnTo>
                    <a:pt x="647852" y="4838700"/>
                  </a:lnTo>
                  <a:lnTo>
                    <a:pt x="678573" y="4876800"/>
                  </a:lnTo>
                  <a:lnTo>
                    <a:pt x="709904" y="4914900"/>
                  </a:lnTo>
                  <a:lnTo>
                    <a:pt x="741832" y="4953000"/>
                  </a:lnTo>
                  <a:lnTo>
                    <a:pt x="775868" y="4991100"/>
                  </a:lnTo>
                  <a:lnTo>
                    <a:pt x="810552" y="5029200"/>
                  </a:lnTo>
                  <a:lnTo>
                    <a:pt x="845870" y="5067300"/>
                  </a:lnTo>
                  <a:lnTo>
                    <a:pt x="881837" y="5105400"/>
                  </a:lnTo>
                  <a:lnTo>
                    <a:pt x="918413" y="5143500"/>
                  </a:lnTo>
                  <a:lnTo>
                    <a:pt x="955598" y="5181600"/>
                  </a:lnTo>
                  <a:lnTo>
                    <a:pt x="993394" y="5207000"/>
                  </a:lnTo>
                  <a:lnTo>
                    <a:pt x="1031786" y="5245100"/>
                  </a:lnTo>
                  <a:lnTo>
                    <a:pt x="1068641" y="5270500"/>
                  </a:lnTo>
                  <a:lnTo>
                    <a:pt x="1106004" y="5308600"/>
                  </a:lnTo>
                  <a:lnTo>
                    <a:pt x="1143876" y="5334000"/>
                  </a:lnTo>
                  <a:lnTo>
                    <a:pt x="1182230" y="5372100"/>
                  </a:lnTo>
                  <a:lnTo>
                    <a:pt x="1260436" y="5422900"/>
                  </a:lnTo>
                  <a:lnTo>
                    <a:pt x="1340523" y="5473700"/>
                  </a:lnTo>
                  <a:lnTo>
                    <a:pt x="1381277" y="5511800"/>
                  </a:lnTo>
                  <a:lnTo>
                    <a:pt x="1506207" y="5588000"/>
                  </a:lnTo>
                  <a:lnTo>
                    <a:pt x="1548726" y="5600700"/>
                  </a:lnTo>
                  <a:lnTo>
                    <a:pt x="1678800" y="5676900"/>
                  </a:lnTo>
                  <a:lnTo>
                    <a:pt x="1722983" y="5689600"/>
                  </a:lnTo>
                  <a:lnTo>
                    <a:pt x="1812518" y="5740400"/>
                  </a:lnTo>
                  <a:lnTo>
                    <a:pt x="1903577" y="5765800"/>
                  </a:lnTo>
                  <a:lnTo>
                    <a:pt x="1949665" y="5791200"/>
                  </a:lnTo>
                  <a:lnTo>
                    <a:pt x="2042922" y="5816600"/>
                  </a:lnTo>
                  <a:lnTo>
                    <a:pt x="2090064" y="5842000"/>
                  </a:lnTo>
                  <a:lnTo>
                    <a:pt x="2379802" y="5918200"/>
                  </a:lnTo>
                  <a:lnTo>
                    <a:pt x="2429167" y="5918200"/>
                  </a:lnTo>
                  <a:lnTo>
                    <a:pt x="2528760" y="5943600"/>
                  </a:lnTo>
                  <a:lnTo>
                    <a:pt x="2578963" y="5943600"/>
                  </a:lnTo>
                  <a:lnTo>
                    <a:pt x="2629433" y="5956300"/>
                  </a:lnTo>
                  <a:lnTo>
                    <a:pt x="2680170" y="5956300"/>
                  </a:lnTo>
                  <a:lnTo>
                    <a:pt x="2731160" y="5969000"/>
                  </a:lnTo>
                  <a:lnTo>
                    <a:pt x="3230054" y="5969000"/>
                  </a:lnTo>
                  <a:lnTo>
                    <a:pt x="3277539" y="5956300"/>
                  </a:lnTo>
                  <a:lnTo>
                    <a:pt x="3371850" y="5956300"/>
                  </a:lnTo>
                  <a:lnTo>
                    <a:pt x="3418675" y="5943600"/>
                  </a:lnTo>
                  <a:lnTo>
                    <a:pt x="3465271" y="5943600"/>
                  </a:lnTo>
                  <a:lnTo>
                    <a:pt x="3557727" y="5918200"/>
                  </a:lnTo>
                  <a:lnTo>
                    <a:pt x="3603574" y="5918200"/>
                  </a:lnTo>
                  <a:lnTo>
                    <a:pt x="4004081" y="5803900"/>
                  </a:lnTo>
                  <a:lnTo>
                    <a:pt x="4047121" y="5778500"/>
                  </a:lnTo>
                  <a:lnTo>
                    <a:pt x="4132249" y="5753100"/>
                  </a:lnTo>
                  <a:lnTo>
                    <a:pt x="4174325" y="5727700"/>
                  </a:lnTo>
                  <a:lnTo>
                    <a:pt x="4216070" y="5715000"/>
                  </a:lnTo>
                  <a:lnTo>
                    <a:pt x="4257484" y="5689600"/>
                  </a:lnTo>
                  <a:lnTo>
                    <a:pt x="4298556" y="5676900"/>
                  </a:lnTo>
                  <a:lnTo>
                    <a:pt x="4339272" y="5651500"/>
                  </a:lnTo>
                  <a:lnTo>
                    <a:pt x="4379646" y="5638800"/>
                  </a:lnTo>
                  <a:lnTo>
                    <a:pt x="4498556" y="5562600"/>
                  </a:lnTo>
                  <a:lnTo>
                    <a:pt x="4537443" y="5549900"/>
                  </a:lnTo>
                  <a:lnTo>
                    <a:pt x="4556696" y="5537200"/>
                  </a:lnTo>
                  <a:lnTo>
                    <a:pt x="4651794" y="5473700"/>
                  </a:lnTo>
                  <a:lnTo>
                    <a:pt x="4726038" y="5422900"/>
                  </a:lnTo>
                  <a:lnTo>
                    <a:pt x="4798631" y="5372100"/>
                  </a:lnTo>
                  <a:lnTo>
                    <a:pt x="4834293" y="5334000"/>
                  </a:lnTo>
                  <a:lnTo>
                    <a:pt x="4904321" y="5283200"/>
                  </a:lnTo>
                  <a:lnTo>
                    <a:pt x="4938674" y="5257800"/>
                  </a:lnTo>
                  <a:lnTo>
                    <a:pt x="4972583" y="5219700"/>
                  </a:lnTo>
                  <a:lnTo>
                    <a:pt x="5006035" y="5194300"/>
                  </a:lnTo>
                  <a:lnTo>
                    <a:pt x="5039030" y="5156200"/>
                  </a:lnTo>
                  <a:lnTo>
                    <a:pt x="5071567" y="5130800"/>
                  </a:lnTo>
                  <a:lnTo>
                    <a:pt x="5103634" y="5105400"/>
                  </a:lnTo>
                  <a:lnTo>
                    <a:pt x="5135219" y="5067300"/>
                  </a:lnTo>
                  <a:lnTo>
                    <a:pt x="5166322" y="5029200"/>
                  </a:lnTo>
                  <a:lnTo>
                    <a:pt x="5196929" y="5003800"/>
                  </a:lnTo>
                  <a:lnTo>
                    <a:pt x="5227053" y="4965700"/>
                  </a:lnTo>
                  <a:lnTo>
                    <a:pt x="5256682" y="4940300"/>
                  </a:lnTo>
                  <a:lnTo>
                    <a:pt x="5285803" y="4902200"/>
                  </a:lnTo>
                  <a:lnTo>
                    <a:pt x="5314404" y="4864100"/>
                  </a:lnTo>
                  <a:lnTo>
                    <a:pt x="5342496" y="4826000"/>
                  </a:lnTo>
                  <a:lnTo>
                    <a:pt x="5370068" y="4800600"/>
                  </a:lnTo>
                  <a:lnTo>
                    <a:pt x="5397106" y="4762500"/>
                  </a:lnTo>
                  <a:lnTo>
                    <a:pt x="5423611" y="4724400"/>
                  </a:lnTo>
                  <a:lnTo>
                    <a:pt x="5449582" y="4686300"/>
                  </a:lnTo>
                  <a:lnTo>
                    <a:pt x="5474995" y="4648200"/>
                  </a:lnTo>
                  <a:lnTo>
                    <a:pt x="5499862" y="4610100"/>
                  </a:lnTo>
                  <a:lnTo>
                    <a:pt x="5524182" y="4572000"/>
                  </a:lnTo>
                  <a:lnTo>
                    <a:pt x="5547931" y="4533900"/>
                  </a:lnTo>
                  <a:lnTo>
                    <a:pt x="5571109" y="4495800"/>
                  </a:lnTo>
                  <a:lnTo>
                    <a:pt x="5593715" y="4457700"/>
                  </a:lnTo>
                  <a:lnTo>
                    <a:pt x="5615737" y="4419600"/>
                  </a:lnTo>
                  <a:lnTo>
                    <a:pt x="5637174" y="4381500"/>
                  </a:lnTo>
                  <a:lnTo>
                    <a:pt x="5658015" y="4330700"/>
                  </a:lnTo>
                  <a:lnTo>
                    <a:pt x="5678271" y="4292600"/>
                  </a:lnTo>
                  <a:lnTo>
                    <a:pt x="5697906" y="4254500"/>
                  </a:lnTo>
                  <a:lnTo>
                    <a:pt x="5716943" y="4216400"/>
                  </a:lnTo>
                  <a:lnTo>
                    <a:pt x="5735358" y="4165600"/>
                  </a:lnTo>
                  <a:lnTo>
                    <a:pt x="5753163" y="4127500"/>
                  </a:lnTo>
                  <a:lnTo>
                    <a:pt x="5770334" y="4089400"/>
                  </a:lnTo>
                  <a:lnTo>
                    <a:pt x="5786869" y="4038600"/>
                  </a:lnTo>
                  <a:lnTo>
                    <a:pt x="5802769" y="4000500"/>
                  </a:lnTo>
                  <a:lnTo>
                    <a:pt x="5818022" y="3962400"/>
                  </a:lnTo>
                  <a:lnTo>
                    <a:pt x="5832627" y="3911600"/>
                  </a:lnTo>
                  <a:lnTo>
                    <a:pt x="5846584" y="3873500"/>
                  </a:lnTo>
                  <a:lnTo>
                    <a:pt x="5859869" y="3822700"/>
                  </a:lnTo>
                  <a:lnTo>
                    <a:pt x="5872492" y="3784600"/>
                  </a:lnTo>
                  <a:lnTo>
                    <a:pt x="5884430" y="3733800"/>
                  </a:lnTo>
                  <a:lnTo>
                    <a:pt x="5895708" y="3695700"/>
                  </a:lnTo>
                  <a:lnTo>
                    <a:pt x="5906287" y="3644900"/>
                  </a:lnTo>
                  <a:lnTo>
                    <a:pt x="5916180" y="3594100"/>
                  </a:lnTo>
                  <a:lnTo>
                    <a:pt x="5925375" y="3556000"/>
                  </a:lnTo>
                  <a:lnTo>
                    <a:pt x="5933872" y="3505200"/>
                  </a:lnTo>
                  <a:lnTo>
                    <a:pt x="5941657" y="3467100"/>
                  </a:lnTo>
                  <a:lnTo>
                    <a:pt x="5948731" y="3416300"/>
                  </a:lnTo>
                  <a:lnTo>
                    <a:pt x="5955081" y="3365500"/>
                  </a:lnTo>
                  <a:lnTo>
                    <a:pt x="5960707" y="3314700"/>
                  </a:lnTo>
                  <a:lnTo>
                    <a:pt x="5965596" y="3276600"/>
                  </a:lnTo>
                  <a:lnTo>
                    <a:pt x="5969749" y="3225800"/>
                  </a:lnTo>
                  <a:lnTo>
                    <a:pt x="5973165" y="3175000"/>
                  </a:lnTo>
                  <a:lnTo>
                    <a:pt x="5975832" y="3124200"/>
                  </a:lnTo>
                  <a:lnTo>
                    <a:pt x="5977750" y="3086100"/>
                  </a:lnTo>
                  <a:lnTo>
                    <a:pt x="5978893" y="3035300"/>
                  </a:lnTo>
                  <a:lnTo>
                    <a:pt x="5979287" y="2984500"/>
                  </a:lnTo>
                  <a:close/>
                </a:path>
              </a:pathLst>
            </a:custGeom>
            <a:solidFill>
              <a:srgbClr val="CE3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3510868" y="3098733"/>
            <a:ext cx="5979795" cy="5969000"/>
            <a:chOff x="13510868" y="3098733"/>
            <a:chExt cx="5979795" cy="59690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93872" y="3948357"/>
              <a:ext cx="2961237" cy="42594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510857" y="3098742"/>
              <a:ext cx="5979795" cy="5969000"/>
            </a:xfrm>
            <a:custGeom>
              <a:avLst/>
              <a:gdLst/>
              <a:ahLst/>
              <a:cxnLst/>
              <a:rect l="l" t="t" r="r" b="b"/>
              <a:pathLst>
                <a:path w="5979794" h="5969000">
                  <a:moveTo>
                    <a:pt x="5979274" y="2984500"/>
                  </a:moveTo>
                  <a:lnTo>
                    <a:pt x="5978830" y="2933700"/>
                  </a:lnTo>
                  <a:lnTo>
                    <a:pt x="5977496" y="2882900"/>
                  </a:lnTo>
                  <a:lnTo>
                    <a:pt x="5975286" y="2832100"/>
                  </a:lnTo>
                  <a:lnTo>
                    <a:pt x="5972213" y="2781300"/>
                  </a:lnTo>
                  <a:lnTo>
                    <a:pt x="5968263" y="2730500"/>
                  </a:lnTo>
                  <a:lnTo>
                    <a:pt x="5963463" y="2679700"/>
                  </a:lnTo>
                  <a:lnTo>
                    <a:pt x="5957811" y="2628900"/>
                  </a:lnTo>
                  <a:lnTo>
                    <a:pt x="5951309" y="2578100"/>
                  </a:lnTo>
                  <a:lnTo>
                    <a:pt x="5943981" y="2527300"/>
                  </a:lnTo>
                  <a:lnTo>
                    <a:pt x="5935827" y="2476500"/>
                  </a:lnTo>
                  <a:lnTo>
                    <a:pt x="5926836" y="2425700"/>
                  </a:lnTo>
                  <a:lnTo>
                    <a:pt x="5917044" y="2374900"/>
                  </a:lnTo>
                  <a:lnTo>
                    <a:pt x="5906440" y="2324100"/>
                  </a:lnTo>
                  <a:lnTo>
                    <a:pt x="5895048" y="2273300"/>
                  </a:lnTo>
                  <a:lnTo>
                    <a:pt x="5882856" y="2235200"/>
                  </a:lnTo>
                  <a:lnTo>
                    <a:pt x="5869876" y="2184400"/>
                  </a:lnTo>
                  <a:lnTo>
                    <a:pt x="5856122" y="2133600"/>
                  </a:lnTo>
                  <a:lnTo>
                    <a:pt x="5841593" y="2082800"/>
                  </a:lnTo>
                  <a:lnTo>
                    <a:pt x="5826303" y="2044700"/>
                  </a:lnTo>
                  <a:lnTo>
                    <a:pt x="5810262" y="1993900"/>
                  </a:lnTo>
                  <a:lnTo>
                    <a:pt x="5793460" y="1943100"/>
                  </a:lnTo>
                  <a:lnTo>
                    <a:pt x="5775922" y="1905000"/>
                  </a:lnTo>
                  <a:lnTo>
                    <a:pt x="5757659" y="1854200"/>
                  </a:lnTo>
                  <a:lnTo>
                    <a:pt x="5738660" y="1803400"/>
                  </a:lnTo>
                  <a:lnTo>
                    <a:pt x="5718937" y="1765300"/>
                  </a:lnTo>
                  <a:lnTo>
                    <a:pt x="5698515" y="1714500"/>
                  </a:lnTo>
                  <a:lnTo>
                    <a:pt x="5677370" y="1676400"/>
                  </a:lnTo>
                  <a:lnTo>
                    <a:pt x="5655538" y="1625600"/>
                  </a:lnTo>
                  <a:lnTo>
                    <a:pt x="5633009" y="1587500"/>
                  </a:lnTo>
                  <a:lnTo>
                    <a:pt x="5609806" y="1549400"/>
                  </a:lnTo>
                  <a:lnTo>
                    <a:pt x="5585917" y="1498600"/>
                  </a:lnTo>
                  <a:lnTo>
                    <a:pt x="5561355" y="1460500"/>
                  </a:lnTo>
                  <a:lnTo>
                    <a:pt x="5555627" y="1451851"/>
                  </a:lnTo>
                  <a:lnTo>
                    <a:pt x="5555627" y="2933700"/>
                  </a:lnTo>
                  <a:lnTo>
                    <a:pt x="5555183" y="2984500"/>
                  </a:lnTo>
                  <a:lnTo>
                    <a:pt x="5553875" y="3035300"/>
                  </a:lnTo>
                  <a:lnTo>
                    <a:pt x="5551703" y="3086100"/>
                  </a:lnTo>
                  <a:lnTo>
                    <a:pt x="5548681" y="3136900"/>
                  </a:lnTo>
                  <a:lnTo>
                    <a:pt x="5544794" y="3175000"/>
                  </a:lnTo>
                  <a:lnTo>
                    <a:pt x="5540070" y="3225800"/>
                  </a:lnTo>
                  <a:lnTo>
                    <a:pt x="5534520" y="3276600"/>
                  </a:lnTo>
                  <a:lnTo>
                    <a:pt x="5528145" y="3314700"/>
                  </a:lnTo>
                  <a:lnTo>
                    <a:pt x="5520944" y="3365500"/>
                  </a:lnTo>
                  <a:lnTo>
                    <a:pt x="5512930" y="3416300"/>
                  </a:lnTo>
                  <a:lnTo>
                    <a:pt x="5504129" y="3454400"/>
                  </a:lnTo>
                  <a:lnTo>
                    <a:pt x="5494515" y="3505200"/>
                  </a:lnTo>
                  <a:lnTo>
                    <a:pt x="5484114" y="3543300"/>
                  </a:lnTo>
                  <a:lnTo>
                    <a:pt x="5472938" y="3594100"/>
                  </a:lnTo>
                  <a:lnTo>
                    <a:pt x="5460987" y="3632200"/>
                  </a:lnTo>
                  <a:lnTo>
                    <a:pt x="5448274" y="3683000"/>
                  </a:lnTo>
                  <a:lnTo>
                    <a:pt x="5434800" y="3721100"/>
                  </a:lnTo>
                  <a:lnTo>
                    <a:pt x="5420576" y="3771900"/>
                  </a:lnTo>
                  <a:lnTo>
                    <a:pt x="5405615" y="3810000"/>
                  </a:lnTo>
                  <a:lnTo>
                    <a:pt x="5389918" y="3848100"/>
                  </a:lnTo>
                  <a:lnTo>
                    <a:pt x="5373484" y="3898900"/>
                  </a:lnTo>
                  <a:lnTo>
                    <a:pt x="5356339" y="3937000"/>
                  </a:lnTo>
                  <a:lnTo>
                    <a:pt x="5338470" y="3975100"/>
                  </a:lnTo>
                  <a:lnTo>
                    <a:pt x="5319903" y="4025900"/>
                  </a:lnTo>
                  <a:lnTo>
                    <a:pt x="5300637" y="4064000"/>
                  </a:lnTo>
                  <a:lnTo>
                    <a:pt x="5280685" y="4102100"/>
                  </a:lnTo>
                  <a:lnTo>
                    <a:pt x="5260048" y="4140200"/>
                  </a:lnTo>
                  <a:lnTo>
                    <a:pt x="5238737" y="4178300"/>
                  </a:lnTo>
                  <a:lnTo>
                    <a:pt x="5216766" y="4216400"/>
                  </a:lnTo>
                  <a:lnTo>
                    <a:pt x="5194122" y="4267200"/>
                  </a:lnTo>
                  <a:lnTo>
                    <a:pt x="5170830" y="4305300"/>
                  </a:lnTo>
                  <a:lnTo>
                    <a:pt x="5146903" y="4343400"/>
                  </a:lnTo>
                  <a:lnTo>
                    <a:pt x="5122329" y="4381500"/>
                  </a:lnTo>
                  <a:lnTo>
                    <a:pt x="5097132" y="4406900"/>
                  </a:lnTo>
                  <a:lnTo>
                    <a:pt x="5071313" y="4445000"/>
                  </a:lnTo>
                  <a:lnTo>
                    <a:pt x="5044872" y="4483100"/>
                  </a:lnTo>
                  <a:lnTo>
                    <a:pt x="5017833" y="4521200"/>
                  </a:lnTo>
                  <a:lnTo>
                    <a:pt x="4990198" y="4559300"/>
                  </a:lnTo>
                  <a:lnTo>
                    <a:pt x="4961966" y="4584700"/>
                  </a:lnTo>
                  <a:lnTo>
                    <a:pt x="4933150" y="4622800"/>
                  </a:lnTo>
                  <a:lnTo>
                    <a:pt x="4903749" y="4660900"/>
                  </a:lnTo>
                  <a:lnTo>
                    <a:pt x="4873790" y="4686300"/>
                  </a:lnTo>
                  <a:lnTo>
                    <a:pt x="4843272" y="4724400"/>
                  </a:lnTo>
                  <a:lnTo>
                    <a:pt x="4812195" y="4762500"/>
                  </a:lnTo>
                  <a:lnTo>
                    <a:pt x="4780572" y="4787900"/>
                  </a:lnTo>
                  <a:lnTo>
                    <a:pt x="4748415" y="4826000"/>
                  </a:lnTo>
                  <a:lnTo>
                    <a:pt x="4715726" y="4851400"/>
                  </a:lnTo>
                  <a:lnTo>
                    <a:pt x="4682515" y="4876800"/>
                  </a:lnTo>
                  <a:lnTo>
                    <a:pt x="4648784" y="4914900"/>
                  </a:lnTo>
                  <a:lnTo>
                    <a:pt x="4614545" y="4940300"/>
                  </a:lnTo>
                  <a:lnTo>
                    <a:pt x="4579810" y="4965700"/>
                  </a:lnTo>
                  <a:lnTo>
                    <a:pt x="4508855" y="5016500"/>
                  </a:lnTo>
                  <a:lnTo>
                    <a:pt x="4435995" y="5067300"/>
                  </a:lnTo>
                  <a:lnTo>
                    <a:pt x="4361294" y="5118100"/>
                  </a:lnTo>
                  <a:lnTo>
                    <a:pt x="4284789" y="5168900"/>
                  </a:lnTo>
                  <a:lnTo>
                    <a:pt x="4206557" y="5219700"/>
                  </a:lnTo>
                  <a:lnTo>
                    <a:pt x="4166819" y="5232400"/>
                  </a:lnTo>
                  <a:lnTo>
                    <a:pt x="4086110" y="5283200"/>
                  </a:lnTo>
                  <a:lnTo>
                    <a:pt x="4003814" y="5308600"/>
                  </a:lnTo>
                  <a:lnTo>
                    <a:pt x="3962095" y="5334000"/>
                  </a:lnTo>
                  <a:lnTo>
                    <a:pt x="3920007" y="5346700"/>
                  </a:lnTo>
                  <a:lnTo>
                    <a:pt x="3877564" y="5372100"/>
                  </a:lnTo>
                  <a:lnTo>
                    <a:pt x="3480346" y="5486400"/>
                  </a:lnTo>
                  <a:lnTo>
                    <a:pt x="3434664" y="5486400"/>
                  </a:lnTo>
                  <a:lnTo>
                    <a:pt x="3388703" y="5499100"/>
                  </a:lnTo>
                  <a:lnTo>
                    <a:pt x="3342462" y="5499100"/>
                  </a:lnTo>
                  <a:lnTo>
                    <a:pt x="3295967" y="5511800"/>
                  </a:lnTo>
                  <a:lnTo>
                    <a:pt x="3249206" y="5511800"/>
                  </a:lnTo>
                  <a:lnTo>
                    <a:pt x="3202203" y="5524500"/>
                  </a:lnTo>
                  <a:lnTo>
                    <a:pt x="3059747" y="5524500"/>
                  </a:lnTo>
                  <a:lnTo>
                    <a:pt x="3011817" y="5537200"/>
                  </a:lnTo>
                  <a:lnTo>
                    <a:pt x="2912059" y="5537200"/>
                  </a:lnTo>
                  <a:lnTo>
                    <a:pt x="2860700" y="5524500"/>
                  </a:lnTo>
                  <a:lnTo>
                    <a:pt x="2708198" y="5524500"/>
                  </a:lnTo>
                  <a:lnTo>
                    <a:pt x="2657906" y="5511800"/>
                  </a:lnTo>
                  <a:lnTo>
                    <a:pt x="2607919" y="5511800"/>
                  </a:lnTo>
                  <a:lnTo>
                    <a:pt x="2508834" y="5486400"/>
                  </a:lnTo>
                  <a:lnTo>
                    <a:pt x="2459774" y="5486400"/>
                  </a:lnTo>
                  <a:lnTo>
                    <a:pt x="2126081" y="5397500"/>
                  </a:lnTo>
                  <a:lnTo>
                    <a:pt x="2079904" y="5372100"/>
                  </a:lnTo>
                  <a:lnTo>
                    <a:pt x="1988794" y="5346700"/>
                  </a:lnTo>
                  <a:lnTo>
                    <a:pt x="1943862" y="5321300"/>
                  </a:lnTo>
                  <a:lnTo>
                    <a:pt x="1899361" y="5308600"/>
                  </a:lnTo>
                  <a:lnTo>
                    <a:pt x="1811693" y="5257800"/>
                  </a:lnTo>
                  <a:lnTo>
                    <a:pt x="1768551" y="5245100"/>
                  </a:lnTo>
                  <a:lnTo>
                    <a:pt x="1683677" y="5194300"/>
                  </a:lnTo>
                  <a:lnTo>
                    <a:pt x="1600746" y="5143500"/>
                  </a:lnTo>
                  <a:lnTo>
                    <a:pt x="1519847" y="5092700"/>
                  </a:lnTo>
                  <a:lnTo>
                    <a:pt x="1441056" y="5041900"/>
                  </a:lnTo>
                  <a:lnTo>
                    <a:pt x="1402461" y="5003800"/>
                  </a:lnTo>
                  <a:lnTo>
                    <a:pt x="1364437" y="4978400"/>
                  </a:lnTo>
                  <a:lnTo>
                    <a:pt x="1326959" y="4953000"/>
                  </a:lnTo>
                  <a:lnTo>
                    <a:pt x="1322197" y="4948402"/>
                  </a:lnTo>
                  <a:lnTo>
                    <a:pt x="4968456" y="1302156"/>
                  </a:lnTo>
                  <a:lnTo>
                    <a:pt x="5003558" y="1346200"/>
                  </a:lnTo>
                  <a:lnTo>
                    <a:pt x="5032857" y="1384300"/>
                  </a:lnTo>
                  <a:lnTo>
                    <a:pt x="5061470" y="1422400"/>
                  </a:lnTo>
                  <a:lnTo>
                    <a:pt x="5089372" y="1460500"/>
                  </a:lnTo>
                  <a:lnTo>
                    <a:pt x="5116563" y="1498600"/>
                  </a:lnTo>
                  <a:lnTo>
                    <a:pt x="5143043" y="1536700"/>
                  </a:lnTo>
                  <a:lnTo>
                    <a:pt x="5168785" y="1574800"/>
                  </a:lnTo>
                  <a:lnTo>
                    <a:pt x="5193779" y="1612900"/>
                  </a:lnTo>
                  <a:lnTo>
                    <a:pt x="5218036" y="1663700"/>
                  </a:lnTo>
                  <a:lnTo>
                    <a:pt x="5241531" y="1701800"/>
                  </a:lnTo>
                  <a:lnTo>
                    <a:pt x="5264251" y="1739900"/>
                  </a:lnTo>
                  <a:lnTo>
                    <a:pt x="5286210" y="1790700"/>
                  </a:lnTo>
                  <a:lnTo>
                    <a:pt x="5307368" y="1828800"/>
                  </a:lnTo>
                  <a:lnTo>
                    <a:pt x="5327739" y="1879600"/>
                  </a:lnTo>
                  <a:lnTo>
                    <a:pt x="5347297" y="1917700"/>
                  </a:lnTo>
                  <a:lnTo>
                    <a:pt x="5366042" y="1968500"/>
                  </a:lnTo>
                  <a:lnTo>
                    <a:pt x="5383974" y="2006600"/>
                  </a:lnTo>
                  <a:lnTo>
                    <a:pt x="5401056" y="2057400"/>
                  </a:lnTo>
                  <a:lnTo>
                    <a:pt x="5417312" y="2108200"/>
                  </a:lnTo>
                  <a:lnTo>
                    <a:pt x="5432704" y="2146300"/>
                  </a:lnTo>
                  <a:lnTo>
                    <a:pt x="5447246" y="2197100"/>
                  </a:lnTo>
                  <a:lnTo>
                    <a:pt x="5460911" y="2247900"/>
                  </a:lnTo>
                  <a:lnTo>
                    <a:pt x="5473687" y="2286000"/>
                  </a:lnTo>
                  <a:lnTo>
                    <a:pt x="5485587" y="2336800"/>
                  </a:lnTo>
                  <a:lnTo>
                    <a:pt x="5496585" y="2387600"/>
                  </a:lnTo>
                  <a:lnTo>
                    <a:pt x="5506682" y="2438400"/>
                  </a:lnTo>
                  <a:lnTo>
                    <a:pt x="5515851" y="2489200"/>
                  </a:lnTo>
                  <a:lnTo>
                    <a:pt x="5524106" y="2540000"/>
                  </a:lnTo>
                  <a:lnTo>
                    <a:pt x="5531409" y="2578100"/>
                  </a:lnTo>
                  <a:lnTo>
                    <a:pt x="5537784" y="2628900"/>
                  </a:lnTo>
                  <a:lnTo>
                    <a:pt x="5543194" y="2679700"/>
                  </a:lnTo>
                  <a:lnTo>
                    <a:pt x="5547652" y="2730500"/>
                  </a:lnTo>
                  <a:lnTo>
                    <a:pt x="5551119" y="2781300"/>
                  </a:lnTo>
                  <a:lnTo>
                    <a:pt x="5553621" y="2832100"/>
                  </a:lnTo>
                  <a:lnTo>
                    <a:pt x="5555119" y="2882900"/>
                  </a:lnTo>
                  <a:lnTo>
                    <a:pt x="5555627" y="2933700"/>
                  </a:lnTo>
                  <a:lnTo>
                    <a:pt x="5555627" y="1451851"/>
                  </a:lnTo>
                  <a:lnTo>
                    <a:pt x="5536133" y="1422400"/>
                  </a:lnTo>
                  <a:lnTo>
                    <a:pt x="5510263" y="1371600"/>
                  </a:lnTo>
                  <a:lnTo>
                    <a:pt x="5483745" y="1333500"/>
                  </a:lnTo>
                  <a:lnTo>
                    <a:pt x="5456580" y="1295400"/>
                  </a:lnTo>
                  <a:lnTo>
                    <a:pt x="5428780" y="1257300"/>
                  </a:lnTo>
                  <a:lnTo>
                    <a:pt x="5400357" y="1219200"/>
                  </a:lnTo>
                  <a:lnTo>
                    <a:pt x="5371312" y="1181100"/>
                  </a:lnTo>
                  <a:lnTo>
                    <a:pt x="5341658" y="1143000"/>
                  </a:lnTo>
                  <a:lnTo>
                    <a:pt x="5311406" y="1104900"/>
                  </a:lnTo>
                  <a:lnTo>
                    <a:pt x="5280545" y="1066800"/>
                  </a:lnTo>
                  <a:lnTo>
                    <a:pt x="5249100" y="1028700"/>
                  </a:lnTo>
                  <a:lnTo>
                    <a:pt x="5245709" y="1024902"/>
                  </a:lnTo>
                  <a:lnTo>
                    <a:pt x="5249100" y="1021511"/>
                  </a:lnTo>
                  <a:lnTo>
                    <a:pt x="5215242" y="983119"/>
                  </a:lnTo>
                  <a:lnTo>
                    <a:pt x="5180749" y="945324"/>
                  </a:lnTo>
                  <a:lnTo>
                    <a:pt x="5145621" y="908126"/>
                  </a:lnTo>
                  <a:lnTo>
                    <a:pt x="5109857" y="871537"/>
                  </a:lnTo>
                  <a:lnTo>
                    <a:pt x="5073472" y="835571"/>
                  </a:lnTo>
                  <a:lnTo>
                    <a:pt x="5036477" y="800239"/>
                  </a:lnTo>
                  <a:lnTo>
                    <a:pt x="4998885" y="765530"/>
                  </a:lnTo>
                  <a:lnTo>
                    <a:pt x="4960696" y="731481"/>
                  </a:lnTo>
                  <a:lnTo>
                    <a:pt x="4957661" y="734517"/>
                  </a:lnTo>
                  <a:lnTo>
                    <a:pt x="4923726" y="711200"/>
                  </a:lnTo>
                  <a:lnTo>
                    <a:pt x="4886223" y="673100"/>
                  </a:lnTo>
                  <a:lnTo>
                    <a:pt x="4848199" y="647700"/>
                  </a:lnTo>
                  <a:lnTo>
                    <a:pt x="4809680" y="609600"/>
                  </a:lnTo>
                  <a:lnTo>
                    <a:pt x="4731131" y="558800"/>
                  </a:lnTo>
                  <a:lnTo>
                    <a:pt x="4691126" y="533400"/>
                  </a:lnTo>
                  <a:lnTo>
                    <a:pt x="4689741" y="532104"/>
                  </a:lnTo>
                  <a:lnTo>
                    <a:pt x="4689741" y="1002436"/>
                  </a:lnTo>
                  <a:lnTo>
                    <a:pt x="1025385" y="4666793"/>
                  </a:lnTo>
                  <a:lnTo>
                    <a:pt x="999070" y="4635500"/>
                  </a:lnTo>
                  <a:lnTo>
                    <a:pt x="967714" y="4597400"/>
                  </a:lnTo>
                  <a:lnTo>
                    <a:pt x="937031" y="4559300"/>
                  </a:lnTo>
                  <a:lnTo>
                    <a:pt x="907059" y="4521200"/>
                  </a:lnTo>
                  <a:lnTo>
                    <a:pt x="877785" y="4483100"/>
                  </a:lnTo>
                  <a:lnTo>
                    <a:pt x="849223" y="4445000"/>
                  </a:lnTo>
                  <a:lnTo>
                    <a:pt x="821397" y="4394200"/>
                  </a:lnTo>
                  <a:lnTo>
                    <a:pt x="794296" y="4356100"/>
                  </a:lnTo>
                  <a:lnTo>
                    <a:pt x="767956" y="4318000"/>
                  </a:lnTo>
                  <a:lnTo>
                    <a:pt x="742353" y="4279900"/>
                  </a:lnTo>
                  <a:lnTo>
                    <a:pt x="717524" y="4229100"/>
                  </a:lnTo>
                  <a:lnTo>
                    <a:pt x="693470" y="4191000"/>
                  </a:lnTo>
                  <a:lnTo>
                    <a:pt x="670204" y="4152900"/>
                  </a:lnTo>
                  <a:lnTo>
                    <a:pt x="647725" y="4102100"/>
                  </a:lnTo>
                  <a:lnTo>
                    <a:pt x="626046" y="4064000"/>
                  </a:lnTo>
                  <a:lnTo>
                    <a:pt x="605193" y="4013200"/>
                  </a:lnTo>
                  <a:lnTo>
                    <a:pt x="585152" y="3975100"/>
                  </a:lnTo>
                  <a:lnTo>
                    <a:pt x="565950" y="3924300"/>
                  </a:lnTo>
                  <a:lnTo>
                    <a:pt x="547585" y="3886200"/>
                  </a:lnTo>
                  <a:lnTo>
                    <a:pt x="530072" y="3835400"/>
                  </a:lnTo>
                  <a:lnTo>
                    <a:pt x="513422" y="3784600"/>
                  </a:lnTo>
                  <a:lnTo>
                    <a:pt x="497649" y="3746500"/>
                  </a:lnTo>
                  <a:lnTo>
                    <a:pt x="482752" y="3695700"/>
                  </a:lnTo>
                  <a:lnTo>
                    <a:pt x="468744" y="3644900"/>
                  </a:lnTo>
                  <a:lnTo>
                    <a:pt x="455637" y="3594100"/>
                  </a:lnTo>
                  <a:lnTo>
                    <a:pt x="443445" y="3543300"/>
                  </a:lnTo>
                  <a:lnTo>
                    <a:pt x="432168" y="3505200"/>
                  </a:lnTo>
                  <a:lnTo>
                    <a:pt x="421817" y="3454400"/>
                  </a:lnTo>
                  <a:lnTo>
                    <a:pt x="412419" y="3403600"/>
                  </a:lnTo>
                  <a:lnTo>
                    <a:pt x="403961" y="3352800"/>
                  </a:lnTo>
                  <a:lnTo>
                    <a:pt x="396455" y="3302000"/>
                  </a:lnTo>
                  <a:lnTo>
                    <a:pt x="389928" y="3251200"/>
                  </a:lnTo>
                  <a:lnTo>
                    <a:pt x="384378" y="3200400"/>
                  </a:lnTo>
                  <a:lnTo>
                    <a:pt x="379818" y="3149600"/>
                  </a:lnTo>
                  <a:lnTo>
                    <a:pt x="376250" y="3098800"/>
                  </a:lnTo>
                  <a:lnTo>
                    <a:pt x="373684" y="3048000"/>
                  </a:lnTo>
                  <a:lnTo>
                    <a:pt x="372148" y="2997200"/>
                  </a:lnTo>
                  <a:lnTo>
                    <a:pt x="371627" y="2933700"/>
                  </a:lnTo>
                  <a:lnTo>
                    <a:pt x="372059" y="2895600"/>
                  </a:lnTo>
                  <a:lnTo>
                    <a:pt x="373380" y="2844800"/>
                  </a:lnTo>
                  <a:lnTo>
                    <a:pt x="375551" y="2794000"/>
                  </a:lnTo>
                  <a:lnTo>
                    <a:pt x="378574" y="2743200"/>
                  </a:lnTo>
                  <a:lnTo>
                    <a:pt x="382460" y="2705100"/>
                  </a:lnTo>
                  <a:lnTo>
                    <a:pt x="387172" y="2654300"/>
                  </a:lnTo>
                  <a:lnTo>
                    <a:pt x="392734" y="2603500"/>
                  </a:lnTo>
                  <a:lnTo>
                    <a:pt x="399110" y="2565400"/>
                  </a:lnTo>
                  <a:lnTo>
                    <a:pt x="406311" y="2514600"/>
                  </a:lnTo>
                  <a:lnTo>
                    <a:pt x="414312" y="2463800"/>
                  </a:lnTo>
                  <a:lnTo>
                    <a:pt x="423125" y="2425700"/>
                  </a:lnTo>
                  <a:lnTo>
                    <a:pt x="432739" y="2374900"/>
                  </a:lnTo>
                  <a:lnTo>
                    <a:pt x="443128" y="2336800"/>
                  </a:lnTo>
                  <a:lnTo>
                    <a:pt x="454317" y="2286000"/>
                  </a:lnTo>
                  <a:lnTo>
                    <a:pt x="466255" y="2247900"/>
                  </a:lnTo>
                  <a:lnTo>
                    <a:pt x="478980" y="2197100"/>
                  </a:lnTo>
                  <a:lnTo>
                    <a:pt x="492455" y="2159000"/>
                  </a:lnTo>
                  <a:lnTo>
                    <a:pt x="506679" y="2108200"/>
                  </a:lnTo>
                  <a:lnTo>
                    <a:pt x="521639" y="2070100"/>
                  </a:lnTo>
                  <a:lnTo>
                    <a:pt x="537337" y="2032000"/>
                  </a:lnTo>
                  <a:lnTo>
                    <a:pt x="553770" y="1981200"/>
                  </a:lnTo>
                  <a:lnTo>
                    <a:pt x="570915" y="1943100"/>
                  </a:lnTo>
                  <a:lnTo>
                    <a:pt x="588784" y="1905000"/>
                  </a:lnTo>
                  <a:lnTo>
                    <a:pt x="607352" y="1854200"/>
                  </a:lnTo>
                  <a:lnTo>
                    <a:pt x="626618" y="1816100"/>
                  </a:lnTo>
                  <a:lnTo>
                    <a:pt x="646569" y="1778000"/>
                  </a:lnTo>
                  <a:lnTo>
                    <a:pt x="667207" y="1739900"/>
                  </a:lnTo>
                  <a:lnTo>
                    <a:pt x="688517" y="1701800"/>
                  </a:lnTo>
                  <a:lnTo>
                    <a:pt x="710488" y="1663700"/>
                  </a:lnTo>
                  <a:lnTo>
                    <a:pt x="733132" y="1612900"/>
                  </a:lnTo>
                  <a:lnTo>
                    <a:pt x="756424" y="1574800"/>
                  </a:lnTo>
                  <a:lnTo>
                    <a:pt x="780351" y="1536700"/>
                  </a:lnTo>
                  <a:lnTo>
                    <a:pt x="804926" y="1498600"/>
                  </a:lnTo>
                  <a:lnTo>
                    <a:pt x="830122" y="1473200"/>
                  </a:lnTo>
                  <a:lnTo>
                    <a:pt x="855941" y="1435100"/>
                  </a:lnTo>
                  <a:lnTo>
                    <a:pt x="882383" y="1397000"/>
                  </a:lnTo>
                  <a:lnTo>
                    <a:pt x="909421" y="1358900"/>
                  </a:lnTo>
                  <a:lnTo>
                    <a:pt x="937069" y="1320800"/>
                  </a:lnTo>
                  <a:lnTo>
                    <a:pt x="965301" y="1295400"/>
                  </a:lnTo>
                  <a:lnTo>
                    <a:pt x="994117" y="1257300"/>
                  </a:lnTo>
                  <a:lnTo>
                    <a:pt x="1023505" y="1219200"/>
                  </a:lnTo>
                  <a:lnTo>
                    <a:pt x="1053465" y="1193800"/>
                  </a:lnTo>
                  <a:lnTo>
                    <a:pt x="1083995" y="1155700"/>
                  </a:lnTo>
                  <a:lnTo>
                    <a:pt x="1115072" y="1117600"/>
                  </a:lnTo>
                  <a:lnTo>
                    <a:pt x="1146695" y="1092200"/>
                  </a:lnTo>
                  <a:lnTo>
                    <a:pt x="1178852" y="1054100"/>
                  </a:lnTo>
                  <a:lnTo>
                    <a:pt x="1211541" y="1028700"/>
                  </a:lnTo>
                  <a:lnTo>
                    <a:pt x="1244752" y="1003300"/>
                  </a:lnTo>
                  <a:lnTo>
                    <a:pt x="1278483" y="965200"/>
                  </a:lnTo>
                  <a:lnTo>
                    <a:pt x="1312722" y="939800"/>
                  </a:lnTo>
                  <a:lnTo>
                    <a:pt x="1347457" y="914400"/>
                  </a:lnTo>
                  <a:lnTo>
                    <a:pt x="1418412" y="863600"/>
                  </a:lnTo>
                  <a:lnTo>
                    <a:pt x="1491272" y="812800"/>
                  </a:lnTo>
                  <a:lnTo>
                    <a:pt x="1565986" y="762000"/>
                  </a:lnTo>
                  <a:lnTo>
                    <a:pt x="1642491" y="711200"/>
                  </a:lnTo>
                  <a:lnTo>
                    <a:pt x="1720723" y="660400"/>
                  </a:lnTo>
                  <a:lnTo>
                    <a:pt x="1760461" y="647700"/>
                  </a:lnTo>
                  <a:lnTo>
                    <a:pt x="1841169" y="596900"/>
                  </a:lnTo>
                  <a:lnTo>
                    <a:pt x="1923465" y="571500"/>
                  </a:lnTo>
                  <a:lnTo>
                    <a:pt x="1965185" y="546100"/>
                  </a:lnTo>
                  <a:lnTo>
                    <a:pt x="2007273" y="533400"/>
                  </a:lnTo>
                  <a:lnTo>
                    <a:pt x="2049729" y="508000"/>
                  </a:lnTo>
                  <a:lnTo>
                    <a:pt x="2446959" y="393700"/>
                  </a:lnTo>
                  <a:lnTo>
                    <a:pt x="2492641" y="393700"/>
                  </a:lnTo>
                  <a:lnTo>
                    <a:pt x="2538603" y="381000"/>
                  </a:lnTo>
                  <a:lnTo>
                    <a:pt x="2584843" y="381000"/>
                  </a:lnTo>
                  <a:lnTo>
                    <a:pt x="2631338" y="368300"/>
                  </a:lnTo>
                  <a:lnTo>
                    <a:pt x="2678099" y="368300"/>
                  </a:lnTo>
                  <a:lnTo>
                    <a:pt x="2725115" y="355600"/>
                  </a:lnTo>
                  <a:lnTo>
                    <a:pt x="2867571" y="355600"/>
                  </a:lnTo>
                  <a:lnTo>
                    <a:pt x="2915513" y="342900"/>
                  </a:lnTo>
                  <a:lnTo>
                    <a:pt x="3015932" y="342900"/>
                  </a:lnTo>
                  <a:lnTo>
                    <a:pt x="3067939" y="355600"/>
                  </a:lnTo>
                  <a:lnTo>
                    <a:pt x="3222371" y="355600"/>
                  </a:lnTo>
                  <a:lnTo>
                    <a:pt x="3273285" y="368300"/>
                  </a:lnTo>
                  <a:lnTo>
                    <a:pt x="3323894" y="368300"/>
                  </a:lnTo>
                  <a:lnTo>
                    <a:pt x="3424174" y="393700"/>
                  </a:lnTo>
                  <a:lnTo>
                    <a:pt x="3473831" y="393700"/>
                  </a:lnTo>
                  <a:lnTo>
                    <a:pt x="3764280" y="469900"/>
                  </a:lnTo>
                  <a:lnTo>
                    <a:pt x="3811346" y="495300"/>
                  </a:lnTo>
                  <a:lnTo>
                    <a:pt x="3904272" y="520700"/>
                  </a:lnTo>
                  <a:lnTo>
                    <a:pt x="3950093" y="546100"/>
                  </a:lnTo>
                  <a:lnTo>
                    <a:pt x="3995483" y="558800"/>
                  </a:lnTo>
                  <a:lnTo>
                    <a:pt x="4040428" y="584200"/>
                  </a:lnTo>
                  <a:lnTo>
                    <a:pt x="4084917" y="596900"/>
                  </a:lnTo>
                  <a:lnTo>
                    <a:pt x="4128935" y="622300"/>
                  </a:lnTo>
                  <a:lnTo>
                    <a:pt x="4258119" y="698500"/>
                  </a:lnTo>
                  <a:lnTo>
                    <a:pt x="4341736" y="749300"/>
                  </a:lnTo>
                  <a:lnTo>
                    <a:pt x="4423257" y="800100"/>
                  </a:lnTo>
                  <a:lnTo>
                    <a:pt x="4502620" y="850900"/>
                  </a:lnTo>
                  <a:lnTo>
                    <a:pt x="4541456" y="889000"/>
                  </a:lnTo>
                  <a:lnTo>
                    <a:pt x="4579721" y="914400"/>
                  </a:lnTo>
                  <a:lnTo>
                    <a:pt x="4617415" y="939800"/>
                  </a:lnTo>
                  <a:lnTo>
                    <a:pt x="4654512" y="977900"/>
                  </a:lnTo>
                  <a:lnTo>
                    <a:pt x="4689741" y="1002436"/>
                  </a:lnTo>
                  <a:lnTo>
                    <a:pt x="4689741" y="532104"/>
                  </a:lnTo>
                  <a:lnTo>
                    <a:pt x="4650638" y="495300"/>
                  </a:lnTo>
                  <a:lnTo>
                    <a:pt x="4568266" y="444500"/>
                  </a:lnTo>
                  <a:lnTo>
                    <a:pt x="4441291" y="368300"/>
                  </a:lnTo>
                  <a:lnTo>
                    <a:pt x="4398099" y="342900"/>
                  </a:lnTo>
                  <a:lnTo>
                    <a:pt x="4354461" y="330200"/>
                  </a:lnTo>
                  <a:lnTo>
                    <a:pt x="4265955" y="279400"/>
                  </a:lnTo>
                  <a:lnTo>
                    <a:pt x="4221099" y="266700"/>
                  </a:lnTo>
                  <a:lnTo>
                    <a:pt x="4130179" y="215900"/>
                  </a:lnTo>
                  <a:lnTo>
                    <a:pt x="4037749" y="190500"/>
                  </a:lnTo>
                  <a:lnTo>
                    <a:pt x="3990975" y="165100"/>
                  </a:lnTo>
                  <a:lnTo>
                    <a:pt x="3848506" y="127000"/>
                  </a:lnTo>
                  <a:lnTo>
                    <a:pt x="3800335" y="101600"/>
                  </a:lnTo>
                  <a:lnTo>
                    <a:pt x="3703002" y="76200"/>
                  </a:lnTo>
                  <a:lnTo>
                    <a:pt x="3653866" y="76200"/>
                  </a:lnTo>
                  <a:lnTo>
                    <a:pt x="3504615" y="38100"/>
                  </a:lnTo>
                  <a:lnTo>
                    <a:pt x="3454285" y="38100"/>
                  </a:lnTo>
                  <a:lnTo>
                    <a:pt x="3352787" y="12700"/>
                  </a:lnTo>
                  <a:lnTo>
                    <a:pt x="3250234" y="12700"/>
                  </a:lnTo>
                  <a:lnTo>
                    <a:pt x="3198571" y="0"/>
                  </a:lnTo>
                  <a:lnTo>
                    <a:pt x="2749181" y="0"/>
                  </a:lnTo>
                  <a:lnTo>
                    <a:pt x="2701696" y="12700"/>
                  </a:lnTo>
                  <a:lnTo>
                    <a:pt x="2654427" y="12700"/>
                  </a:lnTo>
                  <a:lnTo>
                    <a:pt x="2607386" y="25400"/>
                  </a:lnTo>
                  <a:lnTo>
                    <a:pt x="2560561" y="25400"/>
                  </a:lnTo>
                  <a:lnTo>
                    <a:pt x="2513977" y="38100"/>
                  </a:lnTo>
                  <a:lnTo>
                    <a:pt x="2467635" y="38100"/>
                  </a:lnTo>
                  <a:lnTo>
                    <a:pt x="2375674" y="63500"/>
                  </a:lnTo>
                  <a:lnTo>
                    <a:pt x="2330069" y="63500"/>
                  </a:lnTo>
                  <a:lnTo>
                    <a:pt x="2018525" y="152400"/>
                  </a:lnTo>
                  <a:lnTo>
                    <a:pt x="1975180" y="177800"/>
                  </a:lnTo>
                  <a:lnTo>
                    <a:pt x="1847011" y="215900"/>
                  </a:lnTo>
                  <a:lnTo>
                    <a:pt x="1804936" y="241300"/>
                  </a:lnTo>
                  <a:lnTo>
                    <a:pt x="1763191" y="254000"/>
                  </a:lnTo>
                  <a:lnTo>
                    <a:pt x="1721777" y="279400"/>
                  </a:lnTo>
                  <a:lnTo>
                    <a:pt x="1680705" y="292100"/>
                  </a:lnTo>
                  <a:lnTo>
                    <a:pt x="1599628" y="342900"/>
                  </a:lnTo>
                  <a:lnTo>
                    <a:pt x="1559623" y="355600"/>
                  </a:lnTo>
                  <a:lnTo>
                    <a:pt x="1519986" y="381000"/>
                  </a:lnTo>
                  <a:lnTo>
                    <a:pt x="1403311" y="457200"/>
                  </a:lnTo>
                  <a:lnTo>
                    <a:pt x="1365199" y="469900"/>
                  </a:lnTo>
                  <a:lnTo>
                    <a:pt x="1327480" y="495300"/>
                  </a:lnTo>
                  <a:lnTo>
                    <a:pt x="1253236" y="546100"/>
                  </a:lnTo>
                  <a:lnTo>
                    <a:pt x="1216736" y="584200"/>
                  </a:lnTo>
                  <a:lnTo>
                    <a:pt x="1144993" y="635000"/>
                  </a:lnTo>
                  <a:lnTo>
                    <a:pt x="1074966" y="685800"/>
                  </a:lnTo>
                  <a:lnTo>
                    <a:pt x="1040599" y="723900"/>
                  </a:lnTo>
                  <a:lnTo>
                    <a:pt x="1006690" y="749300"/>
                  </a:lnTo>
                  <a:lnTo>
                    <a:pt x="973239" y="774700"/>
                  </a:lnTo>
                  <a:lnTo>
                    <a:pt x="940244" y="812800"/>
                  </a:lnTo>
                  <a:lnTo>
                    <a:pt x="907719" y="838200"/>
                  </a:lnTo>
                  <a:lnTo>
                    <a:pt x="875652" y="876300"/>
                  </a:lnTo>
                  <a:lnTo>
                    <a:pt x="844067" y="901700"/>
                  </a:lnTo>
                  <a:lnTo>
                    <a:pt x="812965" y="939800"/>
                  </a:lnTo>
                  <a:lnTo>
                    <a:pt x="782345" y="965200"/>
                  </a:lnTo>
                  <a:lnTo>
                    <a:pt x="752221" y="1003300"/>
                  </a:lnTo>
                  <a:lnTo>
                    <a:pt x="722604" y="1041400"/>
                  </a:lnTo>
                  <a:lnTo>
                    <a:pt x="693483" y="1066800"/>
                  </a:lnTo>
                  <a:lnTo>
                    <a:pt x="664883" y="1104900"/>
                  </a:lnTo>
                  <a:lnTo>
                    <a:pt x="636790" y="1143000"/>
                  </a:lnTo>
                  <a:lnTo>
                    <a:pt x="609219" y="1181100"/>
                  </a:lnTo>
                  <a:lnTo>
                    <a:pt x="582180" y="1206500"/>
                  </a:lnTo>
                  <a:lnTo>
                    <a:pt x="555675" y="1244600"/>
                  </a:lnTo>
                  <a:lnTo>
                    <a:pt x="529704" y="1282700"/>
                  </a:lnTo>
                  <a:lnTo>
                    <a:pt x="504291" y="1320800"/>
                  </a:lnTo>
                  <a:lnTo>
                    <a:pt x="479425" y="1358900"/>
                  </a:lnTo>
                  <a:lnTo>
                    <a:pt x="455104" y="1397000"/>
                  </a:lnTo>
                  <a:lnTo>
                    <a:pt x="431355" y="1435100"/>
                  </a:lnTo>
                  <a:lnTo>
                    <a:pt x="408178" y="1473200"/>
                  </a:lnTo>
                  <a:lnTo>
                    <a:pt x="385572" y="1511300"/>
                  </a:lnTo>
                  <a:lnTo>
                    <a:pt x="363550" y="1549400"/>
                  </a:lnTo>
                  <a:lnTo>
                    <a:pt x="342112" y="1600200"/>
                  </a:lnTo>
                  <a:lnTo>
                    <a:pt x="321271" y="1638300"/>
                  </a:lnTo>
                  <a:lnTo>
                    <a:pt x="301028" y="1676400"/>
                  </a:lnTo>
                  <a:lnTo>
                    <a:pt x="281381" y="1714500"/>
                  </a:lnTo>
                  <a:lnTo>
                    <a:pt x="262343" y="1765300"/>
                  </a:lnTo>
                  <a:lnTo>
                    <a:pt x="243928" y="1803400"/>
                  </a:lnTo>
                  <a:lnTo>
                    <a:pt x="226123" y="1841500"/>
                  </a:lnTo>
                  <a:lnTo>
                    <a:pt x="208953" y="1879600"/>
                  </a:lnTo>
                  <a:lnTo>
                    <a:pt x="192417" y="1930400"/>
                  </a:lnTo>
                  <a:lnTo>
                    <a:pt x="176517" y="1968500"/>
                  </a:lnTo>
                  <a:lnTo>
                    <a:pt x="161264" y="2019300"/>
                  </a:lnTo>
                  <a:lnTo>
                    <a:pt x="146659" y="2057400"/>
                  </a:lnTo>
                  <a:lnTo>
                    <a:pt x="132702" y="2108200"/>
                  </a:lnTo>
                  <a:lnTo>
                    <a:pt x="119418" y="2146300"/>
                  </a:lnTo>
                  <a:lnTo>
                    <a:pt x="106794" y="2197100"/>
                  </a:lnTo>
                  <a:lnTo>
                    <a:pt x="94856" y="2235200"/>
                  </a:lnTo>
                  <a:lnTo>
                    <a:pt x="83578" y="2286000"/>
                  </a:lnTo>
                  <a:lnTo>
                    <a:pt x="72999" y="2324100"/>
                  </a:lnTo>
                  <a:lnTo>
                    <a:pt x="63106" y="2374900"/>
                  </a:lnTo>
                  <a:lnTo>
                    <a:pt x="53911" y="2413000"/>
                  </a:lnTo>
                  <a:lnTo>
                    <a:pt x="45415" y="2463800"/>
                  </a:lnTo>
                  <a:lnTo>
                    <a:pt x="37630" y="2514600"/>
                  </a:lnTo>
                  <a:lnTo>
                    <a:pt x="30568" y="2552700"/>
                  </a:lnTo>
                  <a:lnTo>
                    <a:pt x="24206" y="2603500"/>
                  </a:lnTo>
                  <a:lnTo>
                    <a:pt x="18580" y="2654300"/>
                  </a:lnTo>
                  <a:lnTo>
                    <a:pt x="13690" y="2692400"/>
                  </a:lnTo>
                  <a:lnTo>
                    <a:pt x="9537" y="2743200"/>
                  </a:lnTo>
                  <a:lnTo>
                    <a:pt x="6121" y="2794000"/>
                  </a:lnTo>
                  <a:lnTo>
                    <a:pt x="3454" y="2844800"/>
                  </a:lnTo>
                  <a:lnTo>
                    <a:pt x="1536" y="2882900"/>
                  </a:lnTo>
                  <a:lnTo>
                    <a:pt x="393" y="2933700"/>
                  </a:lnTo>
                  <a:lnTo>
                    <a:pt x="0" y="2984500"/>
                  </a:lnTo>
                  <a:lnTo>
                    <a:pt x="457" y="3035300"/>
                  </a:lnTo>
                  <a:lnTo>
                    <a:pt x="1816" y="3086100"/>
                  </a:lnTo>
                  <a:lnTo>
                    <a:pt x="4064" y="3136900"/>
                  </a:lnTo>
                  <a:lnTo>
                    <a:pt x="7188" y="3200400"/>
                  </a:lnTo>
                  <a:lnTo>
                    <a:pt x="11201" y="3251200"/>
                  </a:lnTo>
                  <a:lnTo>
                    <a:pt x="16090" y="3302000"/>
                  </a:lnTo>
                  <a:lnTo>
                    <a:pt x="21844" y="3352800"/>
                  </a:lnTo>
                  <a:lnTo>
                    <a:pt x="28448" y="3403600"/>
                  </a:lnTo>
                  <a:lnTo>
                    <a:pt x="35902" y="3454400"/>
                  </a:lnTo>
                  <a:lnTo>
                    <a:pt x="44196" y="3505200"/>
                  </a:lnTo>
                  <a:lnTo>
                    <a:pt x="53327" y="3556000"/>
                  </a:lnTo>
                  <a:lnTo>
                    <a:pt x="63284" y="3594100"/>
                  </a:lnTo>
                  <a:lnTo>
                    <a:pt x="74066" y="3644900"/>
                  </a:lnTo>
                  <a:lnTo>
                    <a:pt x="85648" y="3695700"/>
                  </a:lnTo>
                  <a:lnTo>
                    <a:pt x="98044" y="3746500"/>
                  </a:lnTo>
                  <a:lnTo>
                    <a:pt x="111239" y="3797300"/>
                  </a:lnTo>
                  <a:lnTo>
                    <a:pt x="125222" y="3848100"/>
                  </a:lnTo>
                  <a:lnTo>
                    <a:pt x="139992" y="3886200"/>
                  </a:lnTo>
                  <a:lnTo>
                    <a:pt x="155524" y="3937000"/>
                  </a:lnTo>
                  <a:lnTo>
                    <a:pt x="171831" y="3987800"/>
                  </a:lnTo>
                  <a:lnTo>
                    <a:pt x="188899" y="4038600"/>
                  </a:lnTo>
                  <a:lnTo>
                    <a:pt x="206730" y="4076700"/>
                  </a:lnTo>
                  <a:lnTo>
                    <a:pt x="225298" y="4127500"/>
                  </a:lnTo>
                  <a:lnTo>
                    <a:pt x="244602" y="4165600"/>
                  </a:lnTo>
                  <a:lnTo>
                    <a:pt x="264629" y="4216400"/>
                  </a:lnTo>
                  <a:lnTo>
                    <a:pt x="285394" y="4267200"/>
                  </a:lnTo>
                  <a:lnTo>
                    <a:pt x="306870" y="4305300"/>
                  </a:lnTo>
                  <a:lnTo>
                    <a:pt x="329057" y="4356100"/>
                  </a:lnTo>
                  <a:lnTo>
                    <a:pt x="351942" y="4394200"/>
                  </a:lnTo>
                  <a:lnTo>
                    <a:pt x="375526" y="4432300"/>
                  </a:lnTo>
                  <a:lnTo>
                    <a:pt x="399783" y="4483100"/>
                  </a:lnTo>
                  <a:lnTo>
                    <a:pt x="424726" y="4521200"/>
                  </a:lnTo>
                  <a:lnTo>
                    <a:pt x="450342" y="4559300"/>
                  </a:lnTo>
                  <a:lnTo>
                    <a:pt x="476631" y="4610100"/>
                  </a:lnTo>
                  <a:lnTo>
                    <a:pt x="503567" y="4648200"/>
                  </a:lnTo>
                  <a:lnTo>
                    <a:pt x="531152" y="4686300"/>
                  </a:lnTo>
                  <a:lnTo>
                    <a:pt x="559384" y="4724400"/>
                  </a:lnTo>
                  <a:lnTo>
                    <a:pt x="588251" y="4762500"/>
                  </a:lnTo>
                  <a:lnTo>
                    <a:pt x="617740" y="4800600"/>
                  </a:lnTo>
                  <a:lnTo>
                    <a:pt x="647852" y="4838700"/>
                  </a:lnTo>
                  <a:lnTo>
                    <a:pt x="678573" y="4876800"/>
                  </a:lnTo>
                  <a:lnTo>
                    <a:pt x="709904" y="4914900"/>
                  </a:lnTo>
                  <a:lnTo>
                    <a:pt x="741819" y="4953000"/>
                  </a:lnTo>
                  <a:lnTo>
                    <a:pt x="775855" y="4991100"/>
                  </a:lnTo>
                  <a:lnTo>
                    <a:pt x="810539" y="5029200"/>
                  </a:lnTo>
                  <a:lnTo>
                    <a:pt x="845870" y="5067300"/>
                  </a:lnTo>
                  <a:lnTo>
                    <a:pt x="881824" y="5105400"/>
                  </a:lnTo>
                  <a:lnTo>
                    <a:pt x="918413" y="5143500"/>
                  </a:lnTo>
                  <a:lnTo>
                    <a:pt x="955598" y="5181600"/>
                  </a:lnTo>
                  <a:lnTo>
                    <a:pt x="993406" y="5207000"/>
                  </a:lnTo>
                  <a:lnTo>
                    <a:pt x="1031798" y="5245100"/>
                  </a:lnTo>
                  <a:lnTo>
                    <a:pt x="1068641" y="5270500"/>
                  </a:lnTo>
                  <a:lnTo>
                    <a:pt x="1106004" y="5308600"/>
                  </a:lnTo>
                  <a:lnTo>
                    <a:pt x="1143876" y="5334000"/>
                  </a:lnTo>
                  <a:lnTo>
                    <a:pt x="1182243" y="5372100"/>
                  </a:lnTo>
                  <a:lnTo>
                    <a:pt x="1260436" y="5422900"/>
                  </a:lnTo>
                  <a:lnTo>
                    <a:pt x="1340535" y="5473700"/>
                  </a:lnTo>
                  <a:lnTo>
                    <a:pt x="1381277" y="5511800"/>
                  </a:lnTo>
                  <a:lnTo>
                    <a:pt x="1506207" y="5588000"/>
                  </a:lnTo>
                  <a:lnTo>
                    <a:pt x="1548726" y="5600700"/>
                  </a:lnTo>
                  <a:lnTo>
                    <a:pt x="1678813" y="5676900"/>
                  </a:lnTo>
                  <a:lnTo>
                    <a:pt x="1722983" y="5689600"/>
                  </a:lnTo>
                  <a:lnTo>
                    <a:pt x="1812518" y="5740400"/>
                  </a:lnTo>
                  <a:lnTo>
                    <a:pt x="1903590" y="5765800"/>
                  </a:lnTo>
                  <a:lnTo>
                    <a:pt x="1949678" y="5791200"/>
                  </a:lnTo>
                  <a:lnTo>
                    <a:pt x="2042922" y="5816600"/>
                  </a:lnTo>
                  <a:lnTo>
                    <a:pt x="2090064" y="5842000"/>
                  </a:lnTo>
                  <a:lnTo>
                    <a:pt x="2379802" y="5918200"/>
                  </a:lnTo>
                  <a:lnTo>
                    <a:pt x="2429167" y="5918200"/>
                  </a:lnTo>
                  <a:lnTo>
                    <a:pt x="2528760" y="5943600"/>
                  </a:lnTo>
                  <a:lnTo>
                    <a:pt x="2578963" y="5943600"/>
                  </a:lnTo>
                  <a:lnTo>
                    <a:pt x="2629433" y="5956300"/>
                  </a:lnTo>
                  <a:lnTo>
                    <a:pt x="2680170" y="5956300"/>
                  </a:lnTo>
                  <a:lnTo>
                    <a:pt x="2731160" y="5969000"/>
                  </a:lnTo>
                  <a:lnTo>
                    <a:pt x="3230054" y="5969000"/>
                  </a:lnTo>
                  <a:lnTo>
                    <a:pt x="3277539" y="5956300"/>
                  </a:lnTo>
                  <a:lnTo>
                    <a:pt x="3371850" y="5956300"/>
                  </a:lnTo>
                  <a:lnTo>
                    <a:pt x="3418675" y="5943600"/>
                  </a:lnTo>
                  <a:lnTo>
                    <a:pt x="3465258" y="5943600"/>
                  </a:lnTo>
                  <a:lnTo>
                    <a:pt x="3557714" y="5918200"/>
                  </a:lnTo>
                  <a:lnTo>
                    <a:pt x="3603574" y="5918200"/>
                  </a:lnTo>
                  <a:lnTo>
                    <a:pt x="4004068" y="5803900"/>
                  </a:lnTo>
                  <a:lnTo>
                    <a:pt x="4047109" y="5778500"/>
                  </a:lnTo>
                  <a:lnTo>
                    <a:pt x="4132237" y="5753100"/>
                  </a:lnTo>
                  <a:lnTo>
                    <a:pt x="4174325" y="5727700"/>
                  </a:lnTo>
                  <a:lnTo>
                    <a:pt x="4216070" y="5715000"/>
                  </a:lnTo>
                  <a:lnTo>
                    <a:pt x="4257484" y="5689600"/>
                  </a:lnTo>
                  <a:lnTo>
                    <a:pt x="4298556" y="5676900"/>
                  </a:lnTo>
                  <a:lnTo>
                    <a:pt x="4339272" y="5651500"/>
                  </a:lnTo>
                  <a:lnTo>
                    <a:pt x="4379633" y="5638800"/>
                  </a:lnTo>
                  <a:lnTo>
                    <a:pt x="4498556" y="5562600"/>
                  </a:lnTo>
                  <a:lnTo>
                    <a:pt x="4537443" y="5549900"/>
                  </a:lnTo>
                  <a:lnTo>
                    <a:pt x="4556696" y="5537200"/>
                  </a:lnTo>
                  <a:lnTo>
                    <a:pt x="4651794" y="5473700"/>
                  </a:lnTo>
                  <a:lnTo>
                    <a:pt x="4726025" y="5422900"/>
                  </a:lnTo>
                  <a:lnTo>
                    <a:pt x="4798619" y="5372100"/>
                  </a:lnTo>
                  <a:lnTo>
                    <a:pt x="4834280" y="5334000"/>
                  </a:lnTo>
                  <a:lnTo>
                    <a:pt x="4904308" y="5283200"/>
                  </a:lnTo>
                  <a:lnTo>
                    <a:pt x="4938661" y="5257800"/>
                  </a:lnTo>
                  <a:lnTo>
                    <a:pt x="4972570" y="5219700"/>
                  </a:lnTo>
                  <a:lnTo>
                    <a:pt x="5006035" y="5194300"/>
                  </a:lnTo>
                  <a:lnTo>
                    <a:pt x="5039030" y="5156200"/>
                  </a:lnTo>
                  <a:lnTo>
                    <a:pt x="5071567" y="5130800"/>
                  </a:lnTo>
                  <a:lnTo>
                    <a:pt x="5103622" y="5105400"/>
                  </a:lnTo>
                  <a:lnTo>
                    <a:pt x="5135207" y="5067300"/>
                  </a:lnTo>
                  <a:lnTo>
                    <a:pt x="5166309" y="5029200"/>
                  </a:lnTo>
                  <a:lnTo>
                    <a:pt x="5196929" y="5003800"/>
                  </a:lnTo>
                  <a:lnTo>
                    <a:pt x="5227053" y="4965700"/>
                  </a:lnTo>
                  <a:lnTo>
                    <a:pt x="5256669" y="4940300"/>
                  </a:lnTo>
                  <a:lnTo>
                    <a:pt x="5285791" y="4902200"/>
                  </a:lnTo>
                  <a:lnTo>
                    <a:pt x="5314404" y="4864100"/>
                  </a:lnTo>
                  <a:lnTo>
                    <a:pt x="5342496" y="4826000"/>
                  </a:lnTo>
                  <a:lnTo>
                    <a:pt x="5370055" y="4800600"/>
                  </a:lnTo>
                  <a:lnTo>
                    <a:pt x="5397106" y="4762500"/>
                  </a:lnTo>
                  <a:lnTo>
                    <a:pt x="5423611" y="4724400"/>
                  </a:lnTo>
                  <a:lnTo>
                    <a:pt x="5449570" y="4686300"/>
                  </a:lnTo>
                  <a:lnTo>
                    <a:pt x="5474995" y="4648200"/>
                  </a:lnTo>
                  <a:lnTo>
                    <a:pt x="5499862" y="4610100"/>
                  </a:lnTo>
                  <a:lnTo>
                    <a:pt x="5524170" y="4572000"/>
                  </a:lnTo>
                  <a:lnTo>
                    <a:pt x="5547919" y="4533900"/>
                  </a:lnTo>
                  <a:lnTo>
                    <a:pt x="5571096" y="4495800"/>
                  </a:lnTo>
                  <a:lnTo>
                    <a:pt x="5593702" y="4457700"/>
                  </a:lnTo>
                  <a:lnTo>
                    <a:pt x="5615724" y="4419600"/>
                  </a:lnTo>
                  <a:lnTo>
                    <a:pt x="5637161" y="4381500"/>
                  </a:lnTo>
                  <a:lnTo>
                    <a:pt x="5658015" y="4330700"/>
                  </a:lnTo>
                  <a:lnTo>
                    <a:pt x="5678259" y="4292600"/>
                  </a:lnTo>
                  <a:lnTo>
                    <a:pt x="5697906" y="4254500"/>
                  </a:lnTo>
                  <a:lnTo>
                    <a:pt x="5716943" y="4216400"/>
                  </a:lnTo>
                  <a:lnTo>
                    <a:pt x="5735358" y="4165600"/>
                  </a:lnTo>
                  <a:lnTo>
                    <a:pt x="5753151" y="4127500"/>
                  </a:lnTo>
                  <a:lnTo>
                    <a:pt x="5770321" y="4089400"/>
                  </a:lnTo>
                  <a:lnTo>
                    <a:pt x="5786869" y="4038600"/>
                  </a:lnTo>
                  <a:lnTo>
                    <a:pt x="5802769" y="4000500"/>
                  </a:lnTo>
                  <a:lnTo>
                    <a:pt x="5818022" y="3962400"/>
                  </a:lnTo>
                  <a:lnTo>
                    <a:pt x="5832627" y="3911600"/>
                  </a:lnTo>
                  <a:lnTo>
                    <a:pt x="5846572" y="3873500"/>
                  </a:lnTo>
                  <a:lnTo>
                    <a:pt x="5859869" y="3822700"/>
                  </a:lnTo>
                  <a:lnTo>
                    <a:pt x="5872480" y="3784600"/>
                  </a:lnTo>
                  <a:lnTo>
                    <a:pt x="5884430" y="3733800"/>
                  </a:lnTo>
                  <a:lnTo>
                    <a:pt x="5895695" y="3695700"/>
                  </a:lnTo>
                  <a:lnTo>
                    <a:pt x="5906287" y="3644900"/>
                  </a:lnTo>
                  <a:lnTo>
                    <a:pt x="5916180" y="3594100"/>
                  </a:lnTo>
                  <a:lnTo>
                    <a:pt x="5925375" y="3556000"/>
                  </a:lnTo>
                  <a:lnTo>
                    <a:pt x="5933859" y="3505200"/>
                  </a:lnTo>
                  <a:lnTo>
                    <a:pt x="5941644" y="3467100"/>
                  </a:lnTo>
                  <a:lnTo>
                    <a:pt x="5948718" y="3416300"/>
                  </a:lnTo>
                  <a:lnTo>
                    <a:pt x="5955068" y="3365500"/>
                  </a:lnTo>
                  <a:lnTo>
                    <a:pt x="5960694" y="3314700"/>
                  </a:lnTo>
                  <a:lnTo>
                    <a:pt x="5965596" y="3276600"/>
                  </a:lnTo>
                  <a:lnTo>
                    <a:pt x="5969749" y="3225800"/>
                  </a:lnTo>
                  <a:lnTo>
                    <a:pt x="5973165" y="3175000"/>
                  </a:lnTo>
                  <a:lnTo>
                    <a:pt x="5975832" y="3124200"/>
                  </a:lnTo>
                  <a:lnTo>
                    <a:pt x="5977737" y="3086100"/>
                  </a:lnTo>
                  <a:lnTo>
                    <a:pt x="5978893" y="3035300"/>
                  </a:lnTo>
                  <a:lnTo>
                    <a:pt x="5979274" y="2984500"/>
                  </a:lnTo>
                  <a:close/>
                </a:path>
              </a:pathLst>
            </a:custGeom>
            <a:solidFill>
              <a:srgbClr val="CE3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1379035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65699" y="3129831"/>
            <a:ext cx="14998700" cy="8178800"/>
            <a:chOff x="5065699" y="3129831"/>
            <a:chExt cx="14998700" cy="8178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5699" y="3129831"/>
              <a:ext cx="12006514" cy="5582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59460" y="3129831"/>
              <a:ext cx="3004819" cy="8178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5699" y="8699274"/>
              <a:ext cx="12006519" cy="26092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34940" y="3338048"/>
              <a:ext cx="5588000" cy="7048500"/>
            </a:xfrm>
            <a:custGeom>
              <a:avLst/>
              <a:gdLst/>
              <a:ahLst/>
              <a:cxnLst/>
              <a:rect l="l" t="t" r="r" b="b"/>
              <a:pathLst>
                <a:path w="5588000" h="7048500">
                  <a:moveTo>
                    <a:pt x="2192007" y="5952134"/>
                  </a:moveTo>
                  <a:lnTo>
                    <a:pt x="2190940" y="5903315"/>
                  </a:lnTo>
                  <a:lnTo>
                    <a:pt x="2187765" y="5855043"/>
                  </a:lnTo>
                  <a:lnTo>
                    <a:pt x="2182533" y="5807354"/>
                  </a:lnTo>
                  <a:lnTo>
                    <a:pt x="2175281" y="5760313"/>
                  </a:lnTo>
                  <a:lnTo>
                    <a:pt x="2166061" y="5713946"/>
                  </a:lnTo>
                  <a:lnTo>
                    <a:pt x="2154898" y="5668302"/>
                  </a:lnTo>
                  <a:lnTo>
                    <a:pt x="2141867" y="5623433"/>
                  </a:lnTo>
                  <a:lnTo>
                    <a:pt x="2126996" y="5579376"/>
                  </a:lnTo>
                  <a:lnTo>
                    <a:pt x="2110321" y="5536184"/>
                  </a:lnTo>
                  <a:lnTo>
                    <a:pt x="2091905" y="5493880"/>
                  </a:lnTo>
                  <a:lnTo>
                    <a:pt x="2071776" y="5452542"/>
                  </a:lnTo>
                  <a:lnTo>
                    <a:pt x="2049995" y="5412181"/>
                  </a:lnTo>
                  <a:lnTo>
                    <a:pt x="2026589" y="5372862"/>
                  </a:lnTo>
                  <a:lnTo>
                    <a:pt x="2001621" y="5334622"/>
                  </a:lnTo>
                  <a:lnTo>
                    <a:pt x="1975129" y="5297513"/>
                  </a:lnTo>
                  <a:lnTo>
                    <a:pt x="1947138" y="5261572"/>
                  </a:lnTo>
                  <a:lnTo>
                    <a:pt x="1917725" y="5226850"/>
                  </a:lnTo>
                  <a:lnTo>
                    <a:pt x="1886915" y="5193385"/>
                  </a:lnTo>
                  <a:lnTo>
                    <a:pt x="1854746" y="5161229"/>
                  </a:lnTo>
                  <a:lnTo>
                    <a:pt x="1821281" y="5130419"/>
                  </a:lnTo>
                  <a:lnTo>
                    <a:pt x="1786559" y="5100993"/>
                  </a:lnTo>
                  <a:lnTo>
                    <a:pt x="1750618" y="5073015"/>
                  </a:lnTo>
                  <a:lnTo>
                    <a:pt x="1713509" y="5046523"/>
                  </a:lnTo>
                  <a:lnTo>
                    <a:pt x="1675269" y="5021542"/>
                  </a:lnTo>
                  <a:lnTo>
                    <a:pt x="1635950" y="4998148"/>
                  </a:lnTo>
                  <a:lnTo>
                    <a:pt x="1595602" y="4976368"/>
                  </a:lnTo>
                  <a:lnTo>
                    <a:pt x="1554251" y="4956238"/>
                  </a:lnTo>
                  <a:lnTo>
                    <a:pt x="1511960" y="4937823"/>
                  </a:lnTo>
                  <a:lnTo>
                    <a:pt x="1468755" y="4921148"/>
                  </a:lnTo>
                  <a:lnTo>
                    <a:pt x="1424698" y="4906276"/>
                  </a:lnTo>
                  <a:lnTo>
                    <a:pt x="1379829" y="4893246"/>
                  </a:lnTo>
                  <a:lnTo>
                    <a:pt x="1334185" y="4882083"/>
                  </a:lnTo>
                  <a:lnTo>
                    <a:pt x="1287830" y="4872863"/>
                  </a:lnTo>
                  <a:lnTo>
                    <a:pt x="1240777" y="4865611"/>
                  </a:lnTo>
                  <a:lnTo>
                    <a:pt x="1193101" y="4860379"/>
                  </a:lnTo>
                  <a:lnTo>
                    <a:pt x="1144828" y="4857204"/>
                  </a:lnTo>
                  <a:lnTo>
                    <a:pt x="1095997" y="4856137"/>
                  </a:lnTo>
                  <a:lnTo>
                    <a:pt x="1047178" y="4857204"/>
                  </a:lnTo>
                  <a:lnTo>
                    <a:pt x="998905" y="4860379"/>
                  </a:lnTo>
                  <a:lnTo>
                    <a:pt x="951230" y="4865611"/>
                  </a:lnTo>
                  <a:lnTo>
                    <a:pt x="904189" y="4872863"/>
                  </a:lnTo>
                  <a:lnTo>
                    <a:pt x="857821" y="4882083"/>
                  </a:lnTo>
                  <a:lnTo>
                    <a:pt x="812177" y="4893246"/>
                  </a:lnTo>
                  <a:lnTo>
                    <a:pt x="767308" y="4906276"/>
                  </a:lnTo>
                  <a:lnTo>
                    <a:pt x="723252" y="4921148"/>
                  </a:lnTo>
                  <a:lnTo>
                    <a:pt x="680059" y="4937823"/>
                  </a:lnTo>
                  <a:lnTo>
                    <a:pt x="637755" y="4956238"/>
                  </a:lnTo>
                  <a:lnTo>
                    <a:pt x="596417" y="4976368"/>
                  </a:lnTo>
                  <a:lnTo>
                    <a:pt x="556056" y="4998148"/>
                  </a:lnTo>
                  <a:lnTo>
                    <a:pt x="516737" y="5021542"/>
                  </a:lnTo>
                  <a:lnTo>
                    <a:pt x="478510" y="5046523"/>
                  </a:lnTo>
                  <a:lnTo>
                    <a:pt x="441401" y="5073015"/>
                  </a:lnTo>
                  <a:lnTo>
                    <a:pt x="405460" y="5100993"/>
                  </a:lnTo>
                  <a:lnTo>
                    <a:pt x="370725" y="5130419"/>
                  </a:lnTo>
                  <a:lnTo>
                    <a:pt x="337261" y="5161229"/>
                  </a:lnTo>
                  <a:lnTo>
                    <a:pt x="305104" y="5193385"/>
                  </a:lnTo>
                  <a:lnTo>
                    <a:pt x="274294" y="5226850"/>
                  </a:lnTo>
                  <a:lnTo>
                    <a:pt x="244868" y="5261572"/>
                  </a:lnTo>
                  <a:lnTo>
                    <a:pt x="216890" y="5297513"/>
                  </a:lnTo>
                  <a:lnTo>
                    <a:pt x="190398" y="5334622"/>
                  </a:lnTo>
                  <a:lnTo>
                    <a:pt x="165417" y="5372862"/>
                  </a:lnTo>
                  <a:lnTo>
                    <a:pt x="142024" y="5412181"/>
                  </a:lnTo>
                  <a:lnTo>
                    <a:pt x="120230" y="5452542"/>
                  </a:lnTo>
                  <a:lnTo>
                    <a:pt x="100114" y="5493880"/>
                  </a:lnTo>
                  <a:lnTo>
                    <a:pt x="81686" y="5536184"/>
                  </a:lnTo>
                  <a:lnTo>
                    <a:pt x="65024" y="5579376"/>
                  </a:lnTo>
                  <a:lnTo>
                    <a:pt x="50152" y="5623433"/>
                  </a:lnTo>
                  <a:lnTo>
                    <a:pt x="37109" y="5668302"/>
                  </a:lnTo>
                  <a:lnTo>
                    <a:pt x="25958" y="5713946"/>
                  </a:lnTo>
                  <a:lnTo>
                    <a:pt x="16738" y="5760313"/>
                  </a:lnTo>
                  <a:lnTo>
                    <a:pt x="9486" y="5807354"/>
                  </a:lnTo>
                  <a:lnTo>
                    <a:pt x="4241" y="5855043"/>
                  </a:lnTo>
                  <a:lnTo>
                    <a:pt x="1066" y="5903315"/>
                  </a:lnTo>
                  <a:lnTo>
                    <a:pt x="0" y="5952134"/>
                  </a:lnTo>
                  <a:lnTo>
                    <a:pt x="1066" y="6000953"/>
                  </a:lnTo>
                  <a:lnTo>
                    <a:pt x="4241" y="6049226"/>
                  </a:lnTo>
                  <a:lnTo>
                    <a:pt x="9486" y="6096914"/>
                  </a:lnTo>
                  <a:lnTo>
                    <a:pt x="16738" y="6143955"/>
                  </a:lnTo>
                  <a:lnTo>
                    <a:pt x="25958" y="6190323"/>
                  </a:lnTo>
                  <a:lnTo>
                    <a:pt x="37109" y="6235966"/>
                  </a:lnTo>
                  <a:lnTo>
                    <a:pt x="50152" y="6280836"/>
                  </a:lnTo>
                  <a:lnTo>
                    <a:pt x="65024" y="6324892"/>
                  </a:lnTo>
                  <a:lnTo>
                    <a:pt x="81686" y="6368085"/>
                  </a:lnTo>
                  <a:lnTo>
                    <a:pt x="100114" y="6410388"/>
                  </a:lnTo>
                  <a:lnTo>
                    <a:pt x="120230" y="6451727"/>
                  </a:lnTo>
                  <a:lnTo>
                    <a:pt x="142024" y="6492087"/>
                  </a:lnTo>
                  <a:lnTo>
                    <a:pt x="165417" y="6531407"/>
                  </a:lnTo>
                  <a:lnTo>
                    <a:pt x="190398" y="6569646"/>
                  </a:lnTo>
                  <a:lnTo>
                    <a:pt x="216890" y="6606756"/>
                  </a:lnTo>
                  <a:lnTo>
                    <a:pt x="244868" y="6642697"/>
                  </a:lnTo>
                  <a:lnTo>
                    <a:pt x="274294" y="6677419"/>
                  </a:lnTo>
                  <a:lnTo>
                    <a:pt x="305104" y="6710883"/>
                  </a:lnTo>
                  <a:lnTo>
                    <a:pt x="337261" y="6743039"/>
                  </a:lnTo>
                  <a:lnTo>
                    <a:pt x="370725" y="6773862"/>
                  </a:lnTo>
                  <a:lnTo>
                    <a:pt x="405460" y="6803276"/>
                  </a:lnTo>
                  <a:lnTo>
                    <a:pt x="441401" y="6831254"/>
                  </a:lnTo>
                  <a:lnTo>
                    <a:pt x="478510" y="6857759"/>
                  </a:lnTo>
                  <a:lnTo>
                    <a:pt x="516737" y="6882727"/>
                  </a:lnTo>
                  <a:lnTo>
                    <a:pt x="556056" y="6906133"/>
                  </a:lnTo>
                  <a:lnTo>
                    <a:pt x="596417" y="6927913"/>
                  </a:lnTo>
                  <a:lnTo>
                    <a:pt x="637755" y="6948030"/>
                  </a:lnTo>
                  <a:lnTo>
                    <a:pt x="680059" y="6966458"/>
                  </a:lnTo>
                  <a:lnTo>
                    <a:pt x="723252" y="6983120"/>
                  </a:lnTo>
                  <a:lnTo>
                    <a:pt x="767308" y="6998005"/>
                  </a:lnTo>
                  <a:lnTo>
                    <a:pt x="812177" y="7011035"/>
                  </a:lnTo>
                  <a:lnTo>
                    <a:pt x="857821" y="7022185"/>
                  </a:lnTo>
                  <a:lnTo>
                    <a:pt x="904189" y="7031406"/>
                  </a:lnTo>
                  <a:lnTo>
                    <a:pt x="951230" y="7038670"/>
                  </a:lnTo>
                  <a:lnTo>
                    <a:pt x="998905" y="7043902"/>
                  </a:lnTo>
                  <a:lnTo>
                    <a:pt x="1047178" y="7047077"/>
                  </a:lnTo>
                  <a:lnTo>
                    <a:pt x="1095997" y="7048144"/>
                  </a:lnTo>
                  <a:lnTo>
                    <a:pt x="1144828" y="7047077"/>
                  </a:lnTo>
                  <a:lnTo>
                    <a:pt x="1193101" y="7043902"/>
                  </a:lnTo>
                  <a:lnTo>
                    <a:pt x="1240777" y="7038670"/>
                  </a:lnTo>
                  <a:lnTo>
                    <a:pt x="1287830" y="7031406"/>
                  </a:lnTo>
                  <a:lnTo>
                    <a:pt x="1334185" y="7022185"/>
                  </a:lnTo>
                  <a:lnTo>
                    <a:pt x="1379829" y="7011035"/>
                  </a:lnTo>
                  <a:lnTo>
                    <a:pt x="1424698" y="6998005"/>
                  </a:lnTo>
                  <a:lnTo>
                    <a:pt x="1468755" y="6983120"/>
                  </a:lnTo>
                  <a:lnTo>
                    <a:pt x="1511960" y="6966458"/>
                  </a:lnTo>
                  <a:lnTo>
                    <a:pt x="1554251" y="6948030"/>
                  </a:lnTo>
                  <a:lnTo>
                    <a:pt x="1595602" y="6927913"/>
                  </a:lnTo>
                  <a:lnTo>
                    <a:pt x="1635950" y="6906133"/>
                  </a:lnTo>
                  <a:lnTo>
                    <a:pt x="1675269" y="6882727"/>
                  </a:lnTo>
                  <a:lnTo>
                    <a:pt x="1713509" y="6857759"/>
                  </a:lnTo>
                  <a:lnTo>
                    <a:pt x="1750618" y="6831254"/>
                  </a:lnTo>
                  <a:lnTo>
                    <a:pt x="1786559" y="6803276"/>
                  </a:lnTo>
                  <a:lnTo>
                    <a:pt x="1821281" y="6773862"/>
                  </a:lnTo>
                  <a:lnTo>
                    <a:pt x="1854746" y="6743039"/>
                  </a:lnTo>
                  <a:lnTo>
                    <a:pt x="1886915" y="6710883"/>
                  </a:lnTo>
                  <a:lnTo>
                    <a:pt x="1917725" y="6677419"/>
                  </a:lnTo>
                  <a:lnTo>
                    <a:pt x="1947138" y="6642697"/>
                  </a:lnTo>
                  <a:lnTo>
                    <a:pt x="1975129" y="6606756"/>
                  </a:lnTo>
                  <a:lnTo>
                    <a:pt x="2001621" y="6569646"/>
                  </a:lnTo>
                  <a:lnTo>
                    <a:pt x="2026589" y="6531407"/>
                  </a:lnTo>
                  <a:lnTo>
                    <a:pt x="2049995" y="6492087"/>
                  </a:lnTo>
                  <a:lnTo>
                    <a:pt x="2071776" y="6451727"/>
                  </a:lnTo>
                  <a:lnTo>
                    <a:pt x="2091905" y="6410388"/>
                  </a:lnTo>
                  <a:lnTo>
                    <a:pt x="2110321" y="6368085"/>
                  </a:lnTo>
                  <a:lnTo>
                    <a:pt x="2126996" y="6324892"/>
                  </a:lnTo>
                  <a:lnTo>
                    <a:pt x="2141867" y="6280836"/>
                  </a:lnTo>
                  <a:lnTo>
                    <a:pt x="2154898" y="6235966"/>
                  </a:lnTo>
                  <a:lnTo>
                    <a:pt x="2166061" y="6190323"/>
                  </a:lnTo>
                  <a:lnTo>
                    <a:pt x="2175281" y="6143955"/>
                  </a:lnTo>
                  <a:lnTo>
                    <a:pt x="2182533" y="6096914"/>
                  </a:lnTo>
                  <a:lnTo>
                    <a:pt x="2187765" y="6049226"/>
                  </a:lnTo>
                  <a:lnTo>
                    <a:pt x="2190940" y="6000953"/>
                  </a:lnTo>
                  <a:lnTo>
                    <a:pt x="2192007" y="5952134"/>
                  </a:lnTo>
                  <a:close/>
                </a:path>
                <a:path w="5588000" h="7048500">
                  <a:moveTo>
                    <a:pt x="2192007" y="1220228"/>
                  </a:moveTo>
                  <a:lnTo>
                    <a:pt x="2190940" y="1171409"/>
                  </a:lnTo>
                  <a:lnTo>
                    <a:pt x="2187765" y="1123137"/>
                  </a:lnTo>
                  <a:lnTo>
                    <a:pt x="2182533" y="1075461"/>
                  </a:lnTo>
                  <a:lnTo>
                    <a:pt x="2175281" y="1028407"/>
                  </a:lnTo>
                  <a:lnTo>
                    <a:pt x="2166061" y="982040"/>
                  </a:lnTo>
                  <a:lnTo>
                    <a:pt x="2154898" y="936409"/>
                  </a:lnTo>
                  <a:lnTo>
                    <a:pt x="2141867" y="891527"/>
                  </a:lnTo>
                  <a:lnTo>
                    <a:pt x="2126996" y="847471"/>
                  </a:lnTo>
                  <a:lnTo>
                    <a:pt x="2110321" y="804278"/>
                  </a:lnTo>
                  <a:lnTo>
                    <a:pt x="2091905" y="761987"/>
                  </a:lnTo>
                  <a:lnTo>
                    <a:pt x="2071776" y="720636"/>
                  </a:lnTo>
                  <a:lnTo>
                    <a:pt x="2049995" y="680275"/>
                  </a:lnTo>
                  <a:lnTo>
                    <a:pt x="2026589" y="640956"/>
                  </a:lnTo>
                  <a:lnTo>
                    <a:pt x="2001621" y="602729"/>
                  </a:lnTo>
                  <a:lnTo>
                    <a:pt x="1975129" y="565619"/>
                  </a:lnTo>
                  <a:lnTo>
                    <a:pt x="1947138" y="529678"/>
                  </a:lnTo>
                  <a:lnTo>
                    <a:pt x="1917725" y="494944"/>
                  </a:lnTo>
                  <a:lnTo>
                    <a:pt x="1886915" y="461479"/>
                  </a:lnTo>
                  <a:lnTo>
                    <a:pt x="1854746" y="429323"/>
                  </a:lnTo>
                  <a:lnTo>
                    <a:pt x="1821281" y="398513"/>
                  </a:lnTo>
                  <a:lnTo>
                    <a:pt x="1786559" y="369087"/>
                  </a:lnTo>
                  <a:lnTo>
                    <a:pt x="1750618" y="341109"/>
                  </a:lnTo>
                  <a:lnTo>
                    <a:pt x="1713509" y="314617"/>
                  </a:lnTo>
                  <a:lnTo>
                    <a:pt x="1675269" y="289636"/>
                  </a:lnTo>
                  <a:lnTo>
                    <a:pt x="1635950" y="266242"/>
                  </a:lnTo>
                  <a:lnTo>
                    <a:pt x="1595602" y="244449"/>
                  </a:lnTo>
                  <a:lnTo>
                    <a:pt x="1554251" y="224332"/>
                  </a:lnTo>
                  <a:lnTo>
                    <a:pt x="1511960" y="205917"/>
                  </a:lnTo>
                  <a:lnTo>
                    <a:pt x="1468755" y="189242"/>
                  </a:lnTo>
                  <a:lnTo>
                    <a:pt x="1424698" y="174371"/>
                  </a:lnTo>
                  <a:lnTo>
                    <a:pt x="1379829" y="161328"/>
                  </a:lnTo>
                  <a:lnTo>
                    <a:pt x="1334185" y="150177"/>
                  </a:lnTo>
                  <a:lnTo>
                    <a:pt x="1287830" y="140957"/>
                  </a:lnTo>
                  <a:lnTo>
                    <a:pt x="1240777" y="133705"/>
                  </a:lnTo>
                  <a:lnTo>
                    <a:pt x="1193101" y="128460"/>
                  </a:lnTo>
                  <a:lnTo>
                    <a:pt x="1144828" y="125298"/>
                  </a:lnTo>
                  <a:lnTo>
                    <a:pt x="1095997" y="124218"/>
                  </a:lnTo>
                  <a:lnTo>
                    <a:pt x="1047178" y="125298"/>
                  </a:lnTo>
                  <a:lnTo>
                    <a:pt x="998905" y="128460"/>
                  </a:lnTo>
                  <a:lnTo>
                    <a:pt x="951230" y="133705"/>
                  </a:lnTo>
                  <a:lnTo>
                    <a:pt x="904189" y="140957"/>
                  </a:lnTo>
                  <a:lnTo>
                    <a:pt x="857821" y="150177"/>
                  </a:lnTo>
                  <a:lnTo>
                    <a:pt x="812177" y="161328"/>
                  </a:lnTo>
                  <a:lnTo>
                    <a:pt x="767308" y="174371"/>
                  </a:lnTo>
                  <a:lnTo>
                    <a:pt x="723252" y="189242"/>
                  </a:lnTo>
                  <a:lnTo>
                    <a:pt x="680059" y="205917"/>
                  </a:lnTo>
                  <a:lnTo>
                    <a:pt x="637755" y="224332"/>
                  </a:lnTo>
                  <a:lnTo>
                    <a:pt x="596417" y="244449"/>
                  </a:lnTo>
                  <a:lnTo>
                    <a:pt x="556056" y="266242"/>
                  </a:lnTo>
                  <a:lnTo>
                    <a:pt x="516737" y="289636"/>
                  </a:lnTo>
                  <a:lnTo>
                    <a:pt x="478510" y="314617"/>
                  </a:lnTo>
                  <a:lnTo>
                    <a:pt x="441401" y="341109"/>
                  </a:lnTo>
                  <a:lnTo>
                    <a:pt x="405460" y="369087"/>
                  </a:lnTo>
                  <a:lnTo>
                    <a:pt x="370725" y="398513"/>
                  </a:lnTo>
                  <a:lnTo>
                    <a:pt x="337261" y="429323"/>
                  </a:lnTo>
                  <a:lnTo>
                    <a:pt x="305104" y="461479"/>
                  </a:lnTo>
                  <a:lnTo>
                    <a:pt x="274294" y="494944"/>
                  </a:lnTo>
                  <a:lnTo>
                    <a:pt x="244868" y="529678"/>
                  </a:lnTo>
                  <a:lnTo>
                    <a:pt x="216890" y="565619"/>
                  </a:lnTo>
                  <a:lnTo>
                    <a:pt x="190398" y="602729"/>
                  </a:lnTo>
                  <a:lnTo>
                    <a:pt x="165417" y="640956"/>
                  </a:lnTo>
                  <a:lnTo>
                    <a:pt x="142024" y="680275"/>
                  </a:lnTo>
                  <a:lnTo>
                    <a:pt x="120230" y="720636"/>
                  </a:lnTo>
                  <a:lnTo>
                    <a:pt x="100114" y="761987"/>
                  </a:lnTo>
                  <a:lnTo>
                    <a:pt x="81686" y="804278"/>
                  </a:lnTo>
                  <a:lnTo>
                    <a:pt x="65024" y="847471"/>
                  </a:lnTo>
                  <a:lnTo>
                    <a:pt x="50152" y="891527"/>
                  </a:lnTo>
                  <a:lnTo>
                    <a:pt x="37109" y="936409"/>
                  </a:lnTo>
                  <a:lnTo>
                    <a:pt x="25958" y="982040"/>
                  </a:lnTo>
                  <a:lnTo>
                    <a:pt x="16738" y="1028407"/>
                  </a:lnTo>
                  <a:lnTo>
                    <a:pt x="9486" y="1075461"/>
                  </a:lnTo>
                  <a:lnTo>
                    <a:pt x="4241" y="1123137"/>
                  </a:lnTo>
                  <a:lnTo>
                    <a:pt x="1066" y="1171409"/>
                  </a:lnTo>
                  <a:lnTo>
                    <a:pt x="0" y="1220228"/>
                  </a:lnTo>
                  <a:lnTo>
                    <a:pt x="1066" y="1269047"/>
                  </a:lnTo>
                  <a:lnTo>
                    <a:pt x="4241" y="1317320"/>
                  </a:lnTo>
                  <a:lnTo>
                    <a:pt x="9486" y="1365008"/>
                  </a:lnTo>
                  <a:lnTo>
                    <a:pt x="16738" y="1412049"/>
                  </a:lnTo>
                  <a:lnTo>
                    <a:pt x="25958" y="1458417"/>
                  </a:lnTo>
                  <a:lnTo>
                    <a:pt x="37109" y="1504061"/>
                  </a:lnTo>
                  <a:lnTo>
                    <a:pt x="50152" y="1548930"/>
                  </a:lnTo>
                  <a:lnTo>
                    <a:pt x="65024" y="1592986"/>
                  </a:lnTo>
                  <a:lnTo>
                    <a:pt x="81686" y="1636179"/>
                  </a:lnTo>
                  <a:lnTo>
                    <a:pt x="100114" y="1678482"/>
                  </a:lnTo>
                  <a:lnTo>
                    <a:pt x="120230" y="1719821"/>
                  </a:lnTo>
                  <a:lnTo>
                    <a:pt x="142024" y="1760181"/>
                  </a:lnTo>
                  <a:lnTo>
                    <a:pt x="165417" y="1799501"/>
                  </a:lnTo>
                  <a:lnTo>
                    <a:pt x="190398" y="1837728"/>
                  </a:lnTo>
                  <a:lnTo>
                    <a:pt x="216890" y="1874850"/>
                  </a:lnTo>
                  <a:lnTo>
                    <a:pt x="244868" y="1910778"/>
                  </a:lnTo>
                  <a:lnTo>
                    <a:pt x="274294" y="1945513"/>
                  </a:lnTo>
                  <a:lnTo>
                    <a:pt x="305104" y="1978977"/>
                  </a:lnTo>
                  <a:lnTo>
                    <a:pt x="337261" y="2011133"/>
                  </a:lnTo>
                  <a:lnTo>
                    <a:pt x="370725" y="2041944"/>
                  </a:lnTo>
                  <a:lnTo>
                    <a:pt x="405460" y="2071370"/>
                  </a:lnTo>
                  <a:lnTo>
                    <a:pt x="441401" y="2099348"/>
                  </a:lnTo>
                  <a:lnTo>
                    <a:pt x="478510" y="2125840"/>
                  </a:lnTo>
                  <a:lnTo>
                    <a:pt x="516737" y="2150821"/>
                  </a:lnTo>
                  <a:lnTo>
                    <a:pt x="556056" y="2174214"/>
                  </a:lnTo>
                  <a:lnTo>
                    <a:pt x="596417" y="2196007"/>
                  </a:lnTo>
                  <a:lnTo>
                    <a:pt x="637755" y="2216124"/>
                  </a:lnTo>
                  <a:lnTo>
                    <a:pt x="680059" y="2234539"/>
                  </a:lnTo>
                  <a:lnTo>
                    <a:pt x="723252" y="2251214"/>
                  </a:lnTo>
                  <a:lnTo>
                    <a:pt x="767308" y="2266086"/>
                  </a:lnTo>
                  <a:lnTo>
                    <a:pt x="812177" y="2279129"/>
                  </a:lnTo>
                  <a:lnTo>
                    <a:pt x="857821" y="2290280"/>
                  </a:lnTo>
                  <a:lnTo>
                    <a:pt x="904189" y="2299500"/>
                  </a:lnTo>
                  <a:lnTo>
                    <a:pt x="951230" y="2306751"/>
                  </a:lnTo>
                  <a:lnTo>
                    <a:pt x="998905" y="2311984"/>
                  </a:lnTo>
                  <a:lnTo>
                    <a:pt x="1047178" y="2315159"/>
                  </a:lnTo>
                  <a:lnTo>
                    <a:pt x="1095997" y="2316226"/>
                  </a:lnTo>
                  <a:lnTo>
                    <a:pt x="1144828" y="2315159"/>
                  </a:lnTo>
                  <a:lnTo>
                    <a:pt x="1193101" y="2311984"/>
                  </a:lnTo>
                  <a:lnTo>
                    <a:pt x="1240777" y="2306751"/>
                  </a:lnTo>
                  <a:lnTo>
                    <a:pt x="1287830" y="2299500"/>
                  </a:lnTo>
                  <a:lnTo>
                    <a:pt x="1334185" y="2290280"/>
                  </a:lnTo>
                  <a:lnTo>
                    <a:pt x="1379829" y="2279129"/>
                  </a:lnTo>
                  <a:lnTo>
                    <a:pt x="1424698" y="2266086"/>
                  </a:lnTo>
                  <a:lnTo>
                    <a:pt x="1468755" y="2251214"/>
                  </a:lnTo>
                  <a:lnTo>
                    <a:pt x="1511960" y="2234539"/>
                  </a:lnTo>
                  <a:lnTo>
                    <a:pt x="1554251" y="2216124"/>
                  </a:lnTo>
                  <a:lnTo>
                    <a:pt x="1595602" y="2196007"/>
                  </a:lnTo>
                  <a:lnTo>
                    <a:pt x="1635950" y="2174214"/>
                  </a:lnTo>
                  <a:lnTo>
                    <a:pt x="1675269" y="2150821"/>
                  </a:lnTo>
                  <a:lnTo>
                    <a:pt x="1713509" y="2125840"/>
                  </a:lnTo>
                  <a:lnTo>
                    <a:pt x="1750618" y="2099348"/>
                  </a:lnTo>
                  <a:lnTo>
                    <a:pt x="1786559" y="2071370"/>
                  </a:lnTo>
                  <a:lnTo>
                    <a:pt x="1821281" y="2041944"/>
                  </a:lnTo>
                  <a:lnTo>
                    <a:pt x="1854746" y="2011133"/>
                  </a:lnTo>
                  <a:lnTo>
                    <a:pt x="1886915" y="1978977"/>
                  </a:lnTo>
                  <a:lnTo>
                    <a:pt x="1917725" y="1945513"/>
                  </a:lnTo>
                  <a:lnTo>
                    <a:pt x="1947138" y="1910778"/>
                  </a:lnTo>
                  <a:lnTo>
                    <a:pt x="1975129" y="1874850"/>
                  </a:lnTo>
                  <a:lnTo>
                    <a:pt x="2001621" y="1837728"/>
                  </a:lnTo>
                  <a:lnTo>
                    <a:pt x="2026589" y="1799501"/>
                  </a:lnTo>
                  <a:lnTo>
                    <a:pt x="2049995" y="1760181"/>
                  </a:lnTo>
                  <a:lnTo>
                    <a:pt x="2071776" y="1719821"/>
                  </a:lnTo>
                  <a:lnTo>
                    <a:pt x="2091905" y="1678482"/>
                  </a:lnTo>
                  <a:lnTo>
                    <a:pt x="2110321" y="1636179"/>
                  </a:lnTo>
                  <a:lnTo>
                    <a:pt x="2126996" y="1592986"/>
                  </a:lnTo>
                  <a:lnTo>
                    <a:pt x="2141867" y="1548930"/>
                  </a:lnTo>
                  <a:lnTo>
                    <a:pt x="2154898" y="1504061"/>
                  </a:lnTo>
                  <a:lnTo>
                    <a:pt x="2166061" y="1458417"/>
                  </a:lnTo>
                  <a:lnTo>
                    <a:pt x="2175281" y="1412049"/>
                  </a:lnTo>
                  <a:lnTo>
                    <a:pt x="2182533" y="1365008"/>
                  </a:lnTo>
                  <a:lnTo>
                    <a:pt x="2187765" y="1317320"/>
                  </a:lnTo>
                  <a:lnTo>
                    <a:pt x="2190940" y="1269047"/>
                  </a:lnTo>
                  <a:lnTo>
                    <a:pt x="2192007" y="1220228"/>
                  </a:lnTo>
                  <a:close/>
                </a:path>
                <a:path w="5588000" h="7048500">
                  <a:moveTo>
                    <a:pt x="3892372" y="3412236"/>
                  </a:moveTo>
                  <a:lnTo>
                    <a:pt x="3891305" y="3363417"/>
                  </a:lnTo>
                  <a:lnTo>
                    <a:pt x="3888130" y="3315144"/>
                  </a:lnTo>
                  <a:lnTo>
                    <a:pt x="3882898" y="3267468"/>
                  </a:lnTo>
                  <a:lnTo>
                    <a:pt x="3875646" y="3220415"/>
                  </a:lnTo>
                  <a:lnTo>
                    <a:pt x="3866413" y="3174047"/>
                  </a:lnTo>
                  <a:lnTo>
                    <a:pt x="3855262" y="3128416"/>
                  </a:lnTo>
                  <a:lnTo>
                    <a:pt x="3842232" y="3083547"/>
                  </a:lnTo>
                  <a:lnTo>
                    <a:pt x="3827361" y="3039491"/>
                  </a:lnTo>
                  <a:lnTo>
                    <a:pt x="3810685" y="2996285"/>
                  </a:lnTo>
                  <a:lnTo>
                    <a:pt x="3792270" y="2953994"/>
                  </a:lnTo>
                  <a:lnTo>
                    <a:pt x="3772141" y="2912643"/>
                  </a:lnTo>
                  <a:lnTo>
                    <a:pt x="3750360" y="2872295"/>
                  </a:lnTo>
                  <a:lnTo>
                    <a:pt x="3726954" y="2832976"/>
                  </a:lnTo>
                  <a:lnTo>
                    <a:pt x="3701986" y="2794736"/>
                  </a:lnTo>
                  <a:lnTo>
                    <a:pt x="3675494" y="2757627"/>
                  </a:lnTo>
                  <a:lnTo>
                    <a:pt x="3647503" y="2721686"/>
                  </a:lnTo>
                  <a:lnTo>
                    <a:pt x="3618090" y="2686964"/>
                  </a:lnTo>
                  <a:lnTo>
                    <a:pt x="3587280" y="2653500"/>
                  </a:lnTo>
                  <a:lnTo>
                    <a:pt x="3555111" y="2621330"/>
                  </a:lnTo>
                  <a:lnTo>
                    <a:pt x="3521646" y="2590520"/>
                  </a:lnTo>
                  <a:lnTo>
                    <a:pt x="3486924" y="2561107"/>
                  </a:lnTo>
                  <a:lnTo>
                    <a:pt x="3450983" y="2533129"/>
                  </a:lnTo>
                  <a:lnTo>
                    <a:pt x="3413874" y="2506624"/>
                  </a:lnTo>
                  <a:lnTo>
                    <a:pt x="3375634" y="2481656"/>
                  </a:lnTo>
                  <a:lnTo>
                    <a:pt x="3336315" y="2458250"/>
                  </a:lnTo>
                  <a:lnTo>
                    <a:pt x="3295967" y="2436469"/>
                  </a:lnTo>
                  <a:lnTo>
                    <a:pt x="3254616" y="2416340"/>
                  </a:lnTo>
                  <a:lnTo>
                    <a:pt x="3212325" y="2397925"/>
                  </a:lnTo>
                  <a:lnTo>
                    <a:pt x="3169120" y="2381262"/>
                  </a:lnTo>
                  <a:lnTo>
                    <a:pt x="3125063" y="2366378"/>
                  </a:lnTo>
                  <a:lnTo>
                    <a:pt x="3080194" y="2353348"/>
                  </a:lnTo>
                  <a:lnTo>
                    <a:pt x="3034550" y="2342197"/>
                  </a:lnTo>
                  <a:lnTo>
                    <a:pt x="2988183" y="2332964"/>
                  </a:lnTo>
                  <a:lnTo>
                    <a:pt x="2941142" y="2325713"/>
                  </a:lnTo>
                  <a:lnTo>
                    <a:pt x="2893453" y="2320480"/>
                  </a:lnTo>
                  <a:lnTo>
                    <a:pt x="2845181" y="2317305"/>
                  </a:lnTo>
                  <a:lnTo>
                    <a:pt x="2796362" y="2316238"/>
                  </a:lnTo>
                  <a:lnTo>
                    <a:pt x="2747543" y="2317305"/>
                  </a:lnTo>
                  <a:lnTo>
                    <a:pt x="2699270" y="2320480"/>
                  </a:lnTo>
                  <a:lnTo>
                    <a:pt x="2651595" y="2325713"/>
                  </a:lnTo>
                  <a:lnTo>
                    <a:pt x="2604541" y="2332964"/>
                  </a:lnTo>
                  <a:lnTo>
                    <a:pt x="2558173" y="2342197"/>
                  </a:lnTo>
                  <a:lnTo>
                    <a:pt x="2512542" y="2353348"/>
                  </a:lnTo>
                  <a:lnTo>
                    <a:pt x="2467660" y="2366378"/>
                  </a:lnTo>
                  <a:lnTo>
                    <a:pt x="2423604" y="2381262"/>
                  </a:lnTo>
                  <a:lnTo>
                    <a:pt x="2380411" y="2397925"/>
                  </a:lnTo>
                  <a:lnTo>
                    <a:pt x="2338120" y="2416340"/>
                  </a:lnTo>
                  <a:lnTo>
                    <a:pt x="2296769" y="2436469"/>
                  </a:lnTo>
                  <a:lnTo>
                    <a:pt x="2256409" y="2458250"/>
                  </a:lnTo>
                  <a:lnTo>
                    <a:pt x="2217102" y="2481656"/>
                  </a:lnTo>
                  <a:lnTo>
                    <a:pt x="2178862" y="2506624"/>
                  </a:lnTo>
                  <a:lnTo>
                    <a:pt x="2141753" y="2533129"/>
                  </a:lnTo>
                  <a:lnTo>
                    <a:pt x="2105812" y="2561107"/>
                  </a:lnTo>
                  <a:lnTo>
                    <a:pt x="2071090" y="2590520"/>
                  </a:lnTo>
                  <a:lnTo>
                    <a:pt x="2037613" y="2621330"/>
                  </a:lnTo>
                  <a:lnTo>
                    <a:pt x="2005457" y="2653500"/>
                  </a:lnTo>
                  <a:lnTo>
                    <a:pt x="1974646" y="2686964"/>
                  </a:lnTo>
                  <a:lnTo>
                    <a:pt x="1945220" y="2721686"/>
                  </a:lnTo>
                  <a:lnTo>
                    <a:pt x="1917242" y="2757627"/>
                  </a:lnTo>
                  <a:lnTo>
                    <a:pt x="1890750" y="2794736"/>
                  </a:lnTo>
                  <a:lnTo>
                    <a:pt x="1865769" y="2832976"/>
                  </a:lnTo>
                  <a:lnTo>
                    <a:pt x="1842376" y="2872295"/>
                  </a:lnTo>
                  <a:lnTo>
                    <a:pt x="1820583" y="2912643"/>
                  </a:lnTo>
                  <a:lnTo>
                    <a:pt x="1800466" y="2953994"/>
                  </a:lnTo>
                  <a:lnTo>
                    <a:pt x="1782038" y="2996285"/>
                  </a:lnTo>
                  <a:lnTo>
                    <a:pt x="1765376" y="3039491"/>
                  </a:lnTo>
                  <a:lnTo>
                    <a:pt x="1750504" y="3083547"/>
                  </a:lnTo>
                  <a:lnTo>
                    <a:pt x="1737461" y="3128416"/>
                  </a:lnTo>
                  <a:lnTo>
                    <a:pt x="1726311" y="3174047"/>
                  </a:lnTo>
                  <a:lnTo>
                    <a:pt x="1717090" y="3220415"/>
                  </a:lnTo>
                  <a:lnTo>
                    <a:pt x="1709839" y="3267468"/>
                  </a:lnTo>
                  <a:lnTo>
                    <a:pt x="1704594" y="3315144"/>
                  </a:lnTo>
                  <a:lnTo>
                    <a:pt x="1701419" y="3363417"/>
                  </a:lnTo>
                  <a:lnTo>
                    <a:pt x="1700352" y="3412236"/>
                  </a:lnTo>
                  <a:lnTo>
                    <a:pt x="1701419" y="3461054"/>
                  </a:lnTo>
                  <a:lnTo>
                    <a:pt x="1704594" y="3509327"/>
                  </a:lnTo>
                  <a:lnTo>
                    <a:pt x="1709839" y="3557016"/>
                  </a:lnTo>
                  <a:lnTo>
                    <a:pt x="1717090" y="3604056"/>
                  </a:lnTo>
                  <a:lnTo>
                    <a:pt x="1726311" y="3650424"/>
                  </a:lnTo>
                  <a:lnTo>
                    <a:pt x="1737461" y="3696068"/>
                  </a:lnTo>
                  <a:lnTo>
                    <a:pt x="1750504" y="3740937"/>
                  </a:lnTo>
                  <a:lnTo>
                    <a:pt x="1765376" y="3784993"/>
                  </a:lnTo>
                  <a:lnTo>
                    <a:pt x="1782038" y="3828199"/>
                  </a:lnTo>
                  <a:lnTo>
                    <a:pt x="1800466" y="3870490"/>
                  </a:lnTo>
                  <a:lnTo>
                    <a:pt x="1820583" y="3911841"/>
                  </a:lnTo>
                  <a:lnTo>
                    <a:pt x="1842376" y="3952189"/>
                  </a:lnTo>
                  <a:lnTo>
                    <a:pt x="1865769" y="3991508"/>
                  </a:lnTo>
                  <a:lnTo>
                    <a:pt x="1890750" y="4029748"/>
                  </a:lnTo>
                  <a:lnTo>
                    <a:pt x="1917242" y="4066857"/>
                  </a:lnTo>
                  <a:lnTo>
                    <a:pt x="1945220" y="4102798"/>
                  </a:lnTo>
                  <a:lnTo>
                    <a:pt x="1974646" y="4137520"/>
                  </a:lnTo>
                  <a:lnTo>
                    <a:pt x="2005457" y="4170984"/>
                  </a:lnTo>
                  <a:lnTo>
                    <a:pt x="2037613" y="4203154"/>
                  </a:lnTo>
                  <a:lnTo>
                    <a:pt x="2071090" y="4233964"/>
                  </a:lnTo>
                  <a:lnTo>
                    <a:pt x="2105812" y="4263377"/>
                  </a:lnTo>
                  <a:lnTo>
                    <a:pt x="2141753" y="4291355"/>
                  </a:lnTo>
                  <a:lnTo>
                    <a:pt x="2178862" y="4317860"/>
                  </a:lnTo>
                  <a:lnTo>
                    <a:pt x="2217102" y="4342828"/>
                  </a:lnTo>
                  <a:lnTo>
                    <a:pt x="2256409" y="4366234"/>
                  </a:lnTo>
                  <a:lnTo>
                    <a:pt x="2296769" y="4388015"/>
                  </a:lnTo>
                  <a:lnTo>
                    <a:pt x="2338120" y="4408144"/>
                  </a:lnTo>
                  <a:lnTo>
                    <a:pt x="2380411" y="4426559"/>
                  </a:lnTo>
                  <a:lnTo>
                    <a:pt x="2423604" y="4443222"/>
                  </a:lnTo>
                  <a:lnTo>
                    <a:pt x="2467660" y="4458106"/>
                  </a:lnTo>
                  <a:lnTo>
                    <a:pt x="2512542" y="4471136"/>
                  </a:lnTo>
                  <a:lnTo>
                    <a:pt x="2558173" y="4482287"/>
                  </a:lnTo>
                  <a:lnTo>
                    <a:pt x="2604541" y="4491520"/>
                  </a:lnTo>
                  <a:lnTo>
                    <a:pt x="2651595" y="4498772"/>
                  </a:lnTo>
                  <a:lnTo>
                    <a:pt x="2699270" y="4504004"/>
                  </a:lnTo>
                  <a:lnTo>
                    <a:pt x="2747543" y="4507179"/>
                  </a:lnTo>
                  <a:lnTo>
                    <a:pt x="2796362" y="4508246"/>
                  </a:lnTo>
                  <a:lnTo>
                    <a:pt x="2845181" y="4507179"/>
                  </a:lnTo>
                  <a:lnTo>
                    <a:pt x="2893453" y="4504004"/>
                  </a:lnTo>
                  <a:lnTo>
                    <a:pt x="2941142" y="4498772"/>
                  </a:lnTo>
                  <a:lnTo>
                    <a:pt x="2988183" y="4491520"/>
                  </a:lnTo>
                  <a:lnTo>
                    <a:pt x="3034550" y="4482287"/>
                  </a:lnTo>
                  <a:lnTo>
                    <a:pt x="3080194" y="4471136"/>
                  </a:lnTo>
                  <a:lnTo>
                    <a:pt x="3125063" y="4458106"/>
                  </a:lnTo>
                  <a:lnTo>
                    <a:pt x="3169120" y="4443222"/>
                  </a:lnTo>
                  <a:lnTo>
                    <a:pt x="3212325" y="4426559"/>
                  </a:lnTo>
                  <a:lnTo>
                    <a:pt x="3254616" y="4408144"/>
                  </a:lnTo>
                  <a:lnTo>
                    <a:pt x="3295967" y="4388015"/>
                  </a:lnTo>
                  <a:lnTo>
                    <a:pt x="3336315" y="4366234"/>
                  </a:lnTo>
                  <a:lnTo>
                    <a:pt x="3375634" y="4342828"/>
                  </a:lnTo>
                  <a:lnTo>
                    <a:pt x="3413874" y="4317860"/>
                  </a:lnTo>
                  <a:lnTo>
                    <a:pt x="3450983" y="4291355"/>
                  </a:lnTo>
                  <a:lnTo>
                    <a:pt x="3486924" y="4263377"/>
                  </a:lnTo>
                  <a:lnTo>
                    <a:pt x="3521646" y="4233964"/>
                  </a:lnTo>
                  <a:lnTo>
                    <a:pt x="3555111" y="4203154"/>
                  </a:lnTo>
                  <a:lnTo>
                    <a:pt x="3587280" y="4170984"/>
                  </a:lnTo>
                  <a:lnTo>
                    <a:pt x="3618090" y="4137520"/>
                  </a:lnTo>
                  <a:lnTo>
                    <a:pt x="3647503" y="4102798"/>
                  </a:lnTo>
                  <a:lnTo>
                    <a:pt x="3675494" y="4066857"/>
                  </a:lnTo>
                  <a:lnTo>
                    <a:pt x="3701986" y="4029748"/>
                  </a:lnTo>
                  <a:lnTo>
                    <a:pt x="3726954" y="3991508"/>
                  </a:lnTo>
                  <a:lnTo>
                    <a:pt x="3750360" y="3952189"/>
                  </a:lnTo>
                  <a:lnTo>
                    <a:pt x="3772141" y="3911841"/>
                  </a:lnTo>
                  <a:lnTo>
                    <a:pt x="3792270" y="3870490"/>
                  </a:lnTo>
                  <a:lnTo>
                    <a:pt x="3810685" y="3828199"/>
                  </a:lnTo>
                  <a:lnTo>
                    <a:pt x="3827361" y="3784993"/>
                  </a:lnTo>
                  <a:lnTo>
                    <a:pt x="3842232" y="3740937"/>
                  </a:lnTo>
                  <a:lnTo>
                    <a:pt x="3855262" y="3696068"/>
                  </a:lnTo>
                  <a:lnTo>
                    <a:pt x="3866413" y="3650424"/>
                  </a:lnTo>
                  <a:lnTo>
                    <a:pt x="3875646" y="3604056"/>
                  </a:lnTo>
                  <a:lnTo>
                    <a:pt x="3882898" y="3557016"/>
                  </a:lnTo>
                  <a:lnTo>
                    <a:pt x="3888130" y="3509327"/>
                  </a:lnTo>
                  <a:lnTo>
                    <a:pt x="3891305" y="3461054"/>
                  </a:lnTo>
                  <a:lnTo>
                    <a:pt x="3892372" y="3412236"/>
                  </a:lnTo>
                  <a:close/>
                </a:path>
                <a:path w="5588000" h="7048500">
                  <a:moveTo>
                    <a:pt x="5587936" y="5952134"/>
                  </a:moveTo>
                  <a:lnTo>
                    <a:pt x="5586869" y="5903315"/>
                  </a:lnTo>
                  <a:lnTo>
                    <a:pt x="5583694" y="5855043"/>
                  </a:lnTo>
                  <a:lnTo>
                    <a:pt x="5578462" y="5807354"/>
                  </a:lnTo>
                  <a:lnTo>
                    <a:pt x="5571210" y="5760313"/>
                  </a:lnTo>
                  <a:lnTo>
                    <a:pt x="5561990" y="5713946"/>
                  </a:lnTo>
                  <a:lnTo>
                    <a:pt x="5550840" y="5668302"/>
                  </a:lnTo>
                  <a:lnTo>
                    <a:pt x="5537797" y="5623433"/>
                  </a:lnTo>
                  <a:lnTo>
                    <a:pt x="5522925" y="5579376"/>
                  </a:lnTo>
                  <a:lnTo>
                    <a:pt x="5506250" y="5536184"/>
                  </a:lnTo>
                  <a:lnTo>
                    <a:pt x="5487835" y="5493880"/>
                  </a:lnTo>
                  <a:lnTo>
                    <a:pt x="5467718" y="5452542"/>
                  </a:lnTo>
                  <a:lnTo>
                    <a:pt x="5445925" y="5412181"/>
                  </a:lnTo>
                  <a:lnTo>
                    <a:pt x="5422531" y="5372862"/>
                  </a:lnTo>
                  <a:lnTo>
                    <a:pt x="5397551" y="5334622"/>
                  </a:lnTo>
                  <a:lnTo>
                    <a:pt x="5371058" y="5297513"/>
                  </a:lnTo>
                  <a:lnTo>
                    <a:pt x="5343080" y="5261572"/>
                  </a:lnTo>
                  <a:lnTo>
                    <a:pt x="5313654" y="5226850"/>
                  </a:lnTo>
                  <a:lnTo>
                    <a:pt x="5282844" y="5193385"/>
                  </a:lnTo>
                  <a:lnTo>
                    <a:pt x="5250688" y="5161229"/>
                  </a:lnTo>
                  <a:lnTo>
                    <a:pt x="5217223" y="5130419"/>
                  </a:lnTo>
                  <a:lnTo>
                    <a:pt x="5182489" y="5100993"/>
                  </a:lnTo>
                  <a:lnTo>
                    <a:pt x="5146548" y="5073015"/>
                  </a:lnTo>
                  <a:lnTo>
                    <a:pt x="5109438" y="5046523"/>
                  </a:lnTo>
                  <a:lnTo>
                    <a:pt x="5071199" y="5021542"/>
                  </a:lnTo>
                  <a:lnTo>
                    <a:pt x="5031892" y="4998148"/>
                  </a:lnTo>
                  <a:lnTo>
                    <a:pt x="4991532" y="4976368"/>
                  </a:lnTo>
                  <a:lnTo>
                    <a:pt x="4950180" y="4956238"/>
                  </a:lnTo>
                  <a:lnTo>
                    <a:pt x="4907889" y="4937823"/>
                  </a:lnTo>
                  <a:lnTo>
                    <a:pt x="4864697" y="4921148"/>
                  </a:lnTo>
                  <a:lnTo>
                    <a:pt x="4820640" y="4906276"/>
                  </a:lnTo>
                  <a:lnTo>
                    <a:pt x="4775759" y="4893246"/>
                  </a:lnTo>
                  <a:lnTo>
                    <a:pt x="4730127" y="4882083"/>
                  </a:lnTo>
                  <a:lnTo>
                    <a:pt x="4683760" y="4872863"/>
                  </a:lnTo>
                  <a:lnTo>
                    <a:pt x="4636706" y="4865611"/>
                  </a:lnTo>
                  <a:lnTo>
                    <a:pt x="4589030" y="4860379"/>
                  </a:lnTo>
                  <a:lnTo>
                    <a:pt x="4540758" y="4857204"/>
                  </a:lnTo>
                  <a:lnTo>
                    <a:pt x="4491939" y="4856137"/>
                  </a:lnTo>
                  <a:lnTo>
                    <a:pt x="4443107" y="4857204"/>
                  </a:lnTo>
                  <a:lnTo>
                    <a:pt x="4394835" y="4860379"/>
                  </a:lnTo>
                  <a:lnTo>
                    <a:pt x="4347159" y="4865611"/>
                  </a:lnTo>
                  <a:lnTo>
                    <a:pt x="4300118" y="4872863"/>
                  </a:lnTo>
                  <a:lnTo>
                    <a:pt x="4253750" y="4882083"/>
                  </a:lnTo>
                  <a:lnTo>
                    <a:pt x="4208107" y="4893246"/>
                  </a:lnTo>
                  <a:lnTo>
                    <a:pt x="4163237" y="4906276"/>
                  </a:lnTo>
                  <a:lnTo>
                    <a:pt x="4119181" y="4921148"/>
                  </a:lnTo>
                  <a:lnTo>
                    <a:pt x="4075976" y="4937823"/>
                  </a:lnTo>
                  <a:lnTo>
                    <a:pt x="4033685" y="4956238"/>
                  </a:lnTo>
                  <a:lnTo>
                    <a:pt x="3992346" y="4976368"/>
                  </a:lnTo>
                  <a:lnTo>
                    <a:pt x="3951986" y="4998148"/>
                  </a:lnTo>
                  <a:lnTo>
                    <a:pt x="3912666" y="5021542"/>
                  </a:lnTo>
                  <a:lnTo>
                    <a:pt x="3874427" y="5046523"/>
                  </a:lnTo>
                  <a:lnTo>
                    <a:pt x="3837317" y="5073015"/>
                  </a:lnTo>
                  <a:lnTo>
                    <a:pt x="3801376" y="5100993"/>
                  </a:lnTo>
                  <a:lnTo>
                    <a:pt x="3766655" y="5130419"/>
                  </a:lnTo>
                  <a:lnTo>
                    <a:pt x="3733190" y="5161229"/>
                  </a:lnTo>
                  <a:lnTo>
                    <a:pt x="3701034" y="5193385"/>
                  </a:lnTo>
                  <a:lnTo>
                    <a:pt x="3670223" y="5226850"/>
                  </a:lnTo>
                  <a:lnTo>
                    <a:pt x="3640798" y="5261572"/>
                  </a:lnTo>
                  <a:lnTo>
                    <a:pt x="3612819" y="5297513"/>
                  </a:lnTo>
                  <a:lnTo>
                    <a:pt x="3586315" y="5334622"/>
                  </a:lnTo>
                  <a:lnTo>
                    <a:pt x="3561346" y="5372862"/>
                  </a:lnTo>
                  <a:lnTo>
                    <a:pt x="3537953" y="5412181"/>
                  </a:lnTo>
                  <a:lnTo>
                    <a:pt x="3516160" y="5452542"/>
                  </a:lnTo>
                  <a:lnTo>
                    <a:pt x="3496043" y="5493880"/>
                  </a:lnTo>
                  <a:lnTo>
                    <a:pt x="3477615" y="5536184"/>
                  </a:lnTo>
                  <a:lnTo>
                    <a:pt x="3460953" y="5579376"/>
                  </a:lnTo>
                  <a:lnTo>
                    <a:pt x="3446081" y="5623433"/>
                  </a:lnTo>
                  <a:lnTo>
                    <a:pt x="3433038" y="5668302"/>
                  </a:lnTo>
                  <a:lnTo>
                    <a:pt x="3421888" y="5713946"/>
                  </a:lnTo>
                  <a:lnTo>
                    <a:pt x="3412667" y="5760313"/>
                  </a:lnTo>
                  <a:lnTo>
                    <a:pt x="3405416" y="5807354"/>
                  </a:lnTo>
                  <a:lnTo>
                    <a:pt x="3400171" y="5855043"/>
                  </a:lnTo>
                  <a:lnTo>
                    <a:pt x="3397008" y="5903315"/>
                  </a:lnTo>
                  <a:lnTo>
                    <a:pt x="3395929" y="5952134"/>
                  </a:lnTo>
                  <a:lnTo>
                    <a:pt x="3397008" y="6000953"/>
                  </a:lnTo>
                  <a:lnTo>
                    <a:pt x="3400171" y="6049226"/>
                  </a:lnTo>
                  <a:lnTo>
                    <a:pt x="3405416" y="6096914"/>
                  </a:lnTo>
                  <a:lnTo>
                    <a:pt x="3412667" y="6143955"/>
                  </a:lnTo>
                  <a:lnTo>
                    <a:pt x="3421888" y="6190323"/>
                  </a:lnTo>
                  <a:lnTo>
                    <a:pt x="3433038" y="6235966"/>
                  </a:lnTo>
                  <a:lnTo>
                    <a:pt x="3446081" y="6280836"/>
                  </a:lnTo>
                  <a:lnTo>
                    <a:pt x="3460953" y="6324892"/>
                  </a:lnTo>
                  <a:lnTo>
                    <a:pt x="3477615" y="6368085"/>
                  </a:lnTo>
                  <a:lnTo>
                    <a:pt x="3496043" y="6410388"/>
                  </a:lnTo>
                  <a:lnTo>
                    <a:pt x="3516160" y="6451727"/>
                  </a:lnTo>
                  <a:lnTo>
                    <a:pt x="3537953" y="6492087"/>
                  </a:lnTo>
                  <a:lnTo>
                    <a:pt x="3561346" y="6531407"/>
                  </a:lnTo>
                  <a:lnTo>
                    <a:pt x="3586315" y="6569646"/>
                  </a:lnTo>
                  <a:lnTo>
                    <a:pt x="3612819" y="6606756"/>
                  </a:lnTo>
                  <a:lnTo>
                    <a:pt x="3640798" y="6642697"/>
                  </a:lnTo>
                  <a:lnTo>
                    <a:pt x="3670223" y="6677419"/>
                  </a:lnTo>
                  <a:lnTo>
                    <a:pt x="3701034" y="6710883"/>
                  </a:lnTo>
                  <a:lnTo>
                    <a:pt x="3733190" y="6743039"/>
                  </a:lnTo>
                  <a:lnTo>
                    <a:pt x="3766655" y="6773862"/>
                  </a:lnTo>
                  <a:lnTo>
                    <a:pt x="3801376" y="6803276"/>
                  </a:lnTo>
                  <a:lnTo>
                    <a:pt x="3837317" y="6831254"/>
                  </a:lnTo>
                  <a:lnTo>
                    <a:pt x="3874427" y="6857759"/>
                  </a:lnTo>
                  <a:lnTo>
                    <a:pt x="3912666" y="6882727"/>
                  </a:lnTo>
                  <a:lnTo>
                    <a:pt x="3951986" y="6906133"/>
                  </a:lnTo>
                  <a:lnTo>
                    <a:pt x="3992346" y="6927913"/>
                  </a:lnTo>
                  <a:lnTo>
                    <a:pt x="4033685" y="6948030"/>
                  </a:lnTo>
                  <a:lnTo>
                    <a:pt x="4075976" y="6966458"/>
                  </a:lnTo>
                  <a:lnTo>
                    <a:pt x="4119181" y="6983120"/>
                  </a:lnTo>
                  <a:lnTo>
                    <a:pt x="4163237" y="6998005"/>
                  </a:lnTo>
                  <a:lnTo>
                    <a:pt x="4208107" y="7011035"/>
                  </a:lnTo>
                  <a:lnTo>
                    <a:pt x="4253750" y="7022185"/>
                  </a:lnTo>
                  <a:lnTo>
                    <a:pt x="4300118" y="7031406"/>
                  </a:lnTo>
                  <a:lnTo>
                    <a:pt x="4347159" y="7038670"/>
                  </a:lnTo>
                  <a:lnTo>
                    <a:pt x="4394835" y="7043902"/>
                  </a:lnTo>
                  <a:lnTo>
                    <a:pt x="4443107" y="7047077"/>
                  </a:lnTo>
                  <a:lnTo>
                    <a:pt x="4491939" y="7048144"/>
                  </a:lnTo>
                  <a:lnTo>
                    <a:pt x="4540758" y="7047077"/>
                  </a:lnTo>
                  <a:lnTo>
                    <a:pt x="4589030" y="7043902"/>
                  </a:lnTo>
                  <a:lnTo>
                    <a:pt x="4636706" y="7038670"/>
                  </a:lnTo>
                  <a:lnTo>
                    <a:pt x="4683760" y="7031406"/>
                  </a:lnTo>
                  <a:lnTo>
                    <a:pt x="4730127" y="7022185"/>
                  </a:lnTo>
                  <a:lnTo>
                    <a:pt x="4775759" y="7011035"/>
                  </a:lnTo>
                  <a:lnTo>
                    <a:pt x="4820640" y="6998005"/>
                  </a:lnTo>
                  <a:lnTo>
                    <a:pt x="4864697" y="6983120"/>
                  </a:lnTo>
                  <a:lnTo>
                    <a:pt x="4907889" y="6966458"/>
                  </a:lnTo>
                  <a:lnTo>
                    <a:pt x="4950180" y="6948030"/>
                  </a:lnTo>
                  <a:lnTo>
                    <a:pt x="4991532" y="6927913"/>
                  </a:lnTo>
                  <a:lnTo>
                    <a:pt x="5031892" y="6906133"/>
                  </a:lnTo>
                  <a:lnTo>
                    <a:pt x="5071199" y="6882727"/>
                  </a:lnTo>
                  <a:lnTo>
                    <a:pt x="5109438" y="6857759"/>
                  </a:lnTo>
                  <a:lnTo>
                    <a:pt x="5146548" y="6831254"/>
                  </a:lnTo>
                  <a:lnTo>
                    <a:pt x="5182489" y="6803276"/>
                  </a:lnTo>
                  <a:lnTo>
                    <a:pt x="5217223" y="6773862"/>
                  </a:lnTo>
                  <a:lnTo>
                    <a:pt x="5250688" y="6743039"/>
                  </a:lnTo>
                  <a:lnTo>
                    <a:pt x="5282844" y="6710883"/>
                  </a:lnTo>
                  <a:lnTo>
                    <a:pt x="5313654" y="6677419"/>
                  </a:lnTo>
                  <a:lnTo>
                    <a:pt x="5343080" y="6642697"/>
                  </a:lnTo>
                  <a:lnTo>
                    <a:pt x="5371058" y="6606756"/>
                  </a:lnTo>
                  <a:lnTo>
                    <a:pt x="5397551" y="6569646"/>
                  </a:lnTo>
                  <a:lnTo>
                    <a:pt x="5422531" y="6531407"/>
                  </a:lnTo>
                  <a:lnTo>
                    <a:pt x="5445925" y="6492087"/>
                  </a:lnTo>
                  <a:lnTo>
                    <a:pt x="5467718" y="6451727"/>
                  </a:lnTo>
                  <a:lnTo>
                    <a:pt x="5487835" y="6410388"/>
                  </a:lnTo>
                  <a:lnTo>
                    <a:pt x="5506250" y="6368085"/>
                  </a:lnTo>
                  <a:lnTo>
                    <a:pt x="5522925" y="6324892"/>
                  </a:lnTo>
                  <a:lnTo>
                    <a:pt x="5537797" y="6280836"/>
                  </a:lnTo>
                  <a:lnTo>
                    <a:pt x="5550840" y="6235966"/>
                  </a:lnTo>
                  <a:lnTo>
                    <a:pt x="5561990" y="6190323"/>
                  </a:lnTo>
                  <a:lnTo>
                    <a:pt x="5571210" y="6143955"/>
                  </a:lnTo>
                  <a:lnTo>
                    <a:pt x="5578462" y="6096914"/>
                  </a:lnTo>
                  <a:lnTo>
                    <a:pt x="5583694" y="6049226"/>
                  </a:lnTo>
                  <a:lnTo>
                    <a:pt x="5586869" y="6000953"/>
                  </a:lnTo>
                  <a:lnTo>
                    <a:pt x="5587936" y="5952134"/>
                  </a:lnTo>
                  <a:close/>
                </a:path>
                <a:path w="5588000" h="7048500">
                  <a:moveTo>
                    <a:pt x="5587936" y="1096010"/>
                  </a:moveTo>
                  <a:lnTo>
                    <a:pt x="5586869" y="1047178"/>
                  </a:lnTo>
                  <a:lnTo>
                    <a:pt x="5583694" y="998905"/>
                  </a:lnTo>
                  <a:lnTo>
                    <a:pt x="5578462" y="951230"/>
                  </a:lnTo>
                  <a:lnTo>
                    <a:pt x="5571210" y="904176"/>
                  </a:lnTo>
                  <a:lnTo>
                    <a:pt x="5561990" y="857821"/>
                  </a:lnTo>
                  <a:lnTo>
                    <a:pt x="5550840" y="812177"/>
                  </a:lnTo>
                  <a:lnTo>
                    <a:pt x="5537797" y="767308"/>
                  </a:lnTo>
                  <a:lnTo>
                    <a:pt x="5522925" y="723252"/>
                  </a:lnTo>
                  <a:lnTo>
                    <a:pt x="5506250" y="680046"/>
                  </a:lnTo>
                  <a:lnTo>
                    <a:pt x="5487835" y="637755"/>
                  </a:lnTo>
                  <a:lnTo>
                    <a:pt x="5467718" y="596404"/>
                  </a:lnTo>
                  <a:lnTo>
                    <a:pt x="5445925" y="556044"/>
                  </a:lnTo>
                  <a:lnTo>
                    <a:pt x="5422531" y="516737"/>
                  </a:lnTo>
                  <a:lnTo>
                    <a:pt x="5397551" y="478497"/>
                  </a:lnTo>
                  <a:lnTo>
                    <a:pt x="5371058" y="441388"/>
                  </a:lnTo>
                  <a:lnTo>
                    <a:pt x="5343080" y="405447"/>
                  </a:lnTo>
                  <a:lnTo>
                    <a:pt x="5313654" y="370725"/>
                  </a:lnTo>
                  <a:lnTo>
                    <a:pt x="5282844" y="337261"/>
                  </a:lnTo>
                  <a:lnTo>
                    <a:pt x="5250688" y="305092"/>
                  </a:lnTo>
                  <a:lnTo>
                    <a:pt x="5217223" y="274281"/>
                  </a:lnTo>
                  <a:lnTo>
                    <a:pt x="5182489" y="244868"/>
                  </a:lnTo>
                  <a:lnTo>
                    <a:pt x="5146548" y="216877"/>
                  </a:lnTo>
                  <a:lnTo>
                    <a:pt x="5109438" y="190385"/>
                  </a:lnTo>
                  <a:lnTo>
                    <a:pt x="5071199" y="165404"/>
                  </a:lnTo>
                  <a:lnTo>
                    <a:pt x="5031892" y="142011"/>
                  </a:lnTo>
                  <a:lnTo>
                    <a:pt x="4991532" y="120230"/>
                  </a:lnTo>
                  <a:lnTo>
                    <a:pt x="4950180" y="100101"/>
                  </a:lnTo>
                  <a:lnTo>
                    <a:pt x="4907889" y="81686"/>
                  </a:lnTo>
                  <a:lnTo>
                    <a:pt x="4864697" y="65011"/>
                  </a:lnTo>
                  <a:lnTo>
                    <a:pt x="4820640" y="50139"/>
                  </a:lnTo>
                  <a:lnTo>
                    <a:pt x="4775759" y="37109"/>
                  </a:lnTo>
                  <a:lnTo>
                    <a:pt x="4730127" y="25946"/>
                  </a:lnTo>
                  <a:lnTo>
                    <a:pt x="4683760" y="16725"/>
                  </a:lnTo>
                  <a:lnTo>
                    <a:pt x="4636706" y="9474"/>
                  </a:lnTo>
                  <a:lnTo>
                    <a:pt x="4589030" y="4241"/>
                  </a:lnTo>
                  <a:lnTo>
                    <a:pt x="4540758" y="1066"/>
                  </a:lnTo>
                  <a:lnTo>
                    <a:pt x="4491939" y="0"/>
                  </a:lnTo>
                  <a:lnTo>
                    <a:pt x="4443107" y="1066"/>
                  </a:lnTo>
                  <a:lnTo>
                    <a:pt x="4394835" y="4241"/>
                  </a:lnTo>
                  <a:lnTo>
                    <a:pt x="4347159" y="9474"/>
                  </a:lnTo>
                  <a:lnTo>
                    <a:pt x="4300118" y="16725"/>
                  </a:lnTo>
                  <a:lnTo>
                    <a:pt x="4253750" y="25946"/>
                  </a:lnTo>
                  <a:lnTo>
                    <a:pt x="4208107" y="37109"/>
                  </a:lnTo>
                  <a:lnTo>
                    <a:pt x="4163237" y="50139"/>
                  </a:lnTo>
                  <a:lnTo>
                    <a:pt x="4119181" y="65011"/>
                  </a:lnTo>
                  <a:lnTo>
                    <a:pt x="4075976" y="81686"/>
                  </a:lnTo>
                  <a:lnTo>
                    <a:pt x="4033685" y="100101"/>
                  </a:lnTo>
                  <a:lnTo>
                    <a:pt x="3992346" y="120230"/>
                  </a:lnTo>
                  <a:lnTo>
                    <a:pt x="3951986" y="142011"/>
                  </a:lnTo>
                  <a:lnTo>
                    <a:pt x="3912666" y="165404"/>
                  </a:lnTo>
                  <a:lnTo>
                    <a:pt x="3874427" y="190385"/>
                  </a:lnTo>
                  <a:lnTo>
                    <a:pt x="3837317" y="216877"/>
                  </a:lnTo>
                  <a:lnTo>
                    <a:pt x="3801376" y="244868"/>
                  </a:lnTo>
                  <a:lnTo>
                    <a:pt x="3766655" y="274281"/>
                  </a:lnTo>
                  <a:lnTo>
                    <a:pt x="3733190" y="305092"/>
                  </a:lnTo>
                  <a:lnTo>
                    <a:pt x="3701034" y="337261"/>
                  </a:lnTo>
                  <a:lnTo>
                    <a:pt x="3670223" y="370725"/>
                  </a:lnTo>
                  <a:lnTo>
                    <a:pt x="3640798" y="405447"/>
                  </a:lnTo>
                  <a:lnTo>
                    <a:pt x="3612819" y="441388"/>
                  </a:lnTo>
                  <a:lnTo>
                    <a:pt x="3586315" y="478497"/>
                  </a:lnTo>
                  <a:lnTo>
                    <a:pt x="3561346" y="516737"/>
                  </a:lnTo>
                  <a:lnTo>
                    <a:pt x="3537953" y="556044"/>
                  </a:lnTo>
                  <a:lnTo>
                    <a:pt x="3516160" y="596404"/>
                  </a:lnTo>
                  <a:lnTo>
                    <a:pt x="3496043" y="637755"/>
                  </a:lnTo>
                  <a:lnTo>
                    <a:pt x="3477615" y="680046"/>
                  </a:lnTo>
                  <a:lnTo>
                    <a:pt x="3460953" y="723252"/>
                  </a:lnTo>
                  <a:lnTo>
                    <a:pt x="3446081" y="767308"/>
                  </a:lnTo>
                  <a:lnTo>
                    <a:pt x="3433038" y="812177"/>
                  </a:lnTo>
                  <a:lnTo>
                    <a:pt x="3421888" y="857821"/>
                  </a:lnTo>
                  <a:lnTo>
                    <a:pt x="3412667" y="904176"/>
                  </a:lnTo>
                  <a:lnTo>
                    <a:pt x="3405416" y="951230"/>
                  </a:lnTo>
                  <a:lnTo>
                    <a:pt x="3400171" y="998905"/>
                  </a:lnTo>
                  <a:lnTo>
                    <a:pt x="3397008" y="1047178"/>
                  </a:lnTo>
                  <a:lnTo>
                    <a:pt x="3395929" y="1096010"/>
                  </a:lnTo>
                  <a:lnTo>
                    <a:pt x="3397008" y="1144828"/>
                  </a:lnTo>
                  <a:lnTo>
                    <a:pt x="3400171" y="1193101"/>
                  </a:lnTo>
                  <a:lnTo>
                    <a:pt x="3405416" y="1240777"/>
                  </a:lnTo>
                  <a:lnTo>
                    <a:pt x="3412667" y="1287830"/>
                  </a:lnTo>
                  <a:lnTo>
                    <a:pt x="3421888" y="1334198"/>
                  </a:lnTo>
                  <a:lnTo>
                    <a:pt x="3433038" y="1379829"/>
                  </a:lnTo>
                  <a:lnTo>
                    <a:pt x="3446081" y="1424711"/>
                  </a:lnTo>
                  <a:lnTo>
                    <a:pt x="3460953" y="1468767"/>
                  </a:lnTo>
                  <a:lnTo>
                    <a:pt x="3477615" y="1511960"/>
                  </a:lnTo>
                  <a:lnTo>
                    <a:pt x="3496043" y="1554251"/>
                  </a:lnTo>
                  <a:lnTo>
                    <a:pt x="3516160" y="1595602"/>
                  </a:lnTo>
                  <a:lnTo>
                    <a:pt x="3537953" y="1635950"/>
                  </a:lnTo>
                  <a:lnTo>
                    <a:pt x="3561346" y="1675269"/>
                  </a:lnTo>
                  <a:lnTo>
                    <a:pt x="3586315" y="1713509"/>
                  </a:lnTo>
                  <a:lnTo>
                    <a:pt x="3612819" y="1750618"/>
                  </a:lnTo>
                  <a:lnTo>
                    <a:pt x="3640798" y="1786559"/>
                  </a:lnTo>
                  <a:lnTo>
                    <a:pt x="3670223" y="1821281"/>
                  </a:lnTo>
                  <a:lnTo>
                    <a:pt x="3701034" y="1854746"/>
                  </a:lnTo>
                  <a:lnTo>
                    <a:pt x="3733190" y="1886915"/>
                  </a:lnTo>
                  <a:lnTo>
                    <a:pt x="3766655" y="1917725"/>
                  </a:lnTo>
                  <a:lnTo>
                    <a:pt x="3801376" y="1947138"/>
                  </a:lnTo>
                  <a:lnTo>
                    <a:pt x="3837317" y="1975116"/>
                  </a:lnTo>
                  <a:lnTo>
                    <a:pt x="3874427" y="2001621"/>
                  </a:lnTo>
                  <a:lnTo>
                    <a:pt x="3912666" y="2026589"/>
                  </a:lnTo>
                  <a:lnTo>
                    <a:pt x="3951986" y="2049995"/>
                  </a:lnTo>
                  <a:lnTo>
                    <a:pt x="3992346" y="2071776"/>
                  </a:lnTo>
                  <a:lnTo>
                    <a:pt x="4033685" y="2091893"/>
                  </a:lnTo>
                  <a:lnTo>
                    <a:pt x="4075976" y="2110321"/>
                  </a:lnTo>
                  <a:lnTo>
                    <a:pt x="4119181" y="2126983"/>
                  </a:lnTo>
                  <a:lnTo>
                    <a:pt x="4163237" y="2141855"/>
                  </a:lnTo>
                  <a:lnTo>
                    <a:pt x="4208107" y="2154898"/>
                  </a:lnTo>
                  <a:lnTo>
                    <a:pt x="4253750" y="2166048"/>
                  </a:lnTo>
                  <a:lnTo>
                    <a:pt x="4300118" y="2175268"/>
                  </a:lnTo>
                  <a:lnTo>
                    <a:pt x="4347159" y="2182520"/>
                  </a:lnTo>
                  <a:lnTo>
                    <a:pt x="4394835" y="2187765"/>
                  </a:lnTo>
                  <a:lnTo>
                    <a:pt x="4443107" y="2190940"/>
                  </a:lnTo>
                  <a:lnTo>
                    <a:pt x="4491939" y="2192007"/>
                  </a:lnTo>
                  <a:lnTo>
                    <a:pt x="4540758" y="2190940"/>
                  </a:lnTo>
                  <a:lnTo>
                    <a:pt x="4589030" y="2187765"/>
                  </a:lnTo>
                  <a:lnTo>
                    <a:pt x="4636706" y="2182520"/>
                  </a:lnTo>
                  <a:lnTo>
                    <a:pt x="4683760" y="2175268"/>
                  </a:lnTo>
                  <a:lnTo>
                    <a:pt x="4730127" y="2166048"/>
                  </a:lnTo>
                  <a:lnTo>
                    <a:pt x="4775759" y="2154898"/>
                  </a:lnTo>
                  <a:lnTo>
                    <a:pt x="4820640" y="2141855"/>
                  </a:lnTo>
                  <a:lnTo>
                    <a:pt x="4864697" y="2126983"/>
                  </a:lnTo>
                  <a:lnTo>
                    <a:pt x="4907889" y="2110321"/>
                  </a:lnTo>
                  <a:lnTo>
                    <a:pt x="4950180" y="2091893"/>
                  </a:lnTo>
                  <a:lnTo>
                    <a:pt x="4991532" y="2071776"/>
                  </a:lnTo>
                  <a:lnTo>
                    <a:pt x="5031892" y="2049995"/>
                  </a:lnTo>
                  <a:lnTo>
                    <a:pt x="5071199" y="2026589"/>
                  </a:lnTo>
                  <a:lnTo>
                    <a:pt x="5109438" y="2001621"/>
                  </a:lnTo>
                  <a:lnTo>
                    <a:pt x="5146548" y="1975116"/>
                  </a:lnTo>
                  <a:lnTo>
                    <a:pt x="5182489" y="1947138"/>
                  </a:lnTo>
                  <a:lnTo>
                    <a:pt x="5217223" y="1917725"/>
                  </a:lnTo>
                  <a:lnTo>
                    <a:pt x="5250688" y="1886915"/>
                  </a:lnTo>
                  <a:lnTo>
                    <a:pt x="5282844" y="1854746"/>
                  </a:lnTo>
                  <a:lnTo>
                    <a:pt x="5313654" y="1821281"/>
                  </a:lnTo>
                  <a:lnTo>
                    <a:pt x="5343080" y="1786559"/>
                  </a:lnTo>
                  <a:lnTo>
                    <a:pt x="5371058" y="1750618"/>
                  </a:lnTo>
                  <a:lnTo>
                    <a:pt x="5397551" y="1713509"/>
                  </a:lnTo>
                  <a:lnTo>
                    <a:pt x="5422531" y="1675269"/>
                  </a:lnTo>
                  <a:lnTo>
                    <a:pt x="5445925" y="1635950"/>
                  </a:lnTo>
                  <a:lnTo>
                    <a:pt x="5467718" y="1595602"/>
                  </a:lnTo>
                  <a:lnTo>
                    <a:pt x="5487835" y="1554251"/>
                  </a:lnTo>
                  <a:lnTo>
                    <a:pt x="5506250" y="1511960"/>
                  </a:lnTo>
                  <a:lnTo>
                    <a:pt x="5522925" y="1468767"/>
                  </a:lnTo>
                  <a:lnTo>
                    <a:pt x="5537797" y="1424711"/>
                  </a:lnTo>
                  <a:lnTo>
                    <a:pt x="5550840" y="1379829"/>
                  </a:lnTo>
                  <a:lnTo>
                    <a:pt x="5561990" y="1334198"/>
                  </a:lnTo>
                  <a:lnTo>
                    <a:pt x="5571210" y="1287830"/>
                  </a:lnTo>
                  <a:lnTo>
                    <a:pt x="5578462" y="1240777"/>
                  </a:lnTo>
                  <a:lnTo>
                    <a:pt x="5583694" y="1193101"/>
                  </a:lnTo>
                  <a:lnTo>
                    <a:pt x="5586869" y="1144828"/>
                  </a:lnTo>
                  <a:lnTo>
                    <a:pt x="5587936" y="109601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43775" y="302602"/>
            <a:ext cx="13416915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290" dirty="0"/>
              <a:t>Ч</a:t>
            </a:r>
            <a:r>
              <a:rPr spc="-170" dirty="0"/>
              <a:t>т</a:t>
            </a:r>
            <a:r>
              <a:rPr spc="-250" dirty="0"/>
              <a:t>о</a:t>
            </a:r>
            <a:r>
              <a:rPr spc="-465" dirty="0"/>
              <a:t> </a:t>
            </a:r>
            <a:r>
              <a:rPr spc="-360" dirty="0"/>
              <a:t>мы</a:t>
            </a:r>
            <a:r>
              <a:rPr spc="-465" dirty="0"/>
              <a:t> </a:t>
            </a:r>
            <a:r>
              <a:rPr spc="-160" dirty="0"/>
              <a:t>найдём</a:t>
            </a:r>
            <a:r>
              <a:rPr spc="-465" dirty="0"/>
              <a:t> </a:t>
            </a:r>
            <a:r>
              <a:rPr spc="-430" dirty="0"/>
              <a:t>в</a:t>
            </a:r>
            <a:r>
              <a:rPr spc="-465" dirty="0"/>
              <a:t> </a:t>
            </a:r>
            <a:r>
              <a:rPr spc="-220" dirty="0"/>
              <a:t>м</a:t>
            </a:r>
            <a:r>
              <a:rPr spc="-270" dirty="0"/>
              <a:t>у</a:t>
            </a:r>
            <a:r>
              <a:rPr spc="-175" dirty="0"/>
              <a:t>зе</a:t>
            </a:r>
            <a:r>
              <a:rPr spc="-509" dirty="0"/>
              <a:t>е</a:t>
            </a:r>
            <a:r>
              <a:rPr spc="-210" dirty="0"/>
              <a:t>?</a:t>
            </a:r>
          </a:p>
        </p:txBody>
      </p:sp>
      <p:pic>
        <p:nvPicPr>
          <p:cNvPr id="10" name="781835.png" descr="781835.png">
            <a:extLst>
              <a:ext uri="{FF2B5EF4-FFF2-40B4-BE49-F238E27FC236}">
                <a16:creationId xmlns:a16="http://schemas.microsoft.com/office/drawing/2014/main" id="{2FCCAE12-A98B-8F21-0B01-AD79A091E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225" y="4173863"/>
            <a:ext cx="1309734" cy="181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2083562.png" descr="2083562.png">
            <a:extLst>
              <a:ext uri="{FF2B5EF4-FFF2-40B4-BE49-F238E27FC236}">
                <a16:creationId xmlns:a16="http://schemas.microsoft.com/office/drawing/2014/main" id="{F8C52A70-BD09-09FD-73A9-0B1C54E4C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93" y="8732726"/>
            <a:ext cx="1036638" cy="181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alloon-png-transparent-19.png" descr="balloon-png-transparent-19.png">
            <a:extLst>
              <a:ext uri="{FF2B5EF4-FFF2-40B4-BE49-F238E27FC236}">
                <a16:creationId xmlns:a16="http://schemas.microsoft.com/office/drawing/2014/main" id="{0681E9A0-640B-9F68-688A-8EC1C89C5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07" y="3123338"/>
            <a:ext cx="814918" cy="1889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лягушка озерная цвет.png" descr="лягушка озерная цвет.png">
            <a:extLst>
              <a:ext uri="{FF2B5EF4-FFF2-40B4-BE49-F238E27FC236}">
                <a16:creationId xmlns:a16="http://schemas.microsoft.com/office/drawing/2014/main" id="{C4D16A06-734A-E290-B0E4-DC13B600F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156" y="6921843"/>
            <a:ext cx="1483524" cy="1428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A77A12-FC65-FA4D-2759-23CFF4FD47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8303" y="2321474"/>
            <a:ext cx="1252822" cy="14282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9D43A5-0045-AEB9-B393-9245F7B2E5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54" y="9080103"/>
            <a:ext cx="1986136" cy="14896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20A85B-F541-F159-7E01-3DC1CCCDD0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" y="6228089"/>
            <a:ext cx="1995227" cy="17897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B9E34B-F592-4C44-3180-C3112A27B6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7140" y="4325496"/>
            <a:ext cx="1866364" cy="18663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817074"/>
            <a:ext cx="20104100" cy="10020300"/>
            <a:chOff x="0" y="817074"/>
            <a:chExt cx="20104100" cy="10020300"/>
          </a:xfrm>
        </p:grpSpPr>
        <p:sp>
          <p:nvSpPr>
            <p:cNvPr id="4" name="object 4"/>
            <p:cNvSpPr/>
            <p:nvPr/>
          </p:nvSpPr>
          <p:spPr>
            <a:xfrm>
              <a:off x="0" y="1014922"/>
              <a:ext cx="20104100" cy="1103630"/>
            </a:xfrm>
            <a:custGeom>
              <a:avLst/>
              <a:gdLst/>
              <a:ahLst/>
              <a:cxnLst/>
              <a:rect l="l" t="t" r="r" b="b"/>
              <a:pathLst>
                <a:path w="20104100" h="1103630">
                  <a:moveTo>
                    <a:pt x="20104099" y="0"/>
                  </a:moveTo>
                  <a:lnTo>
                    <a:pt x="0" y="0"/>
                  </a:lnTo>
                  <a:lnTo>
                    <a:pt x="0" y="1103076"/>
                  </a:lnTo>
                  <a:lnTo>
                    <a:pt x="20104099" y="110307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0513" y="2117998"/>
              <a:ext cx="3062692" cy="31567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6224" y="2117998"/>
              <a:ext cx="339128" cy="87192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0513" y="5267787"/>
              <a:ext cx="3062692" cy="55694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0513" y="817074"/>
              <a:ext cx="3394839" cy="13009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586" y="2779882"/>
              <a:ext cx="7184796" cy="7175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60582" y="2784103"/>
              <a:ext cx="7195707" cy="71882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581093" y="1026622"/>
            <a:ext cx="314833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925" dirty="0">
                <a:solidFill>
                  <a:srgbClr val="3C3835"/>
                </a:solidFill>
                <a:latin typeface="Tahoma"/>
                <a:cs typeface="Tahoma"/>
              </a:rPr>
              <a:t>Д</a:t>
            </a:r>
            <a:r>
              <a:rPr sz="6600" spc="650" dirty="0">
                <a:solidFill>
                  <a:srgbClr val="3C3835"/>
                </a:solidFill>
                <a:latin typeface="Tahoma"/>
                <a:cs typeface="Tahoma"/>
              </a:rPr>
              <a:t>р</a:t>
            </a:r>
            <a:r>
              <a:rPr sz="6600" spc="385" dirty="0">
                <a:solidFill>
                  <a:srgbClr val="3C3835"/>
                </a:solidFill>
                <a:latin typeface="Tahoma"/>
                <a:cs typeface="Tahoma"/>
              </a:rPr>
              <a:t>у</a:t>
            </a:r>
            <a:r>
              <a:rPr sz="6600" spc="565" dirty="0">
                <a:solidFill>
                  <a:srgbClr val="3C3835"/>
                </a:solidFill>
                <a:latin typeface="Tahoma"/>
                <a:cs typeface="Tahoma"/>
              </a:rPr>
              <a:t>з</a:t>
            </a:r>
            <a:r>
              <a:rPr sz="6600" spc="229" dirty="0">
                <a:solidFill>
                  <a:srgbClr val="3C3835"/>
                </a:solidFill>
                <a:latin typeface="Tahoma"/>
                <a:cs typeface="Tahoma"/>
              </a:rPr>
              <a:t>ь</a:t>
            </a:r>
            <a:r>
              <a:rPr sz="6600" spc="550" dirty="0">
                <a:solidFill>
                  <a:srgbClr val="3C3835"/>
                </a:solidFill>
                <a:latin typeface="Tahoma"/>
                <a:cs typeface="Tahoma"/>
              </a:rPr>
              <a:t>я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435810" y="1026622"/>
            <a:ext cx="270700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b="0" spc="990" dirty="0">
                <a:latin typeface="Tahoma"/>
                <a:cs typeface="Tahoma"/>
              </a:rPr>
              <a:t>В</a:t>
            </a:r>
            <a:r>
              <a:rPr sz="6600" b="0" spc="894" dirty="0">
                <a:latin typeface="Tahoma"/>
                <a:cs typeface="Tahoma"/>
              </a:rPr>
              <a:t>р</a:t>
            </a:r>
            <a:r>
              <a:rPr sz="6600" b="0" spc="585" dirty="0">
                <a:latin typeface="Tahoma"/>
                <a:cs typeface="Tahoma"/>
              </a:rPr>
              <a:t>аги</a:t>
            </a:r>
            <a:endParaRPr sz="6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462" y="1826865"/>
            <a:ext cx="6116320" cy="9481185"/>
          </a:xfrm>
          <a:custGeom>
            <a:avLst/>
            <a:gdLst/>
            <a:ahLst/>
            <a:cxnLst/>
            <a:rect l="l" t="t" r="r" b="b"/>
            <a:pathLst>
              <a:path w="6116320" h="9481185">
                <a:moveTo>
                  <a:pt x="6116117" y="0"/>
                </a:moveTo>
                <a:lnTo>
                  <a:pt x="0" y="0"/>
                </a:lnTo>
                <a:lnTo>
                  <a:pt x="0" y="9481083"/>
                </a:lnTo>
                <a:lnTo>
                  <a:pt x="6116117" y="9481083"/>
                </a:lnTo>
                <a:lnTo>
                  <a:pt x="6116117" y="0"/>
                </a:lnTo>
                <a:close/>
              </a:path>
            </a:pathLst>
          </a:custGeom>
          <a:solidFill>
            <a:srgbClr val="9086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60186" y="1829818"/>
            <a:ext cx="6116320" cy="9479280"/>
          </a:xfrm>
          <a:custGeom>
            <a:avLst/>
            <a:gdLst/>
            <a:ahLst/>
            <a:cxnLst/>
            <a:rect l="l" t="t" r="r" b="b"/>
            <a:pathLst>
              <a:path w="6116319" h="9479280">
                <a:moveTo>
                  <a:pt x="6116117" y="0"/>
                </a:moveTo>
                <a:lnTo>
                  <a:pt x="0" y="0"/>
                </a:lnTo>
                <a:lnTo>
                  <a:pt x="0" y="9478737"/>
                </a:lnTo>
                <a:lnTo>
                  <a:pt x="6116117" y="9478737"/>
                </a:lnTo>
                <a:lnTo>
                  <a:pt x="6116117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85641" y="1829818"/>
            <a:ext cx="6116320" cy="9479280"/>
          </a:xfrm>
          <a:custGeom>
            <a:avLst/>
            <a:gdLst/>
            <a:ahLst/>
            <a:cxnLst/>
            <a:rect l="l" t="t" r="r" b="b"/>
            <a:pathLst>
              <a:path w="6116319" h="9479280">
                <a:moveTo>
                  <a:pt x="6116117" y="0"/>
                </a:moveTo>
                <a:lnTo>
                  <a:pt x="0" y="0"/>
                </a:lnTo>
                <a:lnTo>
                  <a:pt x="0" y="9478737"/>
                </a:lnTo>
                <a:lnTo>
                  <a:pt x="6116117" y="9478737"/>
                </a:lnTo>
                <a:lnTo>
                  <a:pt x="6116117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328713"/>
            <a:ext cx="20085050" cy="10795"/>
          </a:xfrm>
          <a:custGeom>
            <a:avLst/>
            <a:gdLst/>
            <a:ahLst/>
            <a:cxnLst/>
            <a:rect l="l" t="t" r="r" b="b"/>
            <a:pathLst>
              <a:path w="20085050" h="10794">
                <a:moveTo>
                  <a:pt x="0" y="0"/>
                </a:moveTo>
                <a:lnTo>
                  <a:pt x="0" y="10470"/>
                </a:lnTo>
                <a:lnTo>
                  <a:pt x="20084938" y="10470"/>
                </a:lnTo>
                <a:lnTo>
                  <a:pt x="20084938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61026" y="357554"/>
            <a:ext cx="9211945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735" dirty="0"/>
              <a:t>К</a:t>
            </a:r>
            <a:r>
              <a:rPr spc="-170" dirty="0"/>
              <a:t>т</a:t>
            </a:r>
            <a:r>
              <a:rPr spc="-250" dirty="0"/>
              <a:t>о</a:t>
            </a:r>
            <a:r>
              <a:rPr spc="-465" dirty="0"/>
              <a:t> </a:t>
            </a:r>
            <a:r>
              <a:rPr spc="-250" dirty="0"/>
              <a:t>наши</a:t>
            </a:r>
            <a:r>
              <a:rPr spc="-465" dirty="0"/>
              <a:t> </a:t>
            </a:r>
            <a:r>
              <a:rPr spc="-229" dirty="0"/>
              <a:t>в</a:t>
            </a:r>
            <a:r>
              <a:rPr spc="-310" dirty="0"/>
              <a:t>р</a:t>
            </a:r>
            <a:r>
              <a:rPr spc="-220" dirty="0"/>
              <a:t>аг</a:t>
            </a:r>
            <a:r>
              <a:rPr spc="-60" dirty="0"/>
              <a:t>и</a:t>
            </a:r>
            <a:r>
              <a:rPr spc="-210"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76251" y="2489059"/>
            <a:ext cx="427482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440" dirty="0">
                <a:solidFill>
                  <a:srgbClr val="F4EDEA"/>
                </a:solidFill>
                <a:latin typeface="Tahoma"/>
                <a:cs typeface="Tahoma"/>
              </a:rPr>
              <a:t>Вредные</a:t>
            </a:r>
            <a:r>
              <a:rPr sz="3700" spc="-215" dirty="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sz="3700" spc="385" dirty="0">
                <a:solidFill>
                  <a:srgbClr val="F4EDEA"/>
                </a:solidFill>
                <a:latin typeface="Tahoma"/>
                <a:cs typeface="Tahoma"/>
              </a:rPr>
              <a:t>вирусы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0354" y="2489059"/>
            <a:ext cx="479044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440" dirty="0">
                <a:solidFill>
                  <a:srgbClr val="F4EDEA"/>
                </a:solidFill>
                <a:latin typeface="Tahoma"/>
                <a:cs typeface="Tahoma"/>
              </a:rPr>
              <a:t>Вредные</a:t>
            </a:r>
            <a:r>
              <a:rPr sz="3700" spc="-210" dirty="0">
                <a:solidFill>
                  <a:srgbClr val="F4EDEA"/>
                </a:solidFill>
                <a:latin typeface="Tahoma"/>
                <a:cs typeface="Tahoma"/>
              </a:rPr>
              <a:t> </a:t>
            </a:r>
            <a:r>
              <a:rPr sz="3700" spc="355" dirty="0">
                <a:solidFill>
                  <a:srgbClr val="F4EDEA"/>
                </a:solidFill>
                <a:latin typeface="Tahoma"/>
                <a:cs typeface="Tahoma"/>
              </a:rPr>
              <a:t>бактерии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35346" y="2489059"/>
            <a:ext cx="5216525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335" dirty="0">
                <a:solidFill>
                  <a:srgbClr val="F4EDEA"/>
                </a:solidFill>
                <a:latin typeface="Tahoma"/>
                <a:cs typeface="Tahoma"/>
              </a:rPr>
              <a:t>Животные-паразиты</a:t>
            </a:r>
            <a:endParaRPr sz="37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418" y="4190280"/>
            <a:ext cx="5968216" cy="58657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1798" y="4390902"/>
            <a:ext cx="5282394" cy="546453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279715" y="4266655"/>
            <a:ext cx="5497830" cy="5360670"/>
            <a:chOff x="7279715" y="4266655"/>
            <a:chExt cx="5497830" cy="536067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9715" y="4266655"/>
              <a:ext cx="5137005" cy="25055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10993" y="4266655"/>
              <a:ext cx="366532" cy="53603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79715" y="6766429"/>
              <a:ext cx="5137005" cy="2860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85062" y="295519"/>
            <a:ext cx="17796510" cy="10845165"/>
            <a:chOff x="1085062" y="295519"/>
            <a:chExt cx="17796510" cy="10845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5062" y="456283"/>
              <a:ext cx="17796399" cy="106837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25781" y="6969600"/>
              <a:ext cx="2682875" cy="1797685"/>
            </a:xfrm>
            <a:custGeom>
              <a:avLst/>
              <a:gdLst/>
              <a:ahLst/>
              <a:cxnLst/>
              <a:rect l="l" t="t" r="r" b="b"/>
              <a:pathLst>
                <a:path w="2682875" h="1797684">
                  <a:moveTo>
                    <a:pt x="2682824" y="1053211"/>
                  </a:moveTo>
                  <a:lnTo>
                    <a:pt x="2679763" y="1010894"/>
                  </a:lnTo>
                  <a:lnTo>
                    <a:pt x="2670492" y="968832"/>
                  </a:lnTo>
                  <a:lnTo>
                    <a:pt x="2654998" y="927252"/>
                  </a:lnTo>
                  <a:lnTo>
                    <a:pt x="2633294" y="886421"/>
                  </a:lnTo>
                  <a:lnTo>
                    <a:pt x="2605354" y="846569"/>
                  </a:lnTo>
                  <a:lnTo>
                    <a:pt x="2571191" y="807974"/>
                  </a:lnTo>
                  <a:lnTo>
                    <a:pt x="2530805" y="770851"/>
                  </a:lnTo>
                  <a:lnTo>
                    <a:pt x="2484183" y="735469"/>
                  </a:lnTo>
                  <a:lnTo>
                    <a:pt x="2431326" y="702068"/>
                  </a:lnTo>
                  <a:lnTo>
                    <a:pt x="2391689" y="680567"/>
                  </a:lnTo>
                  <a:lnTo>
                    <a:pt x="2350338" y="660781"/>
                  </a:lnTo>
                  <a:lnTo>
                    <a:pt x="2307437" y="642708"/>
                  </a:lnTo>
                  <a:lnTo>
                    <a:pt x="2263102" y="626364"/>
                  </a:lnTo>
                  <a:lnTo>
                    <a:pt x="2217483" y="611733"/>
                  </a:lnTo>
                  <a:lnTo>
                    <a:pt x="2170734" y="598830"/>
                  </a:lnTo>
                  <a:lnTo>
                    <a:pt x="2122982" y="587641"/>
                  </a:lnTo>
                  <a:lnTo>
                    <a:pt x="2074367" y="578180"/>
                  </a:lnTo>
                  <a:lnTo>
                    <a:pt x="2025053" y="570433"/>
                  </a:lnTo>
                  <a:lnTo>
                    <a:pt x="1975167" y="564400"/>
                  </a:lnTo>
                  <a:lnTo>
                    <a:pt x="1924850" y="560095"/>
                  </a:lnTo>
                  <a:lnTo>
                    <a:pt x="1874240" y="557517"/>
                  </a:lnTo>
                  <a:lnTo>
                    <a:pt x="1823504" y="556653"/>
                  </a:lnTo>
                  <a:lnTo>
                    <a:pt x="1772754" y="557504"/>
                  </a:lnTo>
                  <a:lnTo>
                    <a:pt x="1722158" y="560082"/>
                  </a:lnTo>
                  <a:lnTo>
                    <a:pt x="1718500" y="560400"/>
                  </a:lnTo>
                  <a:lnTo>
                    <a:pt x="748144" y="0"/>
                  </a:lnTo>
                  <a:lnTo>
                    <a:pt x="0" y="431876"/>
                  </a:lnTo>
                  <a:lnTo>
                    <a:pt x="971105" y="992682"/>
                  </a:lnTo>
                  <a:lnTo>
                    <a:pt x="967155" y="1010539"/>
                  </a:lnTo>
                  <a:lnTo>
                    <a:pt x="964069" y="1052842"/>
                  </a:lnTo>
                  <a:lnTo>
                    <a:pt x="963968" y="1295831"/>
                  </a:lnTo>
                  <a:lnTo>
                    <a:pt x="964298" y="1295831"/>
                  </a:lnTo>
                  <a:lnTo>
                    <a:pt x="966724" y="1338681"/>
                  </a:lnTo>
                  <a:lnTo>
                    <a:pt x="975499" y="1381302"/>
                  </a:lnTo>
                  <a:lnTo>
                    <a:pt x="990650" y="1423441"/>
                  </a:lnTo>
                  <a:lnTo>
                    <a:pt x="1012177" y="1464843"/>
                  </a:lnTo>
                  <a:lnTo>
                    <a:pt x="1040066" y="1505242"/>
                  </a:lnTo>
                  <a:lnTo>
                    <a:pt x="1074356" y="1544383"/>
                  </a:lnTo>
                  <a:lnTo>
                    <a:pt x="1115021" y="1582013"/>
                  </a:lnTo>
                  <a:lnTo>
                    <a:pt x="1162088" y="1617865"/>
                  </a:lnTo>
                  <a:lnTo>
                    <a:pt x="1215555" y="1651698"/>
                  </a:lnTo>
                  <a:lnTo>
                    <a:pt x="1255191" y="1673212"/>
                  </a:lnTo>
                  <a:lnTo>
                    <a:pt x="1296530" y="1692998"/>
                  </a:lnTo>
                  <a:lnTo>
                    <a:pt x="1339443" y="1711058"/>
                  </a:lnTo>
                  <a:lnTo>
                    <a:pt x="1383779" y="1727415"/>
                  </a:lnTo>
                  <a:lnTo>
                    <a:pt x="1429397" y="1742033"/>
                  </a:lnTo>
                  <a:lnTo>
                    <a:pt x="1476146" y="1754949"/>
                  </a:lnTo>
                  <a:lnTo>
                    <a:pt x="1523898" y="1766138"/>
                  </a:lnTo>
                  <a:lnTo>
                    <a:pt x="1572514" y="1775599"/>
                  </a:lnTo>
                  <a:lnTo>
                    <a:pt x="1621828" y="1783346"/>
                  </a:lnTo>
                  <a:lnTo>
                    <a:pt x="1671713" y="1789366"/>
                  </a:lnTo>
                  <a:lnTo>
                    <a:pt x="1722031" y="1793671"/>
                  </a:lnTo>
                  <a:lnTo>
                    <a:pt x="1772640" y="1796262"/>
                  </a:lnTo>
                  <a:lnTo>
                    <a:pt x="1823377" y="1797126"/>
                  </a:lnTo>
                  <a:lnTo>
                    <a:pt x="1874126" y="1796275"/>
                  </a:lnTo>
                  <a:lnTo>
                    <a:pt x="1924723" y="1793697"/>
                  </a:lnTo>
                  <a:lnTo>
                    <a:pt x="1975040" y="1789404"/>
                  </a:lnTo>
                  <a:lnTo>
                    <a:pt x="2024938" y="1783384"/>
                  </a:lnTo>
                  <a:lnTo>
                    <a:pt x="2074252" y="1775650"/>
                  </a:lnTo>
                  <a:lnTo>
                    <a:pt x="2122868" y="1766189"/>
                  </a:lnTo>
                  <a:lnTo>
                    <a:pt x="2170620" y="1755013"/>
                  </a:lnTo>
                  <a:lnTo>
                    <a:pt x="2217382" y="1742122"/>
                  </a:lnTo>
                  <a:lnTo>
                    <a:pt x="2263000" y="1727504"/>
                  </a:lnTo>
                  <a:lnTo>
                    <a:pt x="2307336" y="1711159"/>
                  </a:lnTo>
                  <a:lnTo>
                    <a:pt x="2350249" y="1693100"/>
                  </a:lnTo>
                  <a:lnTo>
                    <a:pt x="2391600" y="1673326"/>
                  </a:lnTo>
                  <a:lnTo>
                    <a:pt x="2431237" y="1651825"/>
                  </a:lnTo>
                  <a:lnTo>
                    <a:pt x="2484704" y="1618005"/>
                  </a:lnTo>
                  <a:lnTo>
                    <a:pt x="2531783" y="1582166"/>
                  </a:lnTo>
                  <a:lnTo>
                    <a:pt x="2572461" y="1544548"/>
                  </a:lnTo>
                  <a:lnTo>
                    <a:pt x="2606751" y="1505407"/>
                  </a:lnTo>
                  <a:lnTo>
                    <a:pt x="2634653" y="1465008"/>
                  </a:lnTo>
                  <a:lnTo>
                    <a:pt x="2656179" y="1423619"/>
                  </a:lnTo>
                  <a:lnTo>
                    <a:pt x="2671343" y="1381480"/>
                  </a:lnTo>
                  <a:lnTo>
                    <a:pt x="2680131" y="1338859"/>
                  </a:lnTo>
                  <a:lnTo>
                    <a:pt x="2682557" y="1296009"/>
                  </a:lnTo>
                  <a:lnTo>
                    <a:pt x="2682798" y="1296009"/>
                  </a:lnTo>
                  <a:lnTo>
                    <a:pt x="2682824" y="1053211"/>
                  </a:lnTo>
                  <a:close/>
                </a:path>
              </a:pathLst>
            </a:custGeom>
            <a:solidFill>
              <a:srgbClr val="AB6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89755" y="7649092"/>
              <a:ext cx="1718945" cy="1118235"/>
            </a:xfrm>
            <a:custGeom>
              <a:avLst/>
              <a:gdLst/>
              <a:ahLst/>
              <a:cxnLst/>
              <a:rect l="l" t="t" r="r" b="b"/>
              <a:pathLst>
                <a:path w="1718945" h="1118234">
                  <a:moveTo>
                    <a:pt x="31" y="382805"/>
                  </a:moveTo>
                  <a:lnTo>
                    <a:pt x="0" y="616326"/>
                  </a:lnTo>
                  <a:lnTo>
                    <a:pt x="335" y="616326"/>
                  </a:lnTo>
                  <a:lnTo>
                    <a:pt x="337" y="622202"/>
                  </a:lnTo>
                  <a:lnTo>
                    <a:pt x="3409" y="663860"/>
                  </a:lnTo>
                  <a:lnTo>
                    <a:pt x="12714" y="705866"/>
                  </a:lnTo>
                  <a:lnTo>
                    <a:pt x="28212" y="747376"/>
                  </a:lnTo>
                  <a:lnTo>
                    <a:pt x="49910" y="788143"/>
                  </a:lnTo>
                  <a:lnTo>
                    <a:pt x="77812" y="827921"/>
                  </a:lnTo>
                  <a:lnTo>
                    <a:pt x="111926" y="866462"/>
                  </a:lnTo>
                  <a:lnTo>
                    <a:pt x="152255" y="903520"/>
                  </a:lnTo>
                  <a:lnTo>
                    <a:pt x="198805" y="938848"/>
                  </a:lnTo>
                  <a:lnTo>
                    <a:pt x="251583" y="972200"/>
                  </a:lnTo>
                  <a:lnTo>
                    <a:pt x="291226" y="993711"/>
                  </a:lnTo>
                  <a:lnTo>
                    <a:pt x="332579" y="1013501"/>
                  </a:lnTo>
                  <a:lnTo>
                    <a:pt x="375501" y="1031571"/>
                  </a:lnTo>
                  <a:lnTo>
                    <a:pt x="419848" y="1047921"/>
                  </a:lnTo>
                  <a:lnTo>
                    <a:pt x="465478" y="1062550"/>
                  </a:lnTo>
                  <a:lnTo>
                    <a:pt x="512248" y="1075459"/>
                  </a:lnTo>
                  <a:lnTo>
                    <a:pt x="560015" y="1086646"/>
                  </a:lnTo>
                  <a:lnTo>
                    <a:pt x="608637" y="1096113"/>
                  </a:lnTo>
                  <a:lnTo>
                    <a:pt x="657970" y="1103859"/>
                  </a:lnTo>
                  <a:lnTo>
                    <a:pt x="707996" y="1109894"/>
                  </a:lnTo>
                  <a:lnTo>
                    <a:pt x="758296" y="1114192"/>
                  </a:lnTo>
                  <a:lnTo>
                    <a:pt x="808887" y="1116771"/>
                  </a:lnTo>
                  <a:lnTo>
                    <a:pt x="859565" y="1117630"/>
                  </a:lnTo>
                  <a:lnTo>
                    <a:pt x="910327" y="1116770"/>
                  </a:lnTo>
                  <a:lnTo>
                    <a:pt x="960952" y="1114187"/>
                  </a:lnTo>
                  <a:lnTo>
                    <a:pt x="1011289" y="1109884"/>
                  </a:lnTo>
                  <a:lnTo>
                    <a:pt x="1061194" y="1103859"/>
                  </a:lnTo>
                  <a:lnTo>
                    <a:pt x="1110386" y="1096140"/>
                  </a:lnTo>
                  <a:lnTo>
                    <a:pt x="1158980" y="1086684"/>
                  </a:lnTo>
                  <a:lnTo>
                    <a:pt x="1206720" y="1075508"/>
                  </a:lnTo>
                  <a:lnTo>
                    <a:pt x="1253464" y="1062611"/>
                  </a:lnTo>
                  <a:lnTo>
                    <a:pt x="1299070" y="1047995"/>
                  </a:lnTo>
                  <a:lnTo>
                    <a:pt x="1343396" y="1031659"/>
                  </a:lnTo>
                  <a:lnTo>
                    <a:pt x="1386300" y="1013602"/>
                  </a:lnTo>
                  <a:lnTo>
                    <a:pt x="1427640" y="993824"/>
                  </a:lnTo>
                  <a:lnTo>
                    <a:pt x="1467274" y="972326"/>
                  </a:lnTo>
                  <a:lnTo>
                    <a:pt x="1520060" y="938986"/>
                  </a:lnTo>
                  <a:lnTo>
                    <a:pt x="1566618" y="903668"/>
                  </a:lnTo>
                  <a:lnTo>
                    <a:pt x="1603542" y="869753"/>
                  </a:lnTo>
                  <a:lnTo>
                    <a:pt x="859586" y="869753"/>
                  </a:lnTo>
                  <a:lnTo>
                    <a:pt x="808828" y="868893"/>
                  </a:lnTo>
                  <a:lnTo>
                    <a:pt x="758213" y="866311"/>
                  </a:lnTo>
                  <a:lnTo>
                    <a:pt x="707883" y="862009"/>
                  </a:lnTo>
                  <a:lnTo>
                    <a:pt x="657982" y="855986"/>
                  </a:lnTo>
                  <a:lnTo>
                    <a:pt x="608651" y="848242"/>
                  </a:lnTo>
                  <a:lnTo>
                    <a:pt x="560032" y="838777"/>
                  </a:lnTo>
                  <a:lnTo>
                    <a:pt x="512268" y="827591"/>
                  </a:lnTo>
                  <a:lnTo>
                    <a:pt x="465502" y="814684"/>
                  </a:lnTo>
                  <a:lnTo>
                    <a:pt x="419875" y="800056"/>
                  </a:lnTo>
                  <a:lnTo>
                    <a:pt x="375531" y="783707"/>
                  </a:lnTo>
                  <a:lnTo>
                    <a:pt x="332611" y="765637"/>
                  </a:lnTo>
                  <a:lnTo>
                    <a:pt x="291258" y="745846"/>
                  </a:lnTo>
                  <a:lnTo>
                    <a:pt x="251615" y="724333"/>
                  </a:lnTo>
                  <a:lnTo>
                    <a:pt x="200011" y="691801"/>
                  </a:lnTo>
                  <a:lnTo>
                    <a:pt x="154319" y="657379"/>
                  </a:lnTo>
                  <a:lnTo>
                    <a:pt x="114541" y="621297"/>
                  </a:lnTo>
                  <a:lnTo>
                    <a:pt x="80674" y="583784"/>
                  </a:lnTo>
                  <a:lnTo>
                    <a:pt x="52720" y="545071"/>
                  </a:lnTo>
                  <a:lnTo>
                    <a:pt x="30679" y="505386"/>
                  </a:lnTo>
                  <a:lnTo>
                    <a:pt x="14551" y="464961"/>
                  </a:lnTo>
                  <a:lnTo>
                    <a:pt x="4334" y="424024"/>
                  </a:lnTo>
                  <a:lnTo>
                    <a:pt x="31" y="382805"/>
                  </a:lnTo>
                  <a:close/>
                </a:path>
                <a:path w="1718945" h="1118234">
                  <a:moveTo>
                    <a:pt x="1718848" y="385517"/>
                  </a:moveTo>
                  <a:lnTo>
                    <a:pt x="1714222" y="426443"/>
                  </a:lnTo>
                  <a:lnTo>
                    <a:pt x="1703765" y="467078"/>
                  </a:lnTo>
                  <a:lnTo>
                    <a:pt x="1687477" y="507197"/>
                  </a:lnTo>
                  <a:lnTo>
                    <a:pt x="1665358" y="546574"/>
                  </a:lnTo>
                  <a:lnTo>
                    <a:pt x="1637407" y="584984"/>
                  </a:lnTo>
                  <a:lnTo>
                    <a:pt x="1603626" y="622202"/>
                  </a:lnTo>
                  <a:lnTo>
                    <a:pt x="1564014" y="658002"/>
                  </a:lnTo>
                  <a:lnTo>
                    <a:pt x="1518570" y="692159"/>
                  </a:lnTo>
                  <a:lnTo>
                    <a:pt x="1467295" y="724449"/>
                  </a:lnTo>
                  <a:lnTo>
                    <a:pt x="1427666" y="745943"/>
                  </a:lnTo>
                  <a:lnTo>
                    <a:pt x="1386329" y="765717"/>
                  </a:lnTo>
                  <a:lnTo>
                    <a:pt x="1343426" y="783773"/>
                  </a:lnTo>
                  <a:lnTo>
                    <a:pt x="1299099" y="800109"/>
                  </a:lnTo>
                  <a:lnTo>
                    <a:pt x="1253490" y="814725"/>
                  </a:lnTo>
                  <a:lnTo>
                    <a:pt x="1206743" y="827622"/>
                  </a:lnTo>
                  <a:lnTo>
                    <a:pt x="1159000" y="838799"/>
                  </a:lnTo>
                  <a:lnTo>
                    <a:pt x="1110402" y="848257"/>
                  </a:lnTo>
                  <a:lnTo>
                    <a:pt x="1061092" y="855996"/>
                  </a:lnTo>
                  <a:lnTo>
                    <a:pt x="1011214" y="862015"/>
                  </a:lnTo>
                  <a:lnTo>
                    <a:pt x="960908" y="866314"/>
                  </a:lnTo>
                  <a:lnTo>
                    <a:pt x="910318" y="868893"/>
                  </a:lnTo>
                  <a:lnTo>
                    <a:pt x="859586" y="869753"/>
                  </a:lnTo>
                  <a:lnTo>
                    <a:pt x="1603542" y="869753"/>
                  </a:lnTo>
                  <a:lnTo>
                    <a:pt x="1641077" y="828082"/>
                  </a:lnTo>
                  <a:lnTo>
                    <a:pt x="1668989" y="788309"/>
                  </a:lnTo>
                  <a:lnTo>
                    <a:pt x="1690695" y="747545"/>
                  </a:lnTo>
                  <a:lnTo>
                    <a:pt x="1706202" y="706038"/>
                  </a:lnTo>
                  <a:lnTo>
                    <a:pt x="1715514" y="664035"/>
                  </a:lnTo>
                  <a:lnTo>
                    <a:pt x="1718607" y="622202"/>
                  </a:lnTo>
                  <a:lnTo>
                    <a:pt x="1718596" y="616504"/>
                  </a:lnTo>
                  <a:lnTo>
                    <a:pt x="1718837" y="616504"/>
                  </a:lnTo>
                  <a:lnTo>
                    <a:pt x="1718848" y="385517"/>
                  </a:lnTo>
                  <a:close/>
                </a:path>
                <a:path w="1718945" h="1118234">
                  <a:moveTo>
                    <a:pt x="293195" y="0"/>
                  </a:moveTo>
                  <a:lnTo>
                    <a:pt x="282627" y="5442"/>
                  </a:lnTo>
                  <a:lnTo>
                    <a:pt x="272190" y="10994"/>
                  </a:lnTo>
                  <a:lnTo>
                    <a:pt x="261872" y="16664"/>
                  </a:lnTo>
                  <a:lnTo>
                    <a:pt x="251678" y="22449"/>
                  </a:lnTo>
                  <a:lnTo>
                    <a:pt x="261873" y="16663"/>
                  </a:lnTo>
                  <a:lnTo>
                    <a:pt x="272194" y="10993"/>
                  </a:lnTo>
                  <a:lnTo>
                    <a:pt x="282639" y="5438"/>
                  </a:lnTo>
                  <a:lnTo>
                    <a:pt x="293195" y="0"/>
                  </a:lnTo>
                  <a:close/>
                </a:path>
              </a:pathLst>
            </a:custGeom>
            <a:solidFill>
              <a:srgbClr val="7E55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90196" y="7526246"/>
              <a:ext cx="1718310" cy="993140"/>
            </a:xfrm>
            <a:custGeom>
              <a:avLst/>
              <a:gdLst/>
              <a:ahLst/>
              <a:cxnLst/>
              <a:rect l="l" t="t" r="r" b="b"/>
              <a:pathLst>
                <a:path w="1718309" h="993140">
                  <a:moveTo>
                    <a:pt x="859091" y="0"/>
                  </a:moveTo>
                  <a:lnTo>
                    <a:pt x="808347" y="854"/>
                  </a:lnTo>
                  <a:lnTo>
                    <a:pt x="757745" y="3429"/>
                  </a:lnTo>
                  <a:lnTo>
                    <a:pt x="707428" y="7724"/>
                  </a:lnTo>
                  <a:lnTo>
                    <a:pt x="657537" y="13740"/>
                  </a:lnTo>
                  <a:lnTo>
                    <a:pt x="608217" y="21476"/>
                  </a:lnTo>
                  <a:lnTo>
                    <a:pt x="559608" y="30932"/>
                  </a:lnTo>
                  <a:lnTo>
                    <a:pt x="511853" y="42109"/>
                  </a:lnTo>
                  <a:lnTo>
                    <a:pt x="465095" y="55006"/>
                  </a:lnTo>
                  <a:lnTo>
                    <a:pt x="419476" y="69624"/>
                  </a:lnTo>
                  <a:lnTo>
                    <a:pt x="375139" y="85962"/>
                  </a:lnTo>
                  <a:lnTo>
                    <a:pt x="332225" y="104020"/>
                  </a:lnTo>
                  <a:lnTo>
                    <a:pt x="290878" y="123799"/>
                  </a:lnTo>
                  <a:lnTo>
                    <a:pt x="251240" y="145299"/>
                  </a:lnTo>
                  <a:lnTo>
                    <a:pt x="205563" y="173776"/>
                  </a:lnTo>
                  <a:lnTo>
                    <a:pt x="164455" y="203735"/>
                  </a:lnTo>
                  <a:lnTo>
                    <a:pt x="127913" y="235022"/>
                  </a:lnTo>
                  <a:lnTo>
                    <a:pt x="95938" y="267479"/>
                  </a:lnTo>
                  <a:lnTo>
                    <a:pt x="68531" y="300951"/>
                  </a:lnTo>
                  <a:lnTo>
                    <a:pt x="45691" y="335282"/>
                  </a:lnTo>
                  <a:lnTo>
                    <a:pt x="27418" y="370315"/>
                  </a:lnTo>
                  <a:lnTo>
                    <a:pt x="13713" y="405895"/>
                  </a:lnTo>
                  <a:lnTo>
                    <a:pt x="3" y="478071"/>
                  </a:lnTo>
                  <a:lnTo>
                    <a:pt x="0" y="514354"/>
                  </a:lnTo>
                  <a:lnTo>
                    <a:pt x="4563" y="550560"/>
                  </a:lnTo>
                  <a:lnTo>
                    <a:pt x="27392" y="622114"/>
                  </a:lnTo>
                  <a:lnTo>
                    <a:pt x="45658" y="657151"/>
                  </a:lnTo>
                  <a:lnTo>
                    <a:pt x="68491" y="691486"/>
                  </a:lnTo>
                  <a:lnTo>
                    <a:pt x="95891" y="724963"/>
                  </a:lnTo>
                  <a:lnTo>
                    <a:pt x="127859" y="757426"/>
                  </a:lnTo>
                  <a:lnTo>
                    <a:pt x="164394" y="788720"/>
                  </a:lnTo>
                  <a:lnTo>
                    <a:pt x="205496" y="818687"/>
                  </a:lnTo>
                  <a:lnTo>
                    <a:pt x="251166" y="847173"/>
                  </a:lnTo>
                  <a:lnTo>
                    <a:pt x="290801" y="868681"/>
                  </a:lnTo>
                  <a:lnTo>
                    <a:pt x="332145" y="888469"/>
                  </a:lnTo>
                  <a:lnTo>
                    <a:pt x="375056" y="906537"/>
                  </a:lnTo>
                  <a:lnTo>
                    <a:pt x="419391" y="922884"/>
                  </a:lnTo>
                  <a:lnTo>
                    <a:pt x="465007" y="937511"/>
                  </a:lnTo>
                  <a:lnTo>
                    <a:pt x="511763" y="950419"/>
                  </a:lnTo>
                  <a:lnTo>
                    <a:pt x="559516" y="961606"/>
                  </a:lnTo>
                  <a:lnTo>
                    <a:pt x="608123" y="971072"/>
                  </a:lnTo>
                  <a:lnTo>
                    <a:pt x="657443" y="978819"/>
                  </a:lnTo>
                  <a:lnTo>
                    <a:pt x="707333" y="984845"/>
                  </a:lnTo>
                  <a:lnTo>
                    <a:pt x="757650" y="989151"/>
                  </a:lnTo>
                  <a:lnTo>
                    <a:pt x="808251" y="991736"/>
                  </a:lnTo>
                  <a:lnTo>
                    <a:pt x="858996" y="992601"/>
                  </a:lnTo>
                  <a:lnTo>
                    <a:pt x="909741" y="991746"/>
                  </a:lnTo>
                  <a:lnTo>
                    <a:pt x="960343" y="989171"/>
                  </a:lnTo>
                  <a:lnTo>
                    <a:pt x="1010661" y="984875"/>
                  </a:lnTo>
                  <a:lnTo>
                    <a:pt x="1060552" y="978859"/>
                  </a:lnTo>
                  <a:lnTo>
                    <a:pt x="1109873" y="971123"/>
                  </a:lnTo>
                  <a:lnTo>
                    <a:pt x="1158483" y="961666"/>
                  </a:lnTo>
                  <a:lnTo>
                    <a:pt x="1206238" y="950489"/>
                  </a:lnTo>
                  <a:lnTo>
                    <a:pt x="1252997" y="937592"/>
                  </a:lnTo>
                  <a:lnTo>
                    <a:pt x="1298616" y="922974"/>
                  </a:lnTo>
                  <a:lnTo>
                    <a:pt x="1342955" y="906636"/>
                  </a:lnTo>
                  <a:lnTo>
                    <a:pt x="1385869" y="888577"/>
                  </a:lnTo>
                  <a:lnTo>
                    <a:pt x="1427217" y="868798"/>
                  </a:lnTo>
                  <a:lnTo>
                    <a:pt x="1466857" y="847298"/>
                  </a:lnTo>
                  <a:lnTo>
                    <a:pt x="1512533" y="818821"/>
                  </a:lnTo>
                  <a:lnTo>
                    <a:pt x="1553642" y="788862"/>
                  </a:lnTo>
                  <a:lnTo>
                    <a:pt x="1590183" y="757575"/>
                  </a:lnTo>
                  <a:lnTo>
                    <a:pt x="1622157" y="725118"/>
                  </a:lnTo>
                  <a:lnTo>
                    <a:pt x="1649564" y="691646"/>
                  </a:lnTo>
                  <a:lnTo>
                    <a:pt x="1672403" y="657315"/>
                  </a:lnTo>
                  <a:lnTo>
                    <a:pt x="1690676" y="622282"/>
                  </a:lnTo>
                  <a:lnTo>
                    <a:pt x="1704381" y="586702"/>
                  </a:lnTo>
                  <a:lnTo>
                    <a:pt x="1718088" y="514527"/>
                  </a:lnTo>
                  <a:lnTo>
                    <a:pt x="1718091" y="478243"/>
                  </a:lnTo>
                  <a:lnTo>
                    <a:pt x="1713527" y="442037"/>
                  </a:lnTo>
                  <a:lnTo>
                    <a:pt x="1690697" y="370483"/>
                  </a:lnTo>
                  <a:lnTo>
                    <a:pt x="1672430" y="335446"/>
                  </a:lnTo>
                  <a:lnTo>
                    <a:pt x="1649597" y="301111"/>
                  </a:lnTo>
                  <a:lnTo>
                    <a:pt x="1622196" y="267634"/>
                  </a:lnTo>
                  <a:lnTo>
                    <a:pt x="1590228" y="235171"/>
                  </a:lnTo>
                  <a:lnTo>
                    <a:pt x="1553693" y="203877"/>
                  </a:lnTo>
                  <a:lnTo>
                    <a:pt x="1512590" y="173910"/>
                  </a:lnTo>
                  <a:lnTo>
                    <a:pt x="1466920" y="145424"/>
                  </a:lnTo>
                  <a:lnTo>
                    <a:pt x="1427285" y="123917"/>
                  </a:lnTo>
                  <a:lnTo>
                    <a:pt x="1385941" y="104130"/>
                  </a:lnTo>
                  <a:lnTo>
                    <a:pt x="1343030" y="86063"/>
                  </a:lnTo>
                  <a:lnTo>
                    <a:pt x="1298696" y="69716"/>
                  </a:lnTo>
                  <a:lnTo>
                    <a:pt x="1253079" y="55090"/>
                  </a:lnTo>
                  <a:lnTo>
                    <a:pt x="1206323" y="42183"/>
                  </a:lnTo>
                  <a:lnTo>
                    <a:pt x="1158570" y="30996"/>
                  </a:lnTo>
                  <a:lnTo>
                    <a:pt x="1109963" y="21530"/>
                  </a:lnTo>
                  <a:lnTo>
                    <a:pt x="1060643" y="13783"/>
                  </a:lnTo>
                  <a:lnTo>
                    <a:pt x="1010754" y="7757"/>
                  </a:lnTo>
                  <a:lnTo>
                    <a:pt x="960437" y="3451"/>
                  </a:lnTo>
                  <a:lnTo>
                    <a:pt x="909836" y="865"/>
                  </a:lnTo>
                  <a:lnTo>
                    <a:pt x="859091" y="0"/>
                  </a:lnTo>
                  <a:close/>
                </a:path>
              </a:pathLst>
            </a:custGeom>
            <a:solidFill>
              <a:srgbClr val="AB6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04740" y="7455252"/>
              <a:ext cx="1289050" cy="929640"/>
            </a:xfrm>
            <a:custGeom>
              <a:avLst/>
              <a:gdLst/>
              <a:ahLst/>
              <a:cxnLst/>
              <a:rect l="l" t="t" r="r" b="b"/>
              <a:pathLst>
                <a:path w="1289050" h="929640">
                  <a:moveTo>
                    <a:pt x="670596" y="5"/>
                  </a:moveTo>
                  <a:lnTo>
                    <a:pt x="618511" y="0"/>
                  </a:lnTo>
                  <a:lnTo>
                    <a:pt x="566563" y="2409"/>
                  </a:lnTo>
                  <a:lnTo>
                    <a:pt x="515025" y="7235"/>
                  </a:lnTo>
                  <a:lnTo>
                    <a:pt x="464171" y="14476"/>
                  </a:lnTo>
                  <a:lnTo>
                    <a:pt x="414275" y="24133"/>
                  </a:lnTo>
                  <a:lnTo>
                    <a:pt x="365610" y="36205"/>
                  </a:lnTo>
                  <a:lnTo>
                    <a:pt x="318450" y="50694"/>
                  </a:lnTo>
                  <a:lnTo>
                    <a:pt x="273069" y="67598"/>
                  </a:lnTo>
                  <a:lnTo>
                    <a:pt x="229740" y="86919"/>
                  </a:lnTo>
                  <a:lnTo>
                    <a:pt x="188737" y="108655"/>
                  </a:lnTo>
                  <a:lnTo>
                    <a:pt x="138645" y="141111"/>
                  </a:lnTo>
                  <a:lnTo>
                    <a:pt x="96274" y="175935"/>
                  </a:lnTo>
                  <a:lnTo>
                    <a:pt x="61619" y="212735"/>
                  </a:lnTo>
                  <a:lnTo>
                    <a:pt x="34676" y="251115"/>
                  </a:lnTo>
                  <a:lnTo>
                    <a:pt x="15440" y="290680"/>
                  </a:lnTo>
                  <a:lnTo>
                    <a:pt x="3907" y="331037"/>
                  </a:lnTo>
                  <a:lnTo>
                    <a:pt x="73" y="371789"/>
                  </a:lnTo>
                  <a:lnTo>
                    <a:pt x="0" y="554003"/>
                  </a:lnTo>
                  <a:lnTo>
                    <a:pt x="240" y="554003"/>
                  </a:lnTo>
                  <a:lnTo>
                    <a:pt x="3453" y="595300"/>
                  </a:lnTo>
                  <a:lnTo>
                    <a:pt x="14552" y="636222"/>
                  </a:lnTo>
                  <a:lnTo>
                    <a:pt x="33545" y="676360"/>
                  </a:lnTo>
                  <a:lnTo>
                    <a:pt x="60444" y="715303"/>
                  </a:lnTo>
                  <a:lnTo>
                    <a:pt x="95257" y="752643"/>
                  </a:lnTo>
                  <a:lnTo>
                    <a:pt x="137994" y="787970"/>
                  </a:lnTo>
                  <a:lnTo>
                    <a:pt x="188664" y="820874"/>
                  </a:lnTo>
                  <a:lnTo>
                    <a:pt x="229665" y="842619"/>
                  </a:lnTo>
                  <a:lnTo>
                    <a:pt x="272992" y="861949"/>
                  </a:lnTo>
                  <a:lnTo>
                    <a:pt x="318372" y="878863"/>
                  </a:lnTo>
                  <a:lnTo>
                    <a:pt x="365530" y="893362"/>
                  </a:lnTo>
                  <a:lnTo>
                    <a:pt x="414194" y="905445"/>
                  </a:lnTo>
                  <a:lnTo>
                    <a:pt x="464089" y="915113"/>
                  </a:lnTo>
                  <a:lnTo>
                    <a:pt x="514942" y="922365"/>
                  </a:lnTo>
                  <a:lnTo>
                    <a:pt x="566480" y="927202"/>
                  </a:lnTo>
                  <a:lnTo>
                    <a:pt x="618428" y="929623"/>
                  </a:lnTo>
                  <a:lnTo>
                    <a:pt x="670513" y="929628"/>
                  </a:lnTo>
                  <a:lnTo>
                    <a:pt x="722462" y="927218"/>
                  </a:lnTo>
                  <a:lnTo>
                    <a:pt x="774001" y="922392"/>
                  </a:lnTo>
                  <a:lnTo>
                    <a:pt x="824855" y="915150"/>
                  </a:lnTo>
                  <a:lnTo>
                    <a:pt x="874753" y="905493"/>
                  </a:lnTo>
                  <a:lnTo>
                    <a:pt x="923419" y="893420"/>
                  </a:lnTo>
                  <a:lnTo>
                    <a:pt x="970580" y="878931"/>
                  </a:lnTo>
                  <a:lnTo>
                    <a:pt x="1015964" y="862026"/>
                  </a:lnTo>
                  <a:lnTo>
                    <a:pt x="1059295" y="842705"/>
                  </a:lnTo>
                  <a:lnTo>
                    <a:pt x="1100301" y="820969"/>
                  </a:lnTo>
                  <a:lnTo>
                    <a:pt x="1150972" y="788073"/>
                  </a:lnTo>
                  <a:lnTo>
                    <a:pt x="1193712" y="752755"/>
                  </a:lnTo>
                  <a:lnTo>
                    <a:pt x="1228530" y="715422"/>
                  </a:lnTo>
                  <a:lnTo>
                    <a:pt x="1255434" y="676484"/>
                  </a:lnTo>
                  <a:lnTo>
                    <a:pt x="1274434" y="636350"/>
                  </a:lnTo>
                  <a:lnTo>
                    <a:pt x="1285538" y="595428"/>
                  </a:lnTo>
                  <a:lnTo>
                    <a:pt x="1288756" y="554129"/>
                  </a:lnTo>
                  <a:lnTo>
                    <a:pt x="1288934" y="554129"/>
                  </a:lnTo>
                  <a:lnTo>
                    <a:pt x="1288955" y="372061"/>
                  </a:lnTo>
                  <a:lnTo>
                    <a:pt x="1285149" y="331293"/>
                  </a:lnTo>
                  <a:lnTo>
                    <a:pt x="1273638" y="290916"/>
                  </a:lnTo>
                  <a:lnTo>
                    <a:pt x="1254417" y="251327"/>
                  </a:lnTo>
                  <a:lnTo>
                    <a:pt x="1227483" y="212920"/>
                  </a:lnTo>
                  <a:lnTo>
                    <a:pt x="1192830" y="176092"/>
                  </a:lnTo>
                  <a:lnTo>
                    <a:pt x="1150455" y="141236"/>
                  </a:lnTo>
                  <a:lnTo>
                    <a:pt x="1100353" y="108749"/>
                  </a:lnTo>
                  <a:lnTo>
                    <a:pt x="1059354" y="87006"/>
                  </a:lnTo>
                  <a:lnTo>
                    <a:pt x="1016028" y="67677"/>
                  </a:lnTo>
                  <a:lnTo>
                    <a:pt x="970649" y="50764"/>
                  </a:lnTo>
                  <a:lnTo>
                    <a:pt x="923491" y="36266"/>
                  </a:lnTo>
                  <a:lnTo>
                    <a:pt x="874828" y="24183"/>
                  </a:lnTo>
                  <a:lnTo>
                    <a:pt x="824933" y="14516"/>
                  </a:lnTo>
                  <a:lnTo>
                    <a:pt x="774081" y="7263"/>
                  </a:lnTo>
                  <a:lnTo>
                    <a:pt x="722543" y="2427"/>
                  </a:lnTo>
                  <a:lnTo>
                    <a:pt x="670596" y="5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04641" y="7455252"/>
              <a:ext cx="1289685" cy="744220"/>
            </a:xfrm>
            <a:custGeom>
              <a:avLst/>
              <a:gdLst/>
              <a:ahLst/>
              <a:cxnLst/>
              <a:rect l="l" t="t" r="r" b="b"/>
              <a:pathLst>
                <a:path w="1289684" h="744220">
                  <a:moveTo>
                    <a:pt x="670699" y="5"/>
                  </a:moveTo>
                  <a:lnTo>
                    <a:pt x="618614" y="0"/>
                  </a:lnTo>
                  <a:lnTo>
                    <a:pt x="566665" y="2409"/>
                  </a:lnTo>
                  <a:lnTo>
                    <a:pt x="515127" y="7235"/>
                  </a:lnTo>
                  <a:lnTo>
                    <a:pt x="464272" y="14476"/>
                  </a:lnTo>
                  <a:lnTo>
                    <a:pt x="414375" y="24133"/>
                  </a:lnTo>
                  <a:lnTo>
                    <a:pt x="365709" y="36205"/>
                  </a:lnTo>
                  <a:lnTo>
                    <a:pt x="318548" y="50694"/>
                  </a:lnTo>
                  <a:lnTo>
                    <a:pt x="273166" y="67598"/>
                  </a:lnTo>
                  <a:lnTo>
                    <a:pt x="229836" y="86919"/>
                  </a:lnTo>
                  <a:lnTo>
                    <a:pt x="188831" y="108655"/>
                  </a:lnTo>
                  <a:lnTo>
                    <a:pt x="144576" y="136918"/>
                  </a:lnTo>
                  <a:lnTo>
                    <a:pt x="106222" y="167033"/>
                  </a:lnTo>
                  <a:lnTo>
                    <a:pt x="73767" y="198736"/>
                  </a:lnTo>
                  <a:lnTo>
                    <a:pt x="47213" y="231761"/>
                  </a:lnTo>
                  <a:lnTo>
                    <a:pt x="26559" y="265846"/>
                  </a:lnTo>
                  <a:lnTo>
                    <a:pt x="2953" y="336132"/>
                  </a:lnTo>
                  <a:lnTo>
                    <a:pt x="0" y="371806"/>
                  </a:lnTo>
                  <a:lnTo>
                    <a:pt x="2947" y="407479"/>
                  </a:lnTo>
                  <a:lnTo>
                    <a:pt x="26541" y="477771"/>
                  </a:lnTo>
                  <a:lnTo>
                    <a:pt x="47189" y="511860"/>
                  </a:lnTo>
                  <a:lnTo>
                    <a:pt x="73736" y="544891"/>
                  </a:lnTo>
                  <a:lnTo>
                    <a:pt x="106184" y="576600"/>
                  </a:lnTo>
                  <a:lnTo>
                    <a:pt x="144532" y="606723"/>
                  </a:lnTo>
                  <a:lnTo>
                    <a:pt x="188779" y="634995"/>
                  </a:lnTo>
                  <a:lnTo>
                    <a:pt x="229780" y="656740"/>
                  </a:lnTo>
                  <a:lnTo>
                    <a:pt x="273107" y="676070"/>
                  </a:lnTo>
                  <a:lnTo>
                    <a:pt x="318487" y="692984"/>
                  </a:lnTo>
                  <a:lnTo>
                    <a:pt x="365646" y="707483"/>
                  </a:lnTo>
                  <a:lnTo>
                    <a:pt x="414309" y="719566"/>
                  </a:lnTo>
                  <a:lnTo>
                    <a:pt x="464204" y="729234"/>
                  </a:lnTo>
                  <a:lnTo>
                    <a:pt x="515058" y="736486"/>
                  </a:lnTo>
                  <a:lnTo>
                    <a:pt x="566595" y="741323"/>
                  </a:lnTo>
                  <a:lnTo>
                    <a:pt x="618543" y="743744"/>
                  </a:lnTo>
                  <a:lnTo>
                    <a:pt x="670629" y="743749"/>
                  </a:lnTo>
                  <a:lnTo>
                    <a:pt x="722577" y="741339"/>
                  </a:lnTo>
                  <a:lnTo>
                    <a:pt x="774116" y="736513"/>
                  </a:lnTo>
                  <a:lnTo>
                    <a:pt x="824971" y="729271"/>
                  </a:lnTo>
                  <a:lnTo>
                    <a:pt x="874868" y="719614"/>
                  </a:lnTo>
                  <a:lnTo>
                    <a:pt x="923534" y="707540"/>
                  </a:lnTo>
                  <a:lnTo>
                    <a:pt x="970696" y="693051"/>
                  </a:lnTo>
                  <a:lnTo>
                    <a:pt x="1016079" y="676147"/>
                  </a:lnTo>
                  <a:lnTo>
                    <a:pt x="1059410" y="656826"/>
                  </a:lnTo>
                  <a:lnTo>
                    <a:pt x="1100416" y="635089"/>
                  </a:lnTo>
                  <a:lnTo>
                    <a:pt x="1144670" y="606827"/>
                  </a:lnTo>
                  <a:lnTo>
                    <a:pt x="1183023" y="576712"/>
                  </a:lnTo>
                  <a:lnTo>
                    <a:pt x="1215477" y="545009"/>
                  </a:lnTo>
                  <a:lnTo>
                    <a:pt x="1242030" y="511983"/>
                  </a:lnTo>
                  <a:lnTo>
                    <a:pt x="1262683" y="477899"/>
                  </a:lnTo>
                  <a:lnTo>
                    <a:pt x="1286290" y="407612"/>
                  </a:lnTo>
                  <a:lnTo>
                    <a:pt x="1289243" y="371939"/>
                  </a:lnTo>
                  <a:lnTo>
                    <a:pt x="1286296" y="336265"/>
                  </a:lnTo>
                  <a:lnTo>
                    <a:pt x="1262701" y="265974"/>
                  </a:lnTo>
                  <a:lnTo>
                    <a:pt x="1242053" y="231885"/>
                  </a:lnTo>
                  <a:lnTo>
                    <a:pt x="1215505" y="198854"/>
                  </a:lnTo>
                  <a:lnTo>
                    <a:pt x="1183056" y="167144"/>
                  </a:lnTo>
                  <a:lnTo>
                    <a:pt x="1144707" y="137021"/>
                  </a:lnTo>
                  <a:lnTo>
                    <a:pt x="1100458" y="108749"/>
                  </a:lnTo>
                  <a:lnTo>
                    <a:pt x="1059458" y="87006"/>
                  </a:lnTo>
                  <a:lnTo>
                    <a:pt x="1016132" y="67677"/>
                  </a:lnTo>
                  <a:lnTo>
                    <a:pt x="970754" y="50764"/>
                  </a:lnTo>
                  <a:lnTo>
                    <a:pt x="923596" y="36266"/>
                  </a:lnTo>
                  <a:lnTo>
                    <a:pt x="874933" y="24183"/>
                  </a:lnTo>
                  <a:lnTo>
                    <a:pt x="825038" y="14516"/>
                  </a:lnTo>
                  <a:lnTo>
                    <a:pt x="774185" y="7263"/>
                  </a:lnTo>
                  <a:lnTo>
                    <a:pt x="722647" y="2427"/>
                  </a:lnTo>
                  <a:lnTo>
                    <a:pt x="670699" y="5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42220" y="7476197"/>
              <a:ext cx="1214120" cy="702310"/>
            </a:xfrm>
            <a:custGeom>
              <a:avLst/>
              <a:gdLst/>
              <a:ahLst/>
              <a:cxnLst/>
              <a:rect l="l" t="t" r="r" b="b"/>
              <a:pathLst>
                <a:path w="1214120" h="702309">
                  <a:moveTo>
                    <a:pt x="607074" y="0"/>
                  </a:moveTo>
                  <a:lnTo>
                    <a:pt x="555271" y="1263"/>
                  </a:lnTo>
                  <a:lnTo>
                    <a:pt x="503772" y="5064"/>
                  </a:lnTo>
                  <a:lnTo>
                    <a:pt x="452880" y="11403"/>
                  </a:lnTo>
                  <a:lnTo>
                    <a:pt x="402898" y="20281"/>
                  </a:lnTo>
                  <a:lnTo>
                    <a:pt x="354130" y="31696"/>
                  </a:lnTo>
                  <a:lnTo>
                    <a:pt x="306878" y="45649"/>
                  </a:lnTo>
                  <a:lnTo>
                    <a:pt x="261448" y="62141"/>
                  </a:lnTo>
                  <a:lnTo>
                    <a:pt x="218141" y="81171"/>
                  </a:lnTo>
                  <a:lnTo>
                    <a:pt x="177262" y="102739"/>
                  </a:lnTo>
                  <a:lnTo>
                    <a:pt x="132950" y="131228"/>
                  </a:lnTo>
                  <a:lnTo>
                    <a:pt x="94967" y="161686"/>
                  </a:lnTo>
                  <a:lnTo>
                    <a:pt x="63315" y="193810"/>
                  </a:lnTo>
                  <a:lnTo>
                    <a:pt x="37992" y="227297"/>
                  </a:lnTo>
                  <a:lnTo>
                    <a:pt x="18999" y="261844"/>
                  </a:lnTo>
                  <a:lnTo>
                    <a:pt x="3" y="332908"/>
                  </a:lnTo>
                  <a:lnTo>
                    <a:pt x="0" y="368819"/>
                  </a:lnTo>
                  <a:lnTo>
                    <a:pt x="6326" y="404580"/>
                  </a:lnTo>
                  <a:lnTo>
                    <a:pt x="37970" y="474438"/>
                  </a:lnTo>
                  <a:lnTo>
                    <a:pt x="63287" y="507931"/>
                  </a:lnTo>
                  <a:lnTo>
                    <a:pt x="94935" y="540061"/>
                  </a:lnTo>
                  <a:lnTo>
                    <a:pt x="132912" y="570528"/>
                  </a:lnTo>
                  <a:lnTo>
                    <a:pt x="177220" y="599027"/>
                  </a:lnTo>
                  <a:lnTo>
                    <a:pt x="218093" y="620604"/>
                  </a:lnTo>
                  <a:lnTo>
                    <a:pt x="261394" y="639643"/>
                  </a:lnTo>
                  <a:lnTo>
                    <a:pt x="306820" y="656145"/>
                  </a:lnTo>
                  <a:lnTo>
                    <a:pt x="354067" y="670109"/>
                  </a:lnTo>
                  <a:lnTo>
                    <a:pt x="402833" y="681535"/>
                  </a:lnTo>
                  <a:lnTo>
                    <a:pt x="452812" y="690423"/>
                  </a:lnTo>
                  <a:lnTo>
                    <a:pt x="503703" y="696773"/>
                  </a:lnTo>
                  <a:lnTo>
                    <a:pt x="555201" y="700586"/>
                  </a:lnTo>
                  <a:lnTo>
                    <a:pt x="607003" y="701860"/>
                  </a:lnTo>
                  <a:lnTo>
                    <a:pt x="658805" y="700597"/>
                  </a:lnTo>
                  <a:lnTo>
                    <a:pt x="710304" y="696796"/>
                  </a:lnTo>
                  <a:lnTo>
                    <a:pt x="761197" y="690457"/>
                  </a:lnTo>
                  <a:lnTo>
                    <a:pt x="811179" y="681579"/>
                  </a:lnTo>
                  <a:lnTo>
                    <a:pt x="859948" y="670164"/>
                  </a:lnTo>
                  <a:lnTo>
                    <a:pt x="907200" y="656210"/>
                  </a:lnTo>
                  <a:lnTo>
                    <a:pt x="952631" y="639719"/>
                  </a:lnTo>
                  <a:lnTo>
                    <a:pt x="995938" y="620689"/>
                  </a:lnTo>
                  <a:lnTo>
                    <a:pt x="1036817" y="599121"/>
                  </a:lnTo>
                  <a:lnTo>
                    <a:pt x="1081129" y="570632"/>
                  </a:lnTo>
                  <a:lnTo>
                    <a:pt x="1119112" y="540173"/>
                  </a:lnTo>
                  <a:lnTo>
                    <a:pt x="1150764" y="508049"/>
                  </a:lnTo>
                  <a:lnTo>
                    <a:pt x="1176087" y="474562"/>
                  </a:lnTo>
                  <a:lnTo>
                    <a:pt x="1195081" y="440014"/>
                  </a:lnTo>
                  <a:lnTo>
                    <a:pt x="1214077" y="368949"/>
                  </a:lnTo>
                  <a:lnTo>
                    <a:pt x="1214081" y="333037"/>
                  </a:lnTo>
                  <a:lnTo>
                    <a:pt x="1207755" y="297276"/>
                  </a:lnTo>
                  <a:lnTo>
                    <a:pt x="1176113" y="227417"/>
                  </a:lnTo>
                  <a:lnTo>
                    <a:pt x="1150797" y="193925"/>
                  </a:lnTo>
                  <a:lnTo>
                    <a:pt x="1119151" y="161795"/>
                  </a:lnTo>
                  <a:lnTo>
                    <a:pt x="1081175" y="131330"/>
                  </a:lnTo>
                  <a:lnTo>
                    <a:pt x="1036869" y="102833"/>
                  </a:lnTo>
                  <a:lnTo>
                    <a:pt x="995993" y="81256"/>
                  </a:lnTo>
                  <a:lnTo>
                    <a:pt x="952690" y="62217"/>
                  </a:lnTo>
                  <a:lnTo>
                    <a:pt x="907262" y="45715"/>
                  </a:lnTo>
                  <a:lnTo>
                    <a:pt x="860012" y="31751"/>
                  </a:lnTo>
                  <a:lnTo>
                    <a:pt x="811246" y="20325"/>
                  </a:lnTo>
                  <a:lnTo>
                    <a:pt x="761265" y="11437"/>
                  </a:lnTo>
                  <a:lnTo>
                    <a:pt x="710374" y="5087"/>
                  </a:lnTo>
                  <a:lnTo>
                    <a:pt x="658876" y="1274"/>
                  </a:lnTo>
                  <a:lnTo>
                    <a:pt x="607074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59125" y="7644630"/>
              <a:ext cx="1180465" cy="534035"/>
            </a:xfrm>
            <a:custGeom>
              <a:avLst/>
              <a:gdLst/>
              <a:ahLst/>
              <a:cxnLst/>
              <a:rect l="l" t="t" r="r" b="b"/>
              <a:pathLst>
                <a:path w="1180465" h="534034">
                  <a:moveTo>
                    <a:pt x="590152" y="0"/>
                  </a:moveTo>
                  <a:lnTo>
                    <a:pt x="538349" y="1264"/>
                  </a:lnTo>
                  <a:lnTo>
                    <a:pt x="486851" y="5065"/>
                  </a:lnTo>
                  <a:lnTo>
                    <a:pt x="435958" y="11405"/>
                  </a:lnTo>
                  <a:lnTo>
                    <a:pt x="385976" y="20282"/>
                  </a:lnTo>
                  <a:lnTo>
                    <a:pt x="337208" y="31697"/>
                  </a:lnTo>
                  <a:lnTo>
                    <a:pt x="289957" y="45650"/>
                  </a:lnTo>
                  <a:lnTo>
                    <a:pt x="244526" y="62141"/>
                  </a:lnTo>
                  <a:lnTo>
                    <a:pt x="201219" y="81170"/>
                  </a:lnTo>
                  <a:lnTo>
                    <a:pt x="160340" y="102736"/>
                  </a:lnTo>
                  <a:lnTo>
                    <a:pt x="114902" y="132037"/>
                  </a:lnTo>
                  <a:lnTo>
                    <a:pt x="76152" y="163407"/>
                  </a:lnTo>
                  <a:lnTo>
                    <a:pt x="44087" y="196518"/>
                  </a:lnTo>
                  <a:lnTo>
                    <a:pt x="18704" y="231044"/>
                  </a:lnTo>
                  <a:lnTo>
                    <a:pt x="0" y="266658"/>
                  </a:lnTo>
                  <a:lnTo>
                    <a:pt x="18698" y="302264"/>
                  </a:lnTo>
                  <a:lnTo>
                    <a:pt x="44076" y="336789"/>
                  </a:lnTo>
                  <a:lnTo>
                    <a:pt x="76135" y="369905"/>
                  </a:lnTo>
                  <a:lnTo>
                    <a:pt x="114882" y="401281"/>
                  </a:lnTo>
                  <a:lnTo>
                    <a:pt x="160319" y="430590"/>
                  </a:lnTo>
                  <a:lnTo>
                    <a:pt x="201192" y="452167"/>
                  </a:lnTo>
                  <a:lnTo>
                    <a:pt x="244493" y="471206"/>
                  </a:lnTo>
                  <a:lnTo>
                    <a:pt x="289918" y="487707"/>
                  </a:lnTo>
                  <a:lnTo>
                    <a:pt x="337165" y="501671"/>
                  </a:lnTo>
                  <a:lnTo>
                    <a:pt x="385930" y="513097"/>
                  </a:lnTo>
                  <a:lnTo>
                    <a:pt x="435909" y="521985"/>
                  </a:lnTo>
                  <a:lnTo>
                    <a:pt x="486799" y="528336"/>
                  </a:lnTo>
                  <a:lnTo>
                    <a:pt x="538297" y="532148"/>
                  </a:lnTo>
                  <a:lnTo>
                    <a:pt x="590098" y="533423"/>
                  </a:lnTo>
                  <a:lnTo>
                    <a:pt x="641900" y="532160"/>
                  </a:lnTo>
                  <a:lnTo>
                    <a:pt x="693399" y="528358"/>
                  </a:lnTo>
                  <a:lnTo>
                    <a:pt x="744291" y="522019"/>
                  </a:lnTo>
                  <a:lnTo>
                    <a:pt x="794274" y="513142"/>
                  </a:lnTo>
                  <a:lnTo>
                    <a:pt x="843043" y="501727"/>
                  </a:lnTo>
                  <a:lnTo>
                    <a:pt x="890295" y="487773"/>
                  </a:lnTo>
                  <a:lnTo>
                    <a:pt x="935727" y="471282"/>
                  </a:lnTo>
                  <a:lnTo>
                    <a:pt x="979035" y="452252"/>
                  </a:lnTo>
                  <a:lnTo>
                    <a:pt x="1019916" y="430684"/>
                  </a:lnTo>
                  <a:lnTo>
                    <a:pt x="1065349" y="401382"/>
                  </a:lnTo>
                  <a:lnTo>
                    <a:pt x="1104097" y="370011"/>
                  </a:lnTo>
                  <a:lnTo>
                    <a:pt x="1136161" y="336900"/>
                  </a:lnTo>
                  <a:lnTo>
                    <a:pt x="1161547" y="302378"/>
                  </a:lnTo>
                  <a:lnTo>
                    <a:pt x="1180257" y="266773"/>
                  </a:lnTo>
                  <a:lnTo>
                    <a:pt x="1161557" y="231162"/>
                  </a:lnTo>
                  <a:lnTo>
                    <a:pt x="1136178" y="196632"/>
                  </a:lnTo>
                  <a:lnTo>
                    <a:pt x="1104119" y="163514"/>
                  </a:lnTo>
                  <a:lnTo>
                    <a:pt x="1065376" y="132133"/>
                  </a:lnTo>
                  <a:lnTo>
                    <a:pt x="1019948" y="102820"/>
                  </a:lnTo>
                  <a:lnTo>
                    <a:pt x="979072" y="81245"/>
                  </a:lnTo>
                  <a:lnTo>
                    <a:pt x="935768" y="62207"/>
                  </a:lnTo>
                  <a:lnTo>
                    <a:pt x="890340" y="45707"/>
                  </a:lnTo>
                  <a:lnTo>
                    <a:pt x="843091" y="31745"/>
                  </a:lnTo>
                  <a:lnTo>
                    <a:pt x="794324" y="20320"/>
                  </a:lnTo>
                  <a:lnTo>
                    <a:pt x="744343" y="11434"/>
                  </a:lnTo>
                  <a:lnTo>
                    <a:pt x="693452" y="5085"/>
                  </a:lnTo>
                  <a:lnTo>
                    <a:pt x="641954" y="1273"/>
                  </a:lnTo>
                  <a:lnTo>
                    <a:pt x="590152" y="0"/>
                  </a:lnTo>
                  <a:close/>
                </a:path>
              </a:pathLst>
            </a:custGeom>
            <a:solidFill>
              <a:srgbClr val="F1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94955" y="7823307"/>
              <a:ext cx="403225" cy="200025"/>
            </a:xfrm>
            <a:custGeom>
              <a:avLst/>
              <a:gdLst/>
              <a:ahLst/>
              <a:cxnLst/>
              <a:rect l="l" t="t" r="r" b="b"/>
              <a:pathLst>
                <a:path w="403225" h="200025">
                  <a:moveTo>
                    <a:pt x="308597" y="88061"/>
                  </a:moveTo>
                  <a:lnTo>
                    <a:pt x="263398" y="25069"/>
                  </a:lnTo>
                  <a:lnTo>
                    <a:pt x="223354" y="8356"/>
                  </a:lnTo>
                  <a:lnTo>
                    <a:pt x="177914" y="12"/>
                  </a:lnTo>
                  <a:lnTo>
                    <a:pt x="130683" y="0"/>
                  </a:lnTo>
                  <a:lnTo>
                    <a:pt x="85242" y="8343"/>
                  </a:lnTo>
                  <a:lnTo>
                    <a:pt x="45199" y="25044"/>
                  </a:lnTo>
                  <a:lnTo>
                    <a:pt x="11303" y="54508"/>
                  </a:lnTo>
                  <a:lnTo>
                    <a:pt x="0" y="88023"/>
                  </a:lnTo>
                  <a:lnTo>
                    <a:pt x="11290" y="121551"/>
                  </a:lnTo>
                  <a:lnTo>
                    <a:pt x="45186" y="151015"/>
                  </a:lnTo>
                  <a:lnTo>
                    <a:pt x="85229" y="167716"/>
                  </a:lnTo>
                  <a:lnTo>
                    <a:pt x="130670" y="176072"/>
                  </a:lnTo>
                  <a:lnTo>
                    <a:pt x="177901" y="176085"/>
                  </a:lnTo>
                  <a:lnTo>
                    <a:pt x="223342" y="167728"/>
                  </a:lnTo>
                  <a:lnTo>
                    <a:pt x="263385" y="151041"/>
                  </a:lnTo>
                  <a:lnTo>
                    <a:pt x="297294" y="121577"/>
                  </a:lnTo>
                  <a:lnTo>
                    <a:pt x="308597" y="88061"/>
                  </a:lnTo>
                  <a:close/>
                </a:path>
                <a:path w="403225" h="200025">
                  <a:moveTo>
                    <a:pt x="403148" y="172275"/>
                  </a:moveTo>
                  <a:lnTo>
                    <a:pt x="399656" y="161886"/>
                  </a:lnTo>
                  <a:lnTo>
                    <a:pt x="389153" y="152755"/>
                  </a:lnTo>
                  <a:lnTo>
                    <a:pt x="373341" y="146685"/>
                  </a:lnTo>
                  <a:lnTo>
                    <a:pt x="355346" y="144665"/>
                  </a:lnTo>
                  <a:lnTo>
                    <a:pt x="337350" y="146685"/>
                  </a:lnTo>
                  <a:lnTo>
                    <a:pt x="321538" y="152742"/>
                  </a:lnTo>
                  <a:lnTo>
                    <a:pt x="311035" y="161874"/>
                  </a:lnTo>
                  <a:lnTo>
                    <a:pt x="307530" y="172262"/>
                  </a:lnTo>
                  <a:lnTo>
                    <a:pt x="311035" y="182651"/>
                  </a:lnTo>
                  <a:lnTo>
                    <a:pt x="321538" y="191782"/>
                  </a:lnTo>
                  <a:lnTo>
                    <a:pt x="337350" y="197840"/>
                  </a:lnTo>
                  <a:lnTo>
                    <a:pt x="355333" y="199872"/>
                  </a:lnTo>
                  <a:lnTo>
                    <a:pt x="373329" y="197853"/>
                  </a:lnTo>
                  <a:lnTo>
                    <a:pt x="389140" y="191782"/>
                  </a:lnTo>
                  <a:lnTo>
                    <a:pt x="399643" y="182664"/>
                  </a:lnTo>
                  <a:lnTo>
                    <a:pt x="403148" y="172275"/>
                  </a:lnTo>
                  <a:close/>
                </a:path>
              </a:pathLst>
            </a:custGeom>
            <a:solidFill>
              <a:srgbClr val="AB6C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49247" y="7851171"/>
              <a:ext cx="229235" cy="144780"/>
            </a:xfrm>
            <a:custGeom>
              <a:avLst/>
              <a:gdLst/>
              <a:ahLst/>
              <a:cxnLst/>
              <a:rect l="l" t="t" r="r" b="b"/>
              <a:pathLst>
                <a:path w="229234" h="144779">
                  <a:moveTo>
                    <a:pt x="105803" y="30099"/>
                  </a:moveTo>
                  <a:lnTo>
                    <a:pt x="101650" y="18389"/>
                  </a:lnTo>
                  <a:lnTo>
                    <a:pt x="90309" y="8813"/>
                  </a:lnTo>
                  <a:lnTo>
                    <a:pt x="73494" y="2362"/>
                  </a:lnTo>
                  <a:lnTo>
                    <a:pt x="52908" y="0"/>
                  </a:lnTo>
                  <a:lnTo>
                    <a:pt x="32308" y="2362"/>
                  </a:lnTo>
                  <a:lnTo>
                    <a:pt x="15494" y="8813"/>
                  </a:lnTo>
                  <a:lnTo>
                    <a:pt x="4152" y="18376"/>
                  </a:lnTo>
                  <a:lnTo>
                    <a:pt x="0" y="30086"/>
                  </a:lnTo>
                  <a:lnTo>
                    <a:pt x="4152" y="41795"/>
                  </a:lnTo>
                  <a:lnTo>
                    <a:pt x="15494" y="51371"/>
                  </a:lnTo>
                  <a:lnTo>
                    <a:pt x="32308" y="57810"/>
                  </a:lnTo>
                  <a:lnTo>
                    <a:pt x="52920" y="60185"/>
                  </a:lnTo>
                  <a:lnTo>
                    <a:pt x="73507" y="57810"/>
                  </a:lnTo>
                  <a:lnTo>
                    <a:pt x="90322" y="51371"/>
                  </a:lnTo>
                  <a:lnTo>
                    <a:pt x="101650" y="41808"/>
                  </a:lnTo>
                  <a:lnTo>
                    <a:pt x="105803" y="30099"/>
                  </a:lnTo>
                  <a:close/>
                </a:path>
                <a:path w="229234" h="144779">
                  <a:moveTo>
                    <a:pt x="228930" y="129755"/>
                  </a:moveTo>
                  <a:lnTo>
                    <a:pt x="221615" y="125577"/>
                  </a:lnTo>
                  <a:lnTo>
                    <a:pt x="203530" y="125577"/>
                  </a:lnTo>
                  <a:lnTo>
                    <a:pt x="196202" y="129743"/>
                  </a:lnTo>
                  <a:lnTo>
                    <a:pt x="196202" y="140030"/>
                  </a:lnTo>
                  <a:lnTo>
                    <a:pt x="203530" y="144195"/>
                  </a:lnTo>
                  <a:lnTo>
                    <a:pt x="212572" y="144195"/>
                  </a:lnTo>
                  <a:lnTo>
                    <a:pt x="221615" y="144195"/>
                  </a:lnTo>
                  <a:lnTo>
                    <a:pt x="228930" y="140030"/>
                  </a:lnTo>
                  <a:lnTo>
                    <a:pt x="228930" y="129755"/>
                  </a:lnTo>
                  <a:close/>
                </a:path>
              </a:pathLst>
            </a:custGeom>
            <a:solidFill>
              <a:srgbClr val="D7B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9105" y="2513047"/>
              <a:ext cx="2224689" cy="40675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6685" y="6147913"/>
              <a:ext cx="1468505" cy="29426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42908" y="5854370"/>
              <a:ext cx="451058" cy="23551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03751" y="6515734"/>
              <a:ext cx="2604135" cy="1298575"/>
            </a:xfrm>
            <a:custGeom>
              <a:avLst/>
              <a:gdLst/>
              <a:ahLst/>
              <a:cxnLst/>
              <a:rect l="l" t="t" r="r" b="b"/>
              <a:pathLst>
                <a:path w="2604134" h="1298575">
                  <a:moveTo>
                    <a:pt x="2603721" y="0"/>
                  </a:moveTo>
                  <a:lnTo>
                    <a:pt x="444478" y="1246674"/>
                  </a:lnTo>
                  <a:lnTo>
                    <a:pt x="0" y="989959"/>
                  </a:lnTo>
                  <a:lnTo>
                    <a:pt x="0" y="1041706"/>
                  </a:lnTo>
                  <a:lnTo>
                    <a:pt x="444478" y="1298421"/>
                  </a:lnTo>
                  <a:lnTo>
                    <a:pt x="2603721" y="51747"/>
                  </a:lnTo>
                  <a:lnTo>
                    <a:pt x="2603721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03748" y="6318111"/>
              <a:ext cx="2604135" cy="1444625"/>
            </a:xfrm>
            <a:custGeom>
              <a:avLst/>
              <a:gdLst/>
              <a:ahLst/>
              <a:cxnLst/>
              <a:rect l="l" t="t" r="r" b="b"/>
              <a:pathLst>
                <a:path w="2604134" h="1444625">
                  <a:moveTo>
                    <a:pt x="2261648" y="0"/>
                  </a:moveTo>
                  <a:lnTo>
                    <a:pt x="2261648" y="191208"/>
                  </a:lnTo>
                  <a:lnTo>
                    <a:pt x="2284983" y="230011"/>
                  </a:lnTo>
                  <a:lnTo>
                    <a:pt x="2286274" y="270614"/>
                  </a:lnTo>
                  <a:lnTo>
                    <a:pt x="2265519" y="309780"/>
                  </a:lnTo>
                  <a:lnTo>
                    <a:pt x="2222717" y="344272"/>
                  </a:lnTo>
                  <a:lnTo>
                    <a:pt x="2182115" y="362881"/>
                  </a:lnTo>
                  <a:lnTo>
                    <a:pt x="2136754" y="375287"/>
                  </a:lnTo>
                  <a:lnTo>
                    <a:pt x="2088537" y="381490"/>
                  </a:lnTo>
                  <a:lnTo>
                    <a:pt x="2039368" y="381490"/>
                  </a:lnTo>
                  <a:lnTo>
                    <a:pt x="1991151" y="375287"/>
                  </a:lnTo>
                  <a:lnTo>
                    <a:pt x="1945789" y="362881"/>
                  </a:lnTo>
                  <a:lnTo>
                    <a:pt x="1905188" y="344272"/>
                  </a:lnTo>
                  <a:lnTo>
                    <a:pt x="1862060" y="309387"/>
                  </a:lnTo>
                  <a:lnTo>
                    <a:pt x="1841462" y="269795"/>
                  </a:lnTo>
                  <a:lnTo>
                    <a:pt x="1843347" y="228824"/>
                  </a:lnTo>
                  <a:lnTo>
                    <a:pt x="1867670" y="189805"/>
                  </a:lnTo>
                  <a:lnTo>
                    <a:pt x="1867670" y="109284"/>
                  </a:lnTo>
                  <a:lnTo>
                    <a:pt x="1781369" y="159167"/>
                  </a:lnTo>
                  <a:lnTo>
                    <a:pt x="1781369" y="207784"/>
                  </a:lnTo>
                  <a:lnTo>
                    <a:pt x="1780343" y="220290"/>
                  </a:lnTo>
                  <a:lnTo>
                    <a:pt x="1764951" y="256725"/>
                  </a:lnTo>
                  <a:lnTo>
                    <a:pt x="1752909" y="271101"/>
                  </a:lnTo>
                  <a:lnTo>
                    <a:pt x="1752909" y="483880"/>
                  </a:lnTo>
                  <a:lnTo>
                    <a:pt x="1776646" y="522759"/>
                  </a:lnTo>
                  <a:lnTo>
                    <a:pt x="1778195" y="563540"/>
                  </a:lnTo>
                  <a:lnTo>
                    <a:pt x="1757526" y="602911"/>
                  </a:lnTo>
                  <a:lnTo>
                    <a:pt x="1714607" y="637561"/>
                  </a:lnTo>
                  <a:lnTo>
                    <a:pt x="1674005" y="656170"/>
                  </a:lnTo>
                  <a:lnTo>
                    <a:pt x="1628644" y="668576"/>
                  </a:lnTo>
                  <a:lnTo>
                    <a:pt x="1580427" y="674779"/>
                  </a:lnTo>
                  <a:lnTo>
                    <a:pt x="1531258" y="674779"/>
                  </a:lnTo>
                  <a:lnTo>
                    <a:pt x="1483041" y="668576"/>
                  </a:lnTo>
                  <a:lnTo>
                    <a:pt x="1437679" y="656170"/>
                  </a:lnTo>
                  <a:lnTo>
                    <a:pt x="1397077" y="637561"/>
                  </a:lnTo>
                  <a:lnTo>
                    <a:pt x="1354089" y="602909"/>
                  </a:lnTo>
                  <a:lnTo>
                    <a:pt x="1333442" y="563522"/>
                  </a:lnTo>
                  <a:lnTo>
                    <a:pt x="1335076" y="522697"/>
                  </a:lnTo>
                  <a:lnTo>
                    <a:pt x="1358932" y="483733"/>
                  </a:lnTo>
                  <a:lnTo>
                    <a:pt x="1358932" y="402898"/>
                  </a:lnTo>
                  <a:lnTo>
                    <a:pt x="1272777" y="452614"/>
                  </a:lnTo>
                  <a:lnTo>
                    <a:pt x="1272777" y="501555"/>
                  </a:lnTo>
                  <a:lnTo>
                    <a:pt x="1271750" y="513990"/>
                  </a:lnTo>
                  <a:lnTo>
                    <a:pt x="1256213" y="550485"/>
                  </a:lnTo>
                  <a:lnTo>
                    <a:pt x="1244171" y="565029"/>
                  </a:lnTo>
                  <a:lnTo>
                    <a:pt x="1244171" y="776562"/>
                  </a:lnTo>
                  <a:lnTo>
                    <a:pt x="1268405" y="815577"/>
                  </a:lnTo>
                  <a:lnTo>
                    <a:pt x="1270258" y="856528"/>
                  </a:lnTo>
                  <a:lnTo>
                    <a:pt x="1249688" y="896074"/>
                  </a:lnTo>
                  <a:lnTo>
                    <a:pt x="1206654" y="930872"/>
                  </a:lnTo>
                  <a:lnTo>
                    <a:pt x="1166040" y="949477"/>
                  </a:lnTo>
                  <a:lnTo>
                    <a:pt x="1120655" y="961880"/>
                  </a:lnTo>
                  <a:lnTo>
                    <a:pt x="1072407" y="968082"/>
                  </a:lnTo>
                  <a:lnTo>
                    <a:pt x="1023204" y="968082"/>
                  </a:lnTo>
                  <a:lnTo>
                    <a:pt x="974956" y="961880"/>
                  </a:lnTo>
                  <a:lnTo>
                    <a:pt x="929571" y="949477"/>
                  </a:lnTo>
                  <a:lnTo>
                    <a:pt x="888957" y="930872"/>
                  </a:lnTo>
                  <a:lnTo>
                    <a:pt x="846185" y="896378"/>
                  </a:lnTo>
                  <a:lnTo>
                    <a:pt x="825487" y="857195"/>
                  </a:lnTo>
                  <a:lnTo>
                    <a:pt x="826833" y="816545"/>
                  </a:lnTo>
                  <a:lnTo>
                    <a:pt x="850194" y="777651"/>
                  </a:lnTo>
                  <a:lnTo>
                    <a:pt x="850194" y="696669"/>
                  </a:lnTo>
                  <a:lnTo>
                    <a:pt x="764207" y="746385"/>
                  </a:lnTo>
                  <a:lnTo>
                    <a:pt x="764207" y="795159"/>
                  </a:lnTo>
                  <a:lnTo>
                    <a:pt x="763177" y="807602"/>
                  </a:lnTo>
                  <a:lnTo>
                    <a:pt x="747621" y="844257"/>
                  </a:lnTo>
                  <a:lnTo>
                    <a:pt x="735433" y="858947"/>
                  </a:lnTo>
                  <a:lnTo>
                    <a:pt x="735433" y="1069234"/>
                  </a:lnTo>
                  <a:lnTo>
                    <a:pt x="760141" y="1108391"/>
                  </a:lnTo>
                  <a:lnTo>
                    <a:pt x="762250" y="1149513"/>
                  </a:lnTo>
                  <a:lnTo>
                    <a:pt x="741727" y="1189227"/>
                  </a:lnTo>
                  <a:lnTo>
                    <a:pt x="698544" y="1224161"/>
                  </a:lnTo>
                  <a:lnTo>
                    <a:pt x="657938" y="1242774"/>
                  </a:lnTo>
                  <a:lnTo>
                    <a:pt x="612574" y="1255183"/>
                  </a:lnTo>
                  <a:lnTo>
                    <a:pt x="564355" y="1261387"/>
                  </a:lnTo>
                  <a:lnTo>
                    <a:pt x="515185" y="1261387"/>
                  </a:lnTo>
                  <a:lnTo>
                    <a:pt x="466967" y="1255183"/>
                  </a:lnTo>
                  <a:lnTo>
                    <a:pt x="421605" y="1242774"/>
                  </a:lnTo>
                  <a:lnTo>
                    <a:pt x="381004" y="1224161"/>
                  </a:lnTo>
                  <a:lnTo>
                    <a:pt x="338263" y="1189817"/>
                  </a:lnTo>
                  <a:lnTo>
                    <a:pt x="317431" y="1150822"/>
                  </a:lnTo>
                  <a:lnTo>
                    <a:pt x="318496" y="1110388"/>
                  </a:lnTo>
                  <a:lnTo>
                    <a:pt x="341445" y="1071726"/>
                  </a:lnTo>
                  <a:lnTo>
                    <a:pt x="341445" y="990430"/>
                  </a:lnTo>
                  <a:lnTo>
                    <a:pt x="0" y="1187586"/>
                  </a:lnTo>
                  <a:lnTo>
                    <a:pt x="444478" y="1444301"/>
                  </a:lnTo>
                  <a:lnTo>
                    <a:pt x="2603721" y="197617"/>
                  </a:lnTo>
                  <a:lnTo>
                    <a:pt x="2261648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03751" y="7688796"/>
              <a:ext cx="2604135" cy="1298575"/>
            </a:xfrm>
            <a:custGeom>
              <a:avLst/>
              <a:gdLst/>
              <a:ahLst/>
              <a:cxnLst/>
              <a:rect l="l" t="t" r="r" b="b"/>
              <a:pathLst>
                <a:path w="2604134" h="1298575">
                  <a:moveTo>
                    <a:pt x="2603721" y="0"/>
                  </a:moveTo>
                  <a:lnTo>
                    <a:pt x="444478" y="1246684"/>
                  </a:lnTo>
                  <a:lnTo>
                    <a:pt x="0" y="989969"/>
                  </a:lnTo>
                  <a:lnTo>
                    <a:pt x="0" y="1041716"/>
                  </a:lnTo>
                  <a:lnTo>
                    <a:pt x="444478" y="1298431"/>
                  </a:lnTo>
                  <a:lnTo>
                    <a:pt x="2603721" y="51757"/>
                  </a:lnTo>
                  <a:lnTo>
                    <a:pt x="2603721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03686" y="6220948"/>
              <a:ext cx="2924982" cy="323622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638457" y="6882312"/>
              <a:ext cx="2604135" cy="1298575"/>
            </a:xfrm>
            <a:custGeom>
              <a:avLst/>
              <a:gdLst/>
              <a:ahLst/>
              <a:cxnLst/>
              <a:rect l="l" t="t" r="r" b="b"/>
              <a:pathLst>
                <a:path w="2604134" h="1298575">
                  <a:moveTo>
                    <a:pt x="2603721" y="0"/>
                  </a:moveTo>
                  <a:lnTo>
                    <a:pt x="444478" y="1246674"/>
                  </a:lnTo>
                  <a:lnTo>
                    <a:pt x="0" y="989959"/>
                  </a:lnTo>
                  <a:lnTo>
                    <a:pt x="0" y="1041706"/>
                  </a:lnTo>
                  <a:lnTo>
                    <a:pt x="444478" y="1298421"/>
                  </a:lnTo>
                  <a:lnTo>
                    <a:pt x="2603721" y="51747"/>
                  </a:lnTo>
                  <a:lnTo>
                    <a:pt x="2603721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38455" y="6684694"/>
              <a:ext cx="2604135" cy="1444625"/>
            </a:xfrm>
            <a:custGeom>
              <a:avLst/>
              <a:gdLst/>
              <a:ahLst/>
              <a:cxnLst/>
              <a:rect l="l" t="t" r="r" b="b"/>
              <a:pathLst>
                <a:path w="2604134" h="1444625">
                  <a:moveTo>
                    <a:pt x="2261648" y="0"/>
                  </a:moveTo>
                  <a:lnTo>
                    <a:pt x="2261648" y="191208"/>
                  </a:lnTo>
                  <a:lnTo>
                    <a:pt x="2284983" y="230005"/>
                  </a:lnTo>
                  <a:lnTo>
                    <a:pt x="2286274" y="270605"/>
                  </a:lnTo>
                  <a:lnTo>
                    <a:pt x="2265519" y="309770"/>
                  </a:lnTo>
                  <a:lnTo>
                    <a:pt x="2222717" y="344261"/>
                  </a:lnTo>
                  <a:lnTo>
                    <a:pt x="2182116" y="362870"/>
                  </a:lnTo>
                  <a:lnTo>
                    <a:pt x="2136756" y="375276"/>
                  </a:lnTo>
                  <a:lnTo>
                    <a:pt x="2088540" y="381479"/>
                  </a:lnTo>
                  <a:lnTo>
                    <a:pt x="2039372" y="381479"/>
                  </a:lnTo>
                  <a:lnTo>
                    <a:pt x="1991155" y="375276"/>
                  </a:lnTo>
                  <a:lnTo>
                    <a:pt x="1945793" y="362870"/>
                  </a:lnTo>
                  <a:lnTo>
                    <a:pt x="1905188" y="344261"/>
                  </a:lnTo>
                  <a:lnTo>
                    <a:pt x="1862060" y="309378"/>
                  </a:lnTo>
                  <a:lnTo>
                    <a:pt x="1841462" y="269788"/>
                  </a:lnTo>
                  <a:lnTo>
                    <a:pt x="1843347" y="228818"/>
                  </a:lnTo>
                  <a:lnTo>
                    <a:pt x="1867670" y="189795"/>
                  </a:lnTo>
                  <a:lnTo>
                    <a:pt x="1867670" y="109284"/>
                  </a:lnTo>
                  <a:lnTo>
                    <a:pt x="1781359" y="159157"/>
                  </a:lnTo>
                  <a:lnTo>
                    <a:pt x="1781359" y="207784"/>
                  </a:lnTo>
                  <a:lnTo>
                    <a:pt x="1780334" y="220285"/>
                  </a:lnTo>
                  <a:lnTo>
                    <a:pt x="1764951" y="256714"/>
                  </a:lnTo>
                  <a:lnTo>
                    <a:pt x="1752909" y="271101"/>
                  </a:lnTo>
                  <a:lnTo>
                    <a:pt x="1752909" y="483880"/>
                  </a:lnTo>
                  <a:lnTo>
                    <a:pt x="1776651" y="522753"/>
                  </a:lnTo>
                  <a:lnTo>
                    <a:pt x="1778199" y="563532"/>
                  </a:lnTo>
                  <a:lnTo>
                    <a:pt x="1757527" y="602906"/>
                  </a:lnTo>
                  <a:lnTo>
                    <a:pt x="1714607" y="637561"/>
                  </a:lnTo>
                  <a:lnTo>
                    <a:pt x="1674005" y="656170"/>
                  </a:lnTo>
                  <a:lnTo>
                    <a:pt x="1628644" y="668576"/>
                  </a:lnTo>
                  <a:lnTo>
                    <a:pt x="1580427" y="674779"/>
                  </a:lnTo>
                  <a:lnTo>
                    <a:pt x="1531258" y="674779"/>
                  </a:lnTo>
                  <a:lnTo>
                    <a:pt x="1483041" y="668576"/>
                  </a:lnTo>
                  <a:lnTo>
                    <a:pt x="1437679" y="656170"/>
                  </a:lnTo>
                  <a:lnTo>
                    <a:pt x="1397077" y="637561"/>
                  </a:lnTo>
                  <a:lnTo>
                    <a:pt x="1354093" y="602903"/>
                  </a:lnTo>
                  <a:lnTo>
                    <a:pt x="1333446" y="563512"/>
                  </a:lnTo>
                  <a:lnTo>
                    <a:pt x="1335078" y="522687"/>
                  </a:lnTo>
                  <a:lnTo>
                    <a:pt x="1358932" y="483723"/>
                  </a:lnTo>
                  <a:lnTo>
                    <a:pt x="1358932" y="402898"/>
                  </a:lnTo>
                  <a:lnTo>
                    <a:pt x="1272788" y="452614"/>
                  </a:lnTo>
                  <a:lnTo>
                    <a:pt x="1272788" y="501544"/>
                  </a:lnTo>
                  <a:lnTo>
                    <a:pt x="1271759" y="513986"/>
                  </a:lnTo>
                  <a:lnTo>
                    <a:pt x="1256213" y="550485"/>
                  </a:lnTo>
                  <a:lnTo>
                    <a:pt x="1244171" y="565019"/>
                  </a:lnTo>
                  <a:lnTo>
                    <a:pt x="1244171" y="776552"/>
                  </a:lnTo>
                  <a:lnTo>
                    <a:pt x="1268405" y="815568"/>
                  </a:lnTo>
                  <a:lnTo>
                    <a:pt x="1270258" y="856522"/>
                  </a:lnTo>
                  <a:lnTo>
                    <a:pt x="1249688" y="896068"/>
                  </a:lnTo>
                  <a:lnTo>
                    <a:pt x="1206654" y="930861"/>
                  </a:lnTo>
                  <a:lnTo>
                    <a:pt x="1166040" y="949470"/>
                  </a:lnTo>
                  <a:lnTo>
                    <a:pt x="1120655" y="961876"/>
                  </a:lnTo>
                  <a:lnTo>
                    <a:pt x="1072407" y="968079"/>
                  </a:lnTo>
                  <a:lnTo>
                    <a:pt x="1023204" y="968079"/>
                  </a:lnTo>
                  <a:lnTo>
                    <a:pt x="974956" y="961876"/>
                  </a:lnTo>
                  <a:lnTo>
                    <a:pt x="929571" y="949470"/>
                  </a:lnTo>
                  <a:lnTo>
                    <a:pt x="888957" y="930861"/>
                  </a:lnTo>
                  <a:lnTo>
                    <a:pt x="846185" y="896367"/>
                  </a:lnTo>
                  <a:lnTo>
                    <a:pt x="825486" y="857185"/>
                  </a:lnTo>
                  <a:lnTo>
                    <a:pt x="826829" y="816539"/>
                  </a:lnTo>
                  <a:lnTo>
                    <a:pt x="850183" y="777651"/>
                  </a:lnTo>
                  <a:lnTo>
                    <a:pt x="850183" y="696659"/>
                  </a:lnTo>
                  <a:lnTo>
                    <a:pt x="764196" y="746375"/>
                  </a:lnTo>
                  <a:lnTo>
                    <a:pt x="764196" y="795159"/>
                  </a:lnTo>
                  <a:lnTo>
                    <a:pt x="763167" y="807596"/>
                  </a:lnTo>
                  <a:lnTo>
                    <a:pt x="747621" y="844246"/>
                  </a:lnTo>
                  <a:lnTo>
                    <a:pt x="735433" y="858947"/>
                  </a:lnTo>
                  <a:lnTo>
                    <a:pt x="735433" y="1069223"/>
                  </a:lnTo>
                  <a:lnTo>
                    <a:pt x="760140" y="1108385"/>
                  </a:lnTo>
                  <a:lnTo>
                    <a:pt x="762245" y="1149508"/>
                  </a:lnTo>
                  <a:lnTo>
                    <a:pt x="741719" y="1189222"/>
                  </a:lnTo>
                  <a:lnTo>
                    <a:pt x="698533" y="1224161"/>
                  </a:lnTo>
                  <a:lnTo>
                    <a:pt x="657931" y="1242770"/>
                  </a:lnTo>
                  <a:lnTo>
                    <a:pt x="612570" y="1255176"/>
                  </a:lnTo>
                  <a:lnTo>
                    <a:pt x="564353" y="1261379"/>
                  </a:lnTo>
                  <a:lnTo>
                    <a:pt x="515184" y="1261379"/>
                  </a:lnTo>
                  <a:lnTo>
                    <a:pt x="466967" y="1255176"/>
                  </a:lnTo>
                  <a:lnTo>
                    <a:pt x="421605" y="1242770"/>
                  </a:lnTo>
                  <a:lnTo>
                    <a:pt x="381004" y="1224161"/>
                  </a:lnTo>
                  <a:lnTo>
                    <a:pt x="338263" y="1189811"/>
                  </a:lnTo>
                  <a:lnTo>
                    <a:pt x="317431" y="1150814"/>
                  </a:lnTo>
                  <a:lnTo>
                    <a:pt x="318496" y="1110382"/>
                  </a:lnTo>
                  <a:lnTo>
                    <a:pt x="341445" y="1071726"/>
                  </a:lnTo>
                  <a:lnTo>
                    <a:pt x="341445" y="990430"/>
                  </a:lnTo>
                  <a:lnTo>
                    <a:pt x="0" y="1187576"/>
                  </a:lnTo>
                  <a:lnTo>
                    <a:pt x="444478" y="1444291"/>
                  </a:lnTo>
                  <a:lnTo>
                    <a:pt x="2603732" y="197617"/>
                  </a:lnTo>
                  <a:lnTo>
                    <a:pt x="2261648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38457" y="8055377"/>
              <a:ext cx="2604135" cy="1298575"/>
            </a:xfrm>
            <a:custGeom>
              <a:avLst/>
              <a:gdLst/>
              <a:ahLst/>
              <a:cxnLst/>
              <a:rect l="l" t="t" r="r" b="b"/>
              <a:pathLst>
                <a:path w="2604134" h="1298575">
                  <a:moveTo>
                    <a:pt x="2603721" y="0"/>
                  </a:moveTo>
                  <a:lnTo>
                    <a:pt x="444478" y="1246674"/>
                  </a:lnTo>
                  <a:lnTo>
                    <a:pt x="0" y="989959"/>
                  </a:lnTo>
                  <a:lnTo>
                    <a:pt x="0" y="1041706"/>
                  </a:lnTo>
                  <a:lnTo>
                    <a:pt x="444478" y="1298421"/>
                  </a:lnTo>
                  <a:lnTo>
                    <a:pt x="2603721" y="51747"/>
                  </a:lnTo>
                  <a:lnTo>
                    <a:pt x="2603721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638395" y="7857813"/>
              <a:ext cx="2604135" cy="1444625"/>
            </a:xfrm>
            <a:custGeom>
              <a:avLst/>
              <a:gdLst/>
              <a:ahLst/>
              <a:cxnLst/>
              <a:rect l="l" t="t" r="r" b="b"/>
              <a:pathLst>
                <a:path w="2604134" h="1444625">
                  <a:moveTo>
                    <a:pt x="2261658" y="0"/>
                  </a:moveTo>
                  <a:lnTo>
                    <a:pt x="2261658" y="191114"/>
                  </a:lnTo>
                  <a:lnTo>
                    <a:pt x="2284999" y="229917"/>
                  </a:lnTo>
                  <a:lnTo>
                    <a:pt x="2286307" y="270523"/>
                  </a:lnTo>
                  <a:lnTo>
                    <a:pt x="2265563" y="309695"/>
                  </a:lnTo>
                  <a:lnTo>
                    <a:pt x="2222749" y="344198"/>
                  </a:lnTo>
                  <a:lnTo>
                    <a:pt x="2182152" y="362796"/>
                  </a:lnTo>
                  <a:lnTo>
                    <a:pt x="2136791" y="375194"/>
                  </a:lnTo>
                  <a:lnTo>
                    <a:pt x="2088570" y="381394"/>
                  </a:lnTo>
                  <a:lnTo>
                    <a:pt x="2039395" y="381394"/>
                  </a:lnTo>
                  <a:lnTo>
                    <a:pt x="1991173" y="375194"/>
                  </a:lnTo>
                  <a:lnTo>
                    <a:pt x="1945809" y="362796"/>
                  </a:lnTo>
                  <a:lnTo>
                    <a:pt x="1905209" y="344198"/>
                  </a:lnTo>
                  <a:lnTo>
                    <a:pt x="1862106" y="309341"/>
                  </a:lnTo>
                  <a:lnTo>
                    <a:pt x="1841511" y="269761"/>
                  </a:lnTo>
                  <a:lnTo>
                    <a:pt x="1843388" y="228783"/>
                  </a:lnTo>
                  <a:lnTo>
                    <a:pt x="1867702" y="189732"/>
                  </a:lnTo>
                  <a:lnTo>
                    <a:pt x="1867702" y="109200"/>
                  </a:lnTo>
                  <a:lnTo>
                    <a:pt x="1752941" y="175460"/>
                  </a:lnTo>
                  <a:lnTo>
                    <a:pt x="1752941" y="483796"/>
                  </a:lnTo>
                  <a:lnTo>
                    <a:pt x="1776738" y="522714"/>
                  </a:lnTo>
                  <a:lnTo>
                    <a:pt x="1778312" y="563494"/>
                  </a:lnTo>
                  <a:lnTo>
                    <a:pt x="1757638" y="602859"/>
                  </a:lnTo>
                  <a:lnTo>
                    <a:pt x="1714691" y="637530"/>
                  </a:lnTo>
                  <a:lnTo>
                    <a:pt x="1674094" y="656127"/>
                  </a:lnTo>
                  <a:lnTo>
                    <a:pt x="1628733" y="668526"/>
                  </a:lnTo>
                  <a:lnTo>
                    <a:pt x="1580513" y="674725"/>
                  </a:lnTo>
                  <a:lnTo>
                    <a:pt x="1531339" y="674725"/>
                  </a:lnTo>
                  <a:lnTo>
                    <a:pt x="1483119" y="668526"/>
                  </a:lnTo>
                  <a:lnTo>
                    <a:pt x="1437758" y="656127"/>
                  </a:lnTo>
                  <a:lnTo>
                    <a:pt x="1397161" y="637530"/>
                  </a:lnTo>
                  <a:lnTo>
                    <a:pt x="1354186" y="602834"/>
                  </a:lnTo>
                  <a:lnTo>
                    <a:pt x="1333519" y="563443"/>
                  </a:lnTo>
                  <a:lnTo>
                    <a:pt x="1335132" y="522639"/>
                  </a:lnTo>
                  <a:lnTo>
                    <a:pt x="1358995" y="483702"/>
                  </a:lnTo>
                  <a:lnTo>
                    <a:pt x="1358995" y="402898"/>
                  </a:lnTo>
                  <a:lnTo>
                    <a:pt x="1244234" y="469168"/>
                  </a:lnTo>
                  <a:lnTo>
                    <a:pt x="1244234" y="776489"/>
                  </a:lnTo>
                  <a:lnTo>
                    <a:pt x="1268482" y="815520"/>
                  </a:lnTo>
                  <a:lnTo>
                    <a:pt x="1270322" y="856471"/>
                  </a:lnTo>
                  <a:lnTo>
                    <a:pt x="1249717" y="896024"/>
                  </a:lnTo>
                  <a:lnTo>
                    <a:pt x="1206633" y="930861"/>
                  </a:lnTo>
                  <a:lnTo>
                    <a:pt x="1166037" y="949455"/>
                  </a:lnTo>
                  <a:lnTo>
                    <a:pt x="1120675" y="961853"/>
                  </a:lnTo>
                  <a:lnTo>
                    <a:pt x="1072455" y="968052"/>
                  </a:lnTo>
                  <a:lnTo>
                    <a:pt x="1023281" y="968053"/>
                  </a:lnTo>
                  <a:lnTo>
                    <a:pt x="975061" y="961855"/>
                  </a:lnTo>
                  <a:lnTo>
                    <a:pt x="929700" y="949458"/>
                  </a:lnTo>
                  <a:lnTo>
                    <a:pt x="889103" y="930861"/>
                  </a:lnTo>
                  <a:lnTo>
                    <a:pt x="846265" y="896325"/>
                  </a:lnTo>
                  <a:lnTo>
                    <a:pt x="825528" y="857121"/>
                  </a:lnTo>
                  <a:lnTo>
                    <a:pt x="826872" y="816490"/>
                  </a:lnTo>
                  <a:lnTo>
                    <a:pt x="850277" y="777672"/>
                  </a:lnTo>
                  <a:lnTo>
                    <a:pt x="850277" y="696607"/>
                  </a:lnTo>
                  <a:lnTo>
                    <a:pt x="735516" y="762866"/>
                  </a:lnTo>
                  <a:lnTo>
                    <a:pt x="735516" y="1069171"/>
                  </a:lnTo>
                  <a:lnTo>
                    <a:pt x="760226" y="1108317"/>
                  </a:lnTo>
                  <a:lnTo>
                    <a:pt x="762331" y="1149441"/>
                  </a:lnTo>
                  <a:lnTo>
                    <a:pt x="741794" y="1189183"/>
                  </a:lnTo>
                  <a:lnTo>
                    <a:pt x="698575" y="1224182"/>
                  </a:lnTo>
                  <a:lnTo>
                    <a:pt x="657979" y="1242780"/>
                  </a:lnTo>
                  <a:lnTo>
                    <a:pt x="612617" y="1255178"/>
                  </a:lnTo>
                  <a:lnTo>
                    <a:pt x="564397" y="1261377"/>
                  </a:lnTo>
                  <a:lnTo>
                    <a:pt x="515224" y="1261377"/>
                  </a:lnTo>
                  <a:lnTo>
                    <a:pt x="467003" y="1255178"/>
                  </a:lnTo>
                  <a:lnTo>
                    <a:pt x="421642" y="1242780"/>
                  </a:lnTo>
                  <a:lnTo>
                    <a:pt x="381045" y="1224182"/>
                  </a:lnTo>
                  <a:lnTo>
                    <a:pt x="338343" y="1189818"/>
                  </a:lnTo>
                  <a:lnTo>
                    <a:pt x="317534" y="1150806"/>
                  </a:lnTo>
                  <a:lnTo>
                    <a:pt x="318613" y="1110347"/>
                  </a:lnTo>
                  <a:lnTo>
                    <a:pt x="341570" y="1071642"/>
                  </a:lnTo>
                  <a:lnTo>
                    <a:pt x="341570" y="990315"/>
                  </a:lnTo>
                  <a:lnTo>
                    <a:pt x="0" y="1187513"/>
                  </a:lnTo>
                  <a:lnTo>
                    <a:pt x="444541" y="1444175"/>
                  </a:lnTo>
                  <a:lnTo>
                    <a:pt x="2603795" y="197533"/>
                  </a:lnTo>
                  <a:lnTo>
                    <a:pt x="2261658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34555" y="295519"/>
              <a:ext cx="7105499" cy="95971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4270"/>
          </a:xfrm>
          <a:custGeom>
            <a:avLst/>
            <a:gdLst/>
            <a:ahLst/>
            <a:cxnLst/>
            <a:rect l="l" t="t" r="r" b="b"/>
            <a:pathLst>
              <a:path w="20104735" h="11304270">
                <a:moveTo>
                  <a:pt x="20104110" y="0"/>
                </a:moveTo>
                <a:lnTo>
                  <a:pt x="0" y="0"/>
                </a:lnTo>
                <a:lnTo>
                  <a:pt x="0" y="11303760"/>
                </a:lnTo>
                <a:lnTo>
                  <a:pt x="20104110" y="11303760"/>
                </a:lnTo>
                <a:lnTo>
                  <a:pt x="2010411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11377" y="1537021"/>
            <a:ext cx="18893155" cy="8033384"/>
            <a:chOff x="511377" y="1537021"/>
            <a:chExt cx="18893155" cy="8033384"/>
          </a:xfrm>
        </p:grpSpPr>
        <p:sp>
          <p:nvSpPr>
            <p:cNvPr id="4" name="object 4"/>
            <p:cNvSpPr/>
            <p:nvPr/>
          </p:nvSpPr>
          <p:spPr>
            <a:xfrm>
              <a:off x="511377" y="1537021"/>
              <a:ext cx="18893155" cy="8033384"/>
            </a:xfrm>
            <a:custGeom>
              <a:avLst/>
              <a:gdLst/>
              <a:ahLst/>
              <a:cxnLst/>
              <a:rect l="l" t="t" r="r" b="b"/>
              <a:pathLst>
                <a:path w="18893155" h="8033384">
                  <a:moveTo>
                    <a:pt x="18892702" y="0"/>
                  </a:moveTo>
                  <a:lnTo>
                    <a:pt x="0" y="0"/>
                  </a:lnTo>
                  <a:lnTo>
                    <a:pt x="0" y="8033210"/>
                  </a:lnTo>
                  <a:lnTo>
                    <a:pt x="18892702" y="8033210"/>
                  </a:lnTo>
                  <a:lnTo>
                    <a:pt x="18892702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944524" y="3456769"/>
              <a:ext cx="252095" cy="270510"/>
            </a:xfrm>
            <a:custGeom>
              <a:avLst/>
              <a:gdLst/>
              <a:ahLst/>
              <a:cxnLst/>
              <a:rect l="l" t="t" r="r" b="b"/>
              <a:pathLst>
                <a:path w="252094" h="270510">
                  <a:moveTo>
                    <a:pt x="24264" y="0"/>
                  </a:moveTo>
                  <a:lnTo>
                    <a:pt x="16333" y="2278"/>
                  </a:lnTo>
                  <a:lnTo>
                    <a:pt x="8735" y="7384"/>
                  </a:lnTo>
                  <a:lnTo>
                    <a:pt x="2963" y="14512"/>
                  </a:lnTo>
                  <a:lnTo>
                    <a:pt x="0" y="22245"/>
                  </a:lnTo>
                  <a:lnTo>
                    <a:pt x="24" y="29660"/>
                  </a:lnTo>
                  <a:lnTo>
                    <a:pt x="3217" y="35833"/>
                  </a:lnTo>
                  <a:lnTo>
                    <a:pt x="213901" y="265732"/>
                  </a:lnTo>
                  <a:lnTo>
                    <a:pt x="219800" y="269429"/>
                  </a:lnTo>
                  <a:lnTo>
                    <a:pt x="227181" y="270080"/>
                  </a:lnTo>
                  <a:lnTo>
                    <a:pt x="235131" y="267791"/>
                  </a:lnTo>
                  <a:lnTo>
                    <a:pt x="242738" y="262664"/>
                  </a:lnTo>
                  <a:lnTo>
                    <a:pt x="248513" y="255549"/>
                  </a:lnTo>
                  <a:lnTo>
                    <a:pt x="251481" y="247823"/>
                  </a:lnTo>
                  <a:lnTo>
                    <a:pt x="251458" y="240405"/>
                  </a:lnTo>
                  <a:lnTo>
                    <a:pt x="248256" y="234215"/>
                  </a:lnTo>
                  <a:lnTo>
                    <a:pt x="37509" y="4316"/>
                  </a:lnTo>
                  <a:lnTo>
                    <a:pt x="31624" y="646"/>
                  </a:lnTo>
                  <a:lnTo>
                    <a:pt x="24264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42594" y="3454196"/>
              <a:ext cx="259079" cy="279400"/>
            </a:xfrm>
            <a:custGeom>
              <a:avLst/>
              <a:gdLst/>
              <a:ahLst/>
              <a:cxnLst/>
              <a:rect l="l" t="t" r="r" b="b"/>
              <a:pathLst>
                <a:path w="259080" h="279400">
                  <a:moveTo>
                    <a:pt x="32983" y="0"/>
                  </a:moveTo>
                  <a:lnTo>
                    <a:pt x="0" y="25172"/>
                  </a:lnTo>
                  <a:lnTo>
                    <a:pt x="2062" y="36878"/>
                  </a:lnTo>
                  <a:lnTo>
                    <a:pt x="4816" y="38668"/>
                  </a:lnTo>
                  <a:lnTo>
                    <a:pt x="4544" y="38815"/>
                  </a:lnTo>
                  <a:lnTo>
                    <a:pt x="6057" y="40494"/>
                  </a:lnTo>
                  <a:lnTo>
                    <a:pt x="10250" y="45158"/>
                  </a:lnTo>
                  <a:lnTo>
                    <a:pt x="16949" y="52762"/>
                  </a:lnTo>
                  <a:lnTo>
                    <a:pt x="25915" y="63170"/>
                  </a:lnTo>
                  <a:lnTo>
                    <a:pt x="36840" y="76236"/>
                  </a:lnTo>
                  <a:lnTo>
                    <a:pt x="79871" y="129168"/>
                  </a:lnTo>
                  <a:lnTo>
                    <a:pt x="97706" y="150102"/>
                  </a:lnTo>
                  <a:lnTo>
                    <a:pt x="138080" y="195116"/>
                  </a:lnTo>
                  <a:lnTo>
                    <a:pt x="206831" y="268159"/>
                  </a:lnTo>
                  <a:lnTo>
                    <a:pt x="209155" y="270347"/>
                  </a:lnTo>
                  <a:lnTo>
                    <a:pt x="210045" y="271970"/>
                  </a:lnTo>
                  <a:lnTo>
                    <a:pt x="217553" y="277520"/>
                  </a:lnTo>
                  <a:lnTo>
                    <a:pt x="221626" y="278546"/>
                  </a:lnTo>
                  <a:lnTo>
                    <a:pt x="225500" y="278734"/>
                  </a:lnTo>
                  <a:lnTo>
                    <a:pt x="233123" y="278944"/>
                  </a:lnTo>
                  <a:lnTo>
                    <a:pt x="240128" y="275813"/>
                  </a:lnTo>
                  <a:lnTo>
                    <a:pt x="245542" y="271593"/>
                  </a:lnTo>
                  <a:lnTo>
                    <a:pt x="250631" y="267510"/>
                  </a:lnTo>
                  <a:lnTo>
                    <a:pt x="251061" y="266944"/>
                  </a:lnTo>
                  <a:lnTo>
                    <a:pt x="230317" y="266944"/>
                  </a:lnTo>
                  <a:lnTo>
                    <a:pt x="226233" y="266682"/>
                  </a:lnTo>
                  <a:lnTo>
                    <a:pt x="221919" y="266316"/>
                  </a:lnTo>
                  <a:lnTo>
                    <a:pt x="221092" y="264578"/>
                  </a:lnTo>
                  <a:lnTo>
                    <a:pt x="171429" y="208517"/>
                  </a:lnTo>
                  <a:lnTo>
                    <a:pt x="128583" y="161632"/>
                  </a:lnTo>
                  <a:lnTo>
                    <a:pt x="89033" y="120739"/>
                  </a:lnTo>
                  <a:lnTo>
                    <a:pt x="40080" y="73265"/>
                  </a:lnTo>
                  <a:lnTo>
                    <a:pt x="28009" y="61244"/>
                  </a:lnTo>
                  <a:lnTo>
                    <a:pt x="19521" y="52639"/>
                  </a:lnTo>
                  <a:lnTo>
                    <a:pt x="14367" y="47336"/>
                  </a:lnTo>
                  <a:lnTo>
                    <a:pt x="10456" y="43144"/>
                  </a:lnTo>
                  <a:lnTo>
                    <a:pt x="5809" y="37998"/>
                  </a:lnTo>
                  <a:lnTo>
                    <a:pt x="3277" y="35726"/>
                  </a:lnTo>
                  <a:lnTo>
                    <a:pt x="2607" y="30700"/>
                  </a:lnTo>
                  <a:lnTo>
                    <a:pt x="1717" y="25590"/>
                  </a:lnTo>
                  <a:lnTo>
                    <a:pt x="4167" y="17078"/>
                  </a:lnTo>
                  <a:lnTo>
                    <a:pt x="11716" y="10764"/>
                  </a:lnTo>
                  <a:lnTo>
                    <a:pt x="18308" y="6567"/>
                  </a:lnTo>
                  <a:lnTo>
                    <a:pt x="26332" y="4679"/>
                  </a:lnTo>
                  <a:lnTo>
                    <a:pt x="41170" y="4679"/>
                  </a:lnTo>
                  <a:lnTo>
                    <a:pt x="40113" y="3905"/>
                  </a:lnTo>
                  <a:lnTo>
                    <a:pt x="38564" y="2282"/>
                  </a:lnTo>
                  <a:lnTo>
                    <a:pt x="36561" y="1717"/>
                  </a:lnTo>
                  <a:lnTo>
                    <a:pt x="32983" y="0"/>
                  </a:lnTo>
                  <a:close/>
                </a:path>
                <a:path w="259080" h="279400">
                  <a:moveTo>
                    <a:pt x="41170" y="4679"/>
                  </a:moveTo>
                  <a:lnTo>
                    <a:pt x="26332" y="4679"/>
                  </a:lnTo>
                  <a:lnTo>
                    <a:pt x="34323" y="6424"/>
                  </a:lnTo>
                  <a:lnTo>
                    <a:pt x="40815" y="13130"/>
                  </a:lnTo>
                  <a:lnTo>
                    <a:pt x="71317" y="50354"/>
                  </a:lnTo>
                  <a:lnTo>
                    <a:pt x="99117" y="81787"/>
                  </a:lnTo>
                  <a:lnTo>
                    <a:pt x="165856" y="149560"/>
                  </a:lnTo>
                  <a:lnTo>
                    <a:pt x="177692" y="161648"/>
                  </a:lnTo>
                  <a:lnTo>
                    <a:pt x="212795" y="199665"/>
                  </a:lnTo>
                  <a:lnTo>
                    <a:pt x="247207" y="239563"/>
                  </a:lnTo>
                  <a:lnTo>
                    <a:pt x="249170" y="245335"/>
                  </a:lnTo>
                  <a:lnTo>
                    <a:pt x="247964" y="251852"/>
                  </a:lnTo>
                  <a:lnTo>
                    <a:pt x="244251" y="258064"/>
                  </a:lnTo>
                  <a:lnTo>
                    <a:pt x="238694" y="262923"/>
                  </a:lnTo>
                  <a:lnTo>
                    <a:pt x="234778" y="265562"/>
                  </a:lnTo>
                  <a:lnTo>
                    <a:pt x="230317" y="266944"/>
                  </a:lnTo>
                  <a:lnTo>
                    <a:pt x="251061" y="266944"/>
                  </a:lnTo>
                  <a:lnTo>
                    <a:pt x="255049" y="261709"/>
                  </a:lnTo>
                  <a:lnTo>
                    <a:pt x="257081" y="254955"/>
                  </a:lnTo>
                  <a:lnTo>
                    <a:pt x="257971" y="251594"/>
                  </a:lnTo>
                  <a:lnTo>
                    <a:pt x="258641" y="248013"/>
                  </a:lnTo>
                  <a:lnTo>
                    <a:pt x="257971" y="244306"/>
                  </a:lnTo>
                  <a:lnTo>
                    <a:pt x="257866" y="242547"/>
                  </a:lnTo>
                  <a:lnTo>
                    <a:pt x="257144" y="240442"/>
                  </a:lnTo>
                  <a:lnTo>
                    <a:pt x="255157" y="236306"/>
                  </a:lnTo>
                  <a:lnTo>
                    <a:pt x="254767" y="236306"/>
                  </a:lnTo>
                  <a:lnTo>
                    <a:pt x="253227" y="234097"/>
                  </a:lnTo>
                  <a:lnTo>
                    <a:pt x="216452" y="196321"/>
                  </a:lnTo>
                  <a:lnTo>
                    <a:pt x="181614" y="158037"/>
                  </a:lnTo>
                  <a:lnTo>
                    <a:pt x="139090" y="107528"/>
                  </a:lnTo>
                  <a:lnTo>
                    <a:pt x="128939" y="95507"/>
                  </a:lnTo>
                  <a:lnTo>
                    <a:pt x="99046" y="62214"/>
                  </a:lnTo>
                  <a:lnTo>
                    <a:pt x="41716" y="5078"/>
                  </a:lnTo>
                  <a:lnTo>
                    <a:pt x="41170" y="4679"/>
                  </a:lnTo>
                  <a:close/>
                </a:path>
                <a:path w="259080" h="279400">
                  <a:moveTo>
                    <a:pt x="255102" y="236191"/>
                  </a:moveTo>
                  <a:lnTo>
                    <a:pt x="254767" y="236306"/>
                  </a:lnTo>
                  <a:lnTo>
                    <a:pt x="255157" y="236306"/>
                  </a:lnTo>
                  <a:close/>
                </a:path>
                <a:path w="259080" h="279400">
                  <a:moveTo>
                    <a:pt x="5798" y="37986"/>
                  </a:moveTo>
                  <a:close/>
                </a:path>
                <a:path w="259080" h="279400">
                  <a:moveTo>
                    <a:pt x="5891" y="37873"/>
                  </a:moveTo>
                  <a:lnTo>
                    <a:pt x="5696" y="37873"/>
                  </a:lnTo>
                  <a:lnTo>
                    <a:pt x="5891" y="37873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16230" y="3653355"/>
              <a:ext cx="126089" cy="1207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742567" y="3272509"/>
              <a:ext cx="296545" cy="219075"/>
            </a:xfrm>
            <a:custGeom>
              <a:avLst/>
              <a:gdLst/>
              <a:ahLst/>
              <a:cxnLst/>
              <a:rect l="l" t="t" r="r" b="b"/>
              <a:pathLst>
                <a:path w="296544" h="219075">
                  <a:moveTo>
                    <a:pt x="270202" y="0"/>
                  </a:moveTo>
                  <a:lnTo>
                    <a:pt x="263633" y="2281"/>
                  </a:lnTo>
                  <a:lnTo>
                    <a:pt x="6196" y="178286"/>
                  </a:lnTo>
                  <a:lnTo>
                    <a:pt x="1694" y="183590"/>
                  </a:lnTo>
                  <a:lnTo>
                    <a:pt x="0" y="190808"/>
                  </a:lnTo>
                  <a:lnTo>
                    <a:pt x="1136" y="199005"/>
                  </a:lnTo>
                  <a:lnTo>
                    <a:pt x="5128" y="207249"/>
                  </a:lnTo>
                  <a:lnTo>
                    <a:pt x="11382" y="213969"/>
                  </a:lnTo>
                  <a:lnTo>
                    <a:pt x="18615" y="217989"/>
                  </a:lnTo>
                  <a:lnTo>
                    <a:pt x="25953" y="219014"/>
                  </a:lnTo>
                  <a:lnTo>
                    <a:pt x="32519" y="216746"/>
                  </a:lnTo>
                  <a:lnTo>
                    <a:pt x="289915" y="40741"/>
                  </a:lnTo>
                  <a:lnTo>
                    <a:pt x="294412" y="35412"/>
                  </a:lnTo>
                  <a:lnTo>
                    <a:pt x="296116" y="28193"/>
                  </a:lnTo>
                  <a:lnTo>
                    <a:pt x="294989" y="20001"/>
                  </a:lnTo>
                  <a:lnTo>
                    <a:pt x="290993" y="11757"/>
                  </a:lnTo>
                  <a:lnTo>
                    <a:pt x="284766" y="5045"/>
                  </a:lnTo>
                  <a:lnTo>
                    <a:pt x="277541" y="1023"/>
                  </a:lnTo>
                  <a:lnTo>
                    <a:pt x="270202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735799" y="3271600"/>
              <a:ext cx="305435" cy="224790"/>
            </a:xfrm>
            <a:custGeom>
              <a:avLst/>
              <a:gdLst/>
              <a:ahLst/>
              <a:cxnLst/>
              <a:rect l="l" t="t" r="r" b="b"/>
              <a:pathLst>
                <a:path w="305434" h="224789">
                  <a:moveTo>
                    <a:pt x="33253" y="224307"/>
                  </a:moveTo>
                  <a:lnTo>
                    <a:pt x="30742" y="224307"/>
                  </a:lnTo>
                  <a:lnTo>
                    <a:pt x="32491" y="224453"/>
                  </a:lnTo>
                  <a:lnTo>
                    <a:pt x="33253" y="224307"/>
                  </a:lnTo>
                  <a:close/>
                </a:path>
                <a:path w="305434" h="224789">
                  <a:moveTo>
                    <a:pt x="270075" y="2523"/>
                  </a:moveTo>
                  <a:lnTo>
                    <a:pt x="228456" y="29213"/>
                  </a:lnTo>
                  <a:lnTo>
                    <a:pt x="169942" y="64280"/>
                  </a:lnTo>
                  <a:lnTo>
                    <a:pt x="146717" y="78993"/>
                  </a:lnTo>
                  <a:lnTo>
                    <a:pt x="96426" y="112571"/>
                  </a:lnTo>
                  <a:lnTo>
                    <a:pt x="14386" y="170340"/>
                  </a:lnTo>
                  <a:lnTo>
                    <a:pt x="11894" y="172308"/>
                  </a:lnTo>
                  <a:lnTo>
                    <a:pt x="10177" y="172968"/>
                  </a:lnTo>
                  <a:lnTo>
                    <a:pt x="0" y="194789"/>
                  </a:lnTo>
                  <a:lnTo>
                    <a:pt x="2094" y="202182"/>
                  </a:lnTo>
                  <a:lnTo>
                    <a:pt x="26993" y="224422"/>
                  </a:lnTo>
                  <a:lnTo>
                    <a:pt x="30742" y="224307"/>
                  </a:lnTo>
                  <a:lnTo>
                    <a:pt x="33253" y="224307"/>
                  </a:lnTo>
                  <a:lnTo>
                    <a:pt x="34669" y="224035"/>
                  </a:lnTo>
                  <a:lnTo>
                    <a:pt x="39171" y="222652"/>
                  </a:lnTo>
                  <a:lnTo>
                    <a:pt x="39108" y="222244"/>
                  </a:lnTo>
                  <a:lnTo>
                    <a:pt x="41538" y="221029"/>
                  </a:lnTo>
                  <a:lnTo>
                    <a:pt x="49022" y="215455"/>
                  </a:lnTo>
                  <a:lnTo>
                    <a:pt x="30995" y="215455"/>
                  </a:lnTo>
                  <a:lnTo>
                    <a:pt x="24723" y="213323"/>
                  </a:lnTo>
                  <a:lnTo>
                    <a:pt x="19104" y="208756"/>
                  </a:lnTo>
                  <a:lnTo>
                    <a:pt x="15088" y="202580"/>
                  </a:lnTo>
                  <a:lnTo>
                    <a:pt x="12962" y="198287"/>
                  </a:lnTo>
                  <a:lnTo>
                    <a:pt x="12229" y="193679"/>
                  </a:lnTo>
                  <a:lnTo>
                    <a:pt x="13109" y="189721"/>
                  </a:lnTo>
                  <a:lnTo>
                    <a:pt x="14083" y="185523"/>
                  </a:lnTo>
                  <a:lnTo>
                    <a:pt x="15915" y="184873"/>
                  </a:lnTo>
                  <a:lnTo>
                    <a:pt x="38075" y="170310"/>
                  </a:lnTo>
                  <a:lnTo>
                    <a:pt x="78437" y="143712"/>
                  </a:lnTo>
                  <a:lnTo>
                    <a:pt x="130896" y="107963"/>
                  </a:lnTo>
                  <a:lnTo>
                    <a:pt x="177010" y="74563"/>
                  </a:lnTo>
                  <a:lnTo>
                    <a:pt x="230914" y="32811"/>
                  </a:lnTo>
                  <a:lnTo>
                    <a:pt x="244516" y="22543"/>
                  </a:lnTo>
                  <a:lnTo>
                    <a:pt x="254238" y="15382"/>
                  </a:lnTo>
                  <a:lnTo>
                    <a:pt x="260218" y="11040"/>
                  </a:lnTo>
                  <a:lnTo>
                    <a:pt x="264920" y="7755"/>
                  </a:lnTo>
                  <a:lnTo>
                    <a:pt x="270808" y="3769"/>
                  </a:lnTo>
                  <a:lnTo>
                    <a:pt x="270983" y="3769"/>
                  </a:lnTo>
                  <a:lnTo>
                    <a:pt x="271447" y="3382"/>
                  </a:lnTo>
                  <a:lnTo>
                    <a:pt x="272751" y="2837"/>
                  </a:lnTo>
                  <a:lnTo>
                    <a:pt x="270159" y="2837"/>
                  </a:lnTo>
                  <a:lnTo>
                    <a:pt x="270075" y="2523"/>
                  </a:lnTo>
                  <a:close/>
                </a:path>
                <a:path w="305434" h="224789">
                  <a:moveTo>
                    <a:pt x="288102" y="1622"/>
                  </a:moveTo>
                  <a:lnTo>
                    <a:pt x="283541" y="1622"/>
                  </a:lnTo>
                  <a:lnTo>
                    <a:pt x="291645" y="5256"/>
                  </a:lnTo>
                  <a:lnTo>
                    <a:pt x="296807" y="13622"/>
                  </a:lnTo>
                  <a:lnTo>
                    <a:pt x="300033" y="20735"/>
                  </a:lnTo>
                  <a:lnTo>
                    <a:pt x="300773" y="28933"/>
                  </a:lnTo>
                  <a:lnTo>
                    <a:pt x="297920" y="36578"/>
                  </a:lnTo>
                  <a:lnTo>
                    <a:pt x="290368" y="42030"/>
                  </a:lnTo>
                  <a:lnTo>
                    <a:pt x="249207" y="66971"/>
                  </a:lnTo>
                  <a:lnTo>
                    <a:pt x="237787" y="74208"/>
                  </a:lnTo>
                  <a:lnTo>
                    <a:pt x="201889" y="98583"/>
                  </a:lnTo>
                  <a:lnTo>
                    <a:pt x="137606" y="146540"/>
                  </a:lnTo>
                  <a:lnTo>
                    <a:pt x="123990" y="156533"/>
                  </a:lnTo>
                  <a:lnTo>
                    <a:pt x="81363" y="185893"/>
                  </a:lnTo>
                  <a:lnTo>
                    <a:pt x="36972" y="214328"/>
                  </a:lnTo>
                  <a:lnTo>
                    <a:pt x="30995" y="215455"/>
                  </a:lnTo>
                  <a:lnTo>
                    <a:pt x="49022" y="215455"/>
                  </a:lnTo>
                  <a:lnTo>
                    <a:pt x="84143" y="189974"/>
                  </a:lnTo>
                  <a:lnTo>
                    <a:pt x="126986" y="160916"/>
                  </a:lnTo>
                  <a:lnTo>
                    <a:pt x="196326" y="117648"/>
                  </a:lnTo>
                  <a:lnTo>
                    <a:pt x="209208" y="109305"/>
                  </a:lnTo>
                  <a:lnTo>
                    <a:pt x="244964" y="84672"/>
                  </a:lnTo>
                  <a:lnTo>
                    <a:pt x="298189" y="44134"/>
                  </a:lnTo>
                  <a:lnTo>
                    <a:pt x="299613" y="42658"/>
                  </a:lnTo>
                  <a:lnTo>
                    <a:pt x="301383" y="41380"/>
                  </a:lnTo>
                  <a:lnTo>
                    <a:pt x="302230" y="39549"/>
                  </a:lnTo>
                  <a:lnTo>
                    <a:pt x="304472" y="36187"/>
                  </a:lnTo>
                  <a:lnTo>
                    <a:pt x="304776" y="32396"/>
                  </a:lnTo>
                  <a:lnTo>
                    <a:pt x="292608" y="3497"/>
                  </a:lnTo>
                  <a:lnTo>
                    <a:pt x="288102" y="1622"/>
                  </a:lnTo>
                  <a:close/>
                </a:path>
                <a:path w="305434" h="224789">
                  <a:moveTo>
                    <a:pt x="270983" y="3769"/>
                  </a:moveTo>
                  <a:lnTo>
                    <a:pt x="270808" y="3769"/>
                  </a:lnTo>
                  <a:lnTo>
                    <a:pt x="270745" y="3968"/>
                  </a:lnTo>
                  <a:lnTo>
                    <a:pt x="270983" y="3769"/>
                  </a:lnTo>
                  <a:close/>
                </a:path>
                <a:path w="305434" h="224789">
                  <a:moveTo>
                    <a:pt x="284200" y="0"/>
                  </a:moveTo>
                  <a:lnTo>
                    <a:pt x="272326" y="293"/>
                  </a:lnTo>
                  <a:lnTo>
                    <a:pt x="270159" y="2837"/>
                  </a:lnTo>
                  <a:lnTo>
                    <a:pt x="272751" y="2837"/>
                  </a:lnTo>
                  <a:lnTo>
                    <a:pt x="274106" y="2272"/>
                  </a:lnTo>
                  <a:lnTo>
                    <a:pt x="275960" y="1748"/>
                  </a:lnTo>
                  <a:lnTo>
                    <a:pt x="279403" y="1748"/>
                  </a:lnTo>
                  <a:lnTo>
                    <a:pt x="283541" y="1622"/>
                  </a:lnTo>
                  <a:lnTo>
                    <a:pt x="288102" y="1622"/>
                  </a:lnTo>
                  <a:lnTo>
                    <a:pt x="284200" y="0"/>
                  </a:lnTo>
                  <a:close/>
                </a:path>
                <a:path w="305434" h="224789">
                  <a:moveTo>
                    <a:pt x="279403" y="1748"/>
                  </a:moveTo>
                  <a:lnTo>
                    <a:pt x="275960" y="1748"/>
                  </a:lnTo>
                  <a:lnTo>
                    <a:pt x="278368" y="1780"/>
                  </a:lnTo>
                  <a:lnTo>
                    <a:pt x="279403" y="1748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3721" y="3409771"/>
              <a:ext cx="122065" cy="1247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640056" y="3018715"/>
              <a:ext cx="304165" cy="53340"/>
            </a:xfrm>
            <a:custGeom>
              <a:avLst/>
              <a:gdLst/>
              <a:ahLst/>
              <a:cxnLst/>
              <a:rect l="l" t="t" r="r" b="b"/>
              <a:pathLst>
                <a:path w="304165" h="53339">
                  <a:moveTo>
                    <a:pt x="287949" y="0"/>
                  </a:moveTo>
                  <a:lnTo>
                    <a:pt x="14250" y="11915"/>
                  </a:lnTo>
                  <a:lnTo>
                    <a:pt x="0" y="32993"/>
                  </a:lnTo>
                  <a:lnTo>
                    <a:pt x="1527" y="40933"/>
                  </a:lnTo>
                  <a:lnTo>
                    <a:pt x="5053" y="47306"/>
                  </a:lnTo>
                  <a:lnTo>
                    <a:pt x="10049" y="51477"/>
                  </a:lnTo>
                  <a:lnTo>
                    <a:pt x="15989" y="52815"/>
                  </a:lnTo>
                  <a:lnTo>
                    <a:pt x="289771" y="40888"/>
                  </a:lnTo>
                  <a:lnTo>
                    <a:pt x="295569" y="39007"/>
                  </a:lnTo>
                  <a:lnTo>
                    <a:pt x="300170" y="34400"/>
                  </a:lnTo>
                  <a:lnTo>
                    <a:pt x="303116" y="27749"/>
                  </a:lnTo>
                  <a:lnTo>
                    <a:pt x="303948" y="19737"/>
                  </a:lnTo>
                  <a:lnTo>
                    <a:pt x="302416" y="11856"/>
                  </a:lnTo>
                  <a:lnTo>
                    <a:pt x="298890" y="5510"/>
                  </a:lnTo>
                  <a:lnTo>
                    <a:pt x="293893" y="1343"/>
                  </a:lnTo>
                  <a:lnTo>
                    <a:pt x="287949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635134" y="3017685"/>
              <a:ext cx="310515" cy="57785"/>
            </a:xfrm>
            <a:custGeom>
              <a:avLst/>
              <a:gdLst/>
              <a:ahLst/>
              <a:cxnLst/>
              <a:rect l="l" t="t" r="r" b="b"/>
              <a:pathLst>
                <a:path w="310515" h="57785">
                  <a:moveTo>
                    <a:pt x="19957" y="7005"/>
                  </a:moveTo>
                  <a:lnTo>
                    <a:pt x="0" y="36805"/>
                  </a:lnTo>
                  <a:lnTo>
                    <a:pt x="1455" y="43066"/>
                  </a:lnTo>
                  <a:lnTo>
                    <a:pt x="4827" y="48207"/>
                  </a:lnTo>
                  <a:lnTo>
                    <a:pt x="6589" y="50792"/>
                  </a:lnTo>
                  <a:lnTo>
                    <a:pt x="8607" y="53181"/>
                  </a:lnTo>
                  <a:lnTo>
                    <a:pt x="11497" y="54836"/>
                  </a:lnTo>
                  <a:lnTo>
                    <a:pt x="12743" y="55778"/>
                  </a:lnTo>
                  <a:lnTo>
                    <a:pt x="14523" y="56448"/>
                  </a:lnTo>
                  <a:lnTo>
                    <a:pt x="16407" y="56930"/>
                  </a:lnTo>
                  <a:lnTo>
                    <a:pt x="18564" y="57516"/>
                  </a:lnTo>
                  <a:lnTo>
                    <a:pt x="18680" y="57191"/>
                  </a:lnTo>
                  <a:lnTo>
                    <a:pt x="23335" y="57191"/>
                  </a:lnTo>
                  <a:lnTo>
                    <a:pt x="51905" y="54982"/>
                  </a:lnTo>
                  <a:lnTo>
                    <a:pt x="82521" y="53181"/>
                  </a:lnTo>
                  <a:lnTo>
                    <a:pt x="97659" y="52557"/>
                  </a:lnTo>
                  <a:lnTo>
                    <a:pt x="112665" y="52184"/>
                  </a:lnTo>
                  <a:lnTo>
                    <a:pt x="127512" y="52027"/>
                  </a:lnTo>
                  <a:lnTo>
                    <a:pt x="188735" y="52027"/>
                  </a:lnTo>
                  <a:lnTo>
                    <a:pt x="197973" y="51851"/>
                  </a:lnTo>
                  <a:lnTo>
                    <a:pt x="211087" y="51386"/>
                  </a:lnTo>
                  <a:lnTo>
                    <a:pt x="223792" y="50792"/>
                  </a:lnTo>
                  <a:lnTo>
                    <a:pt x="232223" y="50281"/>
                  </a:lnTo>
                  <a:lnTo>
                    <a:pt x="20753" y="50281"/>
                  </a:lnTo>
                  <a:lnTo>
                    <a:pt x="13371" y="49872"/>
                  </a:lnTo>
                  <a:lnTo>
                    <a:pt x="8586" y="39852"/>
                  </a:lnTo>
                  <a:lnTo>
                    <a:pt x="9874" y="31370"/>
                  </a:lnTo>
                  <a:lnTo>
                    <a:pt x="10271" y="27171"/>
                  </a:lnTo>
                  <a:lnTo>
                    <a:pt x="11884" y="23423"/>
                  </a:lnTo>
                  <a:lnTo>
                    <a:pt x="14366" y="20847"/>
                  </a:lnTo>
                  <a:lnTo>
                    <a:pt x="17046" y="18166"/>
                  </a:lnTo>
                  <a:lnTo>
                    <a:pt x="34241" y="18166"/>
                  </a:lnTo>
                  <a:lnTo>
                    <a:pt x="84447" y="16847"/>
                  </a:lnTo>
                  <a:lnTo>
                    <a:pt x="140192" y="14474"/>
                  </a:lnTo>
                  <a:lnTo>
                    <a:pt x="190046" y="10994"/>
                  </a:lnTo>
                  <a:lnTo>
                    <a:pt x="225794" y="7287"/>
                  </a:lnTo>
                  <a:lnTo>
                    <a:pt x="21517" y="7287"/>
                  </a:lnTo>
                  <a:lnTo>
                    <a:pt x="19957" y="7005"/>
                  </a:lnTo>
                  <a:close/>
                </a:path>
                <a:path w="310515" h="57785">
                  <a:moveTo>
                    <a:pt x="23335" y="57191"/>
                  </a:moveTo>
                  <a:lnTo>
                    <a:pt x="18680" y="57191"/>
                  </a:lnTo>
                  <a:lnTo>
                    <a:pt x="21046" y="57380"/>
                  </a:lnTo>
                  <a:lnTo>
                    <a:pt x="23335" y="57191"/>
                  </a:lnTo>
                  <a:close/>
                </a:path>
                <a:path w="310515" h="57785">
                  <a:moveTo>
                    <a:pt x="187300" y="52040"/>
                  </a:moveTo>
                  <a:lnTo>
                    <a:pt x="147953" y="52040"/>
                  </a:lnTo>
                  <a:lnTo>
                    <a:pt x="169215" y="52109"/>
                  </a:lnTo>
                  <a:lnTo>
                    <a:pt x="187300" y="52040"/>
                  </a:lnTo>
                  <a:close/>
                </a:path>
                <a:path w="310515" h="57785">
                  <a:moveTo>
                    <a:pt x="188735" y="52027"/>
                  </a:moveTo>
                  <a:lnTo>
                    <a:pt x="127512" y="52027"/>
                  </a:lnTo>
                  <a:lnTo>
                    <a:pt x="142173" y="52050"/>
                  </a:lnTo>
                  <a:lnTo>
                    <a:pt x="188735" y="52027"/>
                  </a:lnTo>
                  <a:close/>
                </a:path>
                <a:path w="310515" h="57785">
                  <a:moveTo>
                    <a:pt x="247447" y="38794"/>
                  </a:moveTo>
                  <a:lnTo>
                    <a:pt x="197501" y="40449"/>
                  </a:lnTo>
                  <a:lnTo>
                    <a:pt x="127291" y="46384"/>
                  </a:lnTo>
                  <a:lnTo>
                    <a:pt x="112493" y="47527"/>
                  </a:lnTo>
                  <a:lnTo>
                    <a:pt x="97499" y="48466"/>
                  </a:lnTo>
                  <a:lnTo>
                    <a:pt x="82343" y="49181"/>
                  </a:lnTo>
                  <a:lnTo>
                    <a:pt x="51665" y="50018"/>
                  </a:lnTo>
                  <a:lnTo>
                    <a:pt x="20753" y="50281"/>
                  </a:lnTo>
                  <a:lnTo>
                    <a:pt x="232223" y="50281"/>
                  </a:lnTo>
                  <a:lnTo>
                    <a:pt x="236064" y="50048"/>
                  </a:lnTo>
                  <a:lnTo>
                    <a:pt x="247877" y="49129"/>
                  </a:lnTo>
                  <a:lnTo>
                    <a:pt x="294608" y="44448"/>
                  </a:lnTo>
                  <a:lnTo>
                    <a:pt x="296346" y="44019"/>
                  </a:lnTo>
                  <a:lnTo>
                    <a:pt x="298294" y="43904"/>
                  </a:lnTo>
                  <a:lnTo>
                    <a:pt x="299739" y="42920"/>
                  </a:lnTo>
                  <a:lnTo>
                    <a:pt x="302975" y="41475"/>
                  </a:lnTo>
                  <a:lnTo>
                    <a:pt x="304599" y="39286"/>
                  </a:lnTo>
                  <a:lnTo>
                    <a:pt x="289729" y="39286"/>
                  </a:lnTo>
                  <a:lnTo>
                    <a:pt x="247447" y="38794"/>
                  </a:lnTo>
                  <a:close/>
                </a:path>
                <a:path w="310515" h="57785">
                  <a:moveTo>
                    <a:pt x="298233" y="1266"/>
                  </a:moveTo>
                  <a:lnTo>
                    <a:pt x="295750" y="1266"/>
                  </a:lnTo>
                  <a:lnTo>
                    <a:pt x="299488" y="3633"/>
                  </a:lnTo>
                  <a:lnTo>
                    <a:pt x="303414" y="5957"/>
                  </a:lnTo>
                  <a:lnTo>
                    <a:pt x="307781" y="12397"/>
                  </a:lnTo>
                  <a:lnTo>
                    <a:pt x="289729" y="39286"/>
                  </a:lnTo>
                  <a:lnTo>
                    <a:pt x="304599" y="39286"/>
                  </a:lnTo>
                  <a:lnTo>
                    <a:pt x="310262" y="25486"/>
                  </a:lnTo>
                  <a:lnTo>
                    <a:pt x="309998" y="20847"/>
                  </a:lnTo>
                  <a:lnTo>
                    <a:pt x="309289" y="11549"/>
                  </a:lnTo>
                  <a:lnTo>
                    <a:pt x="304650" y="5078"/>
                  </a:lnTo>
                  <a:lnTo>
                    <a:pt x="300273" y="2450"/>
                  </a:lnTo>
                  <a:lnTo>
                    <a:pt x="298233" y="1266"/>
                  </a:lnTo>
                  <a:close/>
                </a:path>
                <a:path w="310515" h="57785">
                  <a:moveTo>
                    <a:pt x="34241" y="18166"/>
                  </a:moveTo>
                  <a:lnTo>
                    <a:pt x="17046" y="18166"/>
                  </a:lnTo>
                  <a:lnTo>
                    <a:pt x="18701" y="18575"/>
                  </a:lnTo>
                  <a:lnTo>
                    <a:pt x="34241" y="18166"/>
                  </a:lnTo>
                  <a:close/>
                </a:path>
                <a:path w="310515" h="57785">
                  <a:moveTo>
                    <a:pt x="189596" y="0"/>
                  </a:moveTo>
                  <a:lnTo>
                    <a:pt x="139587" y="863"/>
                  </a:lnTo>
                  <a:lnTo>
                    <a:pt x="83829" y="3361"/>
                  </a:lnTo>
                  <a:lnTo>
                    <a:pt x="24323" y="6963"/>
                  </a:lnTo>
                  <a:lnTo>
                    <a:pt x="21517" y="7287"/>
                  </a:lnTo>
                  <a:lnTo>
                    <a:pt x="225794" y="7287"/>
                  </a:lnTo>
                  <a:lnTo>
                    <a:pt x="249687" y="4823"/>
                  </a:lnTo>
                  <a:lnTo>
                    <a:pt x="264588" y="3476"/>
                  </a:lnTo>
                  <a:lnTo>
                    <a:pt x="281626" y="2172"/>
                  </a:lnTo>
                  <a:lnTo>
                    <a:pt x="286653" y="1900"/>
                  </a:lnTo>
                  <a:lnTo>
                    <a:pt x="292807" y="1654"/>
                  </a:lnTo>
                  <a:lnTo>
                    <a:pt x="293832" y="1654"/>
                  </a:lnTo>
                  <a:lnTo>
                    <a:pt x="295750" y="1266"/>
                  </a:lnTo>
                  <a:lnTo>
                    <a:pt x="298233" y="1266"/>
                  </a:lnTo>
                  <a:lnTo>
                    <a:pt x="297817" y="1026"/>
                  </a:lnTo>
                  <a:lnTo>
                    <a:pt x="264494" y="1026"/>
                  </a:lnTo>
                  <a:lnTo>
                    <a:pt x="249528" y="986"/>
                  </a:lnTo>
                  <a:lnTo>
                    <a:pt x="189596" y="0"/>
                  </a:lnTo>
                  <a:close/>
                </a:path>
                <a:path w="310515" h="57785">
                  <a:moveTo>
                    <a:pt x="293832" y="1654"/>
                  </a:moveTo>
                  <a:lnTo>
                    <a:pt x="292806" y="1657"/>
                  </a:lnTo>
                  <a:lnTo>
                    <a:pt x="292692" y="1884"/>
                  </a:lnTo>
                  <a:lnTo>
                    <a:pt x="293832" y="1654"/>
                  </a:lnTo>
                  <a:close/>
                </a:path>
                <a:path w="310515" h="57785">
                  <a:moveTo>
                    <a:pt x="292923" y="387"/>
                  </a:moveTo>
                  <a:lnTo>
                    <a:pt x="285444" y="655"/>
                  </a:lnTo>
                  <a:lnTo>
                    <a:pt x="276539" y="868"/>
                  </a:lnTo>
                  <a:lnTo>
                    <a:pt x="264494" y="1026"/>
                  </a:lnTo>
                  <a:lnTo>
                    <a:pt x="297817" y="1026"/>
                  </a:lnTo>
                  <a:lnTo>
                    <a:pt x="296806" y="439"/>
                  </a:lnTo>
                  <a:lnTo>
                    <a:pt x="292902" y="439"/>
                  </a:lnTo>
                  <a:close/>
                </a:path>
                <a:path w="310515" h="57785">
                  <a:moveTo>
                    <a:pt x="296734" y="397"/>
                  </a:moveTo>
                  <a:lnTo>
                    <a:pt x="292902" y="439"/>
                  </a:lnTo>
                  <a:lnTo>
                    <a:pt x="296806" y="439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2245" y="2995478"/>
              <a:ext cx="112363" cy="10489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104527" y="3172800"/>
              <a:ext cx="402590" cy="153670"/>
            </a:xfrm>
            <a:custGeom>
              <a:avLst/>
              <a:gdLst/>
              <a:ahLst/>
              <a:cxnLst/>
              <a:rect l="l" t="t" r="r" b="b"/>
              <a:pathLst>
                <a:path w="402590" h="153670">
                  <a:moveTo>
                    <a:pt x="28552" y="40"/>
                  </a:moveTo>
                  <a:lnTo>
                    <a:pt x="0" y="32248"/>
                  </a:lnTo>
                  <a:lnTo>
                    <a:pt x="1880" y="41974"/>
                  </a:lnTo>
                  <a:lnTo>
                    <a:pt x="6575" y="49489"/>
                  </a:lnTo>
                  <a:lnTo>
                    <a:pt x="13693" y="53746"/>
                  </a:lnTo>
                  <a:lnTo>
                    <a:pt x="373389" y="153334"/>
                  </a:lnTo>
                  <a:lnTo>
                    <a:pt x="381702" y="153332"/>
                  </a:lnTo>
                  <a:lnTo>
                    <a:pt x="389592" y="149303"/>
                  </a:lnTo>
                  <a:lnTo>
                    <a:pt x="396199" y="141928"/>
                  </a:lnTo>
                  <a:lnTo>
                    <a:pt x="400666" y="131890"/>
                  </a:lnTo>
                  <a:lnTo>
                    <a:pt x="401992" y="121015"/>
                  </a:lnTo>
                  <a:lnTo>
                    <a:pt x="400103" y="111301"/>
                  </a:lnTo>
                  <a:lnTo>
                    <a:pt x="395392" y="103798"/>
                  </a:lnTo>
                  <a:lnTo>
                    <a:pt x="388247" y="99556"/>
                  </a:lnTo>
                  <a:lnTo>
                    <a:pt x="28552" y="4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103547" y="3169231"/>
              <a:ext cx="408940" cy="164465"/>
            </a:xfrm>
            <a:custGeom>
              <a:avLst/>
              <a:gdLst/>
              <a:ahLst/>
              <a:cxnLst/>
              <a:rect l="l" t="t" r="r" b="b"/>
              <a:pathLst>
                <a:path w="408940" h="164464">
                  <a:moveTo>
                    <a:pt x="25725" y="0"/>
                  </a:moveTo>
                  <a:lnTo>
                    <a:pt x="23516" y="628"/>
                  </a:lnTo>
                  <a:lnTo>
                    <a:pt x="18762" y="1088"/>
                  </a:lnTo>
                  <a:lnTo>
                    <a:pt x="15118" y="3664"/>
                  </a:lnTo>
                  <a:lnTo>
                    <a:pt x="0" y="33219"/>
                  </a:lnTo>
                  <a:lnTo>
                    <a:pt x="675" y="40956"/>
                  </a:lnTo>
                  <a:lnTo>
                    <a:pt x="2800" y="47426"/>
                  </a:lnTo>
                  <a:lnTo>
                    <a:pt x="5904" y="52239"/>
                  </a:lnTo>
                  <a:lnTo>
                    <a:pt x="10647" y="57558"/>
                  </a:lnTo>
                  <a:lnTo>
                    <a:pt x="14626" y="57705"/>
                  </a:lnTo>
                  <a:lnTo>
                    <a:pt x="14406" y="57977"/>
                  </a:lnTo>
                  <a:lnTo>
                    <a:pt x="17003" y="58695"/>
                  </a:lnTo>
                  <a:lnTo>
                    <a:pt x="35862" y="64175"/>
                  </a:lnTo>
                  <a:lnTo>
                    <a:pt x="60861" y="71833"/>
                  </a:lnTo>
                  <a:lnTo>
                    <a:pt x="133731" y="95989"/>
                  </a:lnTo>
                  <a:lnTo>
                    <a:pt x="147016" y="100248"/>
                  </a:lnTo>
                  <a:lnTo>
                    <a:pt x="213654" y="120423"/>
                  </a:lnTo>
                  <a:lnTo>
                    <a:pt x="365463" y="161188"/>
                  </a:lnTo>
                  <a:lnTo>
                    <a:pt x="369118" y="161963"/>
                  </a:lnTo>
                  <a:lnTo>
                    <a:pt x="371275" y="163073"/>
                  </a:lnTo>
                  <a:lnTo>
                    <a:pt x="381704" y="163932"/>
                  </a:lnTo>
                  <a:lnTo>
                    <a:pt x="386353" y="162466"/>
                  </a:lnTo>
                  <a:lnTo>
                    <a:pt x="397714" y="155869"/>
                  </a:lnTo>
                  <a:lnTo>
                    <a:pt x="400196" y="152299"/>
                  </a:lnTo>
                  <a:lnTo>
                    <a:pt x="379547" y="152299"/>
                  </a:lnTo>
                  <a:lnTo>
                    <a:pt x="376688" y="150958"/>
                  </a:lnTo>
                  <a:lnTo>
                    <a:pt x="253631" y="115283"/>
                  </a:lnTo>
                  <a:lnTo>
                    <a:pt x="183718" y="96657"/>
                  </a:lnTo>
                  <a:lnTo>
                    <a:pt x="136672" y="85349"/>
                  </a:lnTo>
                  <a:lnTo>
                    <a:pt x="61754" y="68585"/>
                  </a:lnTo>
                  <a:lnTo>
                    <a:pt x="29734" y="60664"/>
                  </a:lnTo>
                  <a:lnTo>
                    <a:pt x="23103" y="58894"/>
                  </a:lnTo>
                  <a:lnTo>
                    <a:pt x="14984" y="56626"/>
                  </a:lnTo>
                  <a:lnTo>
                    <a:pt x="15181" y="56406"/>
                  </a:lnTo>
                  <a:lnTo>
                    <a:pt x="2233" y="32574"/>
                  </a:lnTo>
                  <a:lnTo>
                    <a:pt x="3694" y="25004"/>
                  </a:lnTo>
                  <a:lnTo>
                    <a:pt x="7629" y="16486"/>
                  </a:lnTo>
                  <a:lnTo>
                    <a:pt x="14605" y="9313"/>
                  </a:lnTo>
                  <a:lnTo>
                    <a:pt x="23953" y="5847"/>
                  </a:lnTo>
                  <a:lnTo>
                    <a:pt x="52480" y="5847"/>
                  </a:lnTo>
                  <a:lnTo>
                    <a:pt x="36772" y="2282"/>
                  </a:lnTo>
                  <a:lnTo>
                    <a:pt x="34678" y="1748"/>
                  </a:lnTo>
                  <a:lnTo>
                    <a:pt x="32584" y="1340"/>
                  </a:lnTo>
                  <a:lnTo>
                    <a:pt x="30594" y="858"/>
                  </a:lnTo>
                  <a:lnTo>
                    <a:pt x="28207" y="659"/>
                  </a:lnTo>
                  <a:lnTo>
                    <a:pt x="25725" y="0"/>
                  </a:lnTo>
                  <a:close/>
                </a:path>
                <a:path w="408940" h="164464">
                  <a:moveTo>
                    <a:pt x="52480" y="5847"/>
                  </a:moveTo>
                  <a:lnTo>
                    <a:pt x="23953" y="5847"/>
                  </a:lnTo>
                  <a:lnTo>
                    <a:pt x="35002" y="8450"/>
                  </a:lnTo>
                  <a:lnTo>
                    <a:pt x="89786" y="26355"/>
                  </a:lnTo>
                  <a:lnTo>
                    <a:pt x="155177" y="45108"/>
                  </a:lnTo>
                  <a:lnTo>
                    <a:pt x="202414" y="56626"/>
                  </a:lnTo>
                  <a:lnTo>
                    <a:pt x="248457" y="67499"/>
                  </a:lnTo>
                  <a:lnTo>
                    <a:pt x="268084" y="72351"/>
                  </a:lnTo>
                  <a:lnTo>
                    <a:pt x="307821" y="82960"/>
                  </a:lnTo>
                  <a:lnTo>
                    <a:pt x="347914" y="94593"/>
                  </a:lnTo>
                  <a:lnTo>
                    <a:pt x="387672" y="106855"/>
                  </a:lnTo>
                  <a:lnTo>
                    <a:pt x="397629" y="128550"/>
                  </a:lnTo>
                  <a:lnTo>
                    <a:pt x="395117" y="137283"/>
                  </a:lnTo>
                  <a:lnTo>
                    <a:pt x="392813" y="142718"/>
                  </a:lnTo>
                  <a:lnTo>
                    <a:pt x="389002" y="147220"/>
                  </a:lnTo>
                  <a:lnTo>
                    <a:pt x="379547" y="152299"/>
                  </a:lnTo>
                  <a:lnTo>
                    <a:pt x="400196" y="152299"/>
                  </a:lnTo>
                  <a:lnTo>
                    <a:pt x="402803" y="148550"/>
                  </a:lnTo>
                  <a:lnTo>
                    <a:pt x="405577" y="141042"/>
                  </a:lnTo>
                  <a:lnTo>
                    <a:pt x="408101" y="133744"/>
                  </a:lnTo>
                  <a:lnTo>
                    <a:pt x="408939" y="125294"/>
                  </a:lnTo>
                  <a:lnTo>
                    <a:pt x="406792" y="117441"/>
                  </a:lnTo>
                  <a:lnTo>
                    <a:pt x="405672" y="113535"/>
                  </a:lnTo>
                  <a:lnTo>
                    <a:pt x="404080" y="109609"/>
                  </a:lnTo>
                  <a:lnTo>
                    <a:pt x="401201" y="106331"/>
                  </a:lnTo>
                  <a:lnTo>
                    <a:pt x="399986" y="104646"/>
                  </a:lnTo>
                  <a:lnTo>
                    <a:pt x="398101" y="103096"/>
                  </a:lnTo>
                  <a:lnTo>
                    <a:pt x="396007" y="101777"/>
                  </a:lnTo>
                  <a:lnTo>
                    <a:pt x="393913" y="100248"/>
                  </a:lnTo>
                  <a:lnTo>
                    <a:pt x="392583" y="100216"/>
                  </a:lnTo>
                  <a:lnTo>
                    <a:pt x="390824" y="99452"/>
                  </a:lnTo>
                  <a:lnTo>
                    <a:pt x="349391" y="89232"/>
                  </a:lnTo>
                  <a:lnTo>
                    <a:pt x="309036" y="78552"/>
                  </a:lnTo>
                  <a:lnTo>
                    <a:pt x="269510" y="67251"/>
                  </a:lnTo>
                  <a:lnTo>
                    <a:pt x="176234" y="37853"/>
                  </a:lnTo>
                  <a:lnTo>
                    <a:pt x="158653" y="32574"/>
                  </a:lnTo>
                  <a:lnTo>
                    <a:pt x="141481" y="27693"/>
                  </a:lnTo>
                  <a:lnTo>
                    <a:pt x="124774" y="23111"/>
                  </a:lnTo>
                  <a:lnTo>
                    <a:pt x="108563" y="18872"/>
                  </a:lnTo>
                  <a:lnTo>
                    <a:pt x="92875" y="15015"/>
                  </a:lnTo>
                  <a:lnTo>
                    <a:pt x="52480" y="5847"/>
                  </a:lnTo>
                  <a:close/>
                </a:path>
                <a:path w="408940" h="164464">
                  <a:moveTo>
                    <a:pt x="15020" y="56605"/>
                  </a:move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0048" y="3244309"/>
              <a:ext cx="122095" cy="1248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090952" y="2860957"/>
              <a:ext cx="414655" cy="59055"/>
            </a:xfrm>
            <a:custGeom>
              <a:avLst/>
              <a:gdLst/>
              <a:ahLst/>
              <a:cxnLst/>
              <a:rect l="l" t="t" r="r" b="b"/>
              <a:pathLst>
                <a:path w="414655" h="59055">
                  <a:moveTo>
                    <a:pt x="393474" y="0"/>
                  </a:moveTo>
                  <a:lnTo>
                    <a:pt x="20323" y="3256"/>
                  </a:lnTo>
                  <a:lnTo>
                    <a:pt x="0" y="31307"/>
                  </a:lnTo>
                  <a:lnTo>
                    <a:pt x="1695" y="42122"/>
                  </a:lnTo>
                  <a:lnTo>
                    <a:pt x="6177" y="50939"/>
                  </a:lnTo>
                  <a:lnTo>
                    <a:pt x="12772" y="56856"/>
                  </a:lnTo>
                  <a:lnTo>
                    <a:pt x="20805" y="58972"/>
                  </a:lnTo>
                  <a:lnTo>
                    <a:pt x="393967" y="55830"/>
                  </a:lnTo>
                  <a:lnTo>
                    <a:pt x="401972" y="53526"/>
                  </a:lnTo>
                  <a:lnTo>
                    <a:pt x="408465" y="47467"/>
                  </a:lnTo>
                  <a:lnTo>
                    <a:pt x="412792" y="38552"/>
                  </a:lnTo>
                  <a:lnTo>
                    <a:pt x="414301" y="27685"/>
                  </a:lnTo>
                  <a:lnTo>
                    <a:pt x="412599" y="16858"/>
                  </a:lnTo>
                  <a:lnTo>
                    <a:pt x="408113" y="8035"/>
                  </a:lnTo>
                  <a:lnTo>
                    <a:pt x="401514" y="2115"/>
                  </a:lnTo>
                  <a:lnTo>
                    <a:pt x="393474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089666" y="2856594"/>
              <a:ext cx="421640" cy="69850"/>
            </a:xfrm>
            <a:custGeom>
              <a:avLst/>
              <a:gdLst/>
              <a:ahLst/>
              <a:cxnLst/>
              <a:rect l="l" t="t" r="r" b="b"/>
              <a:pathLst>
                <a:path w="421640" h="69850">
                  <a:moveTo>
                    <a:pt x="405487" y="64054"/>
                  </a:moveTo>
                  <a:lnTo>
                    <a:pt x="32208" y="64054"/>
                  </a:lnTo>
                  <a:lnTo>
                    <a:pt x="44346" y="64148"/>
                  </a:lnTo>
                  <a:lnTo>
                    <a:pt x="70470" y="64612"/>
                  </a:lnTo>
                  <a:lnTo>
                    <a:pt x="162652" y="68301"/>
                  </a:lnTo>
                  <a:lnTo>
                    <a:pt x="195519" y="69029"/>
                  </a:lnTo>
                  <a:lnTo>
                    <a:pt x="230706" y="69292"/>
                  </a:lnTo>
                  <a:lnTo>
                    <a:pt x="306669" y="68594"/>
                  </a:lnTo>
                  <a:lnTo>
                    <a:pt x="387912" y="66699"/>
                  </a:lnTo>
                  <a:lnTo>
                    <a:pt x="391671" y="66469"/>
                  </a:lnTo>
                  <a:lnTo>
                    <a:pt x="396347" y="66469"/>
                  </a:lnTo>
                  <a:lnTo>
                    <a:pt x="399514" y="65851"/>
                  </a:lnTo>
                  <a:lnTo>
                    <a:pt x="404247" y="64867"/>
                  </a:lnTo>
                  <a:lnTo>
                    <a:pt x="405487" y="64054"/>
                  </a:lnTo>
                  <a:close/>
                </a:path>
                <a:path w="421640" h="69850">
                  <a:moveTo>
                    <a:pt x="396347" y="66469"/>
                  </a:moveTo>
                  <a:lnTo>
                    <a:pt x="391671" y="66469"/>
                  </a:lnTo>
                  <a:lnTo>
                    <a:pt x="393985" y="66929"/>
                  </a:lnTo>
                  <a:lnTo>
                    <a:pt x="396347" y="66469"/>
                  </a:lnTo>
                  <a:close/>
                </a:path>
                <a:path w="421640" h="69850">
                  <a:moveTo>
                    <a:pt x="153699" y="0"/>
                  </a:moveTo>
                  <a:lnTo>
                    <a:pt x="101768" y="578"/>
                  </a:lnTo>
                  <a:lnTo>
                    <a:pt x="21829" y="4722"/>
                  </a:lnTo>
                  <a:lnTo>
                    <a:pt x="19494" y="5162"/>
                  </a:lnTo>
                  <a:lnTo>
                    <a:pt x="16960" y="5256"/>
                  </a:lnTo>
                  <a:lnTo>
                    <a:pt x="14971" y="6429"/>
                  </a:lnTo>
                  <a:lnTo>
                    <a:pt x="10552" y="8230"/>
                  </a:lnTo>
                  <a:lnTo>
                    <a:pt x="7735" y="11633"/>
                  </a:lnTo>
                  <a:lnTo>
                    <a:pt x="5358" y="14795"/>
                  </a:lnTo>
                  <a:lnTo>
                    <a:pt x="1170" y="21507"/>
                  </a:lnTo>
                  <a:lnTo>
                    <a:pt x="0" y="28627"/>
                  </a:lnTo>
                  <a:lnTo>
                    <a:pt x="8" y="35119"/>
                  </a:lnTo>
                  <a:lnTo>
                    <a:pt x="18290" y="64720"/>
                  </a:lnTo>
                  <a:lnTo>
                    <a:pt x="22091" y="63746"/>
                  </a:lnTo>
                  <a:lnTo>
                    <a:pt x="405956" y="63746"/>
                  </a:lnTo>
                  <a:lnTo>
                    <a:pt x="407074" y="63013"/>
                  </a:lnTo>
                  <a:lnTo>
                    <a:pt x="18238" y="63013"/>
                  </a:lnTo>
                  <a:lnTo>
                    <a:pt x="13159" y="59558"/>
                  </a:lnTo>
                  <a:lnTo>
                    <a:pt x="2624" y="35119"/>
                  </a:lnTo>
                  <a:lnTo>
                    <a:pt x="4065" y="26045"/>
                  </a:lnTo>
                  <a:lnTo>
                    <a:pt x="8810" y="17235"/>
                  </a:lnTo>
                  <a:lnTo>
                    <a:pt x="16855" y="11330"/>
                  </a:lnTo>
                  <a:lnTo>
                    <a:pt x="28227" y="10785"/>
                  </a:lnTo>
                  <a:lnTo>
                    <a:pt x="208378" y="10785"/>
                  </a:lnTo>
                  <a:lnTo>
                    <a:pt x="249659" y="8844"/>
                  </a:lnTo>
                  <a:lnTo>
                    <a:pt x="269860" y="8111"/>
                  </a:lnTo>
                  <a:lnTo>
                    <a:pt x="290297" y="7622"/>
                  </a:lnTo>
                  <a:lnTo>
                    <a:pt x="310930" y="7402"/>
                  </a:lnTo>
                  <a:lnTo>
                    <a:pt x="411543" y="7402"/>
                  </a:lnTo>
                  <a:lnTo>
                    <a:pt x="410833" y="6481"/>
                  </a:lnTo>
                  <a:lnTo>
                    <a:pt x="407137" y="4135"/>
                  </a:lnTo>
                  <a:lnTo>
                    <a:pt x="405629" y="2933"/>
                  </a:lnTo>
                  <a:lnTo>
                    <a:pt x="290270" y="2933"/>
                  </a:lnTo>
                  <a:lnTo>
                    <a:pt x="269814" y="2802"/>
                  </a:lnTo>
                  <a:lnTo>
                    <a:pt x="249605" y="2421"/>
                  </a:lnTo>
                  <a:lnTo>
                    <a:pt x="172042" y="225"/>
                  </a:lnTo>
                  <a:lnTo>
                    <a:pt x="153699" y="0"/>
                  </a:lnTo>
                  <a:close/>
                </a:path>
                <a:path w="421640" h="69850">
                  <a:moveTo>
                    <a:pt x="405956" y="63746"/>
                  </a:moveTo>
                  <a:lnTo>
                    <a:pt x="22091" y="63746"/>
                  </a:lnTo>
                  <a:lnTo>
                    <a:pt x="21986" y="64081"/>
                  </a:lnTo>
                  <a:lnTo>
                    <a:pt x="405487" y="64054"/>
                  </a:lnTo>
                  <a:lnTo>
                    <a:pt x="405956" y="63746"/>
                  </a:lnTo>
                  <a:close/>
                </a:path>
                <a:path w="421640" h="69850">
                  <a:moveTo>
                    <a:pt x="22321" y="62354"/>
                  </a:moveTo>
                  <a:lnTo>
                    <a:pt x="18238" y="63013"/>
                  </a:lnTo>
                  <a:lnTo>
                    <a:pt x="407074" y="63013"/>
                  </a:lnTo>
                  <a:lnTo>
                    <a:pt x="407665" y="62626"/>
                  </a:lnTo>
                  <a:lnTo>
                    <a:pt x="22091" y="62626"/>
                  </a:lnTo>
                  <a:lnTo>
                    <a:pt x="22321" y="62354"/>
                  </a:lnTo>
                  <a:close/>
                </a:path>
                <a:path w="421640" h="69850">
                  <a:moveTo>
                    <a:pt x="306574" y="53233"/>
                  </a:moveTo>
                  <a:lnTo>
                    <a:pt x="230574" y="53820"/>
                  </a:lnTo>
                  <a:lnTo>
                    <a:pt x="195400" y="54682"/>
                  </a:lnTo>
                  <a:lnTo>
                    <a:pt x="162537" y="55977"/>
                  </a:lnTo>
                  <a:lnTo>
                    <a:pt x="70437" y="61230"/>
                  </a:lnTo>
                  <a:lnTo>
                    <a:pt x="37446" y="62458"/>
                  </a:lnTo>
                  <a:lnTo>
                    <a:pt x="30587" y="62580"/>
                  </a:lnTo>
                  <a:lnTo>
                    <a:pt x="22206" y="62626"/>
                  </a:lnTo>
                  <a:lnTo>
                    <a:pt x="407665" y="62626"/>
                  </a:lnTo>
                  <a:lnTo>
                    <a:pt x="408363" y="62164"/>
                  </a:lnTo>
                  <a:lnTo>
                    <a:pt x="415919" y="54312"/>
                  </a:lnTo>
                  <a:lnTo>
                    <a:pt x="399011" y="54312"/>
                  </a:lnTo>
                  <a:lnTo>
                    <a:pt x="395860" y="53809"/>
                  </a:lnTo>
                  <a:lnTo>
                    <a:pt x="306574" y="53233"/>
                  </a:lnTo>
                  <a:close/>
                </a:path>
                <a:path w="421640" h="69850">
                  <a:moveTo>
                    <a:pt x="411543" y="7402"/>
                  </a:moveTo>
                  <a:lnTo>
                    <a:pt x="310930" y="7402"/>
                  </a:lnTo>
                  <a:lnTo>
                    <a:pt x="352730" y="7507"/>
                  </a:lnTo>
                  <a:lnTo>
                    <a:pt x="394258" y="8387"/>
                  </a:lnTo>
                  <a:lnTo>
                    <a:pt x="402002" y="11390"/>
                  </a:lnTo>
                  <a:lnTo>
                    <a:pt x="407206" y="17930"/>
                  </a:lnTo>
                  <a:lnTo>
                    <a:pt x="409692" y="26045"/>
                  </a:lnTo>
                  <a:lnTo>
                    <a:pt x="409733" y="36302"/>
                  </a:lnTo>
                  <a:lnTo>
                    <a:pt x="409063" y="41475"/>
                  </a:lnTo>
                  <a:lnTo>
                    <a:pt x="406687" y="46825"/>
                  </a:lnTo>
                  <a:lnTo>
                    <a:pt x="399011" y="54312"/>
                  </a:lnTo>
                  <a:lnTo>
                    <a:pt x="415919" y="54312"/>
                  </a:lnTo>
                  <a:lnTo>
                    <a:pt x="417461" y="52710"/>
                  </a:lnTo>
                  <a:lnTo>
                    <a:pt x="420320" y="44281"/>
                  </a:lnTo>
                  <a:lnTo>
                    <a:pt x="420885" y="36302"/>
                  </a:lnTo>
                  <a:lnTo>
                    <a:pt x="421325" y="28627"/>
                  </a:lnTo>
                  <a:lnTo>
                    <a:pt x="419838" y="20261"/>
                  </a:lnTo>
                  <a:lnTo>
                    <a:pt x="413389" y="9800"/>
                  </a:lnTo>
                  <a:lnTo>
                    <a:pt x="411543" y="7402"/>
                  </a:lnTo>
                  <a:close/>
                </a:path>
                <a:path w="421640" h="69850">
                  <a:moveTo>
                    <a:pt x="208378" y="10785"/>
                  </a:moveTo>
                  <a:lnTo>
                    <a:pt x="28227" y="10785"/>
                  </a:lnTo>
                  <a:lnTo>
                    <a:pt x="85722" y="12942"/>
                  </a:lnTo>
                  <a:lnTo>
                    <a:pt x="101862" y="13256"/>
                  </a:lnTo>
                  <a:lnTo>
                    <a:pt x="118610" y="13342"/>
                  </a:lnTo>
                  <a:lnTo>
                    <a:pt x="153815" y="12973"/>
                  </a:lnTo>
                  <a:lnTo>
                    <a:pt x="172158" y="12415"/>
                  </a:lnTo>
                  <a:lnTo>
                    <a:pt x="208378" y="10785"/>
                  </a:lnTo>
                  <a:close/>
                </a:path>
                <a:path w="421640" h="69850">
                  <a:moveTo>
                    <a:pt x="395326" y="345"/>
                  </a:moveTo>
                  <a:lnTo>
                    <a:pt x="352667" y="1978"/>
                  </a:lnTo>
                  <a:lnTo>
                    <a:pt x="310930" y="2785"/>
                  </a:lnTo>
                  <a:lnTo>
                    <a:pt x="290270" y="2933"/>
                  </a:lnTo>
                  <a:lnTo>
                    <a:pt x="405629" y="2933"/>
                  </a:lnTo>
                  <a:lnTo>
                    <a:pt x="403263" y="1905"/>
                  </a:lnTo>
                  <a:lnTo>
                    <a:pt x="400886" y="1183"/>
                  </a:lnTo>
                  <a:lnTo>
                    <a:pt x="399375" y="649"/>
                  </a:lnTo>
                  <a:lnTo>
                    <a:pt x="397189" y="649"/>
                  </a:lnTo>
                  <a:lnTo>
                    <a:pt x="395326" y="345"/>
                  </a:lnTo>
                  <a:close/>
                </a:path>
                <a:path w="421640" h="69850">
                  <a:moveTo>
                    <a:pt x="398456" y="324"/>
                  </a:moveTo>
                  <a:lnTo>
                    <a:pt x="397189" y="649"/>
                  </a:lnTo>
                  <a:lnTo>
                    <a:pt x="399375" y="649"/>
                  </a:lnTo>
                  <a:lnTo>
                    <a:pt x="398456" y="324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21802" y="2808940"/>
              <a:ext cx="137126" cy="1480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74219" y="2826594"/>
              <a:ext cx="22348" cy="88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39957" y="2826594"/>
              <a:ext cx="68427" cy="7023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669515" y="1959024"/>
              <a:ext cx="124460" cy="337185"/>
            </a:xfrm>
            <a:custGeom>
              <a:avLst/>
              <a:gdLst/>
              <a:ahLst/>
              <a:cxnLst/>
              <a:rect l="l" t="t" r="r" b="b"/>
              <a:pathLst>
                <a:path w="124459" h="337185">
                  <a:moveTo>
                    <a:pt x="97076" y="0"/>
                  </a:moveTo>
                  <a:lnTo>
                    <a:pt x="88978" y="1675"/>
                  </a:lnTo>
                  <a:lnTo>
                    <a:pt x="82770" y="5686"/>
                  </a:lnTo>
                  <a:lnTo>
                    <a:pt x="79306" y="11682"/>
                  </a:lnTo>
                  <a:lnTo>
                    <a:pt x="0" y="313390"/>
                  </a:lnTo>
                  <a:lnTo>
                    <a:pt x="62" y="320318"/>
                  </a:lnTo>
                  <a:lnTo>
                    <a:pt x="3501" y="326870"/>
                  </a:lnTo>
                  <a:lnTo>
                    <a:pt x="9725" y="332313"/>
                  </a:lnTo>
                  <a:lnTo>
                    <a:pt x="18146" y="335913"/>
                  </a:lnTo>
                  <a:lnTo>
                    <a:pt x="27262" y="336920"/>
                  </a:lnTo>
                  <a:lnTo>
                    <a:pt x="35357" y="335231"/>
                  </a:lnTo>
                  <a:lnTo>
                    <a:pt x="41564" y="331200"/>
                  </a:lnTo>
                  <a:lnTo>
                    <a:pt x="45014" y="325180"/>
                  </a:lnTo>
                  <a:lnTo>
                    <a:pt x="124362" y="23587"/>
                  </a:lnTo>
                  <a:lnTo>
                    <a:pt x="124276" y="16640"/>
                  </a:lnTo>
                  <a:lnTo>
                    <a:pt x="120828" y="10073"/>
                  </a:lnTo>
                  <a:lnTo>
                    <a:pt x="114609" y="4621"/>
                  </a:lnTo>
                  <a:lnTo>
                    <a:pt x="106206" y="1012"/>
                  </a:lnTo>
                  <a:lnTo>
                    <a:pt x="97076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66093" y="1953213"/>
              <a:ext cx="134620" cy="345440"/>
            </a:xfrm>
            <a:custGeom>
              <a:avLst/>
              <a:gdLst/>
              <a:ahLst/>
              <a:cxnLst/>
              <a:rect l="l" t="t" r="r" b="b"/>
              <a:pathLst>
                <a:path w="134619" h="345439">
                  <a:moveTo>
                    <a:pt x="100981" y="0"/>
                  </a:moveTo>
                  <a:lnTo>
                    <a:pt x="94279" y="1926"/>
                  </a:lnTo>
                  <a:lnTo>
                    <a:pt x="90908" y="2952"/>
                  </a:lnTo>
                  <a:lnTo>
                    <a:pt x="87536" y="4408"/>
                  </a:lnTo>
                  <a:lnTo>
                    <a:pt x="84761" y="6942"/>
                  </a:lnTo>
                  <a:lnTo>
                    <a:pt x="83358" y="8010"/>
                  </a:lnTo>
                  <a:lnTo>
                    <a:pt x="82007" y="9748"/>
                  </a:lnTo>
                  <a:lnTo>
                    <a:pt x="79515" y="13685"/>
                  </a:lnTo>
                  <a:lnTo>
                    <a:pt x="79809" y="13968"/>
                  </a:lnTo>
                  <a:lnTo>
                    <a:pt x="78803" y="16512"/>
                  </a:lnTo>
                  <a:lnTo>
                    <a:pt x="66929" y="67856"/>
                  </a:lnTo>
                  <a:lnTo>
                    <a:pt x="53591" y="117865"/>
                  </a:lnTo>
                  <a:lnTo>
                    <a:pt x="38926" y="165612"/>
                  </a:lnTo>
                  <a:lnTo>
                    <a:pt x="34120" y="180955"/>
                  </a:lnTo>
                  <a:lnTo>
                    <a:pt x="29513" y="195987"/>
                  </a:lnTo>
                  <a:lnTo>
                    <a:pt x="17670" y="239127"/>
                  </a:lnTo>
                  <a:lnTo>
                    <a:pt x="8764" y="278579"/>
                  </a:lnTo>
                  <a:lnTo>
                    <a:pt x="1664" y="313260"/>
                  </a:lnTo>
                  <a:lnTo>
                    <a:pt x="1319" y="314838"/>
                  </a:lnTo>
                  <a:lnTo>
                    <a:pt x="659" y="318262"/>
                  </a:lnTo>
                  <a:lnTo>
                    <a:pt x="492" y="320241"/>
                  </a:lnTo>
                  <a:lnTo>
                    <a:pt x="0" y="322429"/>
                  </a:lnTo>
                  <a:lnTo>
                    <a:pt x="607" y="324346"/>
                  </a:lnTo>
                  <a:lnTo>
                    <a:pt x="1078" y="328314"/>
                  </a:lnTo>
                  <a:lnTo>
                    <a:pt x="3319" y="331445"/>
                  </a:lnTo>
                  <a:lnTo>
                    <a:pt x="31475" y="345266"/>
                  </a:lnTo>
                  <a:lnTo>
                    <a:pt x="37377" y="343340"/>
                  </a:lnTo>
                  <a:lnTo>
                    <a:pt x="31067" y="343340"/>
                  </a:lnTo>
                  <a:lnTo>
                    <a:pt x="21643" y="340418"/>
                  </a:lnTo>
                  <a:lnTo>
                    <a:pt x="14550" y="337149"/>
                  </a:lnTo>
                  <a:lnTo>
                    <a:pt x="8636" y="331445"/>
                  </a:lnTo>
                  <a:lnTo>
                    <a:pt x="5768" y="323766"/>
                  </a:lnTo>
                  <a:lnTo>
                    <a:pt x="7905" y="314660"/>
                  </a:lnTo>
                  <a:lnTo>
                    <a:pt x="22700" y="268892"/>
                  </a:lnTo>
                  <a:lnTo>
                    <a:pt x="26577" y="255967"/>
                  </a:lnTo>
                  <a:lnTo>
                    <a:pt x="37768" y="214014"/>
                  </a:lnTo>
                  <a:lnTo>
                    <a:pt x="48021" y="168015"/>
                  </a:lnTo>
                  <a:lnTo>
                    <a:pt x="51474" y="152005"/>
                  </a:lnTo>
                  <a:lnTo>
                    <a:pt x="62752" y="102594"/>
                  </a:lnTo>
                  <a:lnTo>
                    <a:pt x="76501" y="52279"/>
                  </a:lnTo>
                  <a:lnTo>
                    <a:pt x="90407" y="13789"/>
                  </a:lnTo>
                  <a:lnTo>
                    <a:pt x="103769" y="11090"/>
                  </a:lnTo>
                  <a:lnTo>
                    <a:pt x="128539" y="11090"/>
                  </a:lnTo>
                  <a:lnTo>
                    <a:pt x="127346" y="9130"/>
                  </a:lnTo>
                  <a:lnTo>
                    <a:pt x="120949" y="4910"/>
                  </a:lnTo>
                  <a:lnTo>
                    <a:pt x="114478" y="2628"/>
                  </a:lnTo>
                  <a:lnTo>
                    <a:pt x="108227" y="544"/>
                  </a:lnTo>
                  <a:lnTo>
                    <a:pt x="100981" y="0"/>
                  </a:lnTo>
                  <a:close/>
                </a:path>
                <a:path w="134619" h="345439">
                  <a:moveTo>
                    <a:pt x="47579" y="330523"/>
                  </a:moveTo>
                  <a:lnTo>
                    <a:pt x="47213" y="334031"/>
                  </a:lnTo>
                  <a:lnTo>
                    <a:pt x="43349" y="337319"/>
                  </a:lnTo>
                  <a:lnTo>
                    <a:pt x="39538" y="340806"/>
                  </a:lnTo>
                  <a:lnTo>
                    <a:pt x="31067" y="343340"/>
                  </a:lnTo>
                  <a:lnTo>
                    <a:pt x="37377" y="343340"/>
                  </a:lnTo>
                  <a:lnTo>
                    <a:pt x="40103" y="342450"/>
                  </a:lnTo>
                  <a:lnTo>
                    <a:pt x="44407" y="338555"/>
                  </a:lnTo>
                  <a:lnTo>
                    <a:pt x="48878" y="334419"/>
                  </a:lnTo>
                  <a:lnTo>
                    <a:pt x="48878" y="331078"/>
                  </a:lnTo>
                  <a:lnTo>
                    <a:pt x="49175" y="331078"/>
                  </a:lnTo>
                  <a:lnTo>
                    <a:pt x="49249" y="330796"/>
                  </a:lnTo>
                  <a:lnTo>
                    <a:pt x="47715" y="330796"/>
                  </a:lnTo>
                  <a:lnTo>
                    <a:pt x="47579" y="330523"/>
                  </a:lnTo>
                  <a:close/>
                </a:path>
                <a:path w="134619" h="345439">
                  <a:moveTo>
                    <a:pt x="49175" y="331078"/>
                  </a:moveTo>
                  <a:lnTo>
                    <a:pt x="48878" y="331078"/>
                  </a:lnTo>
                  <a:lnTo>
                    <a:pt x="49150" y="331267"/>
                  </a:lnTo>
                  <a:lnTo>
                    <a:pt x="49175" y="331078"/>
                  </a:lnTo>
                  <a:close/>
                </a:path>
                <a:path w="134619" h="345439">
                  <a:moveTo>
                    <a:pt x="128539" y="11090"/>
                  </a:moveTo>
                  <a:lnTo>
                    <a:pt x="103769" y="11090"/>
                  </a:lnTo>
                  <a:lnTo>
                    <a:pt x="110855" y="13151"/>
                  </a:lnTo>
                  <a:lnTo>
                    <a:pt x="115253" y="14952"/>
                  </a:lnTo>
                  <a:lnTo>
                    <a:pt x="118834" y="17936"/>
                  </a:lnTo>
                  <a:lnTo>
                    <a:pt x="122792" y="25350"/>
                  </a:lnTo>
                  <a:lnTo>
                    <a:pt x="121786" y="27067"/>
                  </a:lnTo>
                  <a:lnTo>
                    <a:pt x="101494" y="99065"/>
                  </a:lnTo>
                  <a:lnTo>
                    <a:pt x="85295" y="160447"/>
                  </a:lnTo>
                  <a:lnTo>
                    <a:pt x="72301" y="215815"/>
                  </a:lnTo>
                  <a:lnTo>
                    <a:pt x="62835" y="263061"/>
                  </a:lnTo>
                  <a:lnTo>
                    <a:pt x="58869" y="282740"/>
                  </a:lnTo>
                  <a:lnTo>
                    <a:pt x="49725" y="323015"/>
                  </a:lnTo>
                  <a:lnTo>
                    <a:pt x="47715" y="330796"/>
                  </a:lnTo>
                  <a:lnTo>
                    <a:pt x="49249" y="330796"/>
                  </a:lnTo>
                  <a:lnTo>
                    <a:pt x="63112" y="283845"/>
                  </a:lnTo>
                  <a:lnTo>
                    <a:pt x="76482" y="243076"/>
                  </a:lnTo>
                  <a:lnTo>
                    <a:pt x="84322" y="219029"/>
                  </a:lnTo>
                  <a:lnTo>
                    <a:pt x="100282" y="164391"/>
                  </a:lnTo>
                  <a:lnTo>
                    <a:pt x="116449" y="102594"/>
                  </a:lnTo>
                  <a:lnTo>
                    <a:pt x="132509" y="37056"/>
                  </a:lnTo>
                  <a:lnTo>
                    <a:pt x="133105" y="33915"/>
                  </a:lnTo>
                  <a:lnTo>
                    <a:pt x="133974" y="32271"/>
                  </a:lnTo>
                  <a:lnTo>
                    <a:pt x="134341" y="27297"/>
                  </a:lnTo>
                  <a:lnTo>
                    <a:pt x="134582" y="22994"/>
                  </a:lnTo>
                  <a:lnTo>
                    <a:pt x="133252" y="18941"/>
                  </a:lnTo>
                  <a:lnTo>
                    <a:pt x="131304" y="15633"/>
                  </a:lnTo>
                  <a:lnTo>
                    <a:pt x="128539" y="1109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94101" y="1887681"/>
              <a:ext cx="180135" cy="1806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80407" y="1900926"/>
              <a:ext cx="12104" cy="168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47539" y="1900926"/>
              <a:ext cx="88060" cy="874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002105" y="2168380"/>
              <a:ext cx="220979" cy="295275"/>
            </a:xfrm>
            <a:custGeom>
              <a:avLst/>
              <a:gdLst/>
              <a:ahLst/>
              <a:cxnLst/>
              <a:rect l="l" t="t" r="r" b="b"/>
              <a:pathLst>
                <a:path w="220980" h="295275">
                  <a:moveTo>
                    <a:pt x="28048" y="0"/>
                  </a:moveTo>
                  <a:lnTo>
                    <a:pt x="0" y="26115"/>
                  </a:lnTo>
                  <a:lnTo>
                    <a:pt x="2304" y="32653"/>
                  </a:lnTo>
                  <a:lnTo>
                    <a:pt x="180131" y="288886"/>
                  </a:lnTo>
                  <a:lnTo>
                    <a:pt x="185459" y="293339"/>
                  </a:lnTo>
                  <a:lnTo>
                    <a:pt x="192676" y="294980"/>
                  </a:lnTo>
                  <a:lnTo>
                    <a:pt x="200862" y="293786"/>
                  </a:lnTo>
                  <a:lnTo>
                    <a:pt x="209093" y="289734"/>
                  </a:lnTo>
                  <a:lnTo>
                    <a:pt x="215763" y="283465"/>
                  </a:lnTo>
                  <a:lnTo>
                    <a:pt x="219736" y="276221"/>
                  </a:lnTo>
                  <a:lnTo>
                    <a:pt x="220707" y="268884"/>
                  </a:lnTo>
                  <a:lnTo>
                    <a:pt x="218370" y="262332"/>
                  </a:lnTo>
                  <a:lnTo>
                    <a:pt x="40596" y="6109"/>
                  </a:lnTo>
                  <a:lnTo>
                    <a:pt x="35270" y="1643"/>
                  </a:lnTo>
                  <a:lnTo>
                    <a:pt x="28048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997584" y="2161605"/>
              <a:ext cx="226695" cy="304165"/>
            </a:xfrm>
            <a:custGeom>
              <a:avLst/>
              <a:gdLst/>
              <a:ahLst/>
              <a:cxnLst/>
              <a:rect l="l" t="t" r="r" b="b"/>
              <a:pathLst>
                <a:path w="226694" h="304164">
                  <a:moveTo>
                    <a:pt x="29433" y="0"/>
                  </a:moveTo>
                  <a:lnTo>
                    <a:pt x="0" y="27213"/>
                  </a:lnTo>
                  <a:lnTo>
                    <a:pt x="0" y="32742"/>
                  </a:lnTo>
                  <a:lnTo>
                    <a:pt x="429" y="34899"/>
                  </a:lnTo>
                  <a:lnTo>
                    <a:pt x="1164" y="37140"/>
                  </a:lnTo>
                  <a:lnTo>
                    <a:pt x="1842" y="39349"/>
                  </a:lnTo>
                  <a:lnTo>
                    <a:pt x="2261" y="39349"/>
                  </a:lnTo>
                  <a:lnTo>
                    <a:pt x="3528" y="41768"/>
                  </a:lnTo>
                  <a:lnTo>
                    <a:pt x="14133" y="55826"/>
                  </a:lnTo>
                  <a:lnTo>
                    <a:pt x="44899" y="98332"/>
                  </a:lnTo>
                  <a:lnTo>
                    <a:pt x="73372" y="140943"/>
                  </a:lnTo>
                  <a:lnTo>
                    <a:pt x="99503" y="182532"/>
                  </a:lnTo>
                  <a:lnTo>
                    <a:pt x="107938" y="195807"/>
                  </a:lnTo>
                  <a:lnTo>
                    <a:pt x="133060" y="232856"/>
                  </a:lnTo>
                  <a:lnTo>
                    <a:pt x="182141" y="297142"/>
                  </a:lnTo>
                  <a:lnTo>
                    <a:pt x="183638" y="298556"/>
                  </a:lnTo>
                  <a:lnTo>
                    <a:pt x="184926" y="300336"/>
                  </a:lnTo>
                  <a:lnTo>
                    <a:pt x="186779" y="301163"/>
                  </a:lnTo>
                  <a:lnTo>
                    <a:pt x="190119" y="303404"/>
                  </a:lnTo>
                  <a:lnTo>
                    <a:pt x="193899" y="303697"/>
                  </a:lnTo>
                  <a:lnTo>
                    <a:pt x="197261" y="303823"/>
                  </a:lnTo>
                  <a:lnTo>
                    <a:pt x="203951" y="303519"/>
                  </a:lnTo>
                  <a:lnTo>
                    <a:pt x="209920" y="300681"/>
                  </a:lnTo>
                  <a:lnTo>
                    <a:pt x="211357" y="299651"/>
                  </a:lnTo>
                  <a:lnTo>
                    <a:pt x="197363" y="299651"/>
                  </a:lnTo>
                  <a:lnTo>
                    <a:pt x="189695" y="296842"/>
                  </a:lnTo>
                  <a:lnTo>
                    <a:pt x="184172" y="289321"/>
                  </a:lnTo>
                  <a:lnTo>
                    <a:pt x="158948" y="248306"/>
                  </a:lnTo>
                  <a:lnTo>
                    <a:pt x="151644" y="236981"/>
                  </a:lnTo>
                  <a:lnTo>
                    <a:pt x="127011" y="201271"/>
                  </a:lnTo>
                  <a:lnTo>
                    <a:pt x="78659" y="137272"/>
                  </a:lnTo>
                  <a:lnTo>
                    <a:pt x="68565" y="123717"/>
                  </a:lnTo>
                  <a:lnTo>
                    <a:pt x="38902" y="81295"/>
                  </a:lnTo>
                  <a:lnTo>
                    <a:pt x="10167" y="37140"/>
                  </a:lnTo>
                  <a:lnTo>
                    <a:pt x="8999" y="31155"/>
                  </a:lnTo>
                  <a:lnTo>
                    <a:pt x="11080" y="24863"/>
                  </a:lnTo>
                  <a:lnTo>
                    <a:pt x="15600" y="19214"/>
                  </a:lnTo>
                  <a:lnTo>
                    <a:pt x="21748" y="15161"/>
                  </a:lnTo>
                  <a:lnTo>
                    <a:pt x="26009" y="13025"/>
                  </a:lnTo>
                  <a:lnTo>
                    <a:pt x="30595" y="12240"/>
                  </a:lnTo>
                  <a:lnTo>
                    <a:pt x="52402" y="12240"/>
                  </a:lnTo>
                  <a:lnTo>
                    <a:pt x="51987" y="11727"/>
                  </a:lnTo>
                  <a:lnTo>
                    <a:pt x="51328" y="10052"/>
                  </a:lnTo>
                  <a:lnTo>
                    <a:pt x="44679" y="3518"/>
                  </a:lnTo>
                  <a:lnTo>
                    <a:pt x="40710" y="1895"/>
                  </a:lnTo>
                  <a:lnTo>
                    <a:pt x="29433" y="0"/>
                  </a:lnTo>
                  <a:close/>
                </a:path>
                <a:path w="226694" h="304164">
                  <a:moveTo>
                    <a:pt x="222234" y="269426"/>
                  </a:moveTo>
                  <a:lnTo>
                    <a:pt x="222003" y="269447"/>
                  </a:lnTo>
                  <a:lnTo>
                    <a:pt x="224380" y="271991"/>
                  </a:lnTo>
                  <a:lnTo>
                    <a:pt x="224380" y="277091"/>
                  </a:lnTo>
                  <a:lnTo>
                    <a:pt x="197363" y="299651"/>
                  </a:lnTo>
                  <a:lnTo>
                    <a:pt x="211357" y="299651"/>
                  </a:lnTo>
                  <a:lnTo>
                    <a:pt x="213951" y="297791"/>
                  </a:lnTo>
                  <a:lnTo>
                    <a:pt x="222726" y="291258"/>
                  </a:lnTo>
                  <a:lnTo>
                    <a:pt x="226171" y="282891"/>
                  </a:lnTo>
                  <a:lnTo>
                    <a:pt x="226014" y="277091"/>
                  </a:lnTo>
                  <a:lnTo>
                    <a:pt x="225773" y="270996"/>
                  </a:lnTo>
                  <a:lnTo>
                    <a:pt x="224038" y="269489"/>
                  </a:lnTo>
                  <a:lnTo>
                    <a:pt x="222286" y="269489"/>
                  </a:lnTo>
                  <a:close/>
                </a:path>
                <a:path w="226694" h="304164">
                  <a:moveTo>
                    <a:pt x="52402" y="12240"/>
                  </a:moveTo>
                  <a:lnTo>
                    <a:pt x="30595" y="12240"/>
                  </a:lnTo>
                  <a:lnTo>
                    <a:pt x="34627" y="13057"/>
                  </a:lnTo>
                  <a:lnTo>
                    <a:pt x="38826" y="14051"/>
                  </a:lnTo>
                  <a:lnTo>
                    <a:pt x="81023" y="78112"/>
                  </a:lnTo>
                  <a:lnTo>
                    <a:pt x="117167" y="130307"/>
                  </a:lnTo>
                  <a:lnTo>
                    <a:pt x="150925" y="176303"/>
                  </a:lnTo>
                  <a:lnTo>
                    <a:pt x="192995" y="229816"/>
                  </a:lnTo>
                  <a:lnTo>
                    <a:pt x="203344" y="243343"/>
                  </a:lnTo>
                  <a:lnTo>
                    <a:pt x="210572" y="253010"/>
                  </a:lnTo>
                  <a:lnTo>
                    <a:pt x="214955" y="258956"/>
                  </a:lnTo>
                  <a:lnTo>
                    <a:pt x="218268" y="263632"/>
                  </a:lnTo>
                  <a:lnTo>
                    <a:pt x="222286" y="269489"/>
                  </a:lnTo>
                  <a:lnTo>
                    <a:pt x="224038" y="269489"/>
                  </a:lnTo>
                  <a:lnTo>
                    <a:pt x="223291" y="268839"/>
                  </a:lnTo>
                  <a:lnTo>
                    <a:pt x="223553" y="268745"/>
                  </a:lnTo>
                  <a:lnTo>
                    <a:pt x="196576" y="227340"/>
                  </a:lnTo>
                  <a:lnTo>
                    <a:pt x="160958" y="168909"/>
                  </a:lnTo>
                  <a:lnTo>
                    <a:pt x="146223" y="145951"/>
                  </a:lnTo>
                  <a:lnTo>
                    <a:pt x="129893" y="121481"/>
                  </a:lnTo>
                  <a:lnTo>
                    <a:pt x="112304" y="95895"/>
                  </a:lnTo>
                  <a:lnTo>
                    <a:pt x="93662" y="69390"/>
                  </a:lnTo>
                  <a:lnTo>
                    <a:pt x="53866" y="14051"/>
                  </a:lnTo>
                  <a:lnTo>
                    <a:pt x="52402" y="1224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15962" y="2060765"/>
              <a:ext cx="158110" cy="16726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33859" y="2118563"/>
              <a:ext cx="260" cy="234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33815" y="2084219"/>
              <a:ext cx="78049" cy="7992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3508414" y="2037647"/>
              <a:ext cx="55244" cy="346710"/>
            </a:xfrm>
            <a:custGeom>
              <a:avLst/>
              <a:gdLst/>
              <a:ahLst/>
              <a:cxnLst/>
              <a:rect l="l" t="t" r="r" b="b"/>
              <a:pathLst>
                <a:path w="55244" h="346710">
                  <a:moveTo>
                    <a:pt x="31999" y="0"/>
                  </a:moveTo>
                  <a:lnTo>
                    <a:pt x="0" y="328314"/>
                  </a:lnTo>
                  <a:lnTo>
                    <a:pt x="1676" y="335075"/>
                  </a:lnTo>
                  <a:lnTo>
                    <a:pt x="6531" y="340675"/>
                  </a:lnTo>
                  <a:lnTo>
                    <a:pt x="13832" y="344555"/>
                  </a:lnTo>
                  <a:lnTo>
                    <a:pt x="22847" y="346156"/>
                  </a:lnTo>
                  <a:lnTo>
                    <a:pt x="31935" y="345066"/>
                  </a:lnTo>
                  <a:lnTo>
                    <a:pt x="39429" y="341574"/>
                  </a:lnTo>
                  <a:lnTo>
                    <a:pt x="44561" y="336219"/>
                  </a:lnTo>
                  <a:lnTo>
                    <a:pt x="46564" y="329539"/>
                  </a:lnTo>
                  <a:lnTo>
                    <a:pt x="54856" y="17842"/>
                  </a:lnTo>
                  <a:lnTo>
                    <a:pt x="53176" y="11081"/>
                  </a:lnTo>
                  <a:lnTo>
                    <a:pt x="48312" y="5473"/>
                  </a:lnTo>
                  <a:lnTo>
                    <a:pt x="41006" y="1589"/>
                  </a:lnTo>
                  <a:lnTo>
                    <a:pt x="31999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03963" y="2031857"/>
              <a:ext cx="66040" cy="353695"/>
            </a:xfrm>
            <a:custGeom>
              <a:avLst/>
              <a:gdLst/>
              <a:ahLst/>
              <a:cxnLst/>
              <a:rect l="l" t="t" r="r" b="b"/>
              <a:pathLst>
                <a:path w="66040" h="353694">
                  <a:moveTo>
                    <a:pt x="33674" y="0"/>
                  </a:moveTo>
                  <a:lnTo>
                    <a:pt x="12285" y="11612"/>
                  </a:lnTo>
                  <a:lnTo>
                    <a:pt x="11151" y="12942"/>
                  </a:lnTo>
                  <a:lnTo>
                    <a:pt x="10261" y="14952"/>
                  </a:lnTo>
                  <a:lnTo>
                    <a:pt x="8701" y="19381"/>
                  </a:lnTo>
                  <a:lnTo>
                    <a:pt x="9036" y="19570"/>
                  </a:lnTo>
                  <a:lnTo>
                    <a:pt x="8659" y="22271"/>
                  </a:lnTo>
                  <a:lnTo>
                    <a:pt x="8719" y="26774"/>
                  </a:lnTo>
                  <a:lnTo>
                    <a:pt x="8845" y="75117"/>
                  </a:lnTo>
                  <a:lnTo>
                    <a:pt x="8582" y="92499"/>
                  </a:lnTo>
                  <a:lnTo>
                    <a:pt x="6270" y="143722"/>
                  </a:lnTo>
                  <a:lnTo>
                    <a:pt x="2703" y="192848"/>
                  </a:lnTo>
                  <a:lnTo>
                    <a:pt x="1649" y="208570"/>
                  </a:lnTo>
                  <a:lnTo>
                    <a:pt x="859" y="223898"/>
                  </a:lnTo>
                  <a:lnTo>
                    <a:pt x="366" y="238510"/>
                  </a:lnTo>
                  <a:lnTo>
                    <a:pt x="29" y="252971"/>
                  </a:lnTo>
                  <a:lnTo>
                    <a:pt x="0" y="280797"/>
                  </a:lnTo>
                  <a:lnTo>
                    <a:pt x="1354" y="326932"/>
                  </a:lnTo>
                  <a:lnTo>
                    <a:pt x="1476" y="330377"/>
                  </a:lnTo>
                  <a:lnTo>
                    <a:pt x="1560" y="333832"/>
                  </a:lnTo>
                  <a:lnTo>
                    <a:pt x="1794" y="335214"/>
                  </a:lnTo>
                  <a:lnTo>
                    <a:pt x="1906" y="338073"/>
                  </a:lnTo>
                  <a:lnTo>
                    <a:pt x="2921" y="339822"/>
                  </a:lnTo>
                  <a:lnTo>
                    <a:pt x="26826" y="353214"/>
                  </a:lnTo>
                  <a:lnTo>
                    <a:pt x="37768" y="353151"/>
                  </a:lnTo>
                  <a:lnTo>
                    <a:pt x="40722" y="351340"/>
                  </a:lnTo>
                  <a:lnTo>
                    <a:pt x="36920" y="351340"/>
                  </a:lnTo>
                  <a:lnTo>
                    <a:pt x="27078" y="350617"/>
                  </a:lnTo>
                  <a:lnTo>
                    <a:pt x="19423" y="349066"/>
                  </a:lnTo>
                  <a:lnTo>
                    <a:pt x="12349" y="344863"/>
                  </a:lnTo>
                  <a:lnTo>
                    <a:pt x="7828" y="338073"/>
                  </a:lnTo>
                  <a:lnTo>
                    <a:pt x="7865" y="328216"/>
                  </a:lnTo>
                  <a:lnTo>
                    <a:pt x="11769" y="280452"/>
                  </a:lnTo>
                  <a:lnTo>
                    <a:pt x="12572" y="267311"/>
                  </a:lnTo>
                  <a:lnTo>
                    <a:pt x="13182" y="252971"/>
                  </a:lnTo>
                  <a:lnTo>
                    <a:pt x="13598" y="238510"/>
                  </a:lnTo>
                  <a:lnTo>
                    <a:pt x="13874" y="223898"/>
                  </a:lnTo>
                  <a:lnTo>
                    <a:pt x="13878" y="208264"/>
                  </a:lnTo>
                  <a:lnTo>
                    <a:pt x="13653" y="192848"/>
                  </a:lnTo>
                  <a:lnTo>
                    <a:pt x="13314" y="176541"/>
                  </a:lnTo>
                  <a:lnTo>
                    <a:pt x="12696" y="143722"/>
                  </a:lnTo>
                  <a:lnTo>
                    <a:pt x="13136" y="92353"/>
                  </a:lnTo>
                  <a:lnTo>
                    <a:pt x="15593" y="39875"/>
                  </a:lnTo>
                  <a:lnTo>
                    <a:pt x="31719" y="11238"/>
                  </a:lnTo>
                  <a:lnTo>
                    <a:pt x="61342" y="11238"/>
                  </a:lnTo>
                  <a:lnTo>
                    <a:pt x="59579" y="9392"/>
                  </a:lnTo>
                  <a:lnTo>
                    <a:pt x="54249" y="3989"/>
                  </a:lnTo>
                  <a:lnTo>
                    <a:pt x="47035" y="1329"/>
                  </a:lnTo>
                  <a:lnTo>
                    <a:pt x="40250" y="596"/>
                  </a:lnTo>
                  <a:lnTo>
                    <a:pt x="33674" y="0"/>
                  </a:lnTo>
                  <a:close/>
                </a:path>
                <a:path w="66040" h="353694">
                  <a:moveTo>
                    <a:pt x="50051" y="335099"/>
                  </a:moveTo>
                  <a:lnTo>
                    <a:pt x="50490" y="338576"/>
                  </a:lnTo>
                  <a:lnTo>
                    <a:pt x="47485" y="342638"/>
                  </a:lnTo>
                  <a:lnTo>
                    <a:pt x="44564" y="346921"/>
                  </a:lnTo>
                  <a:lnTo>
                    <a:pt x="36920" y="351340"/>
                  </a:lnTo>
                  <a:lnTo>
                    <a:pt x="40722" y="351340"/>
                  </a:lnTo>
                  <a:lnTo>
                    <a:pt x="45485" y="348418"/>
                  </a:lnTo>
                  <a:lnTo>
                    <a:pt x="48815" y="343581"/>
                  </a:lnTo>
                  <a:lnTo>
                    <a:pt x="52176" y="338576"/>
                  </a:lnTo>
                  <a:lnTo>
                    <a:pt x="51454" y="335371"/>
                  </a:lnTo>
                  <a:lnTo>
                    <a:pt x="51747" y="335371"/>
                  </a:lnTo>
                  <a:lnTo>
                    <a:pt x="50271" y="335330"/>
                  </a:lnTo>
                  <a:lnTo>
                    <a:pt x="50051" y="335099"/>
                  </a:lnTo>
                  <a:close/>
                </a:path>
                <a:path w="66040" h="353694">
                  <a:moveTo>
                    <a:pt x="51747" y="335371"/>
                  </a:moveTo>
                  <a:lnTo>
                    <a:pt x="51454" y="335371"/>
                  </a:lnTo>
                  <a:lnTo>
                    <a:pt x="51747" y="335455"/>
                  </a:lnTo>
                  <a:close/>
                </a:path>
                <a:path w="66040" h="353694">
                  <a:moveTo>
                    <a:pt x="61342" y="11238"/>
                  </a:moveTo>
                  <a:lnTo>
                    <a:pt x="31719" y="11238"/>
                  </a:lnTo>
                  <a:lnTo>
                    <a:pt x="39088" y="11612"/>
                  </a:lnTo>
                  <a:lnTo>
                    <a:pt x="43810" y="12387"/>
                  </a:lnTo>
                  <a:lnTo>
                    <a:pt x="47967" y="14512"/>
                  </a:lnTo>
                  <a:lnTo>
                    <a:pt x="53527" y="20805"/>
                  </a:lnTo>
                  <a:lnTo>
                    <a:pt x="52951" y="22638"/>
                  </a:lnTo>
                  <a:lnTo>
                    <a:pt x="52601" y="29978"/>
                  </a:lnTo>
                  <a:lnTo>
                    <a:pt x="49639" y="97850"/>
                  </a:lnTo>
                  <a:lnTo>
                    <a:pt x="47877" y="161296"/>
                  </a:lnTo>
                  <a:lnTo>
                    <a:pt x="47650" y="192848"/>
                  </a:lnTo>
                  <a:lnTo>
                    <a:pt x="47894" y="218129"/>
                  </a:lnTo>
                  <a:lnTo>
                    <a:pt x="48701" y="243354"/>
                  </a:lnTo>
                  <a:lnTo>
                    <a:pt x="49530" y="267311"/>
                  </a:lnTo>
                  <a:lnTo>
                    <a:pt x="50128" y="286123"/>
                  </a:lnTo>
                  <a:lnTo>
                    <a:pt x="50469" y="303016"/>
                  </a:lnTo>
                  <a:lnTo>
                    <a:pt x="50492" y="328216"/>
                  </a:lnTo>
                  <a:lnTo>
                    <a:pt x="50271" y="335330"/>
                  </a:lnTo>
                  <a:lnTo>
                    <a:pt x="51748" y="335330"/>
                  </a:lnTo>
                  <a:lnTo>
                    <a:pt x="54526" y="285999"/>
                  </a:lnTo>
                  <a:lnTo>
                    <a:pt x="58618" y="238510"/>
                  </a:lnTo>
                  <a:lnTo>
                    <a:pt x="60364" y="217804"/>
                  </a:lnTo>
                  <a:lnTo>
                    <a:pt x="63393" y="160912"/>
                  </a:lnTo>
                  <a:lnTo>
                    <a:pt x="64982" y="97850"/>
                  </a:lnTo>
                  <a:lnTo>
                    <a:pt x="65562" y="40069"/>
                  </a:lnTo>
                  <a:lnTo>
                    <a:pt x="65647" y="29632"/>
                  </a:lnTo>
                  <a:lnTo>
                    <a:pt x="65516" y="26774"/>
                  </a:lnTo>
                  <a:lnTo>
                    <a:pt x="65987" y="24983"/>
                  </a:lnTo>
                  <a:lnTo>
                    <a:pt x="65097" y="19381"/>
                  </a:lnTo>
                  <a:lnTo>
                    <a:pt x="64469" y="15811"/>
                  </a:lnTo>
                  <a:lnTo>
                    <a:pt x="62228" y="12167"/>
                  </a:lnTo>
                  <a:lnTo>
                    <a:pt x="61342" y="11238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481054" y="1951920"/>
              <a:ext cx="121924" cy="12485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681915" y="2596446"/>
              <a:ext cx="328930" cy="152400"/>
            </a:xfrm>
            <a:custGeom>
              <a:avLst/>
              <a:gdLst/>
              <a:ahLst/>
              <a:cxnLst/>
              <a:rect l="l" t="t" r="r" b="b"/>
              <a:pathLst>
                <a:path w="328930" h="152400">
                  <a:moveTo>
                    <a:pt x="19131" y="0"/>
                  </a:moveTo>
                  <a:lnTo>
                    <a:pt x="12275" y="2803"/>
                  </a:lnTo>
                  <a:lnTo>
                    <a:pt x="6261" y="8476"/>
                  </a:lnTo>
                  <a:lnTo>
                    <a:pt x="1860" y="16512"/>
                  </a:lnTo>
                  <a:lnTo>
                    <a:pt x="0" y="25491"/>
                  </a:lnTo>
                  <a:lnTo>
                    <a:pt x="913" y="33718"/>
                  </a:lnTo>
                  <a:lnTo>
                    <a:pt x="4331" y="40292"/>
                  </a:lnTo>
                  <a:lnTo>
                    <a:pt x="9986" y="44312"/>
                  </a:lnTo>
                  <a:lnTo>
                    <a:pt x="302804" y="151733"/>
                  </a:lnTo>
                  <a:lnTo>
                    <a:pt x="309736" y="152319"/>
                  </a:lnTo>
                  <a:lnTo>
                    <a:pt x="316590" y="149514"/>
                  </a:lnTo>
                  <a:lnTo>
                    <a:pt x="322598" y="143821"/>
                  </a:lnTo>
                  <a:lnTo>
                    <a:pt x="326992" y="135744"/>
                  </a:lnTo>
                  <a:lnTo>
                    <a:pt x="328831" y="126777"/>
                  </a:lnTo>
                  <a:lnTo>
                    <a:pt x="327909" y="118568"/>
                  </a:lnTo>
                  <a:lnTo>
                    <a:pt x="324484" y="112009"/>
                  </a:lnTo>
                  <a:lnTo>
                    <a:pt x="318814" y="107996"/>
                  </a:lnTo>
                  <a:lnTo>
                    <a:pt x="26059" y="575"/>
                  </a:lnTo>
                  <a:lnTo>
                    <a:pt x="19131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676168" y="2589592"/>
              <a:ext cx="335915" cy="162560"/>
            </a:xfrm>
            <a:custGeom>
              <a:avLst/>
              <a:gdLst/>
              <a:ahLst/>
              <a:cxnLst/>
              <a:rect l="l" t="t" r="r" b="b"/>
              <a:pathLst>
                <a:path w="335915" h="162560">
                  <a:moveTo>
                    <a:pt x="32508" y="53705"/>
                  </a:moveTo>
                  <a:lnTo>
                    <a:pt x="11936" y="53705"/>
                  </a:lnTo>
                  <a:lnTo>
                    <a:pt x="14345" y="54982"/>
                  </a:lnTo>
                  <a:lnTo>
                    <a:pt x="31104" y="60401"/>
                  </a:lnTo>
                  <a:lnTo>
                    <a:pt x="64335" y="71636"/>
                  </a:lnTo>
                  <a:lnTo>
                    <a:pt x="112883" y="89617"/>
                  </a:lnTo>
                  <a:lnTo>
                    <a:pt x="175227" y="115535"/>
                  </a:lnTo>
                  <a:lnTo>
                    <a:pt x="188367" y="120961"/>
                  </a:lnTo>
                  <a:lnTo>
                    <a:pt x="230199" y="136820"/>
                  </a:lnTo>
                  <a:lnTo>
                    <a:pt x="305687" y="160707"/>
                  </a:lnTo>
                  <a:lnTo>
                    <a:pt x="307362" y="161241"/>
                  </a:lnTo>
                  <a:lnTo>
                    <a:pt x="309372" y="161513"/>
                  </a:lnTo>
                  <a:lnTo>
                    <a:pt x="311456" y="162235"/>
                  </a:lnTo>
                  <a:lnTo>
                    <a:pt x="313404" y="161848"/>
                  </a:lnTo>
                  <a:lnTo>
                    <a:pt x="317445" y="161743"/>
                  </a:lnTo>
                  <a:lnTo>
                    <a:pt x="320754" y="159817"/>
                  </a:lnTo>
                  <a:lnTo>
                    <a:pt x="323571" y="157984"/>
                  </a:lnTo>
                  <a:lnTo>
                    <a:pt x="325289" y="156647"/>
                  </a:lnTo>
                  <a:lnTo>
                    <a:pt x="313340" y="156647"/>
                  </a:lnTo>
                  <a:lnTo>
                    <a:pt x="304493" y="153670"/>
                  </a:lnTo>
                  <a:lnTo>
                    <a:pt x="260285" y="134592"/>
                  </a:lnTo>
                  <a:lnTo>
                    <a:pt x="221167" y="119452"/>
                  </a:lnTo>
                  <a:lnTo>
                    <a:pt x="162264" y="99891"/>
                  </a:lnTo>
                  <a:lnTo>
                    <a:pt x="130763" y="89921"/>
                  </a:lnTo>
                  <a:lnTo>
                    <a:pt x="114708" y="84634"/>
                  </a:lnTo>
                  <a:lnTo>
                    <a:pt x="98543" y="79056"/>
                  </a:lnTo>
                  <a:lnTo>
                    <a:pt x="82322" y="73160"/>
                  </a:lnTo>
                  <a:lnTo>
                    <a:pt x="66048" y="66983"/>
                  </a:lnTo>
                  <a:lnTo>
                    <a:pt x="49741" y="60625"/>
                  </a:lnTo>
                  <a:lnTo>
                    <a:pt x="32508" y="53705"/>
                  </a:lnTo>
                  <a:close/>
                </a:path>
                <a:path w="335915" h="162560">
                  <a:moveTo>
                    <a:pt x="64426" y="11968"/>
                  </a:moveTo>
                  <a:lnTo>
                    <a:pt x="27297" y="11968"/>
                  </a:lnTo>
                  <a:lnTo>
                    <a:pt x="28889" y="13172"/>
                  </a:lnTo>
                  <a:lnTo>
                    <a:pt x="98688" y="40134"/>
                  </a:lnTo>
                  <a:lnTo>
                    <a:pt x="158273" y="62070"/>
                  </a:lnTo>
                  <a:lnTo>
                    <a:pt x="212182" y="80227"/>
                  </a:lnTo>
                  <a:lnTo>
                    <a:pt x="277525" y="99897"/>
                  </a:lnTo>
                  <a:lnTo>
                    <a:pt x="293781" y="105012"/>
                  </a:lnTo>
                  <a:lnTo>
                    <a:pt x="306788" y="109357"/>
                  </a:lnTo>
                  <a:lnTo>
                    <a:pt x="316372" y="112669"/>
                  </a:lnTo>
                  <a:lnTo>
                    <a:pt x="322297" y="114783"/>
                  </a:lnTo>
                  <a:lnTo>
                    <a:pt x="324325" y="115535"/>
                  </a:lnTo>
                  <a:lnTo>
                    <a:pt x="324052" y="115682"/>
                  </a:lnTo>
                  <a:lnTo>
                    <a:pt x="327476" y="116342"/>
                  </a:lnTo>
                  <a:lnTo>
                    <a:pt x="330356" y="120530"/>
                  </a:lnTo>
                  <a:lnTo>
                    <a:pt x="333455" y="124687"/>
                  </a:lnTo>
                  <a:lnTo>
                    <a:pt x="313340" y="156647"/>
                  </a:lnTo>
                  <a:lnTo>
                    <a:pt x="325289" y="156647"/>
                  </a:lnTo>
                  <a:lnTo>
                    <a:pt x="328817" y="153901"/>
                  </a:lnTo>
                  <a:lnTo>
                    <a:pt x="332126" y="148152"/>
                  </a:lnTo>
                  <a:lnTo>
                    <a:pt x="333780" y="143482"/>
                  </a:lnTo>
                  <a:lnTo>
                    <a:pt x="335388" y="136026"/>
                  </a:lnTo>
                  <a:lnTo>
                    <a:pt x="335326" y="129393"/>
                  </a:lnTo>
                  <a:lnTo>
                    <a:pt x="333970" y="123836"/>
                  </a:lnTo>
                  <a:lnTo>
                    <a:pt x="331696" y="119608"/>
                  </a:lnTo>
                  <a:lnTo>
                    <a:pt x="328042" y="114739"/>
                  </a:lnTo>
                  <a:lnTo>
                    <a:pt x="324733" y="114415"/>
                  </a:lnTo>
                  <a:lnTo>
                    <a:pt x="324942" y="114185"/>
                  </a:lnTo>
                  <a:lnTo>
                    <a:pt x="279036" y="95787"/>
                  </a:lnTo>
                  <a:lnTo>
                    <a:pt x="216496" y="68511"/>
                  </a:lnTo>
                  <a:lnTo>
                    <a:pt x="191033" y="58147"/>
                  </a:lnTo>
                  <a:lnTo>
                    <a:pt x="163611" y="47533"/>
                  </a:lnTo>
                  <a:lnTo>
                    <a:pt x="134498" y="36710"/>
                  </a:lnTo>
                  <a:lnTo>
                    <a:pt x="103965" y="25716"/>
                  </a:lnTo>
                  <a:lnTo>
                    <a:pt x="64426" y="11968"/>
                  </a:lnTo>
                  <a:close/>
                </a:path>
                <a:path w="335915" h="162560">
                  <a:moveTo>
                    <a:pt x="324230" y="115514"/>
                  </a:moveTo>
                  <a:close/>
                </a:path>
                <a:path w="335915" h="162560">
                  <a:moveTo>
                    <a:pt x="26072" y="0"/>
                  </a:moveTo>
                  <a:lnTo>
                    <a:pt x="0" y="31318"/>
                  </a:lnTo>
                  <a:lnTo>
                    <a:pt x="1298" y="38197"/>
                  </a:lnTo>
                  <a:lnTo>
                    <a:pt x="2020" y="41621"/>
                  </a:lnTo>
                  <a:lnTo>
                    <a:pt x="3120" y="45098"/>
                  </a:lnTo>
                  <a:lnTo>
                    <a:pt x="5413" y="48082"/>
                  </a:lnTo>
                  <a:lnTo>
                    <a:pt x="6303" y="49621"/>
                  </a:lnTo>
                  <a:lnTo>
                    <a:pt x="7905" y="51129"/>
                  </a:lnTo>
                  <a:lnTo>
                    <a:pt x="9664" y="52438"/>
                  </a:lnTo>
                  <a:lnTo>
                    <a:pt x="11633" y="53998"/>
                  </a:lnTo>
                  <a:lnTo>
                    <a:pt x="11936" y="53705"/>
                  </a:lnTo>
                  <a:lnTo>
                    <a:pt x="32508" y="53705"/>
                  </a:lnTo>
                  <a:lnTo>
                    <a:pt x="17130" y="47359"/>
                  </a:lnTo>
                  <a:lnTo>
                    <a:pt x="12735" y="43148"/>
                  </a:lnTo>
                  <a:lnTo>
                    <a:pt x="10826" y="36810"/>
                  </a:lnTo>
                  <a:lnTo>
                    <a:pt x="11281" y="29593"/>
                  </a:lnTo>
                  <a:lnTo>
                    <a:pt x="27297" y="11968"/>
                  </a:lnTo>
                  <a:lnTo>
                    <a:pt x="64426" y="11968"/>
                  </a:lnTo>
                  <a:lnTo>
                    <a:pt x="39883" y="3434"/>
                  </a:lnTo>
                  <a:lnTo>
                    <a:pt x="36784" y="2523"/>
                  </a:lnTo>
                  <a:lnTo>
                    <a:pt x="35255" y="1528"/>
                  </a:lnTo>
                  <a:lnTo>
                    <a:pt x="30323" y="670"/>
                  </a:lnTo>
                  <a:lnTo>
                    <a:pt x="26072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570696" y="2503441"/>
              <a:ext cx="169942" cy="1796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624778" y="2529451"/>
              <a:ext cx="47202" cy="3372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589051" y="2529451"/>
              <a:ext cx="84018" cy="8598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123814" y="3561013"/>
              <a:ext cx="184785" cy="315595"/>
            </a:xfrm>
            <a:custGeom>
              <a:avLst/>
              <a:gdLst/>
              <a:ahLst/>
              <a:cxnLst/>
              <a:rect l="l" t="t" r="r" b="b"/>
              <a:pathLst>
                <a:path w="184784" h="315595">
                  <a:moveTo>
                    <a:pt x="161459" y="24"/>
                  </a:moveTo>
                  <a:lnTo>
                    <a:pt x="1383" y="286334"/>
                  </a:lnTo>
                  <a:lnTo>
                    <a:pt x="0" y="293164"/>
                  </a:lnTo>
                  <a:lnTo>
                    <a:pt x="1994" y="300304"/>
                  </a:lnTo>
                  <a:lnTo>
                    <a:pt x="6947" y="306931"/>
                  </a:lnTo>
                  <a:lnTo>
                    <a:pt x="14440" y="312218"/>
                  </a:lnTo>
                  <a:lnTo>
                    <a:pt x="23158" y="315095"/>
                  </a:lnTo>
                  <a:lnTo>
                    <a:pt x="31438" y="315126"/>
                  </a:lnTo>
                  <a:lnTo>
                    <a:pt x="38357" y="312483"/>
                  </a:lnTo>
                  <a:lnTo>
                    <a:pt x="42994" y="307338"/>
                  </a:lnTo>
                  <a:lnTo>
                    <a:pt x="183241" y="28760"/>
                  </a:lnTo>
                  <a:lnTo>
                    <a:pt x="184587" y="21943"/>
                  </a:lnTo>
                  <a:lnTo>
                    <a:pt x="182576" y="14809"/>
                  </a:lnTo>
                  <a:lnTo>
                    <a:pt x="177628" y="8180"/>
                  </a:lnTo>
                  <a:lnTo>
                    <a:pt x="170163" y="2876"/>
                  </a:lnTo>
                  <a:lnTo>
                    <a:pt x="161459" y="24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117161" y="3559806"/>
              <a:ext cx="194310" cy="321945"/>
            </a:xfrm>
            <a:custGeom>
              <a:avLst/>
              <a:gdLst/>
              <a:ahLst/>
              <a:cxnLst/>
              <a:rect l="l" t="t" r="r" b="b"/>
              <a:pathLst>
                <a:path w="194309" h="321945">
                  <a:moveTo>
                    <a:pt x="163941" y="0"/>
                  </a:moveTo>
                  <a:lnTo>
                    <a:pt x="158241" y="711"/>
                  </a:lnTo>
                  <a:lnTo>
                    <a:pt x="153796" y="2486"/>
                  </a:lnTo>
                  <a:lnTo>
                    <a:pt x="148581" y="5586"/>
                  </a:lnTo>
                  <a:lnTo>
                    <a:pt x="147890" y="8811"/>
                  </a:lnTo>
                  <a:lnTo>
                    <a:pt x="147552" y="8811"/>
                  </a:lnTo>
                  <a:lnTo>
                    <a:pt x="124143" y="52055"/>
                  </a:lnTo>
                  <a:lnTo>
                    <a:pt x="102573" y="89167"/>
                  </a:lnTo>
                  <a:lnTo>
                    <a:pt x="89892" y="111080"/>
                  </a:lnTo>
                  <a:lnTo>
                    <a:pt x="62962" y="161211"/>
                  </a:lnTo>
                  <a:lnTo>
                    <a:pt x="34470" y="217946"/>
                  </a:lnTo>
                  <a:lnTo>
                    <a:pt x="4952" y="279085"/>
                  </a:lnTo>
                  <a:lnTo>
                    <a:pt x="3748" y="282069"/>
                  </a:lnTo>
                  <a:lnTo>
                    <a:pt x="2596" y="283441"/>
                  </a:lnTo>
                  <a:lnTo>
                    <a:pt x="1151" y="288247"/>
                  </a:lnTo>
                  <a:lnTo>
                    <a:pt x="0" y="292415"/>
                  </a:lnTo>
                  <a:lnTo>
                    <a:pt x="519" y="296697"/>
                  </a:lnTo>
                  <a:lnTo>
                    <a:pt x="28093" y="321911"/>
                  </a:lnTo>
                  <a:lnTo>
                    <a:pt x="35119" y="321388"/>
                  </a:lnTo>
                  <a:lnTo>
                    <a:pt x="38595" y="321073"/>
                  </a:lnTo>
                  <a:lnTo>
                    <a:pt x="42187" y="320393"/>
                  </a:lnTo>
                  <a:lnTo>
                    <a:pt x="45401" y="318466"/>
                  </a:lnTo>
                  <a:lnTo>
                    <a:pt x="46993" y="317744"/>
                  </a:lnTo>
                  <a:lnTo>
                    <a:pt x="48710" y="316309"/>
                  </a:lnTo>
                  <a:lnTo>
                    <a:pt x="50239" y="314760"/>
                  </a:lnTo>
                  <a:lnTo>
                    <a:pt x="51956" y="312938"/>
                  </a:lnTo>
                  <a:lnTo>
                    <a:pt x="51726" y="312623"/>
                  </a:lnTo>
                  <a:lnTo>
                    <a:pt x="52314" y="311745"/>
                  </a:lnTo>
                  <a:lnTo>
                    <a:pt x="34809" y="311745"/>
                  </a:lnTo>
                  <a:lnTo>
                    <a:pt x="27688" y="310471"/>
                  </a:lnTo>
                  <a:lnTo>
                    <a:pt x="12051" y="292561"/>
                  </a:lnTo>
                  <a:lnTo>
                    <a:pt x="13381" y="291116"/>
                  </a:lnTo>
                  <a:lnTo>
                    <a:pt x="48207" y="224857"/>
                  </a:lnTo>
                  <a:lnTo>
                    <a:pt x="76798" y="168179"/>
                  </a:lnTo>
                  <a:lnTo>
                    <a:pt x="101023" y="116692"/>
                  </a:lnTo>
                  <a:lnTo>
                    <a:pt x="120080" y="72470"/>
                  </a:lnTo>
                  <a:lnTo>
                    <a:pt x="128057" y="54046"/>
                  </a:lnTo>
                  <a:lnTo>
                    <a:pt x="145700" y="15687"/>
                  </a:lnTo>
                  <a:lnTo>
                    <a:pt x="148788" y="9638"/>
                  </a:lnTo>
                  <a:lnTo>
                    <a:pt x="148875" y="9418"/>
                  </a:lnTo>
                  <a:lnTo>
                    <a:pt x="149100" y="9366"/>
                  </a:lnTo>
                  <a:lnTo>
                    <a:pt x="149283" y="8811"/>
                  </a:lnTo>
                  <a:lnTo>
                    <a:pt x="147890" y="8811"/>
                  </a:lnTo>
                  <a:lnTo>
                    <a:pt x="147670" y="8580"/>
                  </a:lnTo>
                  <a:lnTo>
                    <a:pt x="149359" y="8580"/>
                  </a:lnTo>
                  <a:lnTo>
                    <a:pt x="150100" y="6329"/>
                  </a:lnTo>
                  <a:lnTo>
                    <a:pt x="154560" y="3900"/>
                  </a:lnTo>
                  <a:lnTo>
                    <a:pt x="159031" y="1303"/>
                  </a:lnTo>
                  <a:lnTo>
                    <a:pt x="167848" y="539"/>
                  </a:lnTo>
                  <a:lnTo>
                    <a:pt x="168943" y="539"/>
                  </a:lnTo>
                  <a:lnTo>
                    <a:pt x="163941" y="0"/>
                  </a:lnTo>
                  <a:close/>
                </a:path>
                <a:path w="194309" h="321945">
                  <a:moveTo>
                    <a:pt x="168943" y="539"/>
                  </a:moveTo>
                  <a:lnTo>
                    <a:pt x="167848" y="539"/>
                  </a:lnTo>
                  <a:lnTo>
                    <a:pt x="176444" y="5387"/>
                  </a:lnTo>
                  <a:lnTo>
                    <a:pt x="182701" y="10072"/>
                  </a:lnTo>
                  <a:lnTo>
                    <a:pt x="187309" y="16901"/>
                  </a:lnTo>
                  <a:lnTo>
                    <a:pt x="188511" y="24972"/>
                  </a:lnTo>
                  <a:lnTo>
                    <a:pt x="184549" y="33386"/>
                  </a:lnTo>
                  <a:lnTo>
                    <a:pt x="160539" y="75133"/>
                  </a:lnTo>
                  <a:lnTo>
                    <a:pt x="154067" y="86958"/>
                  </a:lnTo>
                  <a:lnTo>
                    <a:pt x="134404" y="125676"/>
                  </a:lnTo>
                  <a:lnTo>
                    <a:pt x="114826" y="168549"/>
                  </a:lnTo>
                  <a:lnTo>
                    <a:pt x="101316" y="198687"/>
                  </a:lnTo>
                  <a:lnTo>
                    <a:pt x="79097" y="244908"/>
                  </a:lnTo>
                  <a:lnTo>
                    <a:pt x="53863" y="292561"/>
                  </a:lnTo>
                  <a:lnTo>
                    <a:pt x="34809" y="311745"/>
                  </a:lnTo>
                  <a:lnTo>
                    <a:pt x="52314" y="311745"/>
                  </a:lnTo>
                  <a:lnTo>
                    <a:pt x="53254" y="310341"/>
                  </a:lnTo>
                  <a:lnTo>
                    <a:pt x="60556" y="294291"/>
                  </a:lnTo>
                  <a:lnTo>
                    <a:pt x="67997" y="278358"/>
                  </a:lnTo>
                  <a:lnTo>
                    <a:pt x="91003" y="231561"/>
                  </a:lnTo>
                  <a:lnTo>
                    <a:pt x="131145" y="158787"/>
                  </a:lnTo>
                  <a:lnTo>
                    <a:pt x="138775" y="145038"/>
                  </a:lnTo>
                  <a:lnTo>
                    <a:pt x="159326" y="105267"/>
                  </a:lnTo>
                  <a:lnTo>
                    <a:pt x="190297" y="36255"/>
                  </a:lnTo>
                  <a:lnTo>
                    <a:pt x="190957" y="34653"/>
                  </a:lnTo>
                  <a:lnTo>
                    <a:pt x="192392" y="31449"/>
                  </a:lnTo>
                  <a:lnTo>
                    <a:pt x="192936" y="29459"/>
                  </a:lnTo>
                  <a:lnTo>
                    <a:pt x="193857" y="27480"/>
                  </a:lnTo>
                  <a:lnTo>
                    <a:pt x="193765" y="24972"/>
                  </a:lnTo>
                  <a:lnTo>
                    <a:pt x="170536" y="711"/>
                  </a:lnTo>
                  <a:lnTo>
                    <a:pt x="168943" y="539"/>
                  </a:lnTo>
                  <a:close/>
                </a:path>
                <a:path w="194309" h="321945">
                  <a:moveTo>
                    <a:pt x="149100" y="9366"/>
                  </a:moveTo>
                  <a:lnTo>
                    <a:pt x="148927" y="9366"/>
                  </a:lnTo>
                  <a:lnTo>
                    <a:pt x="149011" y="9638"/>
                  </a:lnTo>
                  <a:lnTo>
                    <a:pt x="149100" y="9366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065632" y="3791140"/>
              <a:ext cx="137116" cy="14802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124718" y="3808939"/>
              <a:ext cx="27551" cy="3409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083790" y="3808763"/>
              <a:ext cx="68479" cy="7029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3650567" y="3548900"/>
              <a:ext cx="88900" cy="347345"/>
            </a:xfrm>
            <a:custGeom>
              <a:avLst/>
              <a:gdLst/>
              <a:ahLst/>
              <a:cxnLst/>
              <a:rect l="l" t="t" r="r" b="b"/>
              <a:pathLst>
                <a:path w="88900" h="347345">
                  <a:moveTo>
                    <a:pt x="21046" y="0"/>
                  </a:moveTo>
                  <a:lnTo>
                    <a:pt x="12121" y="2595"/>
                  </a:lnTo>
                  <a:lnTo>
                    <a:pt x="5183" y="7304"/>
                  </a:lnTo>
                  <a:lnTo>
                    <a:pt x="914" y="13468"/>
                  </a:lnTo>
                  <a:lnTo>
                    <a:pt x="0" y="20428"/>
                  </a:lnTo>
                  <a:lnTo>
                    <a:pt x="41977" y="332953"/>
                  </a:lnTo>
                  <a:lnTo>
                    <a:pt x="44737" y="339415"/>
                  </a:lnTo>
                  <a:lnTo>
                    <a:pt x="50480" y="344231"/>
                  </a:lnTo>
                  <a:lnTo>
                    <a:pt x="58389" y="346937"/>
                  </a:lnTo>
                  <a:lnTo>
                    <a:pt x="67652" y="347067"/>
                  </a:lnTo>
                  <a:lnTo>
                    <a:pt x="76561" y="344480"/>
                  </a:lnTo>
                  <a:lnTo>
                    <a:pt x="83486" y="339773"/>
                  </a:lnTo>
                  <a:lnTo>
                    <a:pt x="87754" y="333619"/>
                  </a:lnTo>
                  <a:lnTo>
                    <a:pt x="88688" y="326691"/>
                  </a:lnTo>
                  <a:lnTo>
                    <a:pt x="46679" y="14167"/>
                  </a:lnTo>
                  <a:lnTo>
                    <a:pt x="43940" y="7684"/>
                  </a:lnTo>
                  <a:lnTo>
                    <a:pt x="38197" y="2862"/>
                  </a:lnTo>
                  <a:lnTo>
                    <a:pt x="30287" y="150"/>
                  </a:lnTo>
                  <a:lnTo>
                    <a:pt x="21046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3649021" y="3547082"/>
              <a:ext cx="94615" cy="354330"/>
            </a:xfrm>
            <a:custGeom>
              <a:avLst/>
              <a:gdLst/>
              <a:ahLst/>
              <a:cxnLst/>
              <a:rect l="l" t="t" r="r" b="b"/>
              <a:pathLst>
                <a:path w="94615" h="354329">
                  <a:moveTo>
                    <a:pt x="892" y="22250"/>
                  </a:moveTo>
                  <a:lnTo>
                    <a:pt x="5571" y="62926"/>
                  </a:lnTo>
                  <a:lnTo>
                    <a:pt x="7341" y="83836"/>
                  </a:lnTo>
                  <a:lnTo>
                    <a:pt x="9024" y="103276"/>
                  </a:lnTo>
                  <a:lnTo>
                    <a:pt x="12254" y="141284"/>
                  </a:lnTo>
                  <a:lnTo>
                    <a:pt x="18532" y="197788"/>
                  </a:lnTo>
                  <a:lnTo>
                    <a:pt x="27163" y="261416"/>
                  </a:lnTo>
                  <a:lnTo>
                    <a:pt x="37236" y="329277"/>
                  </a:lnTo>
                  <a:lnTo>
                    <a:pt x="37854" y="332429"/>
                  </a:lnTo>
                  <a:lnTo>
                    <a:pt x="37792" y="334586"/>
                  </a:lnTo>
                  <a:lnTo>
                    <a:pt x="59487" y="354093"/>
                  </a:lnTo>
                  <a:lnTo>
                    <a:pt x="72680" y="353329"/>
                  </a:lnTo>
                  <a:lnTo>
                    <a:pt x="79559" y="351109"/>
                  </a:lnTo>
                  <a:lnTo>
                    <a:pt x="84973" y="346858"/>
                  </a:lnTo>
                  <a:lnTo>
                    <a:pt x="87622" y="344659"/>
                  </a:lnTo>
                  <a:lnTo>
                    <a:pt x="87908" y="344376"/>
                  </a:lnTo>
                  <a:lnTo>
                    <a:pt x="60638" y="344376"/>
                  </a:lnTo>
                  <a:lnTo>
                    <a:pt x="55906" y="342952"/>
                  </a:lnTo>
                  <a:lnTo>
                    <a:pt x="52482" y="340178"/>
                  </a:lnTo>
                  <a:lnTo>
                    <a:pt x="48817" y="337309"/>
                  </a:lnTo>
                  <a:lnTo>
                    <a:pt x="48909" y="334387"/>
                  </a:lnTo>
                  <a:lnTo>
                    <a:pt x="39766" y="258013"/>
                  </a:lnTo>
                  <a:lnTo>
                    <a:pt x="31474" y="196035"/>
                  </a:lnTo>
                  <a:lnTo>
                    <a:pt x="22514" y="139220"/>
                  </a:lnTo>
                  <a:lnTo>
                    <a:pt x="15720" y="102395"/>
                  </a:lnTo>
                  <a:lnTo>
                    <a:pt x="13666" y="91400"/>
                  </a:lnTo>
                  <a:lnTo>
                    <a:pt x="11783" y="81036"/>
                  </a:lnTo>
                  <a:lnTo>
                    <a:pt x="9996" y="71412"/>
                  </a:lnTo>
                  <a:lnTo>
                    <a:pt x="8398" y="62544"/>
                  </a:lnTo>
                  <a:lnTo>
                    <a:pt x="4868" y="40749"/>
                  </a:lnTo>
                  <a:lnTo>
                    <a:pt x="3340" y="30609"/>
                  </a:lnTo>
                  <a:lnTo>
                    <a:pt x="2455" y="24313"/>
                  </a:lnTo>
                  <a:lnTo>
                    <a:pt x="2186" y="22271"/>
                  </a:lnTo>
                  <a:lnTo>
                    <a:pt x="892" y="22250"/>
                  </a:lnTo>
                  <a:close/>
                </a:path>
                <a:path w="94615" h="354329">
                  <a:moveTo>
                    <a:pt x="40069" y="2921"/>
                  </a:moveTo>
                  <a:lnTo>
                    <a:pt x="22975" y="2921"/>
                  </a:lnTo>
                  <a:lnTo>
                    <a:pt x="30913" y="3181"/>
                  </a:lnTo>
                  <a:lnTo>
                    <a:pt x="38805" y="6223"/>
                  </a:lnTo>
                  <a:lnTo>
                    <a:pt x="44607" y="12334"/>
                  </a:lnTo>
                  <a:lnTo>
                    <a:pt x="46272" y="21800"/>
                  </a:lnTo>
                  <a:lnTo>
                    <a:pt x="50492" y="70301"/>
                  </a:lnTo>
                  <a:lnTo>
                    <a:pt x="51915" y="83836"/>
                  </a:lnTo>
                  <a:lnTo>
                    <a:pt x="57687" y="127553"/>
                  </a:lnTo>
                  <a:lnTo>
                    <a:pt x="65486" y="174359"/>
                  </a:lnTo>
                  <a:lnTo>
                    <a:pt x="68282" y="190695"/>
                  </a:lnTo>
                  <a:lnTo>
                    <a:pt x="76509" y="241229"/>
                  </a:lnTo>
                  <a:lnTo>
                    <a:pt x="83144" y="293529"/>
                  </a:lnTo>
                  <a:lnTo>
                    <a:pt x="86730" y="329277"/>
                  </a:lnTo>
                  <a:lnTo>
                    <a:pt x="85111" y="335299"/>
                  </a:lnTo>
                  <a:lnTo>
                    <a:pt x="80193" y="340297"/>
                  </a:lnTo>
                  <a:lnTo>
                    <a:pt x="73303" y="343471"/>
                  </a:lnTo>
                  <a:lnTo>
                    <a:pt x="65675" y="344376"/>
                  </a:lnTo>
                  <a:lnTo>
                    <a:pt x="87908" y="344376"/>
                  </a:lnTo>
                  <a:lnTo>
                    <a:pt x="90166" y="342146"/>
                  </a:lnTo>
                  <a:lnTo>
                    <a:pt x="91716" y="338806"/>
                  </a:lnTo>
                  <a:lnTo>
                    <a:pt x="92627" y="337309"/>
                  </a:lnTo>
                  <a:lnTo>
                    <a:pt x="93207" y="335299"/>
                  </a:lnTo>
                  <a:lnTo>
                    <a:pt x="93999" y="330900"/>
                  </a:lnTo>
                  <a:lnTo>
                    <a:pt x="93632" y="330576"/>
                  </a:lnTo>
                  <a:lnTo>
                    <a:pt x="93597" y="327822"/>
                  </a:lnTo>
                  <a:lnTo>
                    <a:pt x="85221" y="275423"/>
                  </a:lnTo>
                  <a:lnTo>
                    <a:pt x="78390" y="223521"/>
                  </a:lnTo>
                  <a:lnTo>
                    <a:pt x="75015" y="189753"/>
                  </a:lnTo>
                  <a:lnTo>
                    <a:pt x="73412" y="173272"/>
                  </a:lnTo>
                  <a:lnTo>
                    <a:pt x="68544" y="125880"/>
                  </a:lnTo>
                  <a:lnTo>
                    <a:pt x="62347" y="81036"/>
                  </a:lnTo>
                  <a:lnTo>
                    <a:pt x="51623" y="21056"/>
                  </a:lnTo>
                  <a:lnTo>
                    <a:pt x="51257" y="18962"/>
                  </a:lnTo>
                  <a:lnTo>
                    <a:pt x="50649" y="15790"/>
                  </a:lnTo>
                  <a:lnTo>
                    <a:pt x="50031" y="13915"/>
                  </a:lnTo>
                  <a:lnTo>
                    <a:pt x="49707" y="11790"/>
                  </a:lnTo>
                  <a:lnTo>
                    <a:pt x="48492" y="10240"/>
                  </a:lnTo>
                  <a:lnTo>
                    <a:pt x="46566" y="6764"/>
                  </a:lnTo>
                  <a:lnTo>
                    <a:pt x="43361" y="4743"/>
                  </a:lnTo>
                  <a:lnTo>
                    <a:pt x="40451" y="3099"/>
                  </a:lnTo>
                  <a:lnTo>
                    <a:pt x="40069" y="2921"/>
                  </a:lnTo>
                  <a:close/>
                </a:path>
                <a:path w="94615" h="354329">
                  <a:moveTo>
                    <a:pt x="2323" y="22145"/>
                  </a:moveTo>
                  <a:lnTo>
                    <a:pt x="2169" y="22145"/>
                  </a:lnTo>
                  <a:lnTo>
                    <a:pt x="2378" y="22334"/>
                  </a:lnTo>
                  <a:lnTo>
                    <a:pt x="2323" y="22145"/>
                  </a:lnTo>
                  <a:close/>
                </a:path>
                <a:path w="94615" h="354329">
                  <a:moveTo>
                    <a:pt x="27812" y="0"/>
                  </a:moveTo>
                  <a:lnTo>
                    <a:pt x="0" y="19287"/>
                  </a:lnTo>
                  <a:lnTo>
                    <a:pt x="1195" y="22271"/>
                  </a:lnTo>
                  <a:lnTo>
                    <a:pt x="2186" y="22271"/>
                  </a:lnTo>
                  <a:lnTo>
                    <a:pt x="2323" y="22145"/>
                  </a:lnTo>
                  <a:lnTo>
                    <a:pt x="1394" y="18962"/>
                  </a:lnTo>
                  <a:lnTo>
                    <a:pt x="3761" y="14292"/>
                  </a:lnTo>
                  <a:lnTo>
                    <a:pt x="4841" y="11790"/>
                  </a:lnTo>
                  <a:lnTo>
                    <a:pt x="22975" y="2921"/>
                  </a:lnTo>
                  <a:lnTo>
                    <a:pt x="40069" y="2921"/>
                  </a:lnTo>
                  <a:lnTo>
                    <a:pt x="34388" y="272"/>
                  </a:lnTo>
                  <a:lnTo>
                    <a:pt x="27812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660148" y="3867138"/>
              <a:ext cx="130950" cy="14248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752806" y="3933503"/>
              <a:ext cx="16428" cy="2711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703247" y="3929157"/>
              <a:ext cx="66039" cy="6752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758071" y="2190544"/>
              <a:ext cx="1618882" cy="159768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2741862" y="2161760"/>
              <a:ext cx="1638300" cy="1651000"/>
            </a:xfrm>
            <a:custGeom>
              <a:avLst/>
              <a:gdLst/>
              <a:ahLst/>
              <a:cxnLst/>
              <a:rect l="l" t="t" r="r" b="b"/>
              <a:pathLst>
                <a:path w="1638300" h="1651000">
                  <a:moveTo>
                    <a:pt x="432629" y="1536700"/>
                  </a:moveTo>
                  <a:lnTo>
                    <a:pt x="413630" y="1536700"/>
                  </a:lnTo>
                  <a:lnTo>
                    <a:pt x="425838" y="1549400"/>
                  </a:lnTo>
                  <a:lnTo>
                    <a:pt x="438332" y="1562100"/>
                  </a:lnTo>
                  <a:lnTo>
                    <a:pt x="489262" y="1587500"/>
                  </a:lnTo>
                  <a:lnTo>
                    <a:pt x="541542" y="1600200"/>
                  </a:lnTo>
                  <a:lnTo>
                    <a:pt x="594501" y="1625600"/>
                  </a:lnTo>
                  <a:lnTo>
                    <a:pt x="702638" y="1651000"/>
                  </a:lnTo>
                  <a:lnTo>
                    <a:pt x="967375" y="1651000"/>
                  </a:lnTo>
                  <a:lnTo>
                    <a:pt x="1017459" y="1638300"/>
                  </a:lnTo>
                  <a:lnTo>
                    <a:pt x="810959" y="1638300"/>
                  </a:lnTo>
                  <a:lnTo>
                    <a:pt x="784482" y="1625600"/>
                  </a:lnTo>
                  <a:lnTo>
                    <a:pt x="705151" y="1625600"/>
                  </a:lnTo>
                  <a:lnTo>
                    <a:pt x="547480" y="1587500"/>
                  </a:lnTo>
                  <a:lnTo>
                    <a:pt x="495775" y="1562100"/>
                  </a:lnTo>
                  <a:lnTo>
                    <a:pt x="445106" y="1549400"/>
                  </a:lnTo>
                  <a:lnTo>
                    <a:pt x="432629" y="1536700"/>
                  </a:lnTo>
                  <a:close/>
                </a:path>
                <a:path w="1638300" h="1651000">
                  <a:moveTo>
                    <a:pt x="1633290" y="914400"/>
                  </a:moveTo>
                  <a:lnTo>
                    <a:pt x="1629793" y="914400"/>
                  </a:lnTo>
                  <a:lnTo>
                    <a:pt x="1624044" y="952500"/>
                  </a:lnTo>
                  <a:lnTo>
                    <a:pt x="1620827" y="977900"/>
                  </a:lnTo>
                  <a:lnTo>
                    <a:pt x="1618979" y="990600"/>
                  </a:lnTo>
                  <a:lnTo>
                    <a:pt x="1616652" y="1003300"/>
                  </a:lnTo>
                  <a:lnTo>
                    <a:pt x="1613617" y="1016000"/>
                  </a:lnTo>
                  <a:lnTo>
                    <a:pt x="1603898" y="1041400"/>
                  </a:lnTo>
                  <a:lnTo>
                    <a:pt x="1590755" y="1092200"/>
                  </a:lnTo>
                  <a:lnTo>
                    <a:pt x="1574142" y="1130300"/>
                  </a:lnTo>
                  <a:lnTo>
                    <a:pt x="1553491" y="1181100"/>
                  </a:lnTo>
                  <a:lnTo>
                    <a:pt x="1528235" y="1231900"/>
                  </a:lnTo>
                  <a:lnTo>
                    <a:pt x="1497807" y="1270000"/>
                  </a:lnTo>
                  <a:lnTo>
                    <a:pt x="1468782" y="1308100"/>
                  </a:lnTo>
                  <a:lnTo>
                    <a:pt x="1436094" y="1358900"/>
                  </a:lnTo>
                  <a:lnTo>
                    <a:pt x="1399713" y="1397000"/>
                  </a:lnTo>
                  <a:lnTo>
                    <a:pt x="1359610" y="1435100"/>
                  </a:lnTo>
                  <a:lnTo>
                    <a:pt x="1315755" y="1460500"/>
                  </a:lnTo>
                  <a:lnTo>
                    <a:pt x="1268118" y="1498600"/>
                  </a:lnTo>
                  <a:lnTo>
                    <a:pt x="1229864" y="1524000"/>
                  </a:lnTo>
                  <a:lnTo>
                    <a:pt x="1189647" y="1536700"/>
                  </a:lnTo>
                  <a:lnTo>
                    <a:pt x="1147573" y="1562100"/>
                  </a:lnTo>
                  <a:lnTo>
                    <a:pt x="1103749" y="1574800"/>
                  </a:lnTo>
                  <a:lnTo>
                    <a:pt x="1058282" y="1600200"/>
                  </a:lnTo>
                  <a:lnTo>
                    <a:pt x="1011281" y="1612900"/>
                  </a:lnTo>
                  <a:lnTo>
                    <a:pt x="962852" y="1612900"/>
                  </a:lnTo>
                  <a:lnTo>
                    <a:pt x="906836" y="1625600"/>
                  </a:lnTo>
                  <a:lnTo>
                    <a:pt x="887784" y="1625600"/>
                  </a:lnTo>
                  <a:lnTo>
                    <a:pt x="823514" y="1638300"/>
                  </a:lnTo>
                  <a:lnTo>
                    <a:pt x="1017459" y="1638300"/>
                  </a:lnTo>
                  <a:lnTo>
                    <a:pt x="1066047" y="1625600"/>
                  </a:lnTo>
                  <a:lnTo>
                    <a:pt x="1112985" y="1600200"/>
                  </a:lnTo>
                  <a:lnTo>
                    <a:pt x="1158119" y="1587500"/>
                  </a:lnTo>
                  <a:lnTo>
                    <a:pt x="1201293" y="1562100"/>
                  </a:lnTo>
                  <a:lnTo>
                    <a:pt x="1242353" y="1536700"/>
                  </a:lnTo>
                  <a:lnTo>
                    <a:pt x="1281144" y="1511300"/>
                  </a:lnTo>
                  <a:lnTo>
                    <a:pt x="1322611" y="1485900"/>
                  </a:lnTo>
                  <a:lnTo>
                    <a:pt x="1360951" y="1460500"/>
                  </a:lnTo>
                  <a:lnTo>
                    <a:pt x="1396243" y="1422400"/>
                  </a:lnTo>
                  <a:lnTo>
                    <a:pt x="1428566" y="1384300"/>
                  </a:lnTo>
                  <a:lnTo>
                    <a:pt x="1457998" y="1346200"/>
                  </a:lnTo>
                  <a:lnTo>
                    <a:pt x="1484619" y="1320800"/>
                  </a:lnTo>
                  <a:lnTo>
                    <a:pt x="1508509" y="1282700"/>
                  </a:lnTo>
                  <a:lnTo>
                    <a:pt x="1537808" y="1231900"/>
                  </a:lnTo>
                  <a:lnTo>
                    <a:pt x="1561689" y="1181100"/>
                  </a:lnTo>
                  <a:lnTo>
                    <a:pt x="1580959" y="1130300"/>
                  </a:lnTo>
                  <a:lnTo>
                    <a:pt x="1596431" y="1092200"/>
                  </a:lnTo>
                  <a:lnTo>
                    <a:pt x="1608914" y="1054100"/>
                  </a:lnTo>
                  <a:lnTo>
                    <a:pt x="1620851" y="1003300"/>
                  </a:lnTo>
                  <a:lnTo>
                    <a:pt x="1626068" y="965200"/>
                  </a:lnTo>
                  <a:lnTo>
                    <a:pt x="1627646" y="952500"/>
                  </a:lnTo>
                  <a:lnTo>
                    <a:pt x="1633290" y="914400"/>
                  </a:lnTo>
                  <a:close/>
                </a:path>
                <a:path w="1638300" h="1651000">
                  <a:moveTo>
                    <a:pt x="337204" y="1473200"/>
                  </a:moveTo>
                  <a:lnTo>
                    <a:pt x="318690" y="1473200"/>
                  </a:lnTo>
                  <a:lnTo>
                    <a:pt x="341822" y="1498600"/>
                  </a:lnTo>
                  <a:lnTo>
                    <a:pt x="364920" y="1511300"/>
                  </a:lnTo>
                  <a:lnTo>
                    <a:pt x="389328" y="1524000"/>
                  </a:lnTo>
                  <a:lnTo>
                    <a:pt x="401521" y="1536700"/>
                  </a:lnTo>
                  <a:lnTo>
                    <a:pt x="420433" y="1536700"/>
                  </a:lnTo>
                  <a:lnTo>
                    <a:pt x="396113" y="1511300"/>
                  </a:lnTo>
                  <a:lnTo>
                    <a:pt x="371674" y="1498600"/>
                  </a:lnTo>
                  <a:lnTo>
                    <a:pt x="360119" y="1498600"/>
                  </a:lnTo>
                  <a:lnTo>
                    <a:pt x="337204" y="1473200"/>
                  </a:lnTo>
                  <a:close/>
                </a:path>
                <a:path w="1638300" h="1651000">
                  <a:moveTo>
                    <a:pt x="370764" y="165100"/>
                  </a:moveTo>
                  <a:lnTo>
                    <a:pt x="325059" y="165100"/>
                  </a:lnTo>
                  <a:lnTo>
                    <a:pt x="301652" y="190500"/>
                  </a:lnTo>
                  <a:lnTo>
                    <a:pt x="290294" y="190500"/>
                  </a:lnTo>
                  <a:lnTo>
                    <a:pt x="255318" y="228600"/>
                  </a:lnTo>
                  <a:lnTo>
                    <a:pt x="222103" y="266700"/>
                  </a:lnTo>
                  <a:lnTo>
                    <a:pt x="190670" y="292100"/>
                  </a:lnTo>
                  <a:lnTo>
                    <a:pt x="161046" y="330200"/>
                  </a:lnTo>
                  <a:lnTo>
                    <a:pt x="133252" y="368300"/>
                  </a:lnTo>
                  <a:lnTo>
                    <a:pt x="108340" y="419100"/>
                  </a:lnTo>
                  <a:lnTo>
                    <a:pt x="85879" y="457200"/>
                  </a:lnTo>
                  <a:lnTo>
                    <a:pt x="65799" y="495300"/>
                  </a:lnTo>
                  <a:lnTo>
                    <a:pt x="48029" y="546100"/>
                  </a:lnTo>
                  <a:lnTo>
                    <a:pt x="32501" y="596900"/>
                  </a:lnTo>
                  <a:lnTo>
                    <a:pt x="20673" y="635000"/>
                  </a:lnTo>
                  <a:lnTo>
                    <a:pt x="11700" y="685800"/>
                  </a:lnTo>
                  <a:lnTo>
                    <a:pt x="5391" y="736600"/>
                  </a:lnTo>
                  <a:lnTo>
                    <a:pt x="1554" y="787400"/>
                  </a:lnTo>
                  <a:lnTo>
                    <a:pt x="0" y="825500"/>
                  </a:lnTo>
                  <a:lnTo>
                    <a:pt x="2702" y="876300"/>
                  </a:lnTo>
                  <a:lnTo>
                    <a:pt x="7653" y="927100"/>
                  </a:lnTo>
                  <a:lnTo>
                    <a:pt x="15040" y="977900"/>
                  </a:lnTo>
                  <a:lnTo>
                    <a:pt x="25048" y="1016000"/>
                  </a:lnTo>
                  <a:lnTo>
                    <a:pt x="37862" y="1066800"/>
                  </a:lnTo>
                  <a:lnTo>
                    <a:pt x="53812" y="1117600"/>
                  </a:lnTo>
                  <a:lnTo>
                    <a:pt x="71961" y="1155700"/>
                  </a:lnTo>
                  <a:lnTo>
                    <a:pt x="92374" y="1206500"/>
                  </a:lnTo>
                  <a:lnTo>
                    <a:pt x="115115" y="1244600"/>
                  </a:lnTo>
                  <a:lnTo>
                    <a:pt x="140247" y="1282700"/>
                  </a:lnTo>
                  <a:lnTo>
                    <a:pt x="168056" y="1320800"/>
                  </a:lnTo>
                  <a:lnTo>
                    <a:pt x="197453" y="1358900"/>
                  </a:lnTo>
                  <a:lnTo>
                    <a:pt x="228514" y="1397000"/>
                  </a:lnTo>
                  <a:lnTo>
                    <a:pt x="261313" y="1422400"/>
                  </a:lnTo>
                  <a:lnTo>
                    <a:pt x="295928" y="1460500"/>
                  </a:lnTo>
                  <a:lnTo>
                    <a:pt x="307164" y="1473200"/>
                  </a:lnTo>
                  <a:lnTo>
                    <a:pt x="325647" y="1473200"/>
                  </a:lnTo>
                  <a:lnTo>
                    <a:pt x="314180" y="1460500"/>
                  </a:lnTo>
                  <a:lnTo>
                    <a:pt x="302996" y="1447800"/>
                  </a:lnTo>
                  <a:lnTo>
                    <a:pt x="292325" y="1435100"/>
                  </a:lnTo>
                  <a:lnTo>
                    <a:pt x="260170" y="1409700"/>
                  </a:lnTo>
                  <a:lnTo>
                    <a:pt x="252903" y="1409700"/>
                  </a:lnTo>
                  <a:lnTo>
                    <a:pt x="249479" y="1397000"/>
                  </a:lnTo>
                  <a:lnTo>
                    <a:pt x="239709" y="1397000"/>
                  </a:lnTo>
                  <a:lnTo>
                    <a:pt x="200381" y="1346200"/>
                  </a:lnTo>
                  <a:lnTo>
                    <a:pt x="195706" y="1346200"/>
                  </a:lnTo>
                  <a:lnTo>
                    <a:pt x="191263" y="1333500"/>
                  </a:lnTo>
                  <a:lnTo>
                    <a:pt x="186911" y="1333500"/>
                  </a:lnTo>
                  <a:lnTo>
                    <a:pt x="182507" y="1320800"/>
                  </a:lnTo>
                  <a:lnTo>
                    <a:pt x="173704" y="1308100"/>
                  </a:lnTo>
                  <a:lnTo>
                    <a:pt x="164854" y="1308100"/>
                  </a:lnTo>
                  <a:lnTo>
                    <a:pt x="156172" y="1295400"/>
                  </a:lnTo>
                  <a:lnTo>
                    <a:pt x="147869" y="1282700"/>
                  </a:lnTo>
                  <a:lnTo>
                    <a:pt x="123350" y="1244600"/>
                  </a:lnTo>
                  <a:lnTo>
                    <a:pt x="101214" y="1193800"/>
                  </a:lnTo>
                  <a:lnTo>
                    <a:pt x="81395" y="1155700"/>
                  </a:lnTo>
                  <a:lnTo>
                    <a:pt x="63825" y="1104900"/>
                  </a:lnTo>
                  <a:lnTo>
                    <a:pt x="48438" y="1066800"/>
                  </a:lnTo>
                  <a:lnTo>
                    <a:pt x="36777" y="1016000"/>
                  </a:lnTo>
                  <a:lnTo>
                    <a:pt x="27930" y="977900"/>
                  </a:lnTo>
                  <a:lnTo>
                    <a:pt x="21691" y="927100"/>
                  </a:lnTo>
                  <a:lnTo>
                    <a:pt x="17852" y="876300"/>
                  </a:lnTo>
                  <a:lnTo>
                    <a:pt x="16208" y="825500"/>
                  </a:lnTo>
                  <a:lnTo>
                    <a:pt x="18983" y="787400"/>
                  </a:lnTo>
                  <a:lnTo>
                    <a:pt x="23930" y="736600"/>
                  </a:lnTo>
                  <a:lnTo>
                    <a:pt x="31247" y="685800"/>
                  </a:lnTo>
                  <a:lnTo>
                    <a:pt x="41127" y="647700"/>
                  </a:lnTo>
                  <a:lnTo>
                    <a:pt x="53767" y="596900"/>
                  </a:lnTo>
                  <a:lnTo>
                    <a:pt x="69595" y="558800"/>
                  </a:lnTo>
                  <a:lnTo>
                    <a:pt x="87564" y="508000"/>
                  </a:lnTo>
                  <a:lnTo>
                    <a:pt x="107736" y="469900"/>
                  </a:lnTo>
                  <a:lnTo>
                    <a:pt x="130174" y="431800"/>
                  </a:lnTo>
                  <a:lnTo>
                    <a:pt x="154937" y="393700"/>
                  </a:lnTo>
                  <a:lnTo>
                    <a:pt x="182388" y="355600"/>
                  </a:lnTo>
                  <a:lnTo>
                    <a:pt x="211449" y="317500"/>
                  </a:lnTo>
                  <a:lnTo>
                    <a:pt x="242156" y="279400"/>
                  </a:lnTo>
                  <a:lnTo>
                    <a:pt x="274545" y="254000"/>
                  </a:lnTo>
                  <a:lnTo>
                    <a:pt x="308650" y="215900"/>
                  </a:lnTo>
                  <a:lnTo>
                    <a:pt x="319678" y="203200"/>
                  </a:lnTo>
                  <a:lnTo>
                    <a:pt x="331014" y="203200"/>
                  </a:lnTo>
                  <a:lnTo>
                    <a:pt x="342450" y="190500"/>
                  </a:lnTo>
                  <a:lnTo>
                    <a:pt x="365102" y="177800"/>
                  </a:lnTo>
                  <a:lnTo>
                    <a:pt x="370764" y="165100"/>
                  </a:lnTo>
                  <a:close/>
                </a:path>
                <a:path w="1638300" h="1651000">
                  <a:moveTo>
                    <a:pt x="1634621" y="901700"/>
                  </a:moveTo>
                  <a:lnTo>
                    <a:pt x="1631269" y="901700"/>
                  </a:lnTo>
                  <a:lnTo>
                    <a:pt x="1630761" y="914400"/>
                  </a:lnTo>
                  <a:lnTo>
                    <a:pt x="1634175" y="914400"/>
                  </a:lnTo>
                  <a:lnTo>
                    <a:pt x="1634621" y="901700"/>
                  </a:lnTo>
                  <a:close/>
                </a:path>
                <a:path w="1638300" h="1651000">
                  <a:moveTo>
                    <a:pt x="1634977" y="762000"/>
                  </a:moveTo>
                  <a:lnTo>
                    <a:pt x="1631506" y="762000"/>
                  </a:lnTo>
                  <a:lnTo>
                    <a:pt x="1631950" y="774700"/>
                  </a:lnTo>
                  <a:lnTo>
                    <a:pt x="1635091" y="825500"/>
                  </a:lnTo>
                  <a:lnTo>
                    <a:pt x="1631589" y="901700"/>
                  </a:lnTo>
                  <a:lnTo>
                    <a:pt x="1634897" y="901700"/>
                  </a:lnTo>
                  <a:lnTo>
                    <a:pt x="1635269" y="889000"/>
                  </a:lnTo>
                  <a:lnTo>
                    <a:pt x="1638012" y="825500"/>
                  </a:lnTo>
                  <a:lnTo>
                    <a:pt x="1635363" y="774700"/>
                  </a:lnTo>
                  <a:lnTo>
                    <a:pt x="1634977" y="762000"/>
                  </a:lnTo>
                  <a:close/>
                </a:path>
                <a:path w="1638300" h="1651000">
                  <a:moveTo>
                    <a:pt x="1113442" y="50800"/>
                  </a:moveTo>
                  <a:lnTo>
                    <a:pt x="1010861" y="50800"/>
                  </a:lnTo>
                  <a:lnTo>
                    <a:pt x="1057772" y="63500"/>
                  </a:lnTo>
                  <a:lnTo>
                    <a:pt x="1103273" y="88900"/>
                  </a:lnTo>
                  <a:lnTo>
                    <a:pt x="1147196" y="101600"/>
                  </a:lnTo>
                  <a:lnTo>
                    <a:pt x="1189370" y="114300"/>
                  </a:lnTo>
                  <a:lnTo>
                    <a:pt x="1229626" y="139700"/>
                  </a:lnTo>
                  <a:lnTo>
                    <a:pt x="1267793" y="165100"/>
                  </a:lnTo>
                  <a:lnTo>
                    <a:pt x="1315399" y="203200"/>
                  </a:lnTo>
                  <a:lnTo>
                    <a:pt x="1359261" y="228600"/>
                  </a:lnTo>
                  <a:lnTo>
                    <a:pt x="1399393" y="266700"/>
                  </a:lnTo>
                  <a:lnTo>
                    <a:pt x="1435805" y="304800"/>
                  </a:lnTo>
                  <a:lnTo>
                    <a:pt x="1468508" y="342900"/>
                  </a:lnTo>
                  <a:lnTo>
                    <a:pt x="1497514" y="393700"/>
                  </a:lnTo>
                  <a:lnTo>
                    <a:pt x="1527951" y="431800"/>
                  </a:lnTo>
                  <a:lnTo>
                    <a:pt x="1553211" y="482600"/>
                  </a:lnTo>
                  <a:lnTo>
                    <a:pt x="1573870" y="533400"/>
                  </a:lnTo>
                  <a:lnTo>
                    <a:pt x="1590501" y="571500"/>
                  </a:lnTo>
                  <a:lnTo>
                    <a:pt x="1603678" y="609600"/>
                  </a:lnTo>
                  <a:lnTo>
                    <a:pt x="1616484" y="660400"/>
                  </a:lnTo>
                  <a:lnTo>
                    <a:pt x="1623898" y="711200"/>
                  </a:lnTo>
                  <a:lnTo>
                    <a:pt x="1629678" y="736600"/>
                  </a:lnTo>
                  <a:lnTo>
                    <a:pt x="1630651" y="749300"/>
                  </a:lnTo>
                  <a:lnTo>
                    <a:pt x="1631167" y="762000"/>
                  </a:lnTo>
                  <a:lnTo>
                    <a:pt x="1634696" y="762000"/>
                  </a:lnTo>
                  <a:lnTo>
                    <a:pt x="1634238" y="749300"/>
                  </a:lnTo>
                  <a:lnTo>
                    <a:pt x="1633321" y="736600"/>
                  </a:lnTo>
                  <a:lnTo>
                    <a:pt x="1630680" y="723900"/>
                  </a:lnTo>
                  <a:lnTo>
                    <a:pt x="1626204" y="698500"/>
                  </a:lnTo>
                  <a:lnTo>
                    <a:pt x="1620997" y="660400"/>
                  </a:lnTo>
                  <a:lnTo>
                    <a:pt x="1609081" y="609600"/>
                  </a:lnTo>
                  <a:lnTo>
                    <a:pt x="1596639" y="571500"/>
                  </a:lnTo>
                  <a:lnTo>
                    <a:pt x="1581176" y="520700"/>
                  </a:lnTo>
                  <a:lnTo>
                    <a:pt x="1561900" y="482600"/>
                  </a:lnTo>
                  <a:lnTo>
                    <a:pt x="1538018" y="431800"/>
                  </a:lnTo>
                  <a:lnTo>
                    <a:pt x="1508739" y="381000"/>
                  </a:lnTo>
                  <a:lnTo>
                    <a:pt x="1484858" y="342900"/>
                  </a:lnTo>
                  <a:lnTo>
                    <a:pt x="1458263" y="304800"/>
                  </a:lnTo>
                  <a:lnTo>
                    <a:pt x="1428867" y="279400"/>
                  </a:lnTo>
                  <a:lnTo>
                    <a:pt x="1396580" y="241300"/>
                  </a:lnTo>
                  <a:lnTo>
                    <a:pt x="1361314" y="203200"/>
                  </a:lnTo>
                  <a:lnTo>
                    <a:pt x="1322980" y="177800"/>
                  </a:lnTo>
                  <a:lnTo>
                    <a:pt x="1281489" y="139700"/>
                  </a:lnTo>
                  <a:lnTo>
                    <a:pt x="1242328" y="114300"/>
                  </a:lnTo>
                  <a:lnTo>
                    <a:pt x="1232435" y="114300"/>
                  </a:lnTo>
                  <a:lnTo>
                    <a:pt x="1222445" y="101600"/>
                  </a:lnTo>
                  <a:lnTo>
                    <a:pt x="1201565" y="101600"/>
                  </a:lnTo>
                  <a:lnTo>
                    <a:pt x="1158560" y="76200"/>
                  </a:lnTo>
                  <a:lnTo>
                    <a:pt x="1136413" y="63500"/>
                  </a:lnTo>
                  <a:lnTo>
                    <a:pt x="1113442" y="50800"/>
                  </a:lnTo>
                  <a:close/>
                </a:path>
                <a:path w="1638300" h="1651000">
                  <a:moveTo>
                    <a:pt x="986779" y="12700"/>
                  </a:moveTo>
                  <a:lnTo>
                    <a:pt x="701664" y="12700"/>
                  </a:lnTo>
                  <a:lnTo>
                    <a:pt x="539182" y="50800"/>
                  </a:lnTo>
                  <a:lnTo>
                    <a:pt x="486309" y="76200"/>
                  </a:lnTo>
                  <a:lnTo>
                    <a:pt x="434646" y="101600"/>
                  </a:lnTo>
                  <a:lnTo>
                    <a:pt x="421977" y="101600"/>
                  </a:lnTo>
                  <a:lnTo>
                    <a:pt x="409588" y="114300"/>
                  </a:lnTo>
                  <a:lnTo>
                    <a:pt x="397291" y="114300"/>
                  </a:lnTo>
                  <a:lnTo>
                    <a:pt x="384899" y="127000"/>
                  </a:lnTo>
                  <a:lnTo>
                    <a:pt x="360093" y="139700"/>
                  </a:lnTo>
                  <a:lnTo>
                    <a:pt x="354214" y="152400"/>
                  </a:lnTo>
                  <a:lnTo>
                    <a:pt x="342556" y="152400"/>
                  </a:lnTo>
                  <a:lnTo>
                    <a:pt x="336712" y="165100"/>
                  </a:lnTo>
                  <a:lnTo>
                    <a:pt x="376480" y="165100"/>
                  </a:lnTo>
                  <a:lnTo>
                    <a:pt x="400553" y="152400"/>
                  </a:lnTo>
                  <a:lnTo>
                    <a:pt x="412571" y="139700"/>
                  </a:lnTo>
                  <a:lnTo>
                    <a:pt x="424476" y="139700"/>
                  </a:lnTo>
                  <a:lnTo>
                    <a:pt x="436463" y="127000"/>
                  </a:lnTo>
                  <a:lnTo>
                    <a:pt x="448729" y="127000"/>
                  </a:lnTo>
                  <a:lnTo>
                    <a:pt x="498749" y="101600"/>
                  </a:lnTo>
                  <a:lnTo>
                    <a:pt x="549833" y="76200"/>
                  </a:lnTo>
                  <a:lnTo>
                    <a:pt x="706135" y="38100"/>
                  </a:lnTo>
                  <a:lnTo>
                    <a:pt x="1066826" y="38100"/>
                  </a:lnTo>
                  <a:lnTo>
                    <a:pt x="1017843" y="25400"/>
                  </a:lnTo>
                  <a:lnTo>
                    <a:pt x="993100" y="25400"/>
                  </a:lnTo>
                  <a:lnTo>
                    <a:pt x="986779" y="12700"/>
                  </a:lnTo>
                  <a:close/>
                </a:path>
                <a:path w="1638300" h="1651000">
                  <a:moveTo>
                    <a:pt x="1078628" y="38100"/>
                  </a:moveTo>
                  <a:lnTo>
                    <a:pt x="907314" y="38100"/>
                  </a:lnTo>
                  <a:lnTo>
                    <a:pt x="962710" y="50800"/>
                  </a:lnTo>
                  <a:lnTo>
                    <a:pt x="1090295" y="50800"/>
                  </a:lnTo>
                  <a:lnTo>
                    <a:pt x="1078628" y="38100"/>
                  </a:lnTo>
                  <a:close/>
                </a:path>
                <a:path w="1638300" h="1651000">
                  <a:moveTo>
                    <a:pt x="908963" y="0"/>
                  </a:moveTo>
                  <a:lnTo>
                    <a:pt x="756035" y="0"/>
                  </a:lnTo>
                  <a:lnTo>
                    <a:pt x="728838" y="12700"/>
                  </a:lnTo>
                  <a:lnTo>
                    <a:pt x="967499" y="12700"/>
                  </a:lnTo>
                  <a:lnTo>
                    <a:pt x="908963" y="0"/>
                  </a:lnTo>
                  <a:close/>
                </a:path>
              </a:pathLst>
            </a:custGeom>
            <a:solidFill>
              <a:srgbClr val="304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007645" y="2487474"/>
              <a:ext cx="101181" cy="9646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781331" y="2354714"/>
              <a:ext cx="105826" cy="914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479986" y="2549702"/>
              <a:ext cx="109284" cy="785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595291" y="2696002"/>
              <a:ext cx="120122" cy="12547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211198" y="2728629"/>
              <a:ext cx="64074" cy="6799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902004" y="2801119"/>
              <a:ext cx="83354" cy="10731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144541" y="2954455"/>
              <a:ext cx="80877" cy="9251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322085" y="2839610"/>
              <a:ext cx="91301" cy="12693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250741" y="2551231"/>
              <a:ext cx="95550" cy="7685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604244" y="3350767"/>
              <a:ext cx="115754" cy="8082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427297" y="3567556"/>
              <a:ext cx="122153" cy="8456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802300" y="3473329"/>
              <a:ext cx="123849" cy="874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847389" y="3252152"/>
              <a:ext cx="117765" cy="9485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847592" y="3037258"/>
              <a:ext cx="97552" cy="14376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693521" y="2860740"/>
              <a:ext cx="85514" cy="12391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980117" y="2548446"/>
              <a:ext cx="83117" cy="10472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750361" y="2626559"/>
              <a:ext cx="208154" cy="23499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4122918" y="2672568"/>
              <a:ext cx="62973" cy="8025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4078313" y="2983616"/>
              <a:ext cx="67066" cy="11233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123923" y="3328150"/>
              <a:ext cx="104482" cy="8523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172550" y="3173987"/>
              <a:ext cx="84195" cy="10248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345414" y="2999228"/>
              <a:ext cx="105037" cy="13392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048301" y="3294811"/>
              <a:ext cx="140502" cy="9617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324111" y="3251126"/>
              <a:ext cx="119766" cy="9847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315237" y="2330044"/>
              <a:ext cx="110425" cy="8181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890863" y="3097434"/>
              <a:ext cx="88751" cy="10899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093371" y="2592581"/>
              <a:ext cx="20470" cy="1406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200508" y="2899985"/>
              <a:ext cx="53883" cy="3853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206420" y="2565660"/>
              <a:ext cx="46768" cy="3990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4265920" y="2797758"/>
              <a:ext cx="20125" cy="1920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533221" y="3393844"/>
              <a:ext cx="57862" cy="5635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647593" y="3303784"/>
              <a:ext cx="39569" cy="3392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790186" y="3380714"/>
              <a:ext cx="29852" cy="2531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839419" y="3077247"/>
              <a:ext cx="39590" cy="3394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968672" y="2553807"/>
              <a:ext cx="25632" cy="2818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402501" y="2271365"/>
              <a:ext cx="19413" cy="2135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285008" y="2663154"/>
              <a:ext cx="14292" cy="1831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460259" y="2480228"/>
              <a:ext cx="19999" cy="1574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3774941" y="2282108"/>
              <a:ext cx="40155" cy="3160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951333" y="2362975"/>
              <a:ext cx="33758" cy="1952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3248998" y="3359228"/>
              <a:ext cx="36637" cy="3336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3127620" y="3593440"/>
              <a:ext cx="14962" cy="1179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421203" y="3675145"/>
              <a:ext cx="22219" cy="17507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3985218" y="2213757"/>
              <a:ext cx="320040" cy="257810"/>
            </a:xfrm>
            <a:custGeom>
              <a:avLst/>
              <a:gdLst/>
              <a:ahLst/>
              <a:cxnLst/>
              <a:rect l="l" t="t" r="r" b="b"/>
              <a:pathLst>
                <a:path w="320040" h="257810">
                  <a:moveTo>
                    <a:pt x="289304" y="0"/>
                  </a:moveTo>
                  <a:lnTo>
                    <a:pt x="282175" y="2882"/>
                  </a:lnTo>
                  <a:lnTo>
                    <a:pt x="6152" y="213483"/>
                  </a:lnTo>
                  <a:lnTo>
                    <a:pt x="1468" y="219644"/>
                  </a:lnTo>
                  <a:lnTo>
                    <a:pt x="0" y="227751"/>
                  </a:lnTo>
                  <a:lnTo>
                    <a:pt x="1734" y="236779"/>
                  </a:lnTo>
                  <a:lnTo>
                    <a:pt x="6655" y="245702"/>
                  </a:lnTo>
                  <a:lnTo>
                    <a:pt x="13971" y="252820"/>
                  </a:lnTo>
                  <a:lnTo>
                    <a:pt x="22245" y="256880"/>
                  </a:lnTo>
                  <a:lnTo>
                    <a:pt x="30469" y="257594"/>
                  </a:lnTo>
                  <a:lnTo>
                    <a:pt x="37638" y="254676"/>
                  </a:lnTo>
                  <a:lnTo>
                    <a:pt x="313599" y="44221"/>
                  </a:lnTo>
                  <a:lnTo>
                    <a:pt x="318279" y="38029"/>
                  </a:lnTo>
                  <a:lnTo>
                    <a:pt x="319749" y="29887"/>
                  </a:lnTo>
                  <a:lnTo>
                    <a:pt x="318020" y="20842"/>
                  </a:lnTo>
                  <a:lnTo>
                    <a:pt x="313106" y="11940"/>
                  </a:lnTo>
                  <a:lnTo>
                    <a:pt x="305784" y="4804"/>
                  </a:lnTo>
                  <a:lnTo>
                    <a:pt x="297511" y="732"/>
                  </a:lnTo>
                  <a:lnTo>
                    <a:pt x="289304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983263" y="2208963"/>
              <a:ext cx="328930" cy="263525"/>
            </a:xfrm>
            <a:custGeom>
              <a:avLst/>
              <a:gdLst/>
              <a:ahLst/>
              <a:cxnLst/>
              <a:rect l="l" t="t" r="r" b="b"/>
              <a:pathLst>
                <a:path w="328930" h="263525">
                  <a:moveTo>
                    <a:pt x="16130" y="258618"/>
                  </a:moveTo>
                  <a:lnTo>
                    <a:pt x="19552" y="260777"/>
                  </a:lnTo>
                  <a:lnTo>
                    <a:pt x="25552" y="262844"/>
                  </a:lnTo>
                  <a:lnTo>
                    <a:pt x="30864" y="263227"/>
                  </a:lnTo>
                  <a:lnTo>
                    <a:pt x="37555" y="262683"/>
                  </a:lnTo>
                  <a:lnTo>
                    <a:pt x="38036" y="262065"/>
                  </a:lnTo>
                  <a:lnTo>
                    <a:pt x="25000" y="262065"/>
                  </a:lnTo>
                  <a:lnTo>
                    <a:pt x="16130" y="258618"/>
                  </a:lnTo>
                  <a:close/>
                </a:path>
                <a:path w="328930" h="263525">
                  <a:moveTo>
                    <a:pt x="39157" y="258557"/>
                  </a:moveTo>
                  <a:lnTo>
                    <a:pt x="36497" y="261353"/>
                  </a:lnTo>
                  <a:lnTo>
                    <a:pt x="30812" y="261625"/>
                  </a:lnTo>
                  <a:lnTo>
                    <a:pt x="25000" y="262065"/>
                  </a:lnTo>
                  <a:lnTo>
                    <a:pt x="38036" y="262065"/>
                  </a:lnTo>
                  <a:lnTo>
                    <a:pt x="39806" y="259793"/>
                  </a:lnTo>
                  <a:lnTo>
                    <a:pt x="40379" y="259793"/>
                  </a:lnTo>
                  <a:lnTo>
                    <a:pt x="41584" y="258871"/>
                  </a:lnTo>
                  <a:lnTo>
                    <a:pt x="39157" y="258871"/>
                  </a:lnTo>
                  <a:lnTo>
                    <a:pt x="39157" y="258557"/>
                  </a:lnTo>
                  <a:close/>
                </a:path>
                <a:path w="328930" h="263525">
                  <a:moveTo>
                    <a:pt x="40379" y="259793"/>
                  </a:moveTo>
                  <a:lnTo>
                    <a:pt x="39806" y="259793"/>
                  </a:lnTo>
                  <a:lnTo>
                    <a:pt x="39921" y="260117"/>
                  </a:lnTo>
                  <a:lnTo>
                    <a:pt x="40379" y="259793"/>
                  </a:lnTo>
                  <a:close/>
                </a:path>
                <a:path w="328930" h="263525">
                  <a:moveTo>
                    <a:pt x="316053" y="9182"/>
                  </a:moveTo>
                  <a:lnTo>
                    <a:pt x="293410" y="9182"/>
                  </a:lnTo>
                  <a:lnTo>
                    <a:pt x="300722" y="11171"/>
                  </a:lnTo>
                  <a:lnTo>
                    <a:pt x="307403" y="15992"/>
                  </a:lnTo>
                  <a:lnTo>
                    <a:pt x="312363" y="22742"/>
                  </a:lnTo>
                  <a:lnTo>
                    <a:pt x="315002" y="27475"/>
                  </a:lnTo>
                  <a:lnTo>
                    <a:pt x="316206" y="32690"/>
                  </a:lnTo>
                  <a:lnTo>
                    <a:pt x="315431" y="37381"/>
                  </a:lnTo>
                  <a:lnTo>
                    <a:pt x="314667" y="42354"/>
                  </a:lnTo>
                  <a:lnTo>
                    <a:pt x="245360" y="92855"/>
                  </a:lnTo>
                  <a:lnTo>
                    <a:pt x="189146" y="135663"/>
                  </a:lnTo>
                  <a:lnTo>
                    <a:pt x="139772" y="175314"/>
                  </a:lnTo>
                  <a:lnTo>
                    <a:pt x="81886" y="224448"/>
                  </a:lnTo>
                  <a:lnTo>
                    <a:pt x="74309" y="230834"/>
                  </a:lnTo>
                  <a:lnTo>
                    <a:pt x="50498" y="250171"/>
                  </a:lnTo>
                  <a:lnTo>
                    <a:pt x="45463" y="254093"/>
                  </a:lnTo>
                  <a:lnTo>
                    <a:pt x="39157" y="258871"/>
                  </a:lnTo>
                  <a:lnTo>
                    <a:pt x="41584" y="258871"/>
                  </a:lnTo>
                  <a:lnTo>
                    <a:pt x="76346" y="233520"/>
                  </a:lnTo>
                  <a:lnTo>
                    <a:pt x="135397" y="193318"/>
                  </a:lnTo>
                  <a:lnTo>
                    <a:pt x="147227" y="185083"/>
                  </a:lnTo>
                  <a:lnTo>
                    <a:pt x="198533" y="147960"/>
                  </a:lnTo>
                  <a:lnTo>
                    <a:pt x="254700" y="105064"/>
                  </a:lnTo>
                  <a:lnTo>
                    <a:pt x="314070" y="58343"/>
                  </a:lnTo>
                  <a:lnTo>
                    <a:pt x="316698" y="56019"/>
                  </a:lnTo>
                  <a:lnTo>
                    <a:pt x="318688" y="55066"/>
                  </a:lnTo>
                  <a:lnTo>
                    <a:pt x="328373" y="30962"/>
                  </a:lnTo>
                  <a:lnTo>
                    <a:pt x="325714" y="23015"/>
                  </a:lnTo>
                  <a:lnTo>
                    <a:pt x="321682" y="16669"/>
                  </a:lnTo>
                  <a:lnTo>
                    <a:pt x="317703" y="10701"/>
                  </a:lnTo>
                  <a:lnTo>
                    <a:pt x="316053" y="9182"/>
                  </a:lnTo>
                  <a:close/>
                </a:path>
                <a:path w="328930" h="263525">
                  <a:moveTo>
                    <a:pt x="15748" y="258377"/>
                  </a:moveTo>
                  <a:lnTo>
                    <a:pt x="15838" y="258505"/>
                  </a:lnTo>
                  <a:lnTo>
                    <a:pt x="16130" y="258618"/>
                  </a:lnTo>
                  <a:lnTo>
                    <a:pt x="15748" y="258377"/>
                  </a:lnTo>
                  <a:close/>
                </a:path>
                <a:path w="328930" h="263525">
                  <a:moveTo>
                    <a:pt x="291264" y="272"/>
                  </a:moveTo>
                  <a:lnTo>
                    <a:pt x="288929" y="827"/>
                  </a:lnTo>
                  <a:lnTo>
                    <a:pt x="286720" y="1654"/>
                  </a:lnTo>
                  <a:lnTo>
                    <a:pt x="284176" y="2533"/>
                  </a:lnTo>
                  <a:lnTo>
                    <a:pt x="284123" y="3036"/>
                  </a:lnTo>
                  <a:lnTo>
                    <a:pt x="281642" y="4471"/>
                  </a:lnTo>
                  <a:lnTo>
                    <a:pt x="266477" y="16922"/>
                  </a:lnTo>
                  <a:lnTo>
                    <a:pt x="235958" y="41324"/>
                  </a:lnTo>
                  <a:lnTo>
                    <a:pt x="205382" y="64851"/>
                  </a:lnTo>
                  <a:lnTo>
                    <a:pt x="115680" y="128538"/>
                  </a:lnTo>
                  <a:lnTo>
                    <a:pt x="101878" y="138613"/>
                  </a:lnTo>
                  <a:lnTo>
                    <a:pt x="63587" y="167986"/>
                  </a:lnTo>
                  <a:lnTo>
                    <a:pt x="11032" y="212056"/>
                  </a:lnTo>
                  <a:lnTo>
                    <a:pt x="7996" y="214569"/>
                  </a:lnTo>
                  <a:lnTo>
                    <a:pt x="6561" y="215836"/>
                  </a:lnTo>
                  <a:lnTo>
                    <a:pt x="5074" y="217501"/>
                  </a:lnTo>
                  <a:lnTo>
                    <a:pt x="3200" y="218998"/>
                  </a:lnTo>
                  <a:lnTo>
                    <a:pt x="2373" y="221061"/>
                  </a:lnTo>
                  <a:lnTo>
                    <a:pt x="38" y="224851"/>
                  </a:lnTo>
                  <a:lnTo>
                    <a:pt x="0" y="233520"/>
                  </a:lnTo>
                  <a:lnTo>
                    <a:pt x="15748" y="258377"/>
                  </a:lnTo>
                  <a:lnTo>
                    <a:pt x="9493" y="249510"/>
                  </a:lnTo>
                  <a:lnTo>
                    <a:pt x="5453" y="241779"/>
                  </a:lnTo>
                  <a:lnTo>
                    <a:pt x="4102" y="232619"/>
                  </a:lnTo>
                  <a:lnTo>
                    <a:pt x="6797" y="223811"/>
                  </a:lnTo>
                  <a:lnTo>
                    <a:pt x="14896" y="217134"/>
                  </a:lnTo>
                  <a:lnTo>
                    <a:pt x="59191" y="186752"/>
                  </a:lnTo>
                  <a:lnTo>
                    <a:pt x="71294" y="178081"/>
                  </a:lnTo>
                  <a:lnTo>
                    <a:pt x="109783" y="148885"/>
                  </a:lnTo>
                  <a:lnTo>
                    <a:pt x="178685" y="92187"/>
                  </a:lnTo>
                  <a:lnTo>
                    <a:pt x="193286" y="80337"/>
                  </a:lnTo>
                  <a:lnTo>
                    <a:pt x="223486" y="56877"/>
                  </a:lnTo>
                  <a:lnTo>
                    <a:pt x="254666" y="33704"/>
                  </a:lnTo>
                  <a:lnTo>
                    <a:pt x="286553" y="10931"/>
                  </a:lnTo>
                  <a:lnTo>
                    <a:pt x="293410" y="9182"/>
                  </a:lnTo>
                  <a:lnTo>
                    <a:pt x="316053" y="9182"/>
                  </a:lnTo>
                  <a:lnTo>
                    <a:pt x="311798" y="5266"/>
                  </a:lnTo>
                  <a:lnTo>
                    <a:pt x="304678" y="2418"/>
                  </a:lnTo>
                  <a:lnTo>
                    <a:pt x="301086" y="1047"/>
                  </a:lnTo>
                  <a:lnTo>
                    <a:pt x="298449" y="324"/>
                  </a:lnTo>
                  <a:lnTo>
                    <a:pt x="293181" y="324"/>
                  </a:lnTo>
                  <a:lnTo>
                    <a:pt x="291264" y="272"/>
                  </a:lnTo>
                  <a:close/>
                </a:path>
                <a:path w="328930" h="263525">
                  <a:moveTo>
                    <a:pt x="297264" y="0"/>
                  </a:moveTo>
                  <a:lnTo>
                    <a:pt x="293181" y="324"/>
                  </a:lnTo>
                  <a:lnTo>
                    <a:pt x="298449" y="324"/>
                  </a:lnTo>
                  <a:lnTo>
                    <a:pt x="297264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4202214" y="2149284"/>
              <a:ext cx="179106" cy="18335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4251167" y="2162214"/>
              <a:ext cx="68835" cy="4493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251167" y="2162122"/>
              <a:ext cx="88405" cy="88269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3630477" y="3377414"/>
              <a:ext cx="113030" cy="321310"/>
            </a:xfrm>
            <a:custGeom>
              <a:avLst/>
              <a:gdLst/>
              <a:ahLst/>
              <a:cxnLst/>
              <a:rect l="l" t="t" r="r" b="b"/>
              <a:pathLst>
                <a:path w="113030" h="321310">
                  <a:moveTo>
                    <a:pt x="32669" y="0"/>
                  </a:moveTo>
                  <a:lnTo>
                    <a:pt x="0" y="22243"/>
                  </a:lnTo>
                  <a:lnTo>
                    <a:pt x="61327" y="309491"/>
                  </a:lnTo>
                  <a:lnTo>
                    <a:pt x="64687" y="315216"/>
                  </a:lnTo>
                  <a:lnTo>
                    <a:pt x="71291" y="319076"/>
                  </a:lnTo>
                  <a:lnTo>
                    <a:pt x="80210" y="320728"/>
                  </a:lnTo>
                  <a:lnTo>
                    <a:pt x="90520" y="319826"/>
                  </a:lnTo>
                  <a:lnTo>
                    <a:pt x="100289" y="316434"/>
                  </a:lnTo>
                  <a:lnTo>
                    <a:pt x="107753" y="311283"/>
                  </a:lnTo>
                  <a:lnTo>
                    <a:pt x="112189" y="305059"/>
                  </a:lnTo>
                  <a:lnTo>
                    <a:pt x="112876" y="298444"/>
                  </a:lnTo>
                  <a:lnTo>
                    <a:pt x="51631" y="11259"/>
                  </a:lnTo>
                  <a:lnTo>
                    <a:pt x="48244" y="5515"/>
                  </a:lnTo>
                  <a:lnTo>
                    <a:pt x="41611" y="1651"/>
                  </a:lnTo>
                  <a:lnTo>
                    <a:pt x="32669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625897" y="3371066"/>
              <a:ext cx="119380" cy="329565"/>
            </a:xfrm>
            <a:custGeom>
              <a:avLst/>
              <a:gdLst/>
              <a:ahLst/>
              <a:cxnLst/>
              <a:rect l="l" t="t" r="r" b="b"/>
              <a:pathLst>
                <a:path w="119380" h="329564">
                  <a:moveTo>
                    <a:pt x="8642" y="26564"/>
                  </a:moveTo>
                  <a:lnTo>
                    <a:pt x="418" y="26564"/>
                  </a:lnTo>
                  <a:lnTo>
                    <a:pt x="596" y="29465"/>
                  </a:lnTo>
                  <a:lnTo>
                    <a:pt x="4813" y="45872"/>
                  </a:lnTo>
                  <a:lnTo>
                    <a:pt x="8854" y="62293"/>
                  </a:lnTo>
                  <a:lnTo>
                    <a:pt x="19825" y="111290"/>
                  </a:lnTo>
                  <a:lnTo>
                    <a:pt x="30947" y="174803"/>
                  </a:lnTo>
                  <a:lnTo>
                    <a:pt x="33433" y="190057"/>
                  </a:lnTo>
                  <a:lnTo>
                    <a:pt x="35959" y="204964"/>
                  </a:lnTo>
                  <a:lnTo>
                    <a:pt x="44492" y="247173"/>
                  </a:lnTo>
                  <a:lnTo>
                    <a:pt x="53924" y="284916"/>
                  </a:lnTo>
                  <a:lnTo>
                    <a:pt x="67034" y="326555"/>
                  </a:lnTo>
                  <a:lnTo>
                    <a:pt x="87861" y="329225"/>
                  </a:lnTo>
                  <a:lnTo>
                    <a:pt x="93211" y="328209"/>
                  </a:lnTo>
                  <a:lnTo>
                    <a:pt x="100803" y="325843"/>
                  </a:lnTo>
                  <a:lnTo>
                    <a:pt x="87222" y="325843"/>
                  </a:lnTo>
                  <a:lnTo>
                    <a:pt x="81892" y="324681"/>
                  </a:lnTo>
                  <a:lnTo>
                    <a:pt x="76636" y="323686"/>
                  </a:lnTo>
                  <a:lnTo>
                    <a:pt x="70343" y="320649"/>
                  </a:lnTo>
                  <a:lnTo>
                    <a:pt x="69338" y="315812"/>
                  </a:lnTo>
                  <a:lnTo>
                    <a:pt x="62197" y="270421"/>
                  </a:lnTo>
                  <a:lnTo>
                    <a:pt x="59936" y="257651"/>
                  </a:lnTo>
                  <a:lnTo>
                    <a:pt x="51349" y="216789"/>
                  </a:lnTo>
                  <a:lnTo>
                    <a:pt x="40168" y="172831"/>
                  </a:lnTo>
                  <a:lnTo>
                    <a:pt x="32081" y="142085"/>
                  </a:lnTo>
                  <a:lnTo>
                    <a:pt x="20868" y="94059"/>
                  </a:lnTo>
                  <a:lnTo>
                    <a:pt x="11356" y="44492"/>
                  </a:lnTo>
                  <a:lnTo>
                    <a:pt x="8502" y="27779"/>
                  </a:lnTo>
                  <a:lnTo>
                    <a:pt x="8642" y="26564"/>
                  </a:lnTo>
                  <a:close/>
                </a:path>
                <a:path w="119380" h="329564">
                  <a:moveTo>
                    <a:pt x="116509" y="304765"/>
                  </a:moveTo>
                  <a:lnTo>
                    <a:pt x="117671" y="307948"/>
                  </a:lnTo>
                  <a:lnTo>
                    <a:pt x="115357" y="312231"/>
                  </a:lnTo>
                  <a:lnTo>
                    <a:pt x="113064" y="316576"/>
                  </a:lnTo>
                  <a:lnTo>
                    <a:pt x="106907" y="322073"/>
                  </a:lnTo>
                  <a:lnTo>
                    <a:pt x="97463" y="324178"/>
                  </a:lnTo>
                  <a:lnTo>
                    <a:pt x="92939" y="325403"/>
                  </a:lnTo>
                  <a:lnTo>
                    <a:pt x="87222" y="325843"/>
                  </a:lnTo>
                  <a:lnTo>
                    <a:pt x="100803" y="325843"/>
                  </a:lnTo>
                  <a:lnTo>
                    <a:pt x="107892" y="323634"/>
                  </a:lnTo>
                  <a:lnTo>
                    <a:pt x="114300" y="317937"/>
                  </a:lnTo>
                  <a:lnTo>
                    <a:pt x="116792" y="312974"/>
                  </a:lnTo>
                  <a:lnTo>
                    <a:pt x="119357" y="307655"/>
                  </a:lnTo>
                  <a:lnTo>
                    <a:pt x="118045" y="304964"/>
                  </a:lnTo>
                  <a:lnTo>
                    <a:pt x="116750" y="304964"/>
                  </a:lnTo>
                  <a:lnTo>
                    <a:pt x="116720" y="304820"/>
                  </a:lnTo>
                  <a:lnTo>
                    <a:pt x="116509" y="304765"/>
                  </a:lnTo>
                  <a:close/>
                </a:path>
                <a:path w="119380" h="329564">
                  <a:moveTo>
                    <a:pt x="61126" y="11821"/>
                  </a:moveTo>
                  <a:lnTo>
                    <a:pt x="33454" y="11821"/>
                  </a:lnTo>
                  <a:lnTo>
                    <a:pt x="37705" y="11989"/>
                  </a:lnTo>
                  <a:lnTo>
                    <a:pt x="46501" y="14303"/>
                  </a:lnTo>
                  <a:lnTo>
                    <a:pt x="49464" y="17015"/>
                  </a:lnTo>
                  <a:lnTo>
                    <a:pt x="49726" y="18899"/>
                  </a:lnTo>
                  <a:lnTo>
                    <a:pt x="52919" y="35107"/>
                  </a:lnTo>
                  <a:lnTo>
                    <a:pt x="62228" y="82709"/>
                  </a:lnTo>
                  <a:lnTo>
                    <a:pt x="74907" y="142422"/>
                  </a:lnTo>
                  <a:lnTo>
                    <a:pt x="87798" y="195617"/>
                  </a:lnTo>
                  <a:lnTo>
                    <a:pt x="100266" y="240240"/>
                  </a:lnTo>
                  <a:lnTo>
                    <a:pt x="105423" y="258855"/>
                  </a:lnTo>
                  <a:lnTo>
                    <a:pt x="115360" y="298277"/>
                  </a:lnTo>
                  <a:lnTo>
                    <a:pt x="116750" y="304964"/>
                  </a:lnTo>
                  <a:lnTo>
                    <a:pt x="118045" y="304964"/>
                  </a:lnTo>
                  <a:lnTo>
                    <a:pt x="117912" y="304692"/>
                  </a:lnTo>
                  <a:lnTo>
                    <a:pt x="118179" y="304692"/>
                  </a:lnTo>
                  <a:lnTo>
                    <a:pt x="117733" y="302608"/>
                  </a:lnTo>
                  <a:lnTo>
                    <a:pt x="109682" y="257651"/>
                  </a:lnTo>
                  <a:lnTo>
                    <a:pt x="103575" y="216789"/>
                  </a:lnTo>
                  <a:lnTo>
                    <a:pt x="99996" y="193030"/>
                  </a:lnTo>
                  <a:lnTo>
                    <a:pt x="90057" y="139197"/>
                  </a:lnTo>
                  <a:lnTo>
                    <a:pt x="77243" y="79474"/>
                  </a:lnTo>
                  <a:lnTo>
                    <a:pt x="62343" y="15633"/>
                  </a:lnTo>
                  <a:lnTo>
                    <a:pt x="61126" y="11821"/>
                  </a:lnTo>
                  <a:close/>
                </a:path>
                <a:path w="119380" h="329564">
                  <a:moveTo>
                    <a:pt x="118179" y="304692"/>
                  </a:moveTo>
                  <a:lnTo>
                    <a:pt x="117912" y="304692"/>
                  </a:lnTo>
                  <a:lnTo>
                    <a:pt x="118195" y="304765"/>
                  </a:lnTo>
                  <a:close/>
                </a:path>
                <a:path w="119380" h="329564">
                  <a:moveTo>
                    <a:pt x="38585" y="0"/>
                  </a:moveTo>
                  <a:lnTo>
                    <a:pt x="2219" y="18407"/>
                  </a:lnTo>
                  <a:lnTo>
                    <a:pt x="1350" y="19769"/>
                  </a:lnTo>
                  <a:lnTo>
                    <a:pt x="712" y="21926"/>
                  </a:lnTo>
                  <a:lnTo>
                    <a:pt x="0" y="26794"/>
                  </a:lnTo>
                  <a:lnTo>
                    <a:pt x="418" y="26564"/>
                  </a:lnTo>
                  <a:lnTo>
                    <a:pt x="8642" y="26564"/>
                  </a:lnTo>
                  <a:lnTo>
                    <a:pt x="8858" y="24690"/>
                  </a:lnTo>
                  <a:lnTo>
                    <a:pt x="9193" y="24198"/>
                  </a:lnTo>
                  <a:lnTo>
                    <a:pt x="9214" y="23580"/>
                  </a:lnTo>
                  <a:lnTo>
                    <a:pt x="9989" y="22627"/>
                  </a:lnTo>
                  <a:lnTo>
                    <a:pt x="10994" y="20889"/>
                  </a:lnTo>
                  <a:lnTo>
                    <a:pt x="12743" y="19287"/>
                  </a:lnTo>
                  <a:lnTo>
                    <a:pt x="14627" y="17988"/>
                  </a:lnTo>
                  <a:lnTo>
                    <a:pt x="18491" y="15245"/>
                  </a:lnTo>
                  <a:lnTo>
                    <a:pt x="23245" y="13559"/>
                  </a:lnTo>
                  <a:lnTo>
                    <a:pt x="33454" y="11821"/>
                  </a:lnTo>
                  <a:lnTo>
                    <a:pt x="61126" y="11821"/>
                  </a:lnTo>
                  <a:lnTo>
                    <a:pt x="59411" y="6450"/>
                  </a:lnTo>
                  <a:lnTo>
                    <a:pt x="51349" y="2827"/>
                  </a:lnTo>
                  <a:lnTo>
                    <a:pt x="45056" y="1507"/>
                  </a:lnTo>
                  <a:lnTo>
                    <a:pt x="38585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505994" y="2279368"/>
              <a:ext cx="66040" cy="326390"/>
            </a:xfrm>
            <a:custGeom>
              <a:avLst/>
              <a:gdLst/>
              <a:ahLst/>
              <a:cxnLst/>
              <a:rect l="l" t="t" r="r" b="b"/>
              <a:pathLst>
                <a:path w="66040" h="326389">
                  <a:moveTo>
                    <a:pt x="40145" y="0"/>
                  </a:moveTo>
                  <a:lnTo>
                    <a:pt x="0" y="308440"/>
                  </a:lnTo>
                  <a:lnTo>
                    <a:pt x="1793" y="314837"/>
                  </a:lnTo>
                  <a:lnTo>
                    <a:pt x="7207" y="320228"/>
                  </a:lnTo>
                  <a:lnTo>
                    <a:pt x="15424" y="324060"/>
                  </a:lnTo>
                  <a:lnTo>
                    <a:pt x="25622" y="325780"/>
                  </a:lnTo>
                  <a:lnTo>
                    <a:pt x="35938" y="324983"/>
                  </a:lnTo>
                  <a:lnTo>
                    <a:pt x="44471" y="321884"/>
                  </a:lnTo>
                  <a:lnTo>
                    <a:pt x="50343" y="316976"/>
                  </a:lnTo>
                  <a:lnTo>
                    <a:pt x="52679" y="310754"/>
                  </a:lnTo>
                  <a:lnTo>
                    <a:pt x="65840" y="17392"/>
                  </a:lnTo>
                  <a:lnTo>
                    <a:pt x="64018" y="10983"/>
                  </a:lnTo>
                  <a:lnTo>
                    <a:pt x="58572" y="5582"/>
                  </a:lnTo>
                  <a:lnTo>
                    <a:pt x="50337" y="1738"/>
                  </a:lnTo>
                  <a:lnTo>
                    <a:pt x="40145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502231" y="2273844"/>
              <a:ext cx="76200" cy="333375"/>
            </a:xfrm>
            <a:custGeom>
              <a:avLst/>
              <a:gdLst/>
              <a:ahLst/>
              <a:cxnLst/>
              <a:rect l="l" t="t" r="r" b="b"/>
              <a:pathLst>
                <a:path w="76200" h="333375">
                  <a:moveTo>
                    <a:pt x="22337" y="17486"/>
                  </a:moveTo>
                  <a:lnTo>
                    <a:pt x="13372" y="17486"/>
                  </a:lnTo>
                  <a:lnTo>
                    <a:pt x="12765" y="20376"/>
                  </a:lnTo>
                  <a:lnTo>
                    <a:pt x="12719" y="37602"/>
                  </a:lnTo>
                  <a:lnTo>
                    <a:pt x="12497" y="54470"/>
                  </a:lnTo>
                  <a:lnTo>
                    <a:pt x="10764" y="104580"/>
                  </a:lnTo>
                  <a:lnTo>
                    <a:pt x="4029" y="184546"/>
                  </a:lnTo>
                  <a:lnTo>
                    <a:pt x="2726" y="199676"/>
                  </a:lnTo>
                  <a:lnTo>
                    <a:pt x="1686" y="214443"/>
                  </a:lnTo>
                  <a:lnTo>
                    <a:pt x="936" y="228777"/>
                  </a:lnTo>
                  <a:lnTo>
                    <a:pt x="355" y="242682"/>
                  </a:lnTo>
                  <a:lnTo>
                    <a:pt x="0" y="255569"/>
                  </a:lnTo>
                  <a:lnTo>
                    <a:pt x="16" y="285195"/>
                  </a:lnTo>
                  <a:lnTo>
                    <a:pt x="2105" y="324597"/>
                  </a:lnTo>
                  <a:lnTo>
                    <a:pt x="27078" y="332848"/>
                  </a:lnTo>
                  <a:lnTo>
                    <a:pt x="42429" y="332105"/>
                  </a:lnTo>
                  <a:lnTo>
                    <a:pt x="45892" y="330335"/>
                  </a:lnTo>
                  <a:lnTo>
                    <a:pt x="41832" y="330335"/>
                  </a:lnTo>
                  <a:lnTo>
                    <a:pt x="33855" y="330042"/>
                  </a:lnTo>
                  <a:lnTo>
                    <a:pt x="27508" y="330042"/>
                  </a:lnTo>
                  <a:lnTo>
                    <a:pt x="21811" y="329037"/>
                  </a:lnTo>
                  <a:lnTo>
                    <a:pt x="16984" y="326524"/>
                  </a:lnTo>
                  <a:lnTo>
                    <a:pt x="12126" y="324283"/>
                  </a:lnTo>
                  <a:lnTo>
                    <a:pt x="6859" y="319759"/>
                  </a:lnTo>
                  <a:lnTo>
                    <a:pt x="7068" y="314828"/>
                  </a:lnTo>
                  <a:lnTo>
                    <a:pt x="11668" y="268515"/>
                  </a:lnTo>
                  <a:lnTo>
                    <a:pt x="12720" y="255569"/>
                  </a:lnTo>
                  <a:lnTo>
                    <a:pt x="13553" y="242111"/>
                  </a:lnTo>
                  <a:lnTo>
                    <a:pt x="14182" y="228777"/>
                  </a:lnTo>
                  <a:lnTo>
                    <a:pt x="14702" y="213846"/>
                  </a:lnTo>
                  <a:lnTo>
                    <a:pt x="14880" y="203732"/>
                  </a:lnTo>
                  <a:lnTo>
                    <a:pt x="14840" y="137008"/>
                  </a:lnTo>
                  <a:lnTo>
                    <a:pt x="15003" y="121021"/>
                  </a:lnTo>
                  <a:lnTo>
                    <a:pt x="17083" y="71064"/>
                  </a:lnTo>
                  <a:lnTo>
                    <a:pt x="20880" y="20700"/>
                  </a:lnTo>
                  <a:lnTo>
                    <a:pt x="21990" y="17842"/>
                  </a:lnTo>
                  <a:lnTo>
                    <a:pt x="22337" y="17486"/>
                  </a:lnTo>
                  <a:close/>
                </a:path>
                <a:path w="76200" h="333375">
                  <a:moveTo>
                    <a:pt x="55507" y="316000"/>
                  </a:moveTo>
                  <a:lnTo>
                    <a:pt x="55831" y="319403"/>
                  </a:lnTo>
                  <a:lnTo>
                    <a:pt x="49161" y="326607"/>
                  </a:lnTo>
                  <a:lnTo>
                    <a:pt x="41832" y="330335"/>
                  </a:lnTo>
                  <a:lnTo>
                    <a:pt x="45892" y="330335"/>
                  </a:lnTo>
                  <a:lnTo>
                    <a:pt x="50051" y="328209"/>
                  </a:lnTo>
                  <a:lnTo>
                    <a:pt x="53737" y="324042"/>
                  </a:lnTo>
                  <a:lnTo>
                    <a:pt x="57549" y="319519"/>
                  </a:lnTo>
                  <a:lnTo>
                    <a:pt x="56899" y="316304"/>
                  </a:lnTo>
                  <a:lnTo>
                    <a:pt x="57161" y="316304"/>
                  </a:lnTo>
                  <a:lnTo>
                    <a:pt x="55706" y="316252"/>
                  </a:lnTo>
                  <a:lnTo>
                    <a:pt x="55507" y="316000"/>
                  </a:lnTo>
                  <a:close/>
                </a:path>
                <a:path w="76200" h="333375">
                  <a:moveTo>
                    <a:pt x="32146" y="329979"/>
                  </a:moveTo>
                  <a:lnTo>
                    <a:pt x="27508" y="330042"/>
                  </a:lnTo>
                  <a:lnTo>
                    <a:pt x="33855" y="330042"/>
                  </a:lnTo>
                  <a:lnTo>
                    <a:pt x="32146" y="329979"/>
                  </a:lnTo>
                  <a:close/>
                </a:path>
                <a:path w="76200" h="333375">
                  <a:moveTo>
                    <a:pt x="57161" y="316304"/>
                  </a:moveTo>
                  <a:lnTo>
                    <a:pt x="56899" y="316304"/>
                  </a:lnTo>
                  <a:lnTo>
                    <a:pt x="57161" y="316451"/>
                  </a:lnTo>
                  <a:lnTo>
                    <a:pt x="57161" y="316304"/>
                  </a:lnTo>
                  <a:close/>
                </a:path>
                <a:path w="76200" h="333375">
                  <a:moveTo>
                    <a:pt x="72706" y="10722"/>
                  </a:moveTo>
                  <a:lnTo>
                    <a:pt x="38743" y="10722"/>
                  </a:lnTo>
                  <a:lnTo>
                    <a:pt x="43633" y="11046"/>
                  </a:lnTo>
                  <a:lnTo>
                    <a:pt x="49046" y="11601"/>
                  </a:lnTo>
                  <a:lnTo>
                    <a:pt x="53088" y="12847"/>
                  </a:lnTo>
                  <a:lnTo>
                    <a:pt x="61046" y="17287"/>
                  </a:lnTo>
                  <a:lnTo>
                    <a:pt x="63234" y="20648"/>
                  </a:lnTo>
                  <a:lnTo>
                    <a:pt x="63011" y="22585"/>
                  </a:lnTo>
                  <a:lnTo>
                    <a:pt x="58968" y="88143"/>
                  </a:lnTo>
                  <a:lnTo>
                    <a:pt x="57396" y="118590"/>
                  </a:lnTo>
                  <a:lnTo>
                    <a:pt x="56195" y="148426"/>
                  </a:lnTo>
                  <a:lnTo>
                    <a:pt x="55461" y="176700"/>
                  </a:lnTo>
                  <a:lnTo>
                    <a:pt x="55265" y="203732"/>
                  </a:lnTo>
                  <a:lnTo>
                    <a:pt x="55670" y="228777"/>
                  </a:lnTo>
                  <a:lnTo>
                    <a:pt x="56059" y="249488"/>
                  </a:lnTo>
                  <a:lnTo>
                    <a:pt x="56361" y="268515"/>
                  </a:lnTo>
                  <a:lnTo>
                    <a:pt x="56339" y="296800"/>
                  </a:lnTo>
                  <a:lnTo>
                    <a:pt x="56219" y="304216"/>
                  </a:lnTo>
                  <a:lnTo>
                    <a:pt x="56041" y="309417"/>
                  </a:lnTo>
                  <a:lnTo>
                    <a:pt x="55706" y="316252"/>
                  </a:lnTo>
                  <a:lnTo>
                    <a:pt x="57164" y="316252"/>
                  </a:lnTo>
                  <a:lnTo>
                    <a:pt x="60783" y="268515"/>
                  </a:lnTo>
                  <a:lnTo>
                    <a:pt x="65191" y="227511"/>
                  </a:lnTo>
                  <a:lnTo>
                    <a:pt x="67716" y="203732"/>
                  </a:lnTo>
                  <a:lnTo>
                    <a:pt x="71715" y="148426"/>
                  </a:lnTo>
                  <a:lnTo>
                    <a:pt x="74352" y="87452"/>
                  </a:lnTo>
                  <a:lnTo>
                    <a:pt x="76051" y="22585"/>
                  </a:lnTo>
                  <a:lnTo>
                    <a:pt x="75506" y="12983"/>
                  </a:lnTo>
                  <a:lnTo>
                    <a:pt x="72706" y="10722"/>
                  </a:lnTo>
                  <a:close/>
                </a:path>
                <a:path w="76200" h="333375">
                  <a:moveTo>
                    <a:pt x="44146" y="0"/>
                  </a:moveTo>
                  <a:lnTo>
                    <a:pt x="17173" y="10062"/>
                  </a:lnTo>
                  <a:lnTo>
                    <a:pt x="15969" y="11161"/>
                  </a:lnTo>
                  <a:lnTo>
                    <a:pt x="14806" y="13057"/>
                  </a:lnTo>
                  <a:lnTo>
                    <a:pt x="13927" y="15140"/>
                  </a:lnTo>
                  <a:lnTo>
                    <a:pt x="12911" y="17632"/>
                  </a:lnTo>
                  <a:lnTo>
                    <a:pt x="13372" y="17486"/>
                  </a:lnTo>
                  <a:lnTo>
                    <a:pt x="22337" y="17486"/>
                  </a:lnTo>
                  <a:lnTo>
                    <a:pt x="22649" y="16837"/>
                  </a:lnTo>
                  <a:lnTo>
                    <a:pt x="23644" y="16093"/>
                  </a:lnTo>
                  <a:lnTo>
                    <a:pt x="38743" y="10722"/>
                  </a:lnTo>
                  <a:lnTo>
                    <a:pt x="72706" y="10722"/>
                  </a:lnTo>
                  <a:lnTo>
                    <a:pt x="68595" y="7402"/>
                  </a:lnTo>
                  <a:lnTo>
                    <a:pt x="62899" y="4533"/>
                  </a:lnTo>
                  <a:lnTo>
                    <a:pt x="57025" y="1444"/>
                  </a:lnTo>
                  <a:lnTo>
                    <a:pt x="49936" y="178"/>
                  </a:lnTo>
                  <a:lnTo>
                    <a:pt x="44146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3468740" y="2260570"/>
              <a:ext cx="155767" cy="16865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3489652" y="2280140"/>
              <a:ext cx="77966" cy="80049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2539044" y="2787786"/>
              <a:ext cx="412115" cy="93980"/>
            </a:xfrm>
            <a:custGeom>
              <a:avLst/>
              <a:gdLst/>
              <a:ahLst/>
              <a:cxnLst/>
              <a:rect l="l" t="t" r="r" b="b"/>
              <a:pathLst>
                <a:path w="412115" h="93980">
                  <a:moveTo>
                    <a:pt x="23371" y="0"/>
                  </a:moveTo>
                  <a:lnTo>
                    <a:pt x="15148" y="1370"/>
                  </a:lnTo>
                  <a:lnTo>
                    <a:pt x="8010" y="6645"/>
                  </a:lnTo>
                  <a:lnTo>
                    <a:pt x="2709" y="15000"/>
                  </a:lnTo>
                  <a:lnTo>
                    <a:pt x="0" y="25611"/>
                  </a:lnTo>
                  <a:lnTo>
                    <a:pt x="487" y="36580"/>
                  </a:lnTo>
                  <a:lnTo>
                    <a:pt x="3956" y="45853"/>
                  </a:lnTo>
                  <a:lnTo>
                    <a:pt x="9834" y="52474"/>
                  </a:lnTo>
                  <a:lnTo>
                    <a:pt x="17549" y="55485"/>
                  </a:lnTo>
                  <a:lnTo>
                    <a:pt x="388783" y="93976"/>
                  </a:lnTo>
                  <a:lnTo>
                    <a:pt x="396959" y="92616"/>
                  </a:lnTo>
                  <a:lnTo>
                    <a:pt x="404079" y="87353"/>
                  </a:lnTo>
                  <a:lnTo>
                    <a:pt x="409380" y="79004"/>
                  </a:lnTo>
                  <a:lnTo>
                    <a:pt x="412102" y="68385"/>
                  </a:lnTo>
                  <a:lnTo>
                    <a:pt x="411617" y="57418"/>
                  </a:lnTo>
                  <a:lnTo>
                    <a:pt x="408143" y="48151"/>
                  </a:lnTo>
                  <a:lnTo>
                    <a:pt x="402256" y="41540"/>
                  </a:lnTo>
                  <a:lnTo>
                    <a:pt x="394532" y="38543"/>
                  </a:lnTo>
                  <a:lnTo>
                    <a:pt x="23371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533029" y="2781207"/>
              <a:ext cx="419734" cy="103505"/>
            </a:xfrm>
            <a:custGeom>
              <a:avLst/>
              <a:gdLst/>
              <a:ahLst/>
              <a:cxnLst/>
              <a:rect l="l" t="t" r="r" b="b"/>
              <a:pathLst>
                <a:path w="419734" h="103505">
                  <a:moveTo>
                    <a:pt x="399696" y="103190"/>
                  </a:moveTo>
                  <a:lnTo>
                    <a:pt x="396594" y="103190"/>
                  </a:lnTo>
                  <a:lnTo>
                    <a:pt x="399170" y="103441"/>
                  </a:lnTo>
                  <a:lnTo>
                    <a:pt x="399696" y="103190"/>
                  </a:lnTo>
                  <a:close/>
                </a:path>
                <a:path w="419734" h="103505">
                  <a:moveTo>
                    <a:pt x="80418" y="65359"/>
                  </a:moveTo>
                  <a:lnTo>
                    <a:pt x="20271" y="65359"/>
                  </a:lnTo>
                  <a:lnTo>
                    <a:pt x="23182" y="66039"/>
                  </a:lnTo>
                  <a:lnTo>
                    <a:pt x="65178" y="69212"/>
                  </a:lnTo>
                  <a:lnTo>
                    <a:pt x="106781" y="72982"/>
                  </a:lnTo>
                  <a:lnTo>
                    <a:pt x="127364" y="75170"/>
                  </a:lnTo>
                  <a:lnTo>
                    <a:pt x="147628" y="77594"/>
                  </a:lnTo>
                  <a:lnTo>
                    <a:pt x="244472" y="91109"/>
                  </a:lnTo>
                  <a:lnTo>
                    <a:pt x="262682" y="93379"/>
                  </a:lnTo>
                  <a:lnTo>
                    <a:pt x="314360" y="98588"/>
                  </a:lnTo>
                  <a:lnTo>
                    <a:pt x="392218" y="103326"/>
                  </a:lnTo>
                  <a:lnTo>
                    <a:pt x="394259" y="103410"/>
                  </a:lnTo>
                  <a:lnTo>
                    <a:pt x="396594" y="103190"/>
                  </a:lnTo>
                  <a:lnTo>
                    <a:pt x="399696" y="103190"/>
                  </a:lnTo>
                  <a:lnTo>
                    <a:pt x="401275" y="102436"/>
                  </a:lnTo>
                  <a:lnTo>
                    <a:pt x="405819" y="101201"/>
                  </a:lnTo>
                  <a:lnTo>
                    <a:pt x="409002" y="98080"/>
                  </a:lnTo>
                  <a:lnTo>
                    <a:pt x="409640" y="97416"/>
                  </a:lnTo>
                  <a:lnTo>
                    <a:pt x="399939" y="97416"/>
                  </a:lnTo>
                  <a:lnTo>
                    <a:pt x="388595" y="96709"/>
                  </a:lnTo>
                  <a:lnTo>
                    <a:pt x="331675" y="88091"/>
                  </a:lnTo>
                  <a:lnTo>
                    <a:pt x="264033" y="80458"/>
                  </a:lnTo>
                  <a:lnTo>
                    <a:pt x="188898" y="75165"/>
                  </a:lnTo>
                  <a:lnTo>
                    <a:pt x="148187" y="72300"/>
                  </a:lnTo>
                  <a:lnTo>
                    <a:pt x="127810" y="70512"/>
                  </a:lnTo>
                  <a:lnTo>
                    <a:pt x="107253" y="68416"/>
                  </a:lnTo>
                  <a:lnTo>
                    <a:pt x="80418" y="65359"/>
                  </a:lnTo>
                  <a:close/>
                </a:path>
                <a:path w="419734" h="103505">
                  <a:moveTo>
                    <a:pt x="406593" y="45862"/>
                  </a:moveTo>
                  <a:lnTo>
                    <a:pt x="404332" y="45862"/>
                  </a:lnTo>
                  <a:lnTo>
                    <a:pt x="409002" y="49893"/>
                  </a:lnTo>
                  <a:lnTo>
                    <a:pt x="411568" y="51747"/>
                  </a:lnTo>
                  <a:lnTo>
                    <a:pt x="413589" y="55328"/>
                  </a:lnTo>
                  <a:lnTo>
                    <a:pt x="415400" y="59506"/>
                  </a:lnTo>
                  <a:lnTo>
                    <a:pt x="416950" y="63861"/>
                  </a:lnTo>
                  <a:lnTo>
                    <a:pt x="417484" y="69421"/>
                  </a:lnTo>
                  <a:lnTo>
                    <a:pt x="416783" y="75165"/>
                  </a:lnTo>
                  <a:lnTo>
                    <a:pt x="414279" y="84204"/>
                  </a:lnTo>
                  <a:lnTo>
                    <a:pt x="408582" y="92434"/>
                  </a:lnTo>
                  <a:lnTo>
                    <a:pt x="399939" y="97416"/>
                  </a:lnTo>
                  <a:lnTo>
                    <a:pt x="409640" y="97416"/>
                  </a:lnTo>
                  <a:lnTo>
                    <a:pt x="411756" y="95211"/>
                  </a:lnTo>
                  <a:lnTo>
                    <a:pt x="416657" y="89033"/>
                  </a:lnTo>
                  <a:lnTo>
                    <a:pt x="418782" y="81526"/>
                  </a:lnTo>
                  <a:lnTo>
                    <a:pt x="419244" y="76401"/>
                  </a:lnTo>
                  <a:lnTo>
                    <a:pt x="419129" y="69212"/>
                  </a:lnTo>
                  <a:lnTo>
                    <a:pt x="419050" y="66535"/>
                  </a:lnTo>
                  <a:lnTo>
                    <a:pt x="417085" y="58896"/>
                  </a:lnTo>
                  <a:lnTo>
                    <a:pt x="413931" y="52870"/>
                  </a:lnTo>
                  <a:lnTo>
                    <a:pt x="410102" y="48647"/>
                  </a:lnTo>
                  <a:lnTo>
                    <a:pt x="406593" y="45862"/>
                  </a:lnTo>
                  <a:close/>
                </a:path>
                <a:path w="419734" h="103505">
                  <a:moveTo>
                    <a:pt x="31370" y="0"/>
                  </a:moveTo>
                  <a:lnTo>
                    <a:pt x="538" y="31277"/>
                  </a:lnTo>
                  <a:lnTo>
                    <a:pt x="0" y="34346"/>
                  </a:lnTo>
                  <a:lnTo>
                    <a:pt x="7" y="36721"/>
                  </a:lnTo>
                  <a:lnTo>
                    <a:pt x="11301" y="60913"/>
                  </a:lnTo>
                  <a:lnTo>
                    <a:pt x="12753" y="62385"/>
                  </a:lnTo>
                  <a:lnTo>
                    <a:pt x="14977" y="63597"/>
                  </a:lnTo>
                  <a:lnTo>
                    <a:pt x="17171" y="64542"/>
                  </a:lnTo>
                  <a:lnTo>
                    <a:pt x="19726" y="65715"/>
                  </a:lnTo>
                  <a:lnTo>
                    <a:pt x="20271" y="65359"/>
                  </a:lnTo>
                  <a:lnTo>
                    <a:pt x="80418" y="65359"/>
                  </a:lnTo>
                  <a:lnTo>
                    <a:pt x="44907" y="60913"/>
                  </a:lnTo>
                  <a:lnTo>
                    <a:pt x="24030" y="58040"/>
                  </a:lnTo>
                  <a:lnTo>
                    <a:pt x="17179" y="54259"/>
                  </a:lnTo>
                  <a:lnTo>
                    <a:pt x="12812" y="47185"/>
                  </a:lnTo>
                  <a:lnTo>
                    <a:pt x="11106" y="38473"/>
                  </a:lnTo>
                  <a:lnTo>
                    <a:pt x="11164" y="37701"/>
                  </a:lnTo>
                  <a:lnTo>
                    <a:pt x="12156" y="29349"/>
                  </a:lnTo>
                  <a:lnTo>
                    <a:pt x="13528" y="23611"/>
                  </a:lnTo>
                  <a:lnTo>
                    <a:pt x="16491" y="18543"/>
                  </a:lnTo>
                  <a:lnTo>
                    <a:pt x="24962" y="11957"/>
                  </a:lnTo>
                  <a:lnTo>
                    <a:pt x="157634" y="11957"/>
                  </a:lnTo>
                  <a:lnTo>
                    <a:pt x="118320" y="8083"/>
                  </a:lnTo>
                  <a:lnTo>
                    <a:pt x="37391" y="848"/>
                  </a:lnTo>
                  <a:lnTo>
                    <a:pt x="33642" y="722"/>
                  </a:lnTo>
                  <a:lnTo>
                    <a:pt x="31370" y="0"/>
                  </a:lnTo>
                  <a:close/>
                </a:path>
                <a:path w="419734" h="103505">
                  <a:moveTo>
                    <a:pt x="157634" y="11957"/>
                  </a:moveTo>
                  <a:lnTo>
                    <a:pt x="24962" y="11957"/>
                  </a:lnTo>
                  <a:lnTo>
                    <a:pt x="28061" y="12868"/>
                  </a:lnTo>
                  <a:lnTo>
                    <a:pt x="116739" y="23360"/>
                  </a:lnTo>
                  <a:lnTo>
                    <a:pt x="192285" y="31277"/>
                  </a:lnTo>
                  <a:lnTo>
                    <a:pt x="260159" y="36721"/>
                  </a:lnTo>
                  <a:lnTo>
                    <a:pt x="352261" y="41802"/>
                  </a:lnTo>
                  <a:lnTo>
                    <a:pt x="385150" y="44280"/>
                  </a:lnTo>
                  <a:lnTo>
                    <a:pt x="391979" y="44929"/>
                  </a:lnTo>
                  <a:lnTo>
                    <a:pt x="400437" y="45841"/>
                  </a:lnTo>
                  <a:lnTo>
                    <a:pt x="400186" y="46082"/>
                  </a:lnTo>
                  <a:lnTo>
                    <a:pt x="404332" y="45862"/>
                  </a:lnTo>
                  <a:lnTo>
                    <a:pt x="406593" y="45862"/>
                  </a:lnTo>
                  <a:lnTo>
                    <a:pt x="405141" y="44710"/>
                  </a:lnTo>
                  <a:lnTo>
                    <a:pt x="400542" y="44710"/>
                  </a:lnTo>
                  <a:lnTo>
                    <a:pt x="400605" y="44365"/>
                  </a:lnTo>
                  <a:lnTo>
                    <a:pt x="390570" y="43284"/>
                  </a:lnTo>
                  <a:lnTo>
                    <a:pt x="378522" y="41847"/>
                  </a:lnTo>
                  <a:lnTo>
                    <a:pt x="352598" y="38427"/>
                  </a:lnTo>
                  <a:lnTo>
                    <a:pt x="261436" y="24459"/>
                  </a:lnTo>
                  <a:lnTo>
                    <a:pt x="228813" y="20060"/>
                  </a:lnTo>
                  <a:lnTo>
                    <a:pt x="193872" y="15871"/>
                  </a:lnTo>
                  <a:lnTo>
                    <a:pt x="157634" y="11957"/>
                  </a:lnTo>
                  <a:close/>
                </a:path>
                <a:path w="419734" h="103505">
                  <a:moveTo>
                    <a:pt x="404469" y="44176"/>
                  </a:moveTo>
                  <a:lnTo>
                    <a:pt x="400542" y="44710"/>
                  </a:lnTo>
                  <a:lnTo>
                    <a:pt x="405141" y="44710"/>
                  </a:lnTo>
                  <a:lnTo>
                    <a:pt x="404469" y="44176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2468527" y="2731194"/>
              <a:ext cx="168386" cy="18084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2488583" y="2754293"/>
              <a:ext cx="83882" cy="86049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2552053" y="3128255"/>
              <a:ext cx="396240" cy="175260"/>
            </a:xfrm>
            <a:custGeom>
              <a:avLst/>
              <a:gdLst/>
              <a:ahLst/>
              <a:cxnLst/>
              <a:rect l="l" t="t" r="r" b="b"/>
              <a:pathLst>
                <a:path w="396240" h="175260">
                  <a:moveTo>
                    <a:pt x="373592" y="0"/>
                  </a:moveTo>
                  <a:lnTo>
                    <a:pt x="12398" y="121811"/>
                  </a:lnTo>
                  <a:lnTo>
                    <a:pt x="0" y="144076"/>
                  </a:lnTo>
                  <a:lnTo>
                    <a:pt x="2000" y="154836"/>
                  </a:lnTo>
                  <a:lnTo>
                    <a:pt x="7050" y="164588"/>
                  </a:lnTo>
                  <a:lnTo>
                    <a:pt x="14103" y="171544"/>
                  </a:lnTo>
                  <a:lnTo>
                    <a:pt x="22230" y="175078"/>
                  </a:lnTo>
                  <a:lnTo>
                    <a:pt x="30502" y="174564"/>
                  </a:lnTo>
                  <a:lnTo>
                    <a:pt x="383392" y="53258"/>
                  </a:lnTo>
                  <a:lnTo>
                    <a:pt x="390277" y="48572"/>
                  </a:lnTo>
                  <a:lnTo>
                    <a:pt x="394542" y="40786"/>
                  </a:lnTo>
                  <a:lnTo>
                    <a:pt x="395844" y="30973"/>
                  </a:lnTo>
                  <a:lnTo>
                    <a:pt x="393842" y="20202"/>
                  </a:lnTo>
                  <a:lnTo>
                    <a:pt x="388775" y="10456"/>
                  </a:lnTo>
                  <a:lnTo>
                    <a:pt x="381722" y="3514"/>
                  </a:lnTo>
                  <a:lnTo>
                    <a:pt x="373592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545723" y="3126949"/>
              <a:ext cx="405130" cy="180975"/>
            </a:xfrm>
            <a:custGeom>
              <a:avLst/>
              <a:gdLst/>
              <a:ahLst/>
              <a:cxnLst/>
              <a:rect l="l" t="t" r="r" b="b"/>
              <a:pathLst>
                <a:path w="405129" h="180975">
                  <a:moveTo>
                    <a:pt x="371517" y="1099"/>
                  </a:moveTo>
                  <a:lnTo>
                    <a:pt x="361829" y="4365"/>
                  </a:lnTo>
                  <a:lnTo>
                    <a:pt x="350287" y="8132"/>
                  </a:lnTo>
                  <a:lnTo>
                    <a:pt x="325350" y="15957"/>
                  </a:lnTo>
                  <a:lnTo>
                    <a:pt x="251596" y="37237"/>
                  </a:lnTo>
                  <a:lnTo>
                    <a:pt x="236757" y="41663"/>
                  </a:lnTo>
                  <a:lnTo>
                    <a:pt x="171878" y="62291"/>
                  </a:lnTo>
                  <a:lnTo>
                    <a:pt x="23611" y="114541"/>
                  </a:lnTo>
                  <a:lnTo>
                    <a:pt x="20166" y="115965"/>
                  </a:lnTo>
                  <a:lnTo>
                    <a:pt x="17748" y="116279"/>
                  </a:lnTo>
                  <a:lnTo>
                    <a:pt x="8680" y="121462"/>
                  </a:lnTo>
                  <a:lnTo>
                    <a:pt x="5696" y="125305"/>
                  </a:lnTo>
                  <a:lnTo>
                    <a:pt x="3750" y="129315"/>
                  </a:lnTo>
                  <a:lnTo>
                    <a:pt x="0" y="137179"/>
                  </a:lnTo>
                  <a:lnTo>
                    <a:pt x="84" y="146424"/>
                  </a:lnTo>
                  <a:lnTo>
                    <a:pt x="20994" y="178957"/>
                  </a:lnTo>
                  <a:lnTo>
                    <a:pt x="25192" y="179973"/>
                  </a:lnTo>
                  <a:lnTo>
                    <a:pt x="27119" y="180675"/>
                  </a:lnTo>
                  <a:lnTo>
                    <a:pt x="29601" y="180863"/>
                  </a:lnTo>
                  <a:lnTo>
                    <a:pt x="34878" y="180811"/>
                  </a:lnTo>
                  <a:lnTo>
                    <a:pt x="35203" y="180277"/>
                  </a:lnTo>
                  <a:lnTo>
                    <a:pt x="38166" y="179711"/>
                  </a:lnTo>
                  <a:lnTo>
                    <a:pt x="58220" y="172057"/>
                  </a:lnTo>
                  <a:lnTo>
                    <a:pt x="35517" y="172057"/>
                  </a:lnTo>
                  <a:lnTo>
                    <a:pt x="27752" y="171503"/>
                  </a:lnTo>
                  <a:lnTo>
                    <a:pt x="11659" y="144077"/>
                  </a:lnTo>
                  <a:lnTo>
                    <a:pt x="12114" y="139388"/>
                  </a:lnTo>
                  <a:lnTo>
                    <a:pt x="17015" y="129828"/>
                  </a:lnTo>
                  <a:lnTo>
                    <a:pt x="20166" y="129315"/>
                  </a:lnTo>
                  <a:lnTo>
                    <a:pt x="105043" y="101557"/>
                  </a:lnTo>
                  <a:lnTo>
                    <a:pt x="141805" y="89147"/>
                  </a:lnTo>
                  <a:lnTo>
                    <a:pt x="209989" y="64963"/>
                  </a:lnTo>
                  <a:lnTo>
                    <a:pt x="255183" y="47692"/>
                  </a:lnTo>
                  <a:lnTo>
                    <a:pt x="326467" y="19138"/>
                  </a:lnTo>
                  <a:lnTo>
                    <a:pt x="357349" y="7562"/>
                  </a:lnTo>
                  <a:lnTo>
                    <a:pt x="363827" y="5269"/>
                  </a:lnTo>
                  <a:lnTo>
                    <a:pt x="371904" y="2513"/>
                  </a:lnTo>
                  <a:lnTo>
                    <a:pt x="372145" y="2513"/>
                  </a:lnTo>
                  <a:lnTo>
                    <a:pt x="374815" y="1895"/>
                  </a:lnTo>
                  <a:lnTo>
                    <a:pt x="377632" y="1539"/>
                  </a:lnTo>
                  <a:lnTo>
                    <a:pt x="383034" y="1539"/>
                  </a:lnTo>
                  <a:lnTo>
                    <a:pt x="382337" y="1246"/>
                  </a:lnTo>
                  <a:lnTo>
                    <a:pt x="371517" y="1246"/>
                  </a:lnTo>
                  <a:lnTo>
                    <a:pt x="371517" y="1099"/>
                  </a:lnTo>
                  <a:close/>
                </a:path>
                <a:path w="405129" h="180975">
                  <a:moveTo>
                    <a:pt x="383034" y="1539"/>
                  </a:moveTo>
                  <a:lnTo>
                    <a:pt x="377632" y="1539"/>
                  </a:lnTo>
                  <a:lnTo>
                    <a:pt x="381328" y="2617"/>
                  </a:lnTo>
                  <a:lnTo>
                    <a:pt x="384496" y="3228"/>
                  </a:lnTo>
                  <a:lnTo>
                    <a:pt x="387778" y="5601"/>
                  </a:lnTo>
                  <a:lnTo>
                    <a:pt x="400557" y="31502"/>
                  </a:lnTo>
                  <a:lnTo>
                    <a:pt x="398862" y="41377"/>
                  </a:lnTo>
                  <a:lnTo>
                    <a:pt x="393122" y="49533"/>
                  </a:lnTo>
                  <a:lnTo>
                    <a:pt x="382543" y="53652"/>
                  </a:lnTo>
                  <a:lnTo>
                    <a:pt x="327267" y="69798"/>
                  </a:lnTo>
                  <a:lnTo>
                    <a:pt x="311864" y="74616"/>
                  </a:lnTo>
                  <a:lnTo>
                    <a:pt x="262714" y="91358"/>
                  </a:lnTo>
                  <a:lnTo>
                    <a:pt x="173094" y="125618"/>
                  </a:lnTo>
                  <a:lnTo>
                    <a:pt x="154166" y="132708"/>
                  </a:lnTo>
                  <a:lnTo>
                    <a:pt x="134938" y="139655"/>
                  </a:lnTo>
                  <a:lnTo>
                    <a:pt x="115431" y="146424"/>
                  </a:lnTo>
                  <a:lnTo>
                    <a:pt x="75745" y="159488"/>
                  </a:lnTo>
                  <a:lnTo>
                    <a:pt x="35517" y="172057"/>
                  </a:lnTo>
                  <a:lnTo>
                    <a:pt x="58220" y="172057"/>
                  </a:lnTo>
                  <a:lnTo>
                    <a:pt x="97285" y="157691"/>
                  </a:lnTo>
                  <a:lnTo>
                    <a:pt x="136462" y="144077"/>
                  </a:lnTo>
                  <a:lnTo>
                    <a:pt x="175201" y="131717"/>
                  </a:lnTo>
                  <a:lnTo>
                    <a:pt x="249437" y="109236"/>
                  </a:lnTo>
                  <a:lnTo>
                    <a:pt x="266913" y="103619"/>
                  </a:lnTo>
                  <a:lnTo>
                    <a:pt x="300221" y="92266"/>
                  </a:lnTo>
                  <a:lnTo>
                    <a:pt x="315984" y="86606"/>
                  </a:lnTo>
                  <a:lnTo>
                    <a:pt x="331078" y="80929"/>
                  </a:lnTo>
                  <a:lnTo>
                    <a:pt x="384606" y="59694"/>
                  </a:lnTo>
                  <a:lnTo>
                    <a:pt x="386616" y="58919"/>
                  </a:lnTo>
                  <a:lnTo>
                    <a:pt x="388574" y="58123"/>
                  </a:lnTo>
                  <a:lnTo>
                    <a:pt x="390511" y="57380"/>
                  </a:lnTo>
                  <a:lnTo>
                    <a:pt x="392553" y="56197"/>
                  </a:lnTo>
                  <a:lnTo>
                    <a:pt x="394919" y="55307"/>
                  </a:lnTo>
                  <a:lnTo>
                    <a:pt x="396469" y="53537"/>
                  </a:lnTo>
                  <a:lnTo>
                    <a:pt x="400061" y="50501"/>
                  </a:lnTo>
                  <a:lnTo>
                    <a:pt x="401631" y="46302"/>
                  </a:lnTo>
                  <a:lnTo>
                    <a:pt x="402888" y="42553"/>
                  </a:lnTo>
                  <a:lnTo>
                    <a:pt x="404762" y="34878"/>
                  </a:lnTo>
                  <a:lnTo>
                    <a:pt x="403537" y="27161"/>
                  </a:lnTo>
                  <a:lnTo>
                    <a:pt x="401547" y="21570"/>
                  </a:lnTo>
                  <a:lnTo>
                    <a:pt x="397469" y="13466"/>
                  </a:lnTo>
                  <a:lnTo>
                    <a:pt x="392457" y="7366"/>
                  </a:lnTo>
                  <a:lnTo>
                    <a:pt x="387042" y="3225"/>
                  </a:lnTo>
                  <a:lnTo>
                    <a:pt x="383034" y="1539"/>
                  </a:lnTo>
                  <a:close/>
                </a:path>
                <a:path w="405129" h="180975">
                  <a:moveTo>
                    <a:pt x="372145" y="2513"/>
                  </a:moveTo>
                  <a:lnTo>
                    <a:pt x="371904" y="2513"/>
                  </a:lnTo>
                  <a:lnTo>
                    <a:pt x="371768" y="2670"/>
                  </a:lnTo>
                  <a:lnTo>
                    <a:pt x="372145" y="2513"/>
                  </a:lnTo>
                  <a:close/>
                </a:path>
                <a:path w="405129" h="180975">
                  <a:moveTo>
                    <a:pt x="377569" y="0"/>
                  </a:moveTo>
                  <a:lnTo>
                    <a:pt x="374690" y="376"/>
                  </a:lnTo>
                  <a:lnTo>
                    <a:pt x="371987" y="1015"/>
                  </a:lnTo>
                  <a:lnTo>
                    <a:pt x="371517" y="1246"/>
                  </a:lnTo>
                  <a:lnTo>
                    <a:pt x="382337" y="1246"/>
                  </a:lnTo>
                  <a:lnTo>
                    <a:pt x="381702" y="994"/>
                  </a:lnTo>
                  <a:lnTo>
                    <a:pt x="377569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2498460" y="3165662"/>
              <a:ext cx="169237" cy="179868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2516812" y="3190908"/>
              <a:ext cx="83966" cy="85965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2733200" y="2273076"/>
              <a:ext cx="339725" cy="283210"/>
            </a:xfrm>
            <a:custGeom>
              <a:avLst/>
              <a:gdLst/>
              <a:ahLst/>
              <a:cxnLst/>
              <a:rect l="l" t="t" r="r" b="b"/>
              <a:pathLst>
                <a:path w="339725" h="283210">
                  <a:moveTo>
                    <a:pt x="33384" y="0"/>
                  </a:moveTo>
                  <a:lnTo>
                    <a:pt x="2073" y="21754"/>
                  </a:lnTo>
                  <a:lnTo>
                    <a:pt x="0" y="31436"/>
                  </a:lnTo>
                  <a:lnTo>
                    <a:pt x="1381" y="40183"/>
                  </a:lnTo>
                  <a:lnTo>
                    <a:pt x="6261" y="46881"/>
                  </a:lnTo>
                  <a:lnTo>
                    <a:pt x="298200" y="279376"/>
                  </a:lnTo>
                  <a:lnTo>
                    <a:pt x="305839" y="282655"/>
                  </a:lnTo>
                  <a:lnTo>
                    <a:pt x="314682" y="282054"/>
                  </a:lnTo>
                  <a:lnTo>
                    <a:pt x="323646" y="277868"/>
                  </a:lnTo>
                  <a:lnTo>
                    <a:pt x="331644" y="270392"/>
                  </a:lnTo>
                  <a:lnTo>
                    <a:pt x="337152" y="260900"/>
                  </a:lnTo>
                  <a:lnTo>
                    <a:pt x="339222" y="251225"/>
                  </a:lnTo>
                  <a:lnTo>
                    <a:pt x="337825" y="242477"/>
                  </a:lnTo>
                  <a:lnTo>
                    <a:pt x="332932" y="235765"/>
                  </a:lnTo>
                  <a:lnTo>
                    <a:pt x="41024" y="3248"/>
                  </a:lnTo>
                  <a:lnTo>
                    <a:pt x="33384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728350" y="2266568"/>
              <a:ext cx="345440" cy="292735"/>
            </a:xfrm>
            <a:custGeom>
              <a:avLst/>
              <a:gdLst/>
              <a:ahLst/>
              <a:cxnLst/>
              <a:rect l="l" t="t" r="r" b="b"/>
              <a:pathLst>
                <a:path w="345440" h="292735">
                  <a:moveTo>
                    <a:pt x="37014" y="0"/>
                  </a:moveTo>
                  <a:lnTo>
                    <a:pt x="1717" y="25318"/>
                  </a:lnTo>
                  <a:lnTo>
                    <a:pt x="0" y="41663"/>
                  </a:lnTo>
                  <a:lnTo>
                    <a:pt x="1392" y="45768"/>
                  </a:lnTo>
                  <a:lnTo>
                    <a:pt x="1832" y="47810"/>
                  </a:lnTo>
                  <a:lnTo>
                    <a:pt x="2994" y="49967"/>
                  </a:lnTo>
                  <a:lnTo>
                    <a:pt x="5916" y="54385"/>
                  </a:lnTo>
                  <a:lnTo>
                    <a:pt x="6523" y="54385"/>
                  </a:lnTo>
                  <a:lnTo>
                    <a:pt x="8628" y="56605"/>
                  </a:lnTo>
                  <a:lnTo>
                    <a:pt x="42312" y="81848"/>
                  </a:lnTo>
                  <a:lnTo>
                    <a:pt x="75338" y="107420"/>
                  </a:lnTo>
                  <a:lnTo>
                    <a:pt x="107254" y="133324"/>
                  </a:lnTo>
                  <a:lnTo>
                    <a:pt x="181542" y="196910"/>
                  </a:lnTo>
                  <a:lnTo>
                    <a:pt x="195658" y="208653"/>
                  </a:lnTo>
                  <a:lnTo>
                    <a:pt x="236383" y="240876"/>
                  </a:lnTo>
                  <a:lnTo>
                    <a:pt x="297676" y="285530"/>
                  </a:lnTo>
                  <a:lnTo>
                    <a:pt x="299383" y="286808"/>
                  </a:lnTo>
                  <a:lnTo>
                    <a:pt x="301037" y="287991"/>
                  </a:lnTo>
                  <a:lnTo>
                    <a:pt x="303153" y="289101"/>
                  </a:lnTo>
                  <a:lnTo>
                    <a:pt x="305184" y="290671"/>
                  </a:lnTo>
                  <a:lnTo>
                    <a:pt x="307508" y="290975"/>
                  </a:lnTo>
                  <a:lnTo>
                    <a:pt x="312000" y="292389"/>
                  </a:lnTo>
                  <a:lnTo>
                    <a:pt x="316398" y="291498"/>
                  </a:lnTo>
                  <a:lnTo>
                    <a:pt x="320210" y="290493"/>
                  </a:lnTo>
                  <a:lnTo>
                    <a:pt x="327696" y="287938"/>
                  </a:lnTo>
                  <a:lnTo>
                    <a:pt x="329334" y="286480"/>
                  </a:lnTo>
                  <a:lnTo>
                    <a:pt x="319087" y="286480"/>
                  </a:lnTo>
                  <a:lnTo>
                    <a:pt x="309124" y="286011"/>
                  </a:lnTo>
                  <a:lnTo>
                    <a:pt x="299938" y="279268"/>
                  </a:lnTo>
                  <a:lnTo>
                    <a:pt x="256599" y="241385"/>
                  </a:lnTo>
                  <a:lnTo>
                    <a:pt x="244275" y="230952"/>
                  </a:lnTo>
                  <a:lnTo>
                    <a:pt x="203742" y="198475"/>
                  </a:lnTo>
                  <a:lnTo>
                    <a:pt x="126712" y="141334"/>
                  </a:lnTo>
                  <a:lnTo>
                    <a:pt x="110554" y="129187"/>
                  </a:lnTo>
                  <a:lnTo>
                    <a:pt x="78165" y="103818"/>
                  </a:lnTo>
                  <a:lnTo>
                    <a:pt x="45823" y="77403"/>
                  </a:lnTo>
                  <a:lnTo>
                    <a:pt x="13654" y="50249"/>
                  </a:lnTo>
                  <a:lnTo>
                    <a:pt x="9932" y="43389"/>
                  </a:lnTo>
                  <a:lnTo>
                    <a:pt x="10063" y="35080"/>
                  </a:lnTo>
                  <a:lnTo>
                    <a:pt x="39286" y="11947"/>
                  </a:lnTo>
                  <a:lnTo>
                    <a:pt x="59135" y="11947"/>
                  </a:lnTo>
                  <a:lnTo>
                    <a:pt x="55736" y="9319"/>
                  </a:lnTo>
                  <a:lnTo>
                    <a:pt x="52637" y="7172"/>
                  </a:lnTo>
                  <a:lnTo>
                    <a:pt x="51097" y="5319"/>
                  </a:lnTo>
                  <a:lnTo>
                    <a:pt x="46208" y="2691"/>
                  </a:lnTo>
                  <a:lnTo>
                    <a:pt x="41873" y="439"/>
                  </a:lnTo>
                  <a:lnTo>
                    <a:pt x="37014" y="0"/>
                  </a:lnTo>
                  <a:close/>
                </a:path>
                <a:path w="345440" h="292735">
                  <a:moveTo>
                    <a:pt x="339748" y="242757"/>
                  </a:moveTo>
                  <a:lnTo>
                    <a:pt x="337214" y="242757"/>
                  </a:lnTo>
                  <a:lnTo>
                    <a:pt x="336984" y="242872"/>
                  </a:lnTo>
                  <a:lnTo>
                    <a:pt x="340586" y="244966"/>
                  </a:lnTo>
                  <a:lnTo>
                    <a:pt x="342366" y="250871"/>
                  </a:lnTo>
                  <a:lnTo>
                    <a:pt x="343486" y="253866"/>
                  </a:lnTo>
                  <a:lnTo>
                    <a:pt x="319087" y="286480"/>
                  </a:lnTo>
                  <a:lnTo>
                    <a:pt x="329334" y="286480"/>
                  </a:lnTo>
                  <a:lnTo>
                    <a:pt x="344870" y="256025"/>
                  </a:lnTo>
                  <a:lnTo>
                    <a:pt x="343895" y="250379"/>
                  </a:lnTo>
                  <a:lnTo>
                    <a:pt x="341612" y="243615"/>
                  </a:lnTo>
                  <a:lnTo>
                    <a:pt x="339998" y="242872"/>
                  </a:lnTo>
                  <a:lnTo>
                    <a:pt x="337319" y="242872"/>
                  </a:lnTo>
                  <a:lnTo>
                    <a:pt x="337191" y="242768"/>
                  </a:lnTo>
                  <a:lnTo>
                    <a:pt x="339774" y="242768"/>
                  </a:lnTo>
                  <a:close/>
                </a:path>
                <a:path w="345440" h="292735">
                  <a:moveTo>
                    <a:pt x="337214" y="242757"/>
                  </a:moveTo>
                  <a:close/>
                </a:path>
                <a:path w="345440" h="292735">
                  <a:moveTo>
                    <a:pt x="59135" y="11947"/>
                  </a:moveTo>
                  <a:lnTo>
                    <a:pt x="39286" y="11947"/>
                  </a:lnTo>
                  <a:lnTo>
                    <a:pt x="41422" y="14355"/>
                  </a:lnTo>
                  <a:lnTo>
                    <a:pt x="110457" y="71013"/>
                  </a:lnTo>
                  <a:lnTo>
                    <a:pt x="140656" y="95350"/>
                  </a:lnTo>
                  <a:lnTo>
                    <a:pt x="197670" y="139855"/>
                  </a:lnTo>
                  <a:lnTo>
                    <a:pt x="236530" y="168686"/>
                  </a:lnTo>
                  <a:lnTo>
                    <a:pt x="298891" y="213491"/>
                  </a:lnTo>
                  <a:lnTo>
                    <a:pt x="325266" y="233300"/>
                  </a:lnTo>
                  <a:lnTo>
                    <a:pt x="330673" y="237533"/>
                  </a:lnTo>
                  <a:lnTo>
                    <a:pt x="337191" y="242768"/>
                  </a:lnTo>
                  <a:lnTo>
                    <a:pt x="339748" y="242757"/>
                  </a:lnTo>
                  <a:lnTo>
                    <a:pt x="338021" y="241961"/>
                  </a:lnTo>
                  <a:lnTo>
                    <a:pt x="338324" y="241741"/>
                  </a:lnTo>
                  <a:lnTo>
                    <a:pt x="301020" y="210842"/>
                  </a:lnTo>
                  <a:lnTo>
                    <a:pt x="265001" y="179198"/>
                  </a:lnTo>
                  <a:lnTo>
                    <a:pt x="243406" y="160058"/>
                  </a:lnTo>
                  <a:lnTo>
                    <a:pt x="231699" y="149901"/>
                  </a:lnTo>
                  <a:lnTo>
                    <a:pt x="206624" y="128633"/>
                  </a:lnTo>
                  <a:lnTo>
                    <a:pt x="179451" y="106282"/>
                  </a:lnTo>
                  <a:lnTo>
                    <a:pt x="150473" y="83015"/>
                  </a:lnTo>
                  <a:lnTo>
                    <a:pt x="119985" y="59003"/>
                  </a:lnTo>
                  <a:lnTo>
                    <a:pt x="59135" y="11947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2658515" y="2200111"/>
              <a:ext cx="167038" cy="18130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2721727" y="2221712"/>
              <a:ext cx="42009" cy="41914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679865" y="2221712"/>
              <a:ext cx="83871" cy="8604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2937120" y="3204621"/>
              <a:ext cx="289560" cy="179070"/>
            </a:xfrm>
            <a:custGeom>
              <a:avLst/>
              <a:gdLst/>
              <a:ahLst/>
              <a:cxnLst/>
              <a:rect l="l" t="t" r="r" b="b"/>
              <a:pathLst>
                <a:path w="289559" h="179070">
                  <a:moveTo>
                    <a:pt x="264547" y="0"/>
                  </a:moveTo>
                  <a:lnTo>
                    <a:pt x="258180" y="827"/>
                  </a:lnTo>
                  <a:lnTo>
                    <a:pt x="6177" y="128813"/>
                  </a:lnTo>
                  <a:lnTo>
                    <a:pt x="1748" y="133499"/>
                  </a:lnTo>
                  <a:lnTo>
                    <a:pt x="0" y="140990"/>
                  </a:lnTo>
                  <a:lnTo>
                    <a:pt x="968" y="150272"/>
                  </a:lnTo>
                  <a:lnTo>
                    <a:pt x="4690" y="160330"/>
                  </a:lnTo>
                  <a:lnTo>
                    <a:pt x="10616" y="169262"/>
                  </a:lnTo>
                  <a:lnTo>
                    <a:pt x="17541" y="175493"/>
                  </a:lnTo>
                  <a:lnTo>
                    <a:pt x="24619" y="178475"/>
                  </a:lnTo>
                  <a:lnTo>
                    <a:pt x="31004" y="177659"/>
                  </a:lnTo>
                  <a:lnTo>
                    <a:pt x="282975" y="49642"/>
                  </a:lnTo>
                  <a:lnTo>
                    <a:pt x="287388" y="44972"/>
                  </a:lnTo>
                  <a:lnTo>
                    <a:pt x="289141" y="37493"/>
                  </a:lnTo>
                  <a:lnTo>
                    <a:pt x="288183" y="28221"/>
                  </a:lnTo>
                  <a:lnTo>
                    <a:pt x="284462" y="18167"/>
                  </a:lnTo>
                  <a:lnTo>
                    <a:pt x="278537" y="9229"/>
                  </a:lnTo>
                  <a:lnTo>
                    <a:pt x="271616" y="2987"/>
                  </a:lnTo>
                  <a:lnTo>
                    <a:pt x="264547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2930368" y="3203480"/>
              <a:ext cx="300355" cy="184150"/>
            </a:xfrm>
            <a:custGeom>
              <a:avLst/>
              <a:gdLst/>
              <a:ahLst/>
              <a:cxnLst/>
              <a:rect l="l" t="t" r="r" b="b"/>
              <a:pathLst>
                <a:path w="300355" h="184150">
                  <a:moveTo>
                    <a:pt x="264693" y="1256"/>
                  </a:moveTo>
                  <a:lnTo>
                    <a:pt x="222821" y="20902"/>
                  </a:lnTo>
                  <a:lnTo>
                    <a:pt x="164193" y="46113"/>
                  </a:lnTo>
                  <a:lnTo>
                    <a:pt x="140127" y="57244"/>
                  </a:lnTo>
                  <a:lnTo>
                    <a:pt x="90186" y="81896"/>
                  </a:lnTo>
                  <a:lnTo>
                    <a:pt x="14282" y="121703"/>
                  </a:lnTo>
                  <a:lnTo>
                    <a:pt x="10711" y="123629"/>
                  </a:lnTo>
                  <a:lnTo>
                    <a:pt x="9727" y="124038"/>
                  </a:lnTo>
                  <a:lnTo>
                    <a:pt x="7162" y="126017"/>
                  </a:lnTo>
                  <a:lnTo>
                    <a:pt x="5696" y="127388"/>
                  </a:lnTo>
                  <a:lnTo>
                    <a:pt x="0" y="134435"/>
                  </a:lnTo>
                  <a:lnTo>
                    <a:pt x="345" y="141828"/>
                  </a:lnTo>
                  <a:lnTo>
                    <a:pt x="22145" y="180957"/>
                  </a:lnTo>
                  <a:lnTo>
                    <a:pt x="28501" y="183397"/>
                  </a:lnTo>
                  <a:lnTo>
                    <a:pt x="29999" y="183942"/>
                  </a:lnTo>
                  <a:lnTo>
                    <a:pt x="32229" y="184099"/>
                  </a:lnTo>
                  <a:lnTo>
                    <a:pt x="34470" y="183858"/>
                  </a:lnTo>
                  <a:lnTo>
                    <a:pt x="36909" y="183774"/>
                  </a:lnTo>
                  <a:lnTo>
                    <a:pt x="37360" y="183093"/>
                  </a:lnTo>
                  <a:lnTo>
                    <a:pt x="38941" y="182716"/>
                  </a:lnTo>
                  <a:lnTo>
                    <a:pt x="52926" y="174937"/>
                  </a:lnTo>
                  <a:lnTo>
                    <a:pt x="36564" y="174937"/>
                  </a:lnTo>
                  <a:lnTo>
                    <a:pt x="25486" y="171443"/>
                  </a:lnTo>
                  <a:lnTo>
                    <a:pt x="17033" y="160086"/>
                  </a:lnTo>
                  <a:lnTo>
                    <a:pt x="12990" y="146503"/>
                  </a:lnTo>
                  <a:lnTo>
                    <a:pt x="15140" y="136330"/>
                  </a:lnTo>
                  <a:lnTo>
                    <a:pt x="70196" y="109504"/>
                  </a:lnTo>
                  <a:lnTo>
                    <a:pt x="97316" y="95964"/>
                  </a:lnTo>
                  <a:lnTo>
                    <a:pt x="123137" y="82691"/>
                  </a:lnTo>
                  <a:lnTo>
                    <a:pt x="147404" y="69759"/>
                  </a:lnTo>
                  <a:lnTo>
                    <a:pt x="169947" y="57191"/>
                  </a:lnTo>
                  <a:lnTo>
                    <a:pt x="224790" y="24795"/>
                  </a:lnTo>
                  <a:lnTo>
                    <a:pt x="238641" y="16889"/>
                  </a:lnTo>
                  <a:lnTo>
                    <a:pt x="254549" y="8109"/>
                  </a:lnTo>
                  <a:lnTo>
                    <a:pt x="259306" y="5625"/>
                  </a:lnTo>
                  <a:lnTo>
                    <a:pt x="265258" y="2628"/>
                  </a:lnTo>
                  <a:lnTo>
                    <a:pt x="265398" y="2628"/>
                  </a:lnTo>
                  <a:lnTo>
                    <a:pt x="265562" y="2533"/>
                  </a:lnTo>
                  <a:lnTo>
                    <a:pt x="267593" y="1916"/>
                  </a:lnTo>
                  <a:lnTo>
                    <a:pt x="269667" y="1549"/>
                  </a:lnTo>
                  <a:lnTo>
                    <a:pt x="275780" y="1549"/>
                  </a:lnTo>
                  <a:lnTo>
                    <a:pt x="275190" y="1392"/>
                  </a:lnTo>
                  <a:lnTo>
                    <a:pt x="264693" y="1392"/>
                  </a:lnTo>
                  <a:lnTo>
                    <a:pt x="264693" y="1256"/>
                  </a:lnTo>
                  <a:close/>
                </a:path>
                <a:path w="300355" h="184150">
                  <a:moveTo>
                    <a:pt x="275780" y="1549"/>
                  </a:moveTo>
                  <a:lnTo>
                    <a:pt x="269667" y="1549"/>
                  </a:lnTo>
                  <a:lnTo>
                    <a:pt x="277028" y="3633"/>
                  </a:lnTo>
                  <a:lnTo>
                    <a:pt x="283541" y="8156"/>
                  </a:lnTo>
                  <a:lnTo>
                    <a:pt x="288022" y="16418"/>
                  </a:lnTo>
                  <a:lnTo>
                    <a:pt x="290441" y="20313"/>
                  </a:lnTo>
                  <a:lnTo>
                    <a:pt x="292284" y="25496"/>
                  </a:lnTo>
                  <a:lnTo>
                    <a:pt x="293101" y="30805"/>
                  </a:lnTo>
                  <a:lnTo>
                    <a:pt x="293901" y="35705"/>
                  </a:lnTo>
                  <a:lnTo>
                    <a:pt x="293907" y="36759"/>
                  </a:lnTo>
                  <a:lnTo>
                    <a:pt x="293467" y="42679"/>
                  </a:lnTo>
                  <a:lnTo>
                    <a:pt x="288944" y="47558"/>
                  </a:lnTo>
                  <a:lnTo>
                    <a:pt x="285467" y="48888"/>
                  </a:lnTo>
                  <a:lnTo>
                    <a:pt x="272044" y="54658"/>
                  </a:lnTo>
                  <a:lnTo>
                    <a:pt x="265217" y="57663"/>
                  </a:lnTo>
                  <a:lnTo>
                    <a:pt x="257866" y="60710"/>
                  </a:lnTo>
                  <a:lnTo>
                    <a:pt x="238952" y="69467"/>
                  </a:lnTo>
                  <a:lnTo>
                    <a:pt x="202737" y="87704"/>
                  </a:lnTo>
                  <a:lnTo>
                    <a:pt x="137414" y="124562"/>
                  </a:lnTo>
                  <a:lnTo>
                    <a:pt x="123586" y="132214"/>
                  </a:lnTo>
                  <a:lnTo>
                    <a:pt x="109482" y="139747"/>
                  </a:lnTo>
                  <a:lnTo>
                    <a:pt x="95117" y="147115"/>
                  </a:lnTo>
                  <a:lnTo>
                    <a:pt x="65840" y="161471"/>
                  </a:lnTo>
                  <a:lnTo>
                    <a:pt x="36564" y="174937"/>
                  </a:lnTo>
                  <a:lnTo>
                    <a:pt x="52926" y="174937"/>
                  </a:lnTo>
                  <a:lnTo>
                    <a:pt x="97211" y="151189"/>
                  </a:lnTo>
                  <a:lnTo>
                    <a:pt x="140329" y="130318"/>
                  </a:lnTo>
                  <a:lnTo>
                    <a:pt x="195642" y="105423"/>
                  </a:lnTo>
                  <a:lnTo>
                    <a:pt x="208600" y="99274"/>
                  </a:lnTo>
                  <a:lnTo>
                    <a:pt x="221102" y="93068"/>
                  </a:lnTo>
                  <a:lnTo>
                    <a:pt x="233148" y="86909"/>
                  </a:lnTo>
                  <a:lnTo>
                    <a:pt x="244698" y="80775"/>
                  </a:lnTo>
                  <a:lnTo>
                    <a:pt x="255709" y="74646"/>
                  </a:lnTo>
                  <a:lnTo>
                    <a:pt x="262934" y="70720"/>
                  </a:lnTo>
                  <a:lnTo>
                    <a:pt x="269677" y="66521"/>
                  </a:lnTo>
                  <a:lnTo>
                    <a:pt x="276201" y="62772"/>
                  </a:lnTo>
                  <a:lnTo>
                    <a:pt x="282567" y="58961"/>
                  </a:lnTo>
                  <a:lnTo>
                    <a:pt x="285635" y="57191"/>
                  </a:lnTo>
                  <a:lnTo>
                    <a:pt x="288556" y="55265"/>
                  </a:lnTo>
                  <a:lnTo>
                    <a:pt x="291813" y="54144"/>
                  </a:lnTo>
                  <a:lnTo>
                    <a:pt x="295080" y="50396"/>
                  </a:lnTo>
                  <a:lnTo>
                    <a:pt x="299886" y="43003"/>
                  </a:lnTo>
                  <a:lnTo>
                    <a:pt x="298556" y="35705"/>
                  </a:lnTo>
                  <a:lnTo>
                    <a:pt x="297153" y="29967"/>
                  </a:lnTo>
                  <a:lnTo>
                    <a:pt x="295299" y="23946"/>
                  </a:lnTo>
                  <a:lnTo>
                    <a:pt x="293038" y="19203"/>
                  </a:lnTo>
                  <a:lnTo>
                    <a:pt x="290221" y="15036"/>
                  </a:lnTo>
                  <a:lnTo>
                    <a:pt x="284776" y="6795"/>
                  </a:lnTo>
                  <a:lnTo>
                    <a:pt x="278022" y="2146"/>
                  </a:lnTo>
                  <a:lnTo>
                    <a:pt x="275780" y="1549"/>
                  </a:lnTo>
                  <a:close/>
                </a:path>
                <a:path w="300355" h="184150">
                  <a:moveTo>
                    <a:pt x="265398" y="2628"/>
                  </a:moveTo>
                  <a:lnTo>
                    <a:pt x="265258" y="2628"/>
                  </a:lnTo>
                  <a:lnTo>
                    <a:pt x="265143" y="2774"/>
                  </a:lnTo>
                  <a:lnTo>
                    <a:pt x="265398" y="2628"/>
                  </a:lnTo>
                  <a:close/>
                </a:path>
                <a:path w="300355" h="184150">
                  <a:moveTo>
                    <a:pt x="269520" y="0"/>
                  </a:moveTo>
                  <a:lnTo>
                    <a:pt x="267300" y="408"/>
                  </a:lnTo>
                  <a:lnTo>
                    <a:pt x="265122" y="1099"/>
                  </a:lnTo>
                  <a:lnTo>
                    <a:pt x="264693" y="1392"/>
                  </a:lnTo>
                  <a:lnTo>
                    <a:pt x="275190" y="1392"/>
                  </a:lnTo>
                  <a:lnTo>
                    <a:pt x="272829" y="764"/>
                  </a:lnTo>
                  <a:lnTo>
                    <a:pt x="269520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878938" y="3252654"/>
              <a:ext cx="167021" cy="18131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2900298" y="3274224"/>
              <a:ext cx="83882" cy="86070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2913372" y="3353095"/>
              <a:ext cx="285115" cy="337820"/>
            </a:xfrm>
            <a:custGeom>
              <a:avLst/>
              <a:gdLst/>
              <a:ahLst/>
              <a:cxnLst/>
              <a:rect l="l" t="t" r="r" b="b"/>
              <a:pathLst>
                <a:path w="285115" h="337820">
                  <a:moveTo>
                    <a:pt x="253951" y="0"/>
                  </a:moveTo>
                  <a:lnTo>
                    <a:pt x="245192" y="1312"/>
                  </a:lnTo>
                  <a:lnTo>
                    <a:pt x="238460" y="6156"/>
                  </a:lnTo>
                  <a:lnTo>
                    <a:pt x="3336" y="295990"/>
                  </a:lnTo>
                  <a:lnTo>
                    <a:pt x="0" y="303601"/>
                  </a:lnTo>
                  <a:lnTo>
                    <a:pt x="527" y="312434"/>
                  </a:lnTo>
                  <a:lnTo>
                    <a:pt x="4632" y="321421"/>
                  </a:lnTo>
                  <a:lnTo>
                    <a:pt x="12027" y="329497"/>
                  </a:lnTo>
                  <a:lnTo>
                    <a:pt x="21488" y="335096"/>
                  </a:lnTo>
                  <a:lnTo>
                    <a:pt x="31150" y="337265"/>
                  </a:lnTo>
                  <a:lnTo>
                    <a:pt x="39908" y="335954"/>
                  </a:lnTo>
                  <a:lnTo>
                    <a:pt x="46654" y="331110"/>
                  </a:lnTo>
                  <a:lnTo>
                    <a:pt x="281757" y="41276"/>
                  </a:lnTo>
                  <a:lnTo>
                    <a:pt x="285102" y="33669"/>
                  </a:lnTo>
                  <a:lnTo>
                    <a:pt x="284584" y="24827"/>
                  </a:lnTo>
                  <a:lnTo>
                    <a:pt x="280484" y="15830"/>
                  </a:lnTo>
                  <a:lnTo>
                    <a:pt x="273087" y="7758"/>
                  </a:lnTo>
                  <a:lnTo>
                    <a:pt x="263621" y="2166"/>
                  </a:lnTo>
                  <a:lnTo>
                    <a:pt x="253951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2906849" y="3352285"/>
              <a:ext cx="295275" cy="343535"/>
            </a:xfrm>
            <a:custGeom>
              <a:avLst/>
              <a:gdLst/>
              <a:ahLst/>
              <a:cxnLst/>
              <a:rect l="l" t="t" r="r" b="b"/>
              <a:pathLst>
                <a:path w="295275" h="343535">
                  <a:moveTo>
                    <a:pt x="244463" y="6441"/>
                  </a:moveTo>
                  <a:lnTo>
                    <a:pt x="242747" y="8515"/>
                  </a:lnTo>
                  <a:lnTo>
                    <a:pt x="237973" y="14319"/>
                  </a:lnTo>
                  <a:lnTo>
                    <a:pt x="213197" y="43474"/>
                  </a:lnTo>
                  <a:lnTo>
                    <a:pt x="161896" y="100601"/>
                  </a:lnTo>
                  <a:lnTo>
                    <a:pt x="151649" y="112228"/>
                  </a:lnTo>
                  <a:lnTo>
                    <a:pt x="107568" y="164060"/>
                  </a:lnTo>
                  <a:lnTo>
                    <a:pt x="59757" y="223094"/>
                  </a:lnTo>
                  <a:lnTo>
                    <a:pt x="9455" y="286914"/>
                  </a:lnTo>
                  <a:lnTo>
                    <a:pt x="7287" y="290013"/>
                  </a:lnTo>
                  <a:lnTo>
                    <a:pt x="5423" y="291511"/>
                  </a:lnTo>
                  <a:lnTo>
                    <a:pt x="502" y="300714"/>
                  </a:lnTo>
                  <a:lnTo>
                    <a:pt x="0" y="305573"/>
                  </a:lnTo>
                  <a:lnTo>
                    <a:pt x="439" y="309939"/>
                  </a:lnTo>
                  <a:lnTo>
                    <a:pt x="25025" y="341080"/>
                  </a:lnTo>
                  <a:lnTo>
                    <a:pt x="41359" y="342954"/>
                  </a:lnTo>
                  <a:lnTo>
                    <a:pt x="45475" y="341582"/>
                  </a:lnTo>
                  <a:lnTo>
                    <a:pt x="47495" y="341205"/>
                  </a:lnTo>
                  <a:lnTo>
                    <a:pt x="49694" y="340001"/>
                  </a:lnTo>
                  <a:lnTo>
                    <a:pt x="51757" y="338661"/>
                  </a:lnTo>
                  <a:lnTo>
                    <a:pt x="54124" y="337164"/>
                  </a:lnTo>
                  <a:lnTo>
                    <a:pt x="54124" y="336556"/>
                  </a:lnTo>
                  <a:lnTo>
                    <a:pt x="56333" y="334462"/>
                  </a:lnTo>
                  <a:lnTo>
                    <a:pt x="57414" y="333036"/>
                  </a:lnTo>
                  <a:lnTo>
                    <a:pt x="43160" y="333036"/>
                  </a:lnTo>
                  <a:lnTo>
                    <a:pt x="34858" y="332842"/>
                  </a:lnTo>
                  <a:lnTo>
                    <a:pt x="11978" y="303395"/>
                  </a:lnTo>
                  <a:lnTo>
                    <a:pt x="14386" y="301301"/>
                  </a:lnTo>
                  <a:lnTo>
                    <a:pt x="19611" y="295144"/>
                  </a:lnTo>
                  <a:lnTo>
                    <a:pt x="71694" y="232790"/>
                  </a:lnTo>
                  <a:lnTo>
                    <a:pt x="96292" y="202774"/>
                  </a:lnTo>
                  <a:lnTo>
                    <a:pt x="141302" y="146150"/>
                  </a:lnTo>
                  <a:lnTo>
                    <a:pt x="170492" y="107582"/>
                  </a:lnTo>
                  <a:lnTo>
                    <a:pt x="187445" y="84264"/>
                  </a:lnTo>
                  <a:lnTo>
                    <a:pt x="209472" y="54179"/>
                  </a:lnTo>
                  <a:lnTo>
                    <a:pt x="235864" y="19426"/>
                  </a:lnTo>
                  <a:lnTo>
                    <a:pt x="245542" y="7435"/>
                  </a:lnTo>
                  <a:lnTo>
                    <a:pt x="245798" y="7435"/>
                  </a:lnTo>
                  <a:lnTo>
                    <a:pt x="246188" y="6755"/>
                  </a:lnTo>
                  <a:lnTo>
                    <a:pt x="244652" y="6755"/>
                  </a:lnTo>
                  <a:lnTo>
                    <a:pt x="244463" y="6441"/>
                  </a:lnTo>
                  <a:close/>
                </a:path>
                <a:path w="295275" h="343535">
                  <a:moveTo>
                    <a:pt x="267701" y="1383"/>
                  </a:moveTo>
                  <a:lnTo>
                    <a:pt x="256589" y="1383"/>
                  </a:lnTo>
                  <a:lnTo>
                    <a:pt x="260641" y="1645"/>
                  </a:lnTo>
                  <a:lnTo>
                    <a:pt x="265133" y="2388"/>
                  </a:lnTo>
                  <a:lnTo>
                    <a:pt x="289008" y="26066"/>
                  </a:lnTo>
                  <a:lnTo>
                    <a:pt x="288457" y="36026"/>
                  </a:lnTo>
                  <a:lnTo>
                    <a:pt x="281656" y="45131"/>
                  </a:lnTo>
                  <a:lnTo>
                    <a:pt x="243332" y="88156"/>
                  </a:lnTo>
                  <a:lnTo>
                    <a:pt x="232822" y="100377"/>
                  </a:lnTo>
                  <a:lnTo>
                    <a:pt x="199972" y="140615"/>
                  </a:lnTo>
                  <a:lnTo>
                    <a:pt x="142148" y="217141"/>
                  </a:lnTo>
                  <a:lnTo>
                    <a:pt x="129855" y="233185"/>
                  </a:lnTo>
                  <a:lnTo>
                    <a:pt x="104216" y="265365"/>
                  </a:lnTo>
                  <a:lnTo>
                    <a:pt x="77498" y="297441"/>
                  </a:lnTo>
                  <a:lnTo>
                    <a:pt x="50050" y="329352"/>
                  </a:lnTo>
                  <a:lnTo>
                    <a:pt x="43160" y="333036"/>
                  </a:lnTo>
                  <a:lnTo>
                    <a:pt x="57414" y="333036"/>
                  </a:lnTo>
                  <a:lnTo>
                    <a:pt x="81900" y="301006"/>
                  </a:lnTo>
                  <a:lnTo>
                    <a:pt x="107797" y="268234"/>
                  </a:lnTo>
                  <a:lnTo>
                    <a:pt x="133954" y="236519"/>
                  </a:lnTo>
                  <a:lnTo>
                    <a:pt x="198208" y="162816"/>
                  </a:lnTo>
                  <a:lnTo>
                    <a:pt x="210087" y="148824"/>
                  </a:lnTo>
                  <a:lnTo>
                    <a:pt x="242672" y="108380"/>
                  </a:lnTo>
                  <a:lnTo>
                    <a:pt x="286619" y="49214"/>
                  </a:lnTo>
                  <a:lnTo>
                    <a:pt x="289240" y="45605"/>
                  </a:lnTo>
                  <a:lnTo>
                    <a:pt x="290389" y="44105"/>
                  </a:lnTo>
                  <a:lnTo>
                    <a:pt x="291488" y="41979"/>
                  </a:lnTo>
                  <a:lnTo>
                    <a:pt x="293080" y="39989"/>
                  </a:lnTo>
                  <a:lnTo>
                    <a:pt x="293415" y="37675"/>
                  </a:lnTo>
                  <a:lnTo>
                    <a:pt x="294849" y="33194"/>
                  </a:lnTo>
                  <a:lnTo>
                    <a:pt x="293970" y="28807"/>
                  </a:lnTo>
                  <a:lnTo>
                    <a:pt x="293048" y="24985"/>
                  </a:lnTo>
                  <a:lnTo>
                    <a:pt x="290546" y="17456"/>
                  </a:lnTo>
                  <a:lnTo>
                    <a:pt x="285436" y="11582"/>
                  </a:lnTo>
                  <a:lnTo>
                    <a:pt x="280776" y="7907"/>
                  </a:lnTo>
                  <a:lnTo>
                    <a:pt x="273030" y="3189"/>
                  </a:lnTo>
                  <a:lnTo>
                    <a:pt x="267701" y="1383"/>
                  </a:lnTo>
                  <a:close/>
                </a:path>
                <a:path w="295275" h="343535">
                  <a:moveTo>
                    <a:pt x="245798" y="7435"/>
                  </a:moveTo>
                  <a:lnTo>
                    <a:pt x="245542" y="7435"/>
                  </a:lnTo>
                  <a:lnTo>
                    <a:pt x="245594" y="7791"/>
                  </a:lnTo>
                  <a:lnTo>
                    <a:pt x="245798" y="7435"/>
                  </a:lnTo>
                  <a:close/>
                </a:path>
                <a:path w="295275" h="343535">
                  <a:moveTo>
                    <a:pt x="258785" y="0"/>
                  </a:moveTo>
                  <a:lnTo>
                    <a:pt x="253165" y="912"/>
                  </a:lnTo>
                  <a:lnTo>
                    <a:pt x="246338" y="3153"/>
                  </a:lnTo>
                  <a:lnTo>
                    <a:pt x="244652" y="6755"/>
                  </a:lnTo>
                  <a:lnTo>
                    <a:pt x="246188" y="6755"/>
                  </a:lnTo>
                  <a:lnTo>
                    <a:pt x="247646" y="4210"/>
                  </a:lnTo>
                  <a:lnTo>
                    <a:pt x="253594" y="2493"/>
                  </a:lnTo>
                  <a:lnTo>
                    <a:pt x="256589" y="1383"/>
                  </a:lnTo>
                  <a:lnTo>
                    <a:pt x="267701" y="1383"/>
                  </a:lnTo>
                  <a:lnTo>
                    <a:pt x="265553" y="656"/>
                  </a:lnTo>
                  <a:lnTo>
                    <a:pt x="258785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858528" y="3546918"/>
              <a:ext cx="180169" cy="195533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881555" y="3570205"/>
              <a:ext cx="90468" cy="92803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3444334" y="3597219"/>
              <a:ext cx="69850" cy="414655"/>
            </a:xfrm>
            <a:custGeom>
              <a:avLst/>
              <a:gdLst/>
              <a:ahLst/>
              <a:cxnLst/>
              <a:rect l="l" t="t" r="r" b="b"/>
              <a:pathLst>
                <a:path w="69850" h="414654">
                  <a:moveTo>
                    <a:pt x="42354" y="0"/>
                  </a:moveTo>
                  <a:lnTo>
                    <a:pt x="0" y="392490"/>
                  </a:lnTo>
                  <a:lnTo>
                    <a:pt x="1915" y="400583"/>
                  </a:lnTo>
                  <a:lnTo>
                    <a:pt x="7651" y="407334"/>
                  </a:lnTo>
                  <a:lnTo>
                    <a:pt x="16344" y="412061"/>
                  </a:lnTo>
                  <a:lnTo>
                    <a:pt x="27130" y="414081"/>
                  </a:lnTo>
                  <a:lnTo>
                    <a:pt x="38020" y="412857"/>
                  </a:lnTo>
                  <a:lnTo>
                    <a:pt x="47035" y="408763"/>
                  </a:lnTo>
                  <a:lnTo>
                    <a:pt x="53254" y="402441"/>
                  </a:lnTo>
                  <a:lnTo>
                    <a:pt x="55757" y="394532"/>
                  </a:lnTo>
                  <a:lnTo>
                    <a:pt x="69442" y="21590"/>
                  </a:lnTo>
                  <a:lnTo>
                    <a:pt x="67550" y="13501"/>
                  </a:lnTo>
                  <a:lnTo>
                    <a:pt x="61816" y="6747"/>
                  </a:lnTo>
                  <a:lnTo>
                    <a:pt x="53123" y="2017"/>
                  </a:lnTo>
                  <a:lnTo>
                    <a:pt x="42354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3437618" y="3595976"/>
              <a:ext cx="80010" cy="421640"/>
            </a:xfrm>
            <a:custGeom>
              <a:avLst/>
              <a:gdLst/>
              <a:ahLst/>
              <a:cxnLst/>
              <a:rect l="l" t="t" r="r" b="b"/>
              <a:pathLst>
                <a:path w="80009" h="421639">
                  <a:moveTo>
                    <a:pt x="19716" y="20679"/>
                  </a:moveTo>
                  <a:lnTo>
                    <a:pt x="17622" y="59369"/>
                  </a:lnTo>
                  <a:lnTo>
                    <a:pt x="15070" y="91440"/>
                  </a:lnTo>
                  <a:lnTo>
                    <a:pt x="12880" y="117151"/>
                  </a:lnTo>
                  <a:lnTo>
                    <a:pt x="9079" y="161450"/>
                  </a:lnTo>
                  <a:lnTo>
                    <a:pt x="5052" y="228948"/>
                  </a:lnTo>
                  <a:lnTo>
                    <a:pt x="2301" y="305404"/>
                  </a:lnTo>
                  <a:lnTo>
                    <a:pt x="481" y="386113"/>
                  </a:lnTo>
                  <a:lnTo>
                    <a:pt x="596" y="389841"/>
                  </a:lnTo>
                  <a:lnTo>
                    <a:pt x="0" y="392166"/>
                  </a:lnTo>
                  <a:lnTo>
                    <a:pt x="37004" y="421243"/>
                  </a:lnTo>
                  <a:lnTo>
                    <a:pt x="45422" y="420018"/>
                  </a:lnTo>
                  <a:lnTo>
                    <a:pt x="52574" y="416154"/>
                  </a:lnTo>
                  <a:lnTo>
                    <a:pt x="56144" y="414144"/>
                  </a:lnTo>
                  <a:lnTo>
                    <a:pt x="59631" y="411704"/>
                  </a:lnTo>
                  <a:lnTo>
                    <a:pt x="60907" y="409855"/>
                  </a:lnTo>
                  <a:lnTo>
                    <a:pt x="39660" y="409855"/>
                  </a:lnTo>
                  <a:lnTo>
                    <a:pt x="30595" y="409390"/>
                  </a:lnTo>
                  <a:lnTo>
                    <a:pt x="24742" y="408395"/>
                  </a:lnTo>
                  <a:lnTo>
                    <a:pt x="19538" y="405767"/>
                  </a:lnTo>
                  <a:lnTo>
                    <a:pt x="16051" y="401830"/>
                  </a:lnTo>
                  <a:lnTo>
                    <a:pt x="12387" y="397747"/>
                  </a:lnTo>
                  <a:lnTo>
                    <a:pt x="17677" y="304849"/>
                  </a:lnTo>
                  <a:lnTo>
                    <a:pt x="19313" y="266074"/>
                  </a:lnTo>
                  <a:lnTo>
                    <a:pt x="21236" y="194352"/>
                  </a:lnTo>
                  <a:lnTo>
                    <a:pt x="21361" y="173441"/>
                  </a:lnTo>
                  <a:lnTo>
                    <a:pt x="21244" y="136789"/>
                  </a:lnTo>
                  <a:lnTo>
                    <a:pt x="20924" y="116855"/>
                  </a:lnTo>
                  <a:lnTo>
                    <a:pt x="20452" y="79701"/>
                  </a:lnTo>
                  <a:lnTo>
                    <a:pt x="20568" y="42988"/>
                  </a:lnTo>
                  <a:lnTo>
                    <a:pt x="20657" y="36222"/>
                  </a:lnTo>
                  <a:lnTo>
                    <a:pt x="20808" y="30878"/>
                  </a:lnTo>
                  <a:lnTo>
                    <a:pt x="21193" y="20858"/>
                  </a:lnTo>
                  <a:lnTo>
                    <a:pt x="21408" y="20858"/>
                  </a:lnTo>
                  <a:lnTo>
                    <a:pt x="20062" y="20795"/>
                  </a:lnTo>
                  <a:lnTo>
                    <a:pt x="19716" y="20679"/>
                  </a:lnTo>
                  <a:close/>
                </a:path>
                <a:path w="80009" h="421639">
                  <a:moveTo>
                    <a:pt x="63897" y="2293"/>
                  </a:moveTo>
                  <a:lnTo>
                    <a:pt x="43579" y="2293"/>
                  </a:lnTo>
                  <a:lnTo>
                    <a:pt x="49317" y="2565"/>
                  </a:lnTo>
                  <a:lnTo>
                    <a:pt x="58537" y="4447"/>
                  </a:lnTo>
                  <a:lnTo>
                    <a:pt x="67143" y="9583"/>
                  </a:lnTo>
                  <a:lnTo>
                    <a:pt x="72684" y="17887"/>
                  </a:lnTo>
                  <a:lnTo>
                    <a:pt x="72702" y="29365"/>
                  </a:lnTo>
                  <a:lnTo>
                    <a:pt x="67904" y="87086"/>
                  </a:lnTo>
                  <a:lnTo>
                    <a:pt x="66873" y="102735"/>
                  </a:lnTo>
                  <a:lnTo>
                    <a:pt x="66004" y="119943"/>
                  </a:lnTo>
                  <a:lnTo>
                    <a:pt x="65337" y="137262"/>
                  </a:lnTo>
                  <a:lnTo>
                    <a:pt x="64825" y="154654"/>
                  </a:lnTo>
                  <a:lnTo>
                    <a:pt x="64540" y="173004"/>
                  </a:lnTo>
                  <a:lnTo>
                    <a:pt x="64561" y="250807"/>
                  </a:lnTo>
                  <a:lnTo>
                    <a:pt x="64377" y="270986"/>
                  </a:lnTo>
                  <a:lnTo>
                    <a:pt x="63226" y="312053"/>
                  </a:lnTo>
                  <a:lnTo>
                    <a:pt x="61149" y="353811"/>
                  </a:lnTo>
                  <a:lnTo>
                    <a:pt x="58385" y="395621"/>
                  </a:lnTo>
                  <a:lnTo>
                    <a:pt x="39660" y="409855"/>
                  </a:lnTo>
                  <a:lnTo>
                    <a:pt x="60907" y="409855"/>
                  </a:lnTo>
                  <a:lnTo>
                    <a:pt x="62081" y="408155"/>
                  </a:lnTo>
                  <a:lnTo>
                    <a:pt x="63464" y="406605"/>
                  </a:lnTo>
                  <a:lnTo>
                    <a:pt x="64532" y="404364"/>
                  </a:lnTo>
                  <a:lnTo>
                    <a:pt x="66333" y="399401"/>
                  </a:lnTo>
                  <a:lnTo>
                    <a:pt x="66008" y="398898"/>
                  </a:lnTo>
                  <a:lnTo>
                    <a:pt x="66500" y="395946"/>
                  </a:lnTo>
                  <a:lnTo>
                    <a:pt x="66830" y="353597"/>
                  </a:lnTo>
                  <a:lnTo>
                    <a:pt x="67826" y="311896"/>
                  </a:lnTo>
                  <a:lnTo>
                    <a:pt x="69699" y="270783"/>
                  </a:lnTo>
                  <a:lnTo>
                    <a:pt x="72656" y="228948"/>
                  </a:lnTo>
                  <a:lnTo>
                    <a:pt x="73980" y="211049"/>
                  </a:lnTo>
                  <a:lnTo>
                    <a:pt x="76756" y="173004"/>
                  </a:lnTo>
                  <a:lnTo>
                    <a:pt x="79166" y="119943"/>
                  </a:lnTo>
                  <a:lnTo>
                    <a:pt x="79631" y="91234"/>
                  </a:lnTo>
                  <a:lnTo>
                    <a:pt x="79591" y="79701"/>
                  </a:lnTo>
                  <a:lnTo>
                    <a:pt x="79172" y="36222"/>
                  </a:lnTo>
                  <a:lnTo>
                    <a:pt x="79086" y="25224"/>
                  </a:lnTo>
                  <a:lnTo>
                    <a:pt x="79034" y="23172"/>
                  </a:lnTo>
                  <a:lnTo>
                    <a:pt x="78739" y="21067"/>
                  </a:lnTo>
                  <a:lnTo>
                    <a:pt x="78761" y="18250"/>
                  </a:lnTo>
                  <a:lnTo>
                    <a:pt x="77599" y="16208"/>
                  </a:lnTo>
                  <a:lnTo>
                    <a:pt x="76081" y="11790"/>
                  </a:lnTo>
                  <a:lnTo>
                    <a:pt x="72741" y="8806"/>
                  </a:lnTo>
                  <a:lnTo>
                    <a:pt x="69673" y="6261"/>
                  </a:lnTo>
                  <a:lnTo>
                    <a:pt x="63897" y="2293"/>
                  </a:lnTo>
                  <a:close/>
                </a:path>
                <a:path w="80009" h="421639">
                  <a:moveTo>
                    <a:pt x="21408" y="20858"/>
                  </a:moveTo>
                  <a:lnTo>
                    <a:pt x="21193" y="20858"/>
                  </a:lnTo>
                  <a:lnTo>
                    <a:pt x="21433" y="21067"/>
                  </a:lnTo>
                  <a:lnTo>
                    <a:pt x="21408" y="20858"/>
                  </a:lnTo>
                  <a:close/>
                </a:path>
                <a:path w="80009" h="421639">
                  <a:moveTo>
                    <a:pt x="49611" y="0"/>
                  </a:moveTo>
                  <a:lnTo>
                    <a:pt x="19224" y="16931"/>
                  </a:lnTo>
                  <a:lnTo>
                    <a:pt x="20062" y="20795"/>
                  </a:lnTo>
                  <a:lnTo>
                    <a:pt x="21400" y="20795"/>
                  </a:lnTo>
                  <a:lnTo>
                    <a:pt x="21042" y="17887"/>
                  </a:lnTo>
                  <a:lnTo>
                    <a:pt x="20970" y="16931"/>
                  </a:lnTo>
                  <a:lnTo>
                    <a:pt x="24648" y="12010"/>
                  </a:lnTo>
                  <a:lnTo>
                    <a:pt x="26344" y="9329"/>
                  </a:lnTo>
                  <a:lnTo>
                    <a:pt x="29768" y="7057"/>
                  </a:lnTo>
                  <a:lnTo>
                    <a:pt x="33841" y="4994"/>
                  </a:lnTo>
                  <a:lnTo>
                    <a:pt x="38114" y="3214"/>
                  </a:lnTo>
                  <a:lnTo>
                    <a:pt x="43579" y="2293"/>
                  </a:lnTo>
                  <a:lnTo>
                    <a:pt x="63897" y="2293"/>
                  </a:lnTo>
                  <a:lnTo>
                    <a:pt x="63181" y="1800"/>
                  </a:lnTo>
                  <a:lnTo>
                    <a:pt x="55568" y="167"/>
                  </a:lnTo>
                  <a:lnTo>
                    <a:pt x="49611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3381352" y="3882887"/>
              <a:ext cx="167062" cy="18130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3402712" y="3904477"/>
              <a:ext cx="83850" cy="86049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14076741" y="3319050"/>
              <a:ext cx="339725" cy="283210"/>
            </a:xfrm>
            <a:custGeom>
              <a:avLst/>
              <a:gdLst/>
              <a:ahLst/>
              <a:cxnLst/>
              <a:rect l="l" t="t" r="r" b="b"/>
              <a:pathLst>
                <a:path w="339725" h="283210">
                  <a:moveTo>
                    <a:pt x="33357" y="0"/>
                  </a:moveTo>
                  <a:lnTo>
                    <a:pt x="2071" y="21754"/>
                  </a:lnTo>
                  <a:lnTo>
                    <a:pt x="0" y="31437"/>
                  </a:lnTo>
                  <a:lnTo>
                    <a:pt x="1397" y="40186"/>
                  </a:lnTo>
                  <a:lnTo>
                    <a:pt x="6304" y="46885"/>
                  </a:lnTo>
                  <a:lnTo>
                    <a:pt x="298055" y="279464"/>
                  </a:lnTo>
                  <a:lnTo>
                    <a:pt x="305724" y="282751"/>
                  </a:lnTo>
                  <a:lnTo>
                    <a:pt x="314579" y="282155"/>
                  </a:lnTo>
                  <a:lnTo>
                    <a:pt x="323553" y="277971"/>
                  </a:lnTo>
                  <a:lnTo>
                    <a:pt x="331582" y="270491"/>
                  </a:lnTo>
                  <a:lnTo>
                    <a:pt x="337083" y="260991"/>
                  </a:lnTo>
                  <a:lnTo>
                    <a:pt x="339155" y="251300"/>
                  </a:lnTo>
                  <a:lnTo>
                    <a:pt x="337761" y="242540"/>
                  </a:lnTo>
                  <a:lnTo>
                    <a:pt x="332860" y="235832"/>
                  </a:lnTo>
                  <a:lnTo>
                    <a:pt x="40984" y="3284"/>
                  </a:lnTo>
                  <a:lnTo>
                    <a:pt x="33357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4075911" y="3315820"/>
              <a:ext cx="344805" cy="292735"/>
            </a:xfrm>
            <a:custGeom>
              <a:avLst/>
              <a:gdLst/>
              <a:ahLst/>
              <a:cxnLst/>
              <a:rect l="l" t="t" r="r" b="b"/>
              <a:pathLst>
                <a:path w="344805" h="292735">
                  <a:moveTo>
                    <a:pt x="32870" y="0"/>
                  </a:moveTo>
                  <a:lnTo>
                    <a:pt x="586" y="29568"/>
                  </a:lnTo>
                  <a:lnTo>
                    <a:pt x="0" y="36354"/>
                  </a:lnTo>
                  <a:lnTo>
                    <a:pt x="955" y="41998"/>
                  </a:lnTo>
                  <a:lnTo>
                    <a:pt x="3279" y="48783"/>
                  </a:lnTo>
                  <a:lnTo>
                    <a:pt x="6860" y="50459"/>
                  </a:lnTo>
                  <a:lnTo>
                    <a:pt x="6588" y="50616"/>
                  </a:lnTo>
                  <a:lnTo>
                    <a:pt x="14507" y="57015"/>
                  </a:lnTo>
                  <a:lnTo>
                    <a:pt x="23877" y="64729"/>
                  </a:lnTo>
                  <a:lnTo>
                    <a:pt x="43875" y="81540"/>
                  </a:lnTo>
                  <a:lnTo>
                    <a:pt x="101433" y="132356"/>
                  </a:lnTo>
                  <a:lnTo>
                    <a:pt x="113119" y="142508"/>
                  </a:lnTo>
                  <a:lnTo>
                    <a:pt x="165371" y="186147"/>
                  </a:lnTo>
                  <a:lnTo>
                    <a:pt x="224833" y="233469"/>
                  </a:lnTo>
                  <a:lnTo>
                    <a:pt x="289072" y="283164"/>
                  </a:lnTo>
                  <a:lnTo>
                    <a:pt x="292160" y="285321"/>
                  </a:lnTo>
                  <a:lnTo>
                    <a:pt x="293689" y="287205"/>
                  </a:lnTo>
                  <a:lnTo>
                    <a:pt x="298621" y="289792"/>
                  </a:lnTo>
                  <a:lnTo>
                    <a:pt x="302987" y="292032"/>
                  </a:lnTo>
                  <a:lnTo>
                    <a:pt x="307783" y="292493"/>
                  </a:lnTo>
                  <a:lnTo>
                    <a:pt x="320872" y="290954"/>
                  </a:lnTo>
                  <a:lnTo>
                    <a:pt x="328379" y="286096"/>
                  </a:lnTo>
                  <a:lnTo>
                    <a:pt x="333677" y="280515"/>
                  </a:lnTo>
                  <a:lnTo>
                    <a:pt x="305511" y="280515"/>
                  </a:lnTo>
                  <a:lnTo>
                    <a:pt x="303375" y="278148"/>
                  </a:lnTo>
                  <a:lnTo>
                    <a:pt x="234393" y="221480"/>
                  </a:lnTo>
                  <a:lnTo>
                    <a:pt x="204198" y="197107"/>
                  </a:lnTo>
                  <a:lnTo>
                    <a:pt x="147194" y="152546"/>
                  </a:lnTo>
                  <a:lnTo>
                    <a:pt x="108336" y="123691"/>
                  </a:lnTo>
                  <a:lnTo>
                    <a:pt x="45966" y="78915"/>
                  </a:lnTo>
                  <a:lnTo>
                    <a:pt x="19597" y="59083"/>
                  </a:lnTo>
                  <a:lnTo>
                    <a:pt x="14199" y="54850"/>
                  </a:lnTo>
                  <a:lnTo>
                    <a:pt x="7689" y="49611"/>
                  </a:lnTo>
                  <a:lnTo>
                    <a:pt x="7897" y="49453"/>
                  </a:lnTo>
                  <a:lnTo>
                    <a:pt x="4316" y="47412"/>
                  </a:lnTo>
                  <a:lnTo>
                    <a:pt x="2557" y="41538"/>
                  </a:lnTo>
                  <a:lnTo>
                    <a:pt x="1394" y="38522"/>
                  </a:lnTo>
                  <a:lnTo>
                    <a:pt x="25828" y="5887"/>
                  </a:lnTo>
                  <a:lnTo>
                    <a:pt x="45917" y="5887"/>
                  </a:lnTo>
                  <a:lnTo>
                    <a:pt x="43812" y="4387"/>
                  </a:lnTo>
                  <a:lnTo>
                    <a:pt x="41760" y="3277"/>
                  </a:lnTo>
                  <a:lnTo>
                    <a:pt x="39666" y="1706"/>
                  </a:lnTo>
                  <a:lnTo>
                    <a:pt x="37404" y="1413"/>
                  </a:lnTo>
                  <a:lnTo>
                    <a:pt x="32870" y="0"/>
                  </a:lnTo>
                  <a:close/>
                </a:path>
                <a:path w="344805" h="292735">
                  <a:moveTo>
                    <a:pt x="45917" y="5887"/>
                  </a:moveTo>
                  <a:lnTo>
                    <a:pt x="25828" y="5887"/>
                  </a:lnTo>
                  <a:lnTo>
                    <a:pt x="35789" y="6369"/>
                  </a:lnTo>
                  <a:lnTo>
                    <a:pt x="44964" y="13120"/>
                  </a:lnTo>
                  <a:lnTo>
                    <a:pt x="88261" y="51024"/>
                  </a:lnTo>
                  <a:lnTo>
                    <a:pt x="127065" y="82909"/>
                  </a:lnTo>
                  <a:lnTo>
                    <a:pt x="218141" y="151114"/>
                  </a:lnTo>
                  <a:lnTo>
                    <a:pt x="234305" y="163271"/>
                  </a:lnTo>
                  <a:lnTo>
                    <a:pt x="266695" y="188622"/>
                  </a:lnTo>
                  <a:lnTo>
                    <a:pt x="299002" y="215060"/>
                  </a:lnTo>
                  <a:lnTo>
                    <a:pt x="331144" y="242243"/>
                  </a:lnTo>
                  <a:lnTo>
                    <a:pt x="334896" y="249080"/>
                  </a:lnTo>
                  <a:lnTo>
                    <a:pt x="334780" y="257390"/>
                  </a:lnTo>
                  <a:lnTo>
                    <a:pt x="305511" y="280515"/>
                  </a:lnTo>
                  <a:lnTo>
                    <a:pt x="333677" y="280515"/>
                  </a:lnTo>
                  <a:lnTo>
                    <a:pt x="344787" y="250819"/>
                  </a:lnTo>
                  <a:lnTo>
                    <a:pt x="343405" y="246694"/>
                  </a:lnTo>
                  <a:lnTo>
                    <a:pt x="342965" y="244673"/>
                  </a:lnTo>
                  <a:lnTo>
                    <a:pt x="341803" y="242516"/>
                  </a:lnTo>
                  <a:lnTo>
                    <a:pt x="340421" y="240421"/>
                  </a:lnTo>
                  <a:lnTo>
                    <a:pt x="338934" y="238076"/>
                  </a:lnTo>
                  <a:lnTo>
                    <a:pt x="338327" y="238076"/>
                  </a:lnTo>
                  <a:lnTo>
                    <a:pt x="336222" y="235888"/>
                  </a:lnTo>
                  <a:lnTo>
                    <a:pt x="319308" y="223313"/>
                  </a:lnTo>
                  <a:lnTo>
                    <a:pt x="285931" y="197846"/>
                  </a:lnTo>
                  <a:lnTo>
                    <a:pt x="253390" y="172122"/>
                  </a:lnTo>
                  <a:lnTo>
                    <a:pt x="222148" y="146078"/>
                  </a:lnTo>
                  <a:lnTo>
                    <a:pt x="163321" y="95530"/>
                  </a:lnTo>
                  <a:lnTo>
                    <a:pt x="149222" y="83808"/>
                  </a:lnTo>
                  <a:lnTo>
                    <a:pt x="108498" y="51533"/>
                  </a:lnTo>
                  <a:lnTo>
                    <a:pt x="48932" y="8093"/>
                  </a:lnTo>
                  <a:lnTo>
                    <a:pt x="47236" y="6827"/>
                  </a:lnTo>
                  <a:lnTo>
                    <a:pt x="45917" y="5887"/>
                  </a:lnTo>
                  <a:close/>
                </a:path>
                <a:path w="344805" h="292735">
                  <a:moveTo>
                    <a:pt x="7666" y="49592"/>
                  </a:moveTo>
                  <a:close/>
                </a:path>
                <a:path w="344805" h="292735">
                  <a:moveTo>
                    <a:pt x="7792" y="49516"/>
                  </a:moveTo>
                  <a:lnTo>
                    <a:pt x="7572" y="49516"/>
                  </a:lnTo>
                  <a:lnTo>
                    <a:pt x="7792" y="49516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4288098" y="3479485"/>
              <a:ext cx="167056" cy="18133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4309458" y="3501087"/>
              <a:ext cx="83850" cy="86060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3268709" y="1978699"/>
              <a:ext cx="132080" cy="407034"/>
            </a:xfrm>
            <a:custGeom>
              <a:avLst/>
              <a:gdLst/>
              <a:ahLst/>
              <a:cxnLst/>
              <a:rect l="l" t="t" r="r" b="b"/>
              <a:pathLst>
                <a:path w="132080" h="407035">
                  <a:moveTo>
                    <a:pt x="33960" y="0"/>
                  </a:moveTo>
                  <a:lnTo>
                    <a:pt x="480" y="18297"/>
                  </a:lnTo>
                  <a:lnTo>
                    <a:pt x="0" y="26600"/>
                  </a:lnTo>
                  <a:lnTo>
                    <a:pt x="77243" y="391678"/>
                  </a:lnTo>
                  <a:lnTo>
                    <a:pt x="81053" y="399066"/>
                  </a:lnTo>
                  <a:lnTo>
                    <a:pt x="88248" y="404229"/>
                  </a:lnTo>
                  <a:lnTo>
                    <a:pt x="97822" y="406708"/>
                  </a:lnTo>
                  <a:lnTo>
                    <a:pt x="108771" y="406044"/>
                  </a:lnTo>
                  <a:lnTo>
                    <a:pt x="119047" y="402205"/>
                  </a:lnTo>
                  <a:lnTo>
                    <a:pt x="126797" y="396049"/>
                  </a:lnTo>
                  <a:lnTo>
                    <a:pt x="131279" y="388406"/>
                  </a:lnTo>
                  <a:lnTo>
                    <a:pt x="131755" y="380108"/>
                  </a:lnTo>
                  <a:lnTo>
                    <a:pt x="54553" y="15051"/>
                  </a:lnTo>
                  <a:lnTo>
                    <a:pt x="50741" y="7647"/>
                  </a:lnTo>
                  <a:lnTo>
                    <a:pt x="43541" y="2478"/>
                  </a:lnTo>
                  <a:lnTo>
                    <a:pt x="33960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3264052" y="1972329"/>
              <a:ext cx="139065" cy="415925"/>
            </a:xfrm>
            <a:custGeom>
              <a:avLst/>
              <a:gdLst/>
              <a:ahLst/>
              <a:cxnLst/>
              <a:rect l="l" t="t" r="r" b="b"/>
              <a:pathLst>
                <a:path w="139065" h="415925">
                  <a:moveTo>
                    <a:pt x="38658" y="0"/>
                  </a:moveTo>
                  <a:lnTo>
                    <a:pt x="3528" y="16805"/>
                  </a:lnTo>
                  <a:lnTo>
                    <a:pt x="1989" y="20889"/>
                  </a:lnTo>
                  <a:lnTo>
                    <a:pt x="1047" y="22679"/>
                  </a:lnTo>
                  <a:lnTo>
                    <a:pt x="544" y="25172"/>
                  </a:lnTo>
                  <a:lnTo>
                    <a:pt x="314" y="27601"/>
                  </a:lnTo>
                  <a:lnTo>
                    <a:pt x="0" y="30396"/>
                  </a:lnTo>
                  <a:lnTo>
                    <a:pt x="429" y="30752"/>
                  </a:lnTo>
                  <a:lnTo>
                    <a:pt x="691" y="33789"/>
                  </a:lnTo>
                  <a:lnTo>
                    <a:pt x="5749" y="54251"/>
                  </a:lnTo>
                  <a:lnTo>
                    <a:pt x="15277" y="95113"/>
                  </a:lnTo>
                  <a:lnTo>
                    <a:pt x="23996" y="135688"/>
                  </a:lnTo>
                  <a:lnTo>
                    <a:pt x="31566" y="175642"/>
                  </a:lnTo>
                  <a:lnTo>
                    <a:pt x="38288" y="214586"/>
                  </a:lnTo>
                  <a:lnTo>
                    <a:pt x="41519" y="233553"/>
                  </a:lnTo>
                  <a:lnTo>
                    <a:pt x="44786" y="252088"/>
                  </a:lnTo>
                  <a:lnTo>
                    <a:pt x="55411" y="304567"/>
                  </a:lnTo>
                  <a:lnTo>
                    <a:pt x="77421" y="392260"/>
                  </a:lnTo>
                  <a:lnTo>
                    <a:pt x="78543" y="396668"/>
                  </a:lnTo>
                  <a:lnTo>
                    <a:pt x="79023" y="398406"/>
                  </a:lnTo>
                  <a:lnTo>
                    <a:pt x="79903" y="400595"/>
                  </a:lnTo>
                  <a:lnTo>
                    <a:pt x="80489" y="403076"/>
                  </a:lnTo>
                  <a:lnTo>
                    <a:pt x="82060" y="404814"/>
                  </a:lnTo>
                  <a:lnTo>
                    <a:pt x="84657" y="408772"/>
                  </a:lnTo>
                  <a:lnTo>
                    <a:pt x="88636" y="410814"/>
                  </a:lnTo>
                  <a:lnTo>
                    <a:pt x="92206" y="412531"/>
                  </a:lnTo>
                  <a:lnTo>
                    <a:pt x="99567" y="415306"/>
                  </a:lnTo>
                  <a:lnTo>
                    <a:pt x="107357" y="415065"/>
                  </a:lnTo>
                  <a:lnTo>
                    <a:pt x="113190" y="413767"/>
                  </a:lnTo>
                  <a:lnTo>
                    <a:pt x="119255" y="411590"/>
                  </a:lnTo>
                  <a:lnTo>
                    <a:pt x="103451" y="411590"/>
                  </a:lnTo>
                  <a:lnTo>
                    <a:pt x="93868" y="408687"/>
                  </a:lnTo>
                  <a:lnTo>
                    <a:pt x="86473" y="401974"/>
                  </a:lnTo>
                  <a:lnTo>
                    <a:pt x="83672" y="390930"/>
                  </a:lnTo>
                  <a:lnTo>
                    <a:pt x="74395" y="334125"/>
                  </a:lnTo>
                  <a:lnTo>
                    <a:pt x="71464" y="318028"/>
                  </a:lnTo>
                  <a:lnTo>
                    <a:pt x="60919" y="267394"/>
                  </a:lnTo>
                  <a:lnTo>
                    <a:pt x="47503" y="212650"/>
                  </a:lnTo>
                  <a:lnTo>
                    <a:pt x="37861" y="174321"/>
                  </a:lnTo>
                  <a:lnTo>
                    <a:pt x="28573" y="134727"/>
                  </a:lnTo>
                  <a:lnTo>
                    <a:pt x="20120" y="94105"/>
                  </a:lnTo>
                  <a:lnTo>
                    <a:pt x="12301" y="52857"/>
                  </a:lnTo>
                  <a:lnTo>
                    <a:pt x="8617" y="32114"/>
                  </a:lnTo>
                  <a:lnTo>
                    <a:pt x="10095" y="24458"/>
                  </a:lnTo>
                  <a:lnTo>
                    <a:pt x="15486" y="18134"/>
                  </a:lnTo>
                  <a:lnTo>
                    <a:pt x="23351" y="13771"/>
                  </a:lnTo>
                  <a:lnTo>
                    <a:pt x="32250" y="11999"/>
                  </a:lnTo>
                  <a:lnTo>
                    <a:pt x="38155" y="11559"/>
                  </a:lnTo>
                  <a:lnTo>
                    <a:pt x="61976" y="11559"/>
                  </a:lnTo>
                  <a:lnTo>
                    <a:pt x="58595" y="8219"/>
                  </a:lnTo>
                  <a:lnTo>
                    <a:pt x="54951" y="5790"/>
                  </a:lnTo>
                  <a:lnTo>
                    <a:pt x="47516" y="1088"/>
                  </a:lnTo>
                  <a:lnTo>
                    <a:pt x="38658" y="0"/>
                  </a:lnTo>
                  <a:close/>
                </a:path>
                <a:path w="139065" h="415925">
                  <a:moveTo>
                    <a:pt x="135409" y="386480"/>
                  </a:moveTo>
                  <a:lnTo>
                    <a:pt x="136906" y="390344"/>
                  </a:lnTo>
                  <a:lnTo>
                    <a:pt x="134477" y="396040"/>
                  </a:lnTo>
                  <a:lnTo>
                    <a:pt x="133493" y="399055"/>
                  </a:lnTo>
                  <a:lnTo>
                    <a:pt x="103451" y="411590"/>
                  </a:lnTo>
                  <a:lnTo>
                    <a:pt x="119255" y="411590"/>
                  </a:lnTo>
                  <a:lnTo>
                    <a:pt x="138508" y="389935"/>
                  </a:lnTo>
                  <a:lnTo>
                    <a:pt x="136924" y="386679"/>
                  </a:lnTo>
                  <a:lnTo>
                    <a:pt x="135681" y="386679"/>
                  </a:lnTo>
                  <a:lnTo>
                    <a:pt x="135409" y="386480"/>
                  </a:lnTo>
                  <a:close/>
                </a:path>
                <a:path w="139065" h="415925">
                  <a:moveTo>
                    <a:pt x="61976" y="11559"/>
                  </a:moveTo>
                  <a:lnTo>
                    <a:pt x="38155" y="11559"/>
                  </a:lnTo>
                  <a:lnTo>
                    <a:pt x="43852" y="12858"/>
                  </a:lnTo>
                  <a:lnTo>
                    <a:pt x="52731" y="18879"/>
                  </a:lnTo>
                  <a:lnTo>
                    <a:pt x="70029" y="109724"/>
                  </a:lnTo>
                  <a:lnTo>
                    <a:pt x="77851" y="147724"/>
                  </a:lnTo>
                  <a:lnTo>
                    <a:pt x="93518" y="218360"/>
                  </a:lnTo>
                  <a:lnTo>
                    <a:pt x="105133" y="265323"/>
                  </a:lnTo>
                  <a:lnTo>
                    <a:pt x="112583" y="293195"/>
                  </a:lnTo>
                  <a:lnTo>
                    <a:pt x="119178" y="318249"/>
                  </a:lnTo>
                  <a:lnTo>
                    <a:pt x="122089" y="329215"/>
                  </a:lnTo>
                  <a:lnTo>
                    <a:pt x="124765" y="339553"/>
                  </a:lnTo>
                  <a:lnTo>
                    <a:pt x="127043" y="349015"/>
                  </a:lnTo>
                  <a:lnTo>
                    <a:pt x="130458" y="363050"/>
                  </a:lnTo>
                  <a:lnTo>
                    <a:pt x="132497" y="371652"/>
                  </a:lnTo>
                  <a:lnTo>
                    <a:pt x="133968" y="378351"/>
                  </a:lnTo>
                  <a:lnTo>
                    <a:pt x="135681" y="386679"/>
                  </a:lnTo>
                  <a:lnTo>
                    <a:pt x="136924" y="386679"/>
                  </a:lnTo>
                  <a:lnTo>
                    <a:pt x="136791" y="386407"/>
                  </a:lnTo>
                  <a:lnTo>
                    <a:pt x="137138" y="386407"/>
                  </a:lnTo>
                  <a:lnTo>
                    <a:pt x="136592" y="383826"/>
                  </a:lnTo>
                  <a:lnTo>
                    <a:pt x="128075" y="338852"/>
                  </a:lnTo>
                  <a:lnTo>
                    <a:pt x="124530" y="316885"/>
                  </a:lnTo>
                  <a:lnTo>
                    <a:pt x="120440" y="291525"/>
                  </a:lnTo>
                  <a:lnTo>
                    <a:pt x="113368" y="247751"/>
                  </a:lnTo>
                  <a:lnTo>
                    <a:pt x="100838" y="180851"/>
                  </a:lnTo>
                  <a:lnTo>
                    <a:pt x="85034" y="106562"/>
                  </a:lnTo>
                  <a:lnTo>
                    <a:pt x="67097" y="27329"/>
                  </a:lnTo>
                  <a:lnTo>
                    <a:pt x="66102" y="23674"/>
                  </a:lnTo>
                  <a:lnTo>
                    <a:pt x="66102" y="21297"/>
                  </a:lnTo>
                  <a:lnTo>
                    <a:pt x="62060" y="11643"/>
                  </a:lnTo>
                  <a:close/>
                </a:path>
                <a:path w="139065" h="415925">
                  <a:moveTo>
                    <a:pt x="137138" y="386407"/>
                  </a:moveTo>
                  <a:lnTo>
                    <a:pt x="136791" y="386407"/>
                  </a:lnTo>
                  <a:lnTo>
                    <a:pt x="137147" y="386448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3215984" y="1914643"/>
              <a:ext cx="155744" cy="16864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276464" y="1934223"/>
              <a:ext cx="38417" cy="4001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3236895" y="1934213"/>
              <a:ext cx="77987" cy="80039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3841209" y="3508060"/>
              <a:ext cx="218440" cy="378460"/>
            </a:xfrm>
            <a:custGeom>
              <a:avLst/>
              <a:gdLst/>
              <a:ahLst/>
              <a:cxnLst/>
              <a:rect l="l" t="t" r="r" b="b"/>
              <a:pathLst>
                <a:path w="218440" h="378460">
                  <a:moveTo>
                    <a:pt x="37818" y="53"/>
                  </a:moveTo>
                  <a:lnTo>
                    <a:pt x="2475" y="17463"/>
                  </a:lnTo>
                  <a:lnTo>
                    <a:pt x="0" y="25985"/>
                  </a:lnTo>
                  <a:lnTo>
                    <a:pt x="1596" y="34151"/>
                  </a:lnTo>
                  <a:lnTo>
                    <a:pt x="166397" y="368937"/>
                  </a:lnTo>
                  <a:lnTo>
                    <a:pt x="171937" y="375147"/>
                  </a:lnTo>
                  <a:lnTo>
                    <a:pt x="180196" y="378379"/>
                  </a:lnTo>
                  <a:lnTo>
                    <a:pt x="190087" y="378434"/>
                  </a:lnTo>
                  <a:lnTo>
                    <a:pt x="200522" y="375114"/>
                  </a:lnTo>
                  <a:lnTo>
                    <a:pt x="209536" y="368845"/>
                  </a:lnTo>
                  <a:lnTo>
                    <a:pt x="215535" y="360964"/>
                  </a:lnTo>
                  <a:lnTo>
                    <a:pt x="218007" y="352458"/>
                  </a:lnTo>
                  <a:lnTo>
                    <a:pt x="216437" y="344309"/>
                  </a:lnTo>
                  <a:lnTo>
                    <a:pt x="51573" y="9523"/>
                  </a:lnTo>
                  <a:lnTo>
                    <a:pt x="46069" y="3294"/>
                  </a:lnTo>
                  <a:lnTo>
                    <a:pt x="37818" y="53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839879" y="3505194"/>
              <a:ext cx="224154" cy="387350"/>
            </a:xfrm>
            <a:custGeom>
              <a:avLst/>
              <a:gdLst/>
              <a:ahLst/>
              <a:cxnLst/>
              <a:rect l="l" t="t" r="r" b="b"/>
              <a:pathLst>
                <a:path w="224155" h="387350">
                  <a:moveTo>
                    <a:pt x="31548" y="0"/>
                  </a:moveTo>
                  <a:lnTo>
                    <a:pt x="848" y="27025"/>
                  </a:lnTo>
                  <a:lnTo>
                    <a:pt x="0" y="34145"/>
                  </a:lnTo>
                  <a:lnTo>
                    <a:pt x="2544" y="37192"/>
                  </a:lnTo>
                  <a:lnTo>
                    <a:pt x="2209" y="37244"/>
                  </a:lnTo>
                  <a:lnTo>
                    <a:pt x="18774" y="72427"/>
                  </a:lnTo>
                  <a:lnTo>
                    <a:pt x="31600" y="101543"/>
                  </a:lnTo>
                  <a:lnTo>
                    <a:pt x="41845" y="125118"/>
                  </a:lnTo>
                  <a:lnTo>
                    <a:pt x="59432" y="165785"/>
                  </a:lnTo>
                  <a:lnTo>
                    <a:pt x="88098" y="227550"/>
                  </a:lnTo>
                  <a:lnTo>
                    <a:pt x="121734" y="295676"/>
                  </a:lnTo>
                  <a:lnTo>
                    <a:pt x="158612" y="368041"/>
                  </a:lnTo>
                  <a:lnTo>
                    <a:pt x="160497" y="371308"/>
                  </a:lnTo>
                  <a:lnTo>
                    <a:pt x="161094" y="373622"/>
                  </a:lnTo>
                  <a:lnTo>
                    <a:pt x="188371" y="387327"/>
                  </a:lnTo>
                  <a:lnTo>
                    <a:pt x="194521" y="386362"/>
                  </a:lnTo>
                  <a:lnTo>
                    <a:pt x="200422" y="384480"/>
                  </a:lnTo>
                  <a:lnTo>
                    <a:pt x="207501" y="381621"/>
                  </a:lnTo>
                  <a:lnTo>
                    <a:pt x="214339" y="376595"/>
                  </a:lnTo>
                  <a:lnTo>
                    <a:pt x="214510" y="376334"/>
                  </a:lnTo>
                  <a:lnTo>
                    <a:pt x="184737" y="376334"/>
                  </a:lnTo>
                  <a:lnTo>
                    <a:pt x="179816" y="374501"/>
                  </a:lnTo>
                  <a:lnTo>
                    <a:pt x="174622" y="372658"/>
                  </a:lnTo>
                  <a:lnTo>
                    <a:pt x="173743" y="369569"/>
                  </a:lnTo>
                  <a:lnTo>
                    <a:pt x="170329" y="362271"/>
                  </a:lnTo>
                  <a:lnTo>
                    <a:pt x="135482" y="288912"/>
                  </a:lnTo>
                  <a:lnTo>
                    <a:pt x="118535" y="253992"/>
                  </a:lnTo>
                  <a:lnTo>
                    <a:pt x="85931" y="189410"/>
                  </a:lnTo>
                  <a:lnTo>
                    <a:pt x="63082" y="146750"/>
                  </a:lnTo>
                  <a:lnTo>
                    <a:pt x="49021" y="121567"/>
                  </a:lnTo>
                  <a:lnTo>
                    <a:pt x="36574" y="99091"/>
                  </a:lnTo>
                  <a:lnTo>
                    <a:pt x="14477" y="58280"/>
                  </a:lnTo>
                  <a:lnTo>
                    <a:pt x="3601" y="36689"/>
                  </a:lnTo>
                  <a:lnTo>
                    <a:pt x="3845" y="36689"/>
                  </a:lnTo>
                  <a:lnTo>
                    <a:pt x="1507" y="33381"/>
                  </a:lnTo>
                  <a:lnTo>
                    <a:pt x="2450" y="27266"/>
                  </a:lnTo>
                  <a:lnTo>
                    <a:pt x="2659" y="24103"/>
                  </a:lnTo>
                  <a:lnTo>
                    <a:pt x="4649" y="20501"/>
                  </a:lnTo>
                  <a:lnTo>
                    <a:pt x="28678" y="4567"/>
                  </a:lnTo>
                  <a:lnTo>
                    <a:pt x="49661" y="4567"/>
                  </a:lnTo>
                  <a:lnTo>
                    <a:pt x="47611" y="2701"/>
                  </a:lnTo>
                  <a:lnTo>
                    <a:pt x="43244" y="1622"/>
                  </a:lnTo>
                  <a:lnTo>
                    <a:pt x="39380" y="848"/>
                  </a:lnTo>
                  <a:lnTo>
                    <a:pt x="31548" y="0"/>
                  </a:lnTo>
                  <a:close/>
                </a:path>
                <a:path w="224155" h="387350">
                  <a:moveTo>
                    <a:pt x="49661" y="4567"/>
                  </a:moveTo>
                  <a:lnTo>
                    <a:pt x="28678" y="4567"/>
                  </a:lnTo>
                  <a:lnTo>
                    <a:pt x="38689" y="5015"/>
                  </a:lnTo>
                  <a:lnTo>
                    <a:pt x="47499" y="9688"/>
                  </a:lnTo>
                  <a:lnTo>
                    <a:pt x="52909" y="19674"/>
                  </a:lnTo>
                  <a:lnTo>
                    <a:pt x="75945" y="72427"/>
                  </a:lnTo>
                  <a:lnTo>
                    <a:pt x="82660" y="87112"/>
                  </a:lnTo>
                  <a:lnTo>
                    <a:pt x="105503" y="133824"/>
                  </a:lnTo>
                  <a:lnTo>
                    <a:pt x="131980" y="183578"/>
                  </a:lnTo>
                  <a:lnTo>
                    <a:pt x="141273" y="200852"/>
                  </a:lnTo>
                  <a:lnTo>
                    <a:pt x="160194" y="236219"/>
                  </a:lnTo>
                  <a:lnTo>
                    <a:pt x="178675" y="272913"/>
                  </a:lnTo>
                  <a:lnTo>
                    <a:pt x="196640" y="310644"/>
                  </a:lnTo>
                  <a:lnTo>
                    <a:pt x="214119" y="348973"/>
                  </a:lnTo>
                  <a:lnTo>
                    <a:pt x="214590" y="356741"/>
                  </a:lnTo>
                  <a:lnTo>
                    <a:pt x="210947" y="364197"/>
                  </a:lnTo>
                  <a:lnTo>
                    <a:pt x="204417" y="370370"/>
                  </a:lnTo>
                  <a:lnTo>
                    <a:pt x="196224" y="374292"/>
                  </a:lnTo>
                  <a:lnTo>
                    <a:pt x="190591" y="376156"/>
                  </a:lnTo>
                  <a:lnTo>
                    <a:pt x="184737" y="376334"/>
                  </a:lnTo>
                  <a:lnTo>
                    <a:pt x="214510" y="376334"/>
                  </a:lnTo>
                  <a:lnTo>
                    <a:pt x="218932" y="369569"/>
                  </a:lnTo>
                  <a:lnTo>
                    <a:pt x="220967" y="366323"/>
                  </a:lnTo>
                  <a:lnTo>
                    <a:pt x="222830" y="362533"/>
                  </a:lnTo>
                  <a:lnTo>
                    <a:pt x="223333" y="358219"/>
                  </a:lnTo>
                  <a:lnTo>
                    <a:pt x="223658" y="356741"/>
                  </a:lnTo>
                  <a:lnTo>
                    <a:pt x="223668" y="353737"/>
                  </a:lnTo>
                  <a:lnTo>
                    <a:pt x="223281" y="351277"/>
                  </a:lnTo>
                  <a:lnTo>
                    <a:pt x="222956" y="348502"/>
                  </a:lnTo>
                  <a:lnTo>
                    <a:pt x="222401" y="348240"/>
                  </a:lnTo>
                  <a:lnTo>
                    <a:pt x="221417" y="345371"/>
                  </a:lnTo>
                  <a:lnTo>
                    <a:pt x="211471" y="326786"/>
                  </a:lnTo>
                  <a:lnTo>
                    <a:pt x="192152" y="289525"/>
                  </a:lnTo>
                  <a:lnTo>
                    <a:pt x="173708" y="252372"/>
                  </a:lnTo>
                  <a:lnTo>
                    <a:pt x="156531" y="215501"/>
                  </a:lnTo>
                  <a:lnTo>
                    <a:pt x="140406" y="179388"/>
                  </a:lnTo>
                  <a:lnTo>
                    <a:pt x="132598" y="161811"/>
                  </a:lnTo>
                  <a:lnTo>
                    <a:pt x="124860" y="144658"/>
                  </a:lnTo>
                  <a:lnTo>
                    <a:pt x="101642" y="96426"/>
                  </a:lnTo>
                  <a:lnTo>
                    <a:pt x="69634" y="36689"/>
                  </a:lnTo>
                  <a:lnTo>
                    <a:pt x="58607" y="16753"/>
                  </a:lnTo>
                  <a:lnTo>
                    <a:pt x="57663" y="14962"/>
                  </a:lnTo>
                  <a:lnTo>
                    <a:pt x="55621" y="11308"/>
                  </a:lnTo>
                  <a:lnTo>
                    <a:pt x="54186" y="9413"/>
                  </a:lnTo>
                  <a:lnTo>
                    <a:pt x="53024" y="7151"/>
                  </a:lnTo>
                  <a:lnTo>
                    <a:pt x="51097" y="5874"/>
                  </a:lnTo>
                  <a:lnTo>
                    <a:pt x="49661" y="4567"/>
                  </a:lnTo>
                  <a:close/>
                </a:path>
                <a:path w="224155" h="387350">
                  <a:moveTo>
                    <a:pt x="3845" y="36689"/>
                  </a:moveTo>
                  <a:lnTo>
                    <a:pt x="3601" y="36689"/>
                  </a:lnTo>
                  <a:lnTo>
                    <a:pt x="3926" y="36805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3988714" y="3844417"/>
              <a:ext cx="157335" cy="16823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4048169" y="3911493"/>
              <a:ext cx="77997" cy="79955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14148719" y="2623645"/>
              <a:ext cx="377825" cy="127635"/>
            </a:xfrm>
            <a:custGeom>
              <a:avLst/>
              <a:gdLst/>
              <a:ahLst/>
              <a:cxnLst/>
              <a:rect l="l" t="t" r="r" b="b"/>
              <a:pathLst>
                <a:path w="377825" h="127635">
                  <a:moveTo>
                    <a:pt x="352171" y="0"/>
                  </a:moveTo>
                  <a:lnTo>
                    <a:pt x="13689" y="77097"/>
                  </a:lnTo>
                  <a:lnTo>
                    <a:pt x="6867" y="80738"/>
                  </a:lnTo>
                  <a:lnTo>
                    <a:pt x="2170" y="87509"/>
                  </a:lnTo>
                  <a:lnTo>
                    <a:pt x="0" y="96452"/>
                  </a:lnTo>
                  <a:lnTo>
                    <a:pt x="757" y="106614"/>
                  </a:lnTo>
                  <a:lnTo>
                    <a:pt x="4485" y="116108"/>
                  </a:lnTo>
                  <a:lnTo>
                    <a:pt x="10327" y="123220"/>
                  </a:lnTo>
                  <a:lnTo>
                    <a:pt x="17501" y="127274"/>
                  </a:lnTo>
                  <a:lnTo>
                    <a:pt x="25228" y="127598"/>
                  </a:lnTo>
                  <a:lnTo>
                    <a:pt x="363647" y="50584"/>
                  </a:lnTo>
                  <a:lnTo>
                    <a:pt x="370474" y="46923"/>
                  </a:lnTo>
                  <a:lnTo>
                    <a:pt x="375192" y="40133"/>
                  </a:lnTo>
                  <a:lnTo>
                    <a:pt x="377384" y="31182"/>
                  </a:lnTo>
                  <a:lnTo>
                    <a:pt x="376631" y="21036"/>
                  </a:lnTo>
                  <a:lnTo>
                    <a:pt x="372914" y="11507"/>
                  </a:lnTo>
                  <a:lnTo>
                    <a:pt x="367075" y="4388"/>
                  </a:lnTo>
                  <a:lnTo>
                    <a:pt x="359899" y="334"/>
                  </a:lnTo>
                  <a:lnTo>
                    <a:pt x="352171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146506" y="2618990"/>
              <a:ext cx="386080" cy="133985"/>
            </a:xfrm>
            <a:custGeom>
              <a:avLst/>
              <a:gdLst/>
              <a:ahLst/>
              <a:cxnLst/>
              <a:rect l="l" t="t" r="r" b="b"/>
              <a:pathLst>
                <a:path w="386080" h="133985">
                  <a:moveTo>
                    <a:pt x="6435" y="121745"/>
                  </a:moveTo>
                  <a:lnTo>
                    <a:pt x="8681" y="125153"/>
                  </a:lnTo>
                  <a:lnTo>
                    <a:pt x="13292" y="129510"/>
                  </a:lnTo>
                  <a:lnTo>
                    <a:pt x="17957" y="132069"/>
                  </a:lnTo>
                  <a:lnTo>
                    <a:pt x="22156" y="133566"/>
                  </a:lnTo>
                  <a:lnTo>
                    <a:pt x="25014" y="133336"/>
                  </a:lnTo>
                  <a:lnTo>
                    <a:pt x="27161" y="133001"/>
                  </a:lnTo>
                  <a:lnTo>
                    <a:pt x="27517" y="132886"/>
                  </a:lnTo>
                  <a:lnTo>
                    <a:pt x="28103" y="132886"/>
                  </a:lnTo>
                  <a:lnTo>
                    <a:pt x="32115" y="131985"/>
                  </a:lnTo>
                  <a:lnTo>
                    <a:pt x="22135" y="131985"/>
                  </a:lnTo>
                  <a:lnTo>
                    <a:pt x="18543" y="130540"/>
                  </a:lnTo>
                  <a:lnTo>
                    <a:pt x="13140" y="128592"/>
                  </a:lnTo>
                  <a:lnTo>
                    <a:pt x="6435" y="121745"/>
                  </a:lnTo>
                  <a:close/>
                </a:path>
                <a:path w="386080" h="133985">
                  <a:moveTo>
                    <a:pt x="28103" y="132886"/>
                  </a:moveTo>
                  <a:lnTo>
                    <a:pt x="27517" y="132886"/>
                  </a:lnTo>
                  <a:lnTo>
                    <a:pt x="28103" y="132886"/>
                  </a:lnTo>
                  <a:close/>
                </a:path>
                <a:path w="386080" h="133985">
                  <a:moveTo>
                    <a:pt x="27402" y="131420"/>
                  </a:moveTo>
                  <a:lnTo>
                    <a:pt x="27035" y="131514"/>
                  </a:lnTo>
                  <a:lnTo>
                    <a:pt x="24941" y="131786"/>
                  </a:lnTo>
                  <a:lnTo>
                    <a:pt x="22135" y="131985"/>
                  </a:lnTo>
                  <a:lnTo>
                    <a:pt x="32115" y="131985"/>
                  </a:lnTo>
                  <a:lnTo>
                    <a:pt x="34253" y="131514"/>
                  </a:lnTo>
                  <a:lnTo>
                    <a:pt x="27276" y="131514"/>
                  </a:lnTo>
                  <a:close/>
                </a:path>
                <a:path w="386080" h="133985">
                  <a:moveTo>
                    <a:pt x="27386" y="131489"/>
                  </a:moveTo>
                  <a:close/>
                </a:path>
                <a:path w="386080" h="133985">
                  <a:moveTo>
                    <a:pt x="375556" y="8617"/>
                  </a:moveTo>
                  <a:lnTo>
                    <a:pt x="355266" y="8617"/>
                  </a:lnTo>
                  <a:lnTo>
                    <a:pt x="362233" y="9862"/>
                  </a:lnTo>
                  <a:lnTo>
                    <a:pt x="368068" y="14707"/>
                  </a:lnTo>
                  <a:lnTo>
                    <a:pt x="372154" y="21871"/>
                  </a:lnTo>
                  <a:lnTo>
                    <a:pt x="373873" y="30072"/>
                  </a:lnTo>
                  <a:lnTo>
                    <a:pt x="374376" y="35475"/>
                  </a:lnTo>
                  <a:lnTo>
                    <a:pt x="373255" y="40700"/>
                  </a:lnTo>
                  <a:lnTo>
                    <a:pt x="367800" y="48825"/>
                  </a:lnTo>
                  <a:lnTo>
                    <a:pt x="365203" y="48857"/>
                  </a:lnTo>
                  <a:lnTo>
                    <a:pt x="248596" y="73861"/>
                  </a:lnTo>
                  <a:lnTo>
                    <a:pt x="214924" y="81661"/>
                  </a:lnTo>
                  <a:lnTo>
                    <a:pt x="183133" y="89458"/>
                  </a:lnTo>
                  <a:lnTo>
                    <a:pt x="153524" y="97243"/>
                  </a:lnTo>
                  <a:lnTo>
                    <a:pt x="70918" y="120627"/>
                  </a:lnTo>
                  <a:lnTo>
                    <a:pt x="41212" y="128327"/>
                  </a:lnTo>
                  <a:lnTo>
                    <a:pt x="35001" y="129795"/>
                  </a:lnTo>
                  <a:lnTo>
                    <a:pt x="27386" y="131489"/>
                  </a:lnTo>
                  <a:lnTo>
                    <a:pt x="34253" y="131514"/>
                  </a:lnTo>
                  <a:lnTo>
                    <a:pt x="36794" y="130954"/>
                  </a:lnTo>
                  <a:lnTo>
                    <a:pt x="47859" y="128627"/>
                  </a:lnTo>
                  <a:lnTo>
                    <a:pt x="71693" y="123914"/>
                  </a:lnTo>
                  <a:lnTo>
                    <a:pt x="156277" y="109284"/>
                  </a:lnTo>
                  <a:lnTo>
                    <a:pt x="186324" y="103477"/>
                  </a:lnTo>
                  <a:lnTo>
                    <a:pt x="252095" y="89232"/>
                  </a:lnTo>
                  <a:lnTo>
                    <a:pt x="360669" y="63118"/>
                  </a:lnTo>
                  <a:lnTo>
                    <a:pt x="363988" y="62155"/>
                  </a:lnTo>
                  <a:lnTo>
                    <a:pt x="366198" y="62092"/>
                  </a:lnTo>
                  <a:lnTo>
                    <a:pt x="385914" y="35799"/>
                  </a:lnTo>
                  <a:lnTo>
                    <a:pt x="384780" y="27876"/>
                  </a:lnTo>
                  <a:lnTo>
                    <a:pt x="383747" y="21255"/>
                  </a:lnTo>
                  <a:lnTo>
                    <a:pt x="380606" y="13936"/>
                  </a:lnTo>
                  <a:lnTo>
                    <a:pt x="375556" y="8617"/>
                  </a:lnTo>
                  <a:close/>
                </a:path>
                <a:path w="386080" h="133985">
                  <a:moveTo>
                    <a:pt x="6214" y="121410"/>
                  </a:moveTo>
                  <a:lnTo>
                    <a:pt x="6240" y="121546"/>
                  </a:lnTo>
                  <a:lnTo>
                    <a:pt x="6435" y="121745"/>
                  </a:lnTo>
                  <a:lnTo>
                    <a:pt x="6214" y="121410"/>
                  </a:lnTo>
                  <a:close/>
                </a:path>
                <a:path w="386080" h="133985">
                  <a:moveTo>
                    <a:pt x="356648" y="0"/>
                  </a:moveTo>
                  <a:lnTo>
                    <a:pt x="356366" y="460"/>
                  </a:lnTo>
                  <a:lnTo>
                    <a:pt x="353486" y="732"/>
                  </a:lnTo>
                  <a:lnTo>
                    <a:pt x="315559" y="10603"/>
                  </a:lnTo>
                  <a:lnTo>
                    <a:pt x="277782" y="19789"/>
                  </a:lnTo>
                  <a:lnTo>
                    <a:pt x="240444" y="27876"/>
                  </a:lnTo>
                  <a:lnTo>
                    <a:pt x="151033" y="44701"/>
                  </a:lnTo>
                  <a:lnTo>
                    <a:pt x="134299" y="48124"/>
                  </a:lnTo>
                  <a:lnTo>
                    <a:pt x="87245" y="58988"/>
                  </a:lnTo>
                  <a:lnTo>
                    <a:pt x="19214" y="77777"/>
                  </a:lnTo>
                  <a:lnTo>
                    <a:pt x="13413" y="79735"/>
                  </a:lnTo>
                  <a:lnTo>
                    <a:pt x="11099" y="80343"/>
                  </a:lnTo>
                  <a:lnTo>
                    <a:pt x="9559" y="81861"/>
                  </a:lnTo>
                  <a:lnTo>
                    <a:pt x="5842" y="84342"/>
                  </a:lnTo>
                  <a:lnTo>
                    <a:pt x="3978" y="88112"/>
                  </a:lnTo>
                  <a:lnTo>
                    <a:pt x="2481" y="91484"/>
                  </a:lnTo>
                  <a:lnTo>
                    <a:pt x="0" y="98426"/>
                  </a:lnTo>
                  <a:lnTo>
                    <a:pt x="376" y="105693"/>
                  </a:lnTo>
                  <a:lnTo>
                    <a:pt x="1643" y="111075"/>
                  </a:lnTo>
                  <a:lnTo>
                    <a:pt x="4630" y="119005"/>
                  </a:lnTo>
                  <a:lnTo>
                    <a:pt x="6214" y="121410"/>
                  </a:lnTo>
                  <a:lnTo>
                    <a:pt x="4188" y="110687"/>
                  </a:lnTo>
                  <a:lnTo>
                    <a:pt x="3724" y="101989"/>
                  </a:lnTo>
                  <a:lnTo>
                    <a:pt x="6307" y="93096"/>
                  </a:lnTo>
                  <a:lnTo>
                    <a:pt x="12429" y="86206"/>
                  </a:lnTo>
                  <a:lnTo>
                    <a:pt x="22585" y="83515"/>
                  </a:lnTo>
                  <a:lnTo>
                    <a:pt x="75327" y="74238"/>
                  </a:lnTo>
                  <a:lnTo>
                    <a:pt x="90073" y="71361"/>
                  </a:lnTo>
                  <a:lnTo>
                    <a:pt x="137179" y="60762"/>
                  </a:lnTo>
                  <a:lnTo>
                    <a:pt x="182660" y="48825"/>
                  </a:lnTo>
                  <a:lnTo>
                    <a:pt x="223430" y="37773"/>
                  </a:lnTo>
                  <a:lnTo>
                    <a:pt x="241624" y="33057"/>
                  </a:lnTo>
                  <a:lnTo>
                    <a:pt x="260099" y="28525"/>
                  </a:lnTo>
                  <a:lnTo>
                    <a:pt x="278829" y="24219"/>
                  </a:lnTo>
                  <a:lnTo>
                    <a:pt x="316820" y="16112"/>
                  </a:lnTo>
                  <a:lnTo>
                    <a:pt x="355266" y="8617"/>
                  </a:lnTo>
                  <a:lnTo>
                    <a:pt x="375556" y="8617"/>
                  </a:lnTo>
                  <a:lnTo>
                    <a:pt x="372606" y="5601"/>
                  </a:lnTo>
                  <a:lnTo>
                    <a:pt x="369569" y="3088"/>
                  </a:lnTo>
                  <a:lnTo>
                    <a:pt x="365695" y="1675"/>
                  </a:lnTo>
                  <a:lnTo>
                    <a:pt x="363936" y="848"/>
                  </a:lnTo>
                  <a:lnTo>
                    <a:pt x="361612" y="408"/>
                  </a:lnTo>
                  <a:lnTo>
                    <a:pt x="359287" y="230"/>
                  </a:lnTo>
                  <a:lnTo>
                    <a:pt x="356648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4431820" y="2550152"/>
              <a:ext cx="166760" cy="158047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4520824" y="2565852"/>
              <a:ext cx="11067" cy="1904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4492678" y="2565764"/>
              <a:ext cx="79809" cy="78165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3720308" y="2887186"/>
              <a:ext cx="184440" cy="11000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3797474" y="2853998"/>
              <a:ext cx="203889" cy="19532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3869912" y="2872153"/>
              <a:ext cx="55499" cy="4769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3869891" y="2872153"/>
              <a:ext cx="98216" cy="96321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13809537" y="2088290"/>
              <a:ext cx="241935" cy="331470"/>
            </a:xfrm>
            <a:custGeom>
              <a:avLst/>
              <a:gdLst/>
              <a:ahLst/>
              <a:cxnLst/>
              <a:rect l="l" t="t" r="r" b="b"/>
              <a:pathLst>
                <a:path w="241934" h="331469">
                  <a:moveTo>
                    <a:pt x="210162" y="0"/>
                  </a:moveTo>
                  <a:lnTo>
                    <a:pt x="202154" y="1959"/>
                  </a:lnTo>
                  <a:lnTo>
                    <a:pt x="196302" y="7020"/>
                  </a:lnTo>
                  <a:lnTo>
                    <a:pt x="2454" y="294970"/>
                  </a:lnTo>
                  <a:lnTo>
                    <a:pt x="0" y="302304"/>
                  </a:lnTo>
                  <a:lnTo>
                    <a:pt x="1217" y="310452"/>
                  </a:lnTo>
                  <a:lnTo>
                    <a:pt x="5763" y="318445"/>
                  </a:lnTo>
                  <a:lnTo>
                    <a:pt x="13291" y="325314"/>
                  </a:lnTo>
                  <a:lnTo>
                    <a:pt x="22501" y="329715"/>
                  </a:lnTo>
                  <a:lnTo>
                    <a:pt x="31629" y="330910"/>
                  </a:lnTo>
                  <a:lnTo>
                    <a:pt x="39637" y="328953"/>
                  </a:lnTo>
                  <a:lnTo>
                    <a:pt x="45489" y="323901"/>
                  </a:lnTo>
                  <a:lnTo>
                    <a:pt x="239326" y="36004"/>
                  </a:lnTo>
                  <a:lnTo>
                    <a:pt x="241796" y="28647"/>
                  </a:lnTo>
                  <a:lnTo>
                    <a:pt x="240580" y="20479"/>
                  </a:lnTo>
                  <a:lnTo>
                    <a:pt x="236031" y="12466"/>
                  </a:lnTo>
                  <a:lnTo>
                    <a:pt x="228500" y="5575"/>
                  </a:lnTo>
                  <a:lnTo>
                    <a:pt x="219290" y="1189"/>
                  </a:lnTo>
                  <a:lnTo>
                    <a:pt x="210162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806477" y="2083533"/>
              <a:ext cx="251460" cy="336550"/>
            </a:xfrm>
            <a:custGeom>
              <a:avLst/>
              <a:gdLst/>
              <a:ahLst/>
              <a:cxnLst/>
              <a:rect l="l" t="t" r="r" b="b"/>
              <a:pathLst>
                <a:path w="251459" h="336550">
                  <a:moveTo>
                    <a:pt x="213396" y="0"/>
                  </a:moveTo>
                  <a:lnTo>
                    <a:pt x="209354" y="230"/>
                  </a:lnTo>
                  <a:lnTo>
                    <a:pt x="205595" y="1863"/>
                  </a:lnTo>
                  <a:lnTo>
                    <a:pt x="203784" y="2408"/>
                  </a:lnTo>
                  <a:lnTo>
                    <a:pt x="201727" y="3769"/>
                  </a:lnTo>
                  <a:lnTo>
                    <a:pt x="197805" y="6827"/>
                  </a:lnTo>
                  <a:lnTo>
                    <a:pt x="197920" y="7329"/>
                  </a:lnTo>
                  <a:lnTo>
                    <a:pt x="196004" y="9476"/>
                  </a:lnTo>
                  <a:lnTo>
                    <a:pt x="175064" y="42804"/>
                  </a:lnTo>
                  <a:lnTo>
                    <a:pt x="153911" y="75180"/>
                  </a:lnTo>
                  <a:lnTo>
                    <a:pt x="132273" y="106704"/>
                  </a:lnTo>
                  <a:lnTo>
                    <a:pt x="88939" y="166040"/>
                  </a:lnTo>
                  <a:lnTo>
                    <a:pt x="78653" y="180203"/>
                  </a:lnTo>
                  <a:lnTo>
                    <a:pt x="50456" y="221239"/>
                  </a:lnTo>
                  <a:lnTo>
                    <a:pt x="6303" y="292870"/>
                  </a:lnTo>
                  <a:lnTo>
                    <a:pt x="4240" y="296242"/>
                  </a:lnTo>
                  <a:lnTo>
                    <a:pt x="3256" y="297928"/>
                  </a:lnTo>
                  <a:lnTo>
                    <a:pt x="2387" y="299938"/>
                  </a:lnTo>
                  <a:lnTo>
                    <a:pt x="1109" y="301980"/>
                  </a:lnTo>
                  <a:lnTo>
                    <a:pt x="984" y="304189"/>
                  </a:lnTo>
                  <a:lnTo>
                    <a:pt x="0" y="308503"/>
                  </a:lnTo>
                  <a:lnTo>
                    <a:pt x="1225" y="312524"/>
                  </a:lnTo>
                  <a:lnTo>
                    <a:pt x="36320" y="336349"/>
                  </a:lnTo>
                  <a:lnTo>
                    <a:pt x="41475" y="335026"/>
                  </a:lnTo>
                  <a:lnTo>
                    <a:pt x="42339" y="334650"/>
                  </a:lnTo>
                  <a:lnTo>
                    <a:pt x="36129" y="334650"/>
                  </a:lnTo>
                  <a:lnTo>
                    <a:pt x="30204" y="334472"/>
                  </a:lnTo>
                  <a:lnTo>
                    <a:pt x="6052" y="305362"/>
                  </a:lnTo>
                  <a:lnTo>
                    <a:pt x="11591" y="296462"/>
                  </a:lnTo>
                  <a:lnTo>
                    <a:pt x="43684" y="253552"/>
                  </a:lnTo>
                  <a:lnTo>
                    <a:pt x="52471" y="241372"/>
                  </a:lnTo>
                  <a:lnTo>
                    <a:pt x="79568" y="201355"/>
                  </a:lnTo>
                  <a:lnTo>
                    <a:pt x="126644" y="125567"/>
                  </a:lnTo>
                  <a:lnTo>
                    <a:pt x="136683" y="109665"/>
                  </a:lnTo>
                  <a:lnTo>
                    <a:pt x="157712" y="77746"/>
                  </a:lnTo>
                  <a:lnTo>
                    <a:pt x="179858" y="45798"/>
                  </a:lnTo>
                  <a:lnTo>
                    <a:pt x="202726" y="13999"/>
                  </a:lnTo>
                  <a:lnTo>
                    <a:pt x="216247" y="9701"/>
                  </a:lnTo>
                  <a:lnTo>
                    <a:pt x="239698" y="9701"/>
                  </a:lnTo>
                  <a:lnTo>
                    <a:pt x="237867" y="8240"/>
                  </a:lnTo>
                  <a:lnTo>
                    <a:pt x="232170" y="3769"/>
                  </a:lnTo>
                  <a:lnTo>
                    <a:pt x="224830" y="565"/>
                  </a:lnTo>
                  <a:lnTo>
                    <a:pt x="217208" y="115"/>
                  </a:lnTo>
                  <a:lnTo>
                    <a:pt x="213396" y="0"/>
                  </a:lnTo>
                  <a:close/>
                </a:path>
                <a:path w="251459" h="336550">
                  <a:moveTo>
                    <a:pt x="47831" y="327916"/>
                  </a:moveTo>
                  <a:lnTo>
                    <a:pt x="46218" y="331424"/>
                  </a:lnTo>
                  <a:lnTo>
                    <a:pt x="40867" y="333497"/>
                  </a:lnTo>
                  <a:lnTo>
                    <a:pt x="36129" y="334650"/>
                  </a:lnTo>
                  <a:lnTo>
                    <a:pt x="42339" y="334650"/>
                  </a:lnTo>
                  <a:lnTo>
                    <a:pt x="47611" y="332356"/>
                  </a:lnTo>
                  <a:lnTo>
                    <a:pt x="48878" y="328880"/>
                  </a:lnTo>
                  <a:lnTo>
                    <a:pt x="49259" y="328880"/>
                  </a:lnTo>
                  <a:lnTo>
                    <a:pt x="49709" y="328209"/>
                  </a:lnTo>
                  <a:lnTo>
                    <a:pt x="47935" y="328209"/>
                  </a:lnTo>
                  <a:lnTo>
                    <a:pt x="47831" y="327916"/>
                  </a:lnTo>
                  <a:close/>
                </a:path>
                <a:path w="251459" h="336550">
                  <a:moveTo>
                    <a:pt x="49259" y="328880"/>
                  </a:moveTo>
                  <a:lnTo>
                    <a:pt x="48878" y="328880"/>
                  </a:lnTo>
                  <a:lnTo>
                    <a:pt x="49097" y="329120"/>
                  </a:lnTo>
                  <a:lnTo>
                    <a:pt x="49259" y="328880"/>
                  </a:lnTo>
                  <a:close/>
                </a:path>
                <a:path w="251459" h="336550">
                  <a:moveTo>
                    <a:pt x="239698" y="9701"/>
                  </a:moveTo>
                  <a:lnTo>
                    <a:pt x="216247" y="9701"/>
                  </a:lnTo>
                  <a:lnTo>
                    <a:pt x="224115" y="12120"/>
                  </a:lnTo>
                  <a:lnTo>
                    <a:pt x="230945" y="16900"/>
                  </a:lnTo>
                  <a:lnTo>
                    <a:pt x="235029" y="20554"/>
                  </a:lnTo>
                  <a:lnTo>
                    <a:pt x="237804" y="25140"/>
                  </a:lnTo>
                  <a:lnTo>
                    <a:pt x="239395" y="34773"/>
                  </a:lnTo>
                  <a:lnTo>
                    <a:pt x="237542" y="36627"/>
                  </a:lnTo>
                  <a:lnTo>
                    <a:pt x="233155" y="42804"/>
                  </a:lnTo>
                  <a:lnTo>
                    <a:pt x="189973" y="104834"/>
                  </a:lnTo>
                  <a:lnTo>
                    <a:pt x="150465" y="163408"/>
                  </a:lnTo>
                  <a:lnTo>
                    <a:pt x="116415" y="216799"/>
                  </a:lnTo>
                  <a:lnTo>
                    <a:pt x="95201" y="252150"/>
                  </a:lnTo>
                  <a:lnTo>
                    <a:pt x="88855" y="262777"/>
                  </a:lnTo>
                  <a:lnTo>
                    <a:pt x="82891" y="272668"/>
                  </a:lnTo>
                  <a:lnTo>
                    <a:pt x="77378" y="281907"/>
                  </a:lnTo>
                  <a:lnTo>
                    <a:pt x="72247" y="290400"/>
                  </a:lnTo>
                  <a:lnTo>
                    <a:pt x="60295" y="309438"/>
                  </a:lnTo>
                  <a:lnTo>
                    <a:pt x="55885" y="316375"/>
                  </a:lnTo>
                  <a:lnTo>
                    <a:pt x="52375" y="321689"/>
                  </a:lnTo>
                  <a:lnTo>
                    <a:pt x="47935" y="328209"/>
                  </a:lnTo>
                  <a:lnTo>
                    <a:pt x="49709" y="328209"/>
                  </a:lnTo>
                  <a:lnTo>
                    <a:pt x="75047" y="292293"/>
                  </a:lnTo>
                  <a:lnTo>
                    <a:pt x="87492" y="275745"/>
                  </a:lnTo>
                  <a:lnTo>
                    <a:pt x="94426" y="266473"/>
                  </a:lnTo>
                  <a:lnTo>
                    <a:pt x="101850" y="256620"/>
                  </a:lnTo>
                  <a:lnTo>
                    <a:pt x="118068" y="235246"/>
                  </a:lnTo>
                  <a:lnTo>
                    <a:pt x="126634" y="223668"/>
                  </a:lnTo>
                  <a:lnTo>
                    <a:pt x="163318" y="172061"/>
                  </a:lnTo>
                  <a:lnTo>
                    <a:pt x="202726" y="113410"/>
                  </a:lnTo>
                  <a:lnTo>
                    <a:pt x="243982" y="50103"/>
                  </a:lnTo>
                  <a:lnTo>
                    <a:pt x="245751" y="47056"/>
                  </a:lnTo>
                  <a:lnTo>
                    <a:pt x="247301" y="45516"/>
                  </a:lnTo>
                  <a:lnTo>
                    <a:pt x="251119" y="36627"/>
                  </a:lnTo>
                  <a:lnTo>
                    <a:pt x="251239" y="34773"/>
                  </a:lnTo>
                  <a:lnTo>
                    <a:pt x="251280" y="31758"/>
                  </a:lnTo>
                  <a:lnTo>
                    <a:pt x="248798" y="19611"/>
                  </a:lnTo>
                  <a:lnTo>
                    <a:pt x="243709" y="12900"/>
                  </a:lnTo>
                  <a:lnTo>
                    <a:pt x="239698" y="9701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3916549" y="2050190"/>
              <a:ext cx="178257" cy="184538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3965365" y="2082407"/>
              <a:ext cx="4931" cy="10261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3962537" y="2063005"/>
              <a:ext cx="88206" cy="88447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14004055" y="2430571"/>
              <a:ext cx="356235" cy="194310"/>
            </a:xfrm>
            <a:custGeom>
              <a:avLst/>
              <a:gdLst/>
              <a:ahLst/>
              <a:cxnLst/>
              <a:rect l="l" t="t" r="r" b="b"/>
              <a:pathLst>
                <a:path w="356234" h="194310">
                  <a:moveTo>
                    <a:pt x="332726" y="0"/>
                  </a:moveTo>
                  <a:lnTo>
                    <a:pt x="9407" y="145689"/>
                  </a:lnTo>
                  <a:lnTo>
                    <a:pt x="0" y="167435"/>
                  </a:lnTo>
                  <a:lnTo>
                    <a:pt x="2831" y="177217"/>
                  </a:lnTo>
                  <a:lnTo>
                    <a:pt x="8373" y="185777"/>
                  </a:lnTo>
                  <a:lnTo>
                    <a:pt x="15533" y="191558"/>
                  </a:lnTo>
                  <a:lnTo>
                    <a:pt x="23399" y="194066"/>
                  </a:lnTo>
                  <a:lnTo>
                    <a:pt x="31061" y="192808"/>
                  </a:lnTo>
                  <a:lnTo>
                    <a:pt x="346674" y="48436"/>
                  </a:lnTo>
                  <a:lnTo>
                    <a:pt x="352599" y="43465"/>
                  </a:lnTo>
                  <a:lnTo>
                    <a:pt x="355823" y="35853"/>
                  </a:lnTo>
                  <a:lnTo>
                    <a:pt x="356131" y="26630"/>
                  </a:lnTo>
                  <a:lnTo>
                    <a:pt x="353302" y="16824"/>
                  </a:lnTo>
                  <a:lnTo>
                    <a:pt x="347728" y="8277"/>
                  </a:lnTo>
                  <a:lnTo>
                    <a:pt x="340565" y="2505"/>
                  </a:lnTo>
                  <a:lnTo>
                    <a:pt x="332726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4001325" y="2426166"/>
              <a:ext cx="366395" cy="200025"/>
            </a:xfrm>
            <a:custGeom>
              <a:avLst/>
              <a:gdLst/>
              <a:ahLst/>
              <a:cxnLst/>
              <a:rect l="l" t="t" r="r" b="b"/>
              <a:pathLst>
                <a:path w="366394" h="200025">
                  <a:moveTo>
                    <a:pt x="11048" y="191197"/>
                  </a:moveTo>
                  <a:lnTo>
                    <a:pt x="13951" y="194080"/>
                  </a:lnTo>
                  <a:lnTo>
                    <a:pt x="19365" y="197407"/>
                  </a:lnTo>
                  <a:lnTo>
                    <a:pt x="24459" y="198957"/>
                  </a:lnTo>
                  <a:lnTo>
                    <a:pt x="28103" y="199459"/>
                  </a:lnTo>
                  <a:lnTo>
                    <a:pt x="30616" y="198999"/>
                  </a:lnTo>
                  <a:lnTo>
                    <a:pt x="33381" y="198151"/>
                  </a:lnTo>
                  <a:lnTo>
                    <a:pt x="33729" y="197931"/>
                  </a:lnTo>
                  <a:lnTo>
                    <a:pt x="27876" y="197920"/>
                  </a:lnTo>
                  <a:lnTo>
                    <a:pt x="24732" y="197365"/>
                  </a:lnTo>
                  <a:lnTo>
                    <a:pt x="18983" y="196538"/>
                  </a:lnTo>
                  <a:lnTo>
                    <a:pt x="11048" y="191197"/>
                  </a:lnTo>
                  <a:close/>
                </a:path>
                <a:path w="366394" h="200025">
                  <a:moveTo>
                    <a:pt x="33559" y="196381"/>
                  </a:moveTo>
                  <a:lnTo>
                    <a:pt x="32962" y="196716"/>
                  </a:lnTo>
                  <a:lnTo>
                    <a:pt x="30344" y="197491"/>
                  </a:lnTo>
                  <a:lnTo>
                    <a:pt x="27936" y="197931"/>
                  </a:lnTo>
                  <a:lnTo>
                    <a:pt x="33745" y="197920"/>
                  </a:lnTo>
                  <a:lnTo>
                    <a:pt x="33978" y="197774"/>
                  </a:lnTo>
                  <a:lnTo>
                    <a:pt x="34324" y="197774"/>
                  </a:lnTo>
                  <a:lnTo>
                    <a:pt x="37009" y="196538"/>
                  </a:lnTo>
                  <a:lnTo>
                    <a:pt x="33444" y="196538"/>
                  </a:lnTo>
                  <a:lnTo>
                    <a:pt x="33559" y="196381"/>
                  </a:lnTo>
                  <a:close/>
                </a:path>
                <a:path w="366394" h="200025">
                  <a:moveTo>
                    <a:pt x="34324" y="197774"/>
                  </a:moveTo>
                  <a:lnTo>
                    <a:pt x="33978" y="197774"/>
                  </a:lnTo>
                  <a:lnTo>
                    <a:pt x="34009" y="197920"/>
                  </a:lnTo>
                  <a:lnTo>
                    <a:pt x="34324" y="197774"/>
                  </a:lnTo>
                  <a:close/>
                </a:path>
                <a:path w="366394" h="200025">
                  <a:moveTo>
                    <a:pt x="355039" y="9168"/>
                  </a:moveTo>
                  <a:lnTo>
                    <a:pt x="336558" y="9168"/>
                  </a:lnTo>
                  <a:lnTo>
                    <a:pt x="343264" y="12715"/>
                  </a:lnTo>
                  <a:lnTo>
                    <a:pt x="348717" y="18891"/>
                  </a:lnTo>
                  <a:lnTo>
                    <a:pt x="352052" y="26554"/>
                  </a:lnTo>
                  <a:lnTo>
                    <a:pt x="353654" y="31758"/>
                  </a:lnTo>
                  <a:lnTo>
                    <a:pt x="353654" y="37098"/>
                  </a:lnTo>
                  <a:lnTo>
                    <a:pt x="351884" y="41475"/>
                  </a:lnTo>
                  <a:lnTo>
                    <a:pt x="349957" y="46166"/>
                  </a:lnTo>
                  <a:lnTo>
                    <a:pt x="347413" y="46762"/>
                  </a:lnTo>
                  <a:lnTo>
                    <a:pt x="340450" y="49747"/>
                  </a:lnTo>
                  <a:lnTo>
                    <a:pt x="271258" y="80133"/>
                  </a:lnTo>
                  <a:lnTo>
                    <a:pt x="206988" y="109466"/>
                  </a:lnTo>
                  <a:lnTo>
                    <a:pt x="150100" y="137220"/>
                  </a:lnTo>
                  <a:lnTo>
                    <a:pt x="82707" y="172419"/>
                  </a:lnTo>
                  <a:lnTo>
                    <a:pt x="73973" y="176949"/>
                  </a:lnTo>
                  <a:lnTo>
                    <a:pt x="46451" y="190555"/>
                  </a:lnTo>
                  <a:lnTo>
                    <a:pt x="40665" y="193267"/>
                  </a:lnTo>
                  <a:lnTo>
                    <a:pt x="33444" y="196538"/>
                  </a:lnTo>
                  <a:lnTo>
                    <a:pt x="37009" y="196538"/>
                  </a:lnTo>
                  <a:lnTo>
                    <a:pt x="75362" y="180034"/>
                  </a:lnTo>
                  <a:lnTo>
                    <a:pt x="141827" y="153854"/>
                  </a:lnTo>
                  <a:lnTo>
                    <a:pt x="155178" y="148445"/>
                  </a:lnTo>
                  <a:lnTo>
                    <a:pt x="213397" y="123549"/>
                  </a:lnTo>
                  <a:lnTo>
                    <a:pt x="277656" y="94091"/>
                  </a:lnTo>
                  <a:lnTo>
                    <a:pt x="345874" y="61621"/>
                  </a:lnTo>
                  <a:lnTo>
                    <a:pt x="348963" y="59935"/>
                  </a:lnTo>
                  <a:lnTo>
                    <a:pt x="351109" y="59464"/>
                  </a:lnTo>
                  <a:lnTo>
                    <a:pt x="359224" y="53673"/>
                  </a:lnTo>
                  <a:lnTo>
                    <a:pt x="361664" y="49747"/>
                  </a:lnTo>
                  <a:lnTo>
                    <a:pt x="363098" y="45893"/>
                  </a:lnTo>
                  <a:lnTo>
                    <a:pt x="365852" y="38072"/>
                  </a:lnTo>
                  <a:lnTo>
                    <a:pt x="365025" y="29705"/>
                  </a:lnTo>
                  <a:lnTo>
                    <a:pt x="362491" y="22679"/>
                  </a:lnTo>
                  <a:lnTo>
                    <a:pt x="359947" y="15957"/>
                  </a:lnTo>
                  <a:lnTo>
                    <a:pt x="355360" y="9392"/>
                  </a:lnTo>
                  <a:lnTo>
                    <a:pt x="355039" y="9168"/>
                  </a:lnTo>
                  <a:close/>
                </a:path>
                <a:path w="366394" h="200025">
                  <a:moveTo>
                    <a:pt x="10764" y="190915"/>
                  </a:moveTo>
                  <a:lnTo>
                    <a:pt x="11048" y="191197"/>
                  </a:lnTo>
                  <a:lnTo>
                    <a:pt x="10764" y="190915"/>
                  </a:lnTo>
                  <a:close/>
                </a:path>
                <a:path w="366394" h="200025">
                  <a:moveTo>
                    <a:pt x="336429" y="0"/>
                  </a:moveTo>
                  <a:lnTo>
                    <a:pt x="334052" y="52"/>
                  </a:lnTo>
                  <a:lnTo>
                    <a:pt x="331675" y="376"/>
                  </a:lnTo>
                  <a:lnTo>
                    <a:pt x="329078" y="670"/>
                  </a:lnTo>
                  <a:lnTo>
                    <a:pt x="328921" y="1120"/>
                  </a:lnTo>
                  <a:lnTo>
                    <a:pt x="326147" y="1947"/>
                  </a:lnTo>
                  <a:lnTo>
                    <a:pt x="308602" y="10756"/>
                  </a:lnTo>
                  <a:lnTo>
                    <a:pt x="273448" y="27798"/>
                  </a:lnTo>
                  <a:lnTo>
                    <a:pt x="238432" y="43991"/>
                  </a:lnTo>
                  <a:lnTo>
                    <a:pt x="136892" y="86321"/>
                  </a:lnTo>
                  <a:lnTo>
                    <a:pt x="121210" y="93075"/>
                  </a:lnTo>
                  <a:lnTo>
                    <a:pt x="77366" y="113289"/>
                  </a:lnTo>
                  <a:lnTo>
                    <a:pt x="11141" y="147388"/>
                  </a:lnTo>
                  <a:lnTo>
                    <a:pt x="9319" y="148655"/>
                  </a:lnTo>
                  <a:lnTo>
                    <a:pt x="7172" y="149712"/>
                  </a:lnTo>
                  <a:lnTo>
                    <a:pt x="5957" y="151513"/>
                  </a:lnTo>
                  <a:lnTo>
                    <a:pt x="2858" y="154738"/>
                  </a:lnTo>
                  <a:lnTo>
                    <a:pt x="1788" y="158879"/>
                  </a:lnTo>
                  <a:lnTo>
                    <a:pt x="973" y="162361"/>
                  </a:lnTo>
                  <a:lnTo>
                    <a:pt x="0" y="169712"/>
                  </a:lnTo>
                  <a:lnTo>
                    <a:pt x="1863" y="176717"/>
                  </a:lnTo>
                  <a:lnTo>
                    <a:pt x="4188" y="181743"/>
                  </a:lnTo>
                  <a:lnTo>
                    <a:pt x="8723" y="188888"/>
                  </a:lnTo>
                  <a:lnTo>
                    <a:pt x="10764" y="190915"/>
                  </a:lnTo>
                  <a:lnTo>
                    <a:pt x="6617" y="180853"/>
                  </a:lnTo>
                  <a:lnTo>
                    <a:pt x="4383" y="172419"/>
                  </a:lnTo>
                  <a:lnTo>
                    <a:pt x="5087" y="163192"/>
                  </a:lnTo>
                  <a:lnTo>
                    <a:pt x="9661" y="155204"/>
                  </a:lnTo>
                  <a:lnTo>
                    <a:pt x="19036" y="150487"/>
                  </a:lnTo>
                  <a:lnTo>
                    <a:pt x="68804" y="130655"/>
                  </a:lnTo>
                  <a:lnTo>
                    <a:pt x="82643" y="124832"/>
                  </a:lnTo>
                  <a:lnTo>
                    <a:pt x="126613" y="104865"/>
                  </a:lnTo>
                  <a:lnTo>
                    <a:pt x="206368" y="64788"/>
                  </a:lnTo>
                  <a:lnTo>
                    <a:pt x="223220" y="56441"/>
                  </a:lnTo>
                  <a:lnTo>
                    <a:pt x="257845" y="40208"/>
                  </a:lnTo>
                  <a:lnTo>
                    <a:pt x="293361" y="24533"/>
                  </a:lnTo>
                  <a:lnTo>
                    <a:pt x="329466" y="9392"/>
                  </a:lnTo>
                  <a:lnTo>
                    <a:pt x="336558" y="9168"/>
                  </a:lnTo>
                  <a:lnTo>
                    <a:pt x="355039" y="9168"/>
                  </a:lnTo>
                  <a:lnTo>
                    <a:pt x="349078" y="5026"/>
                  </a:lnTo>
                  <a:lnTo>
                    <a:pt x="345874" y="2889"/>
                  </a:lnTo>
                  <a:lnTo>
                    <a:pt x="342335" y="1047"/>
                  </a:lnTo>
                  <a:lnTo>
                    <a:pt x="338251" y="492"/>
                  </a:lnTo>
                  <a:lnTo>
                    <a:pt x="336429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4272589" y="2400963"/>
              <a:ext cx="122363" cy="12484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3656770" y="3610718"/>
              <a:ext cx="121899" cy="124833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12845607" y="2968014"/>
              <a:ext cx="346075" cy="60325"/>
            </a:xfrm>
            <a:custGeom>
              <a:avLst/>
              <a:gdLst/>
              <a:ahLst/>
              <a:cxnLst/>
              <a:rect l="l" t="t" r="r" b="b"/>
              <a:pathLst>
                <a:path w="346075" h="60325">
                  <a:moveTo>
                    <a:pt x="327770" y="0"/>
                  </a:moveTo>
                  <a:lnTo>
                    <a:pt x="16177" y="13308"/>
                  </a:lnTo>
                  <a:lnTo>
                    <a:pt x="0" y="37328"/>
                  </a:lnTo>
                  <a:lnTo>
                    <a:pt x="1739" y="46336"/>
                  </a:lnTo>
                  <a:lnTo>
                    <a:pt x="5736" y="53576"/>
                  </a:lnTo>
                  <a:lnTo>
                    <a:pt x="11404" y="58331"/>
                  </a:lnTo>
                  <a:lnTo>
                    <a:pt x="18156" y="59882"/>
                  </a:lnTo>
                  <a:lnTo>
                    <a:pt x="329749" y="46522"/>
                  </a:lnTo>
                  <a:lnTo>
                    <a:pt x="336363" y="44401"/>
                  </a:lnTo>
                  <a:lnTo>
                    <a:pt x="341619" y="39179"/>
                  </a:lnTo>
                  <a:lnTo>
                    <a:pt x="344999" y="31620"/>
                  </a:lnTo>
                  <a:lnTo>
                    <a:pt x="345989" y="22491"/>
                  </a:lnTo>
                  <a:lnTo>
                    <a:pt x="344244" y="13514"/>
                  </a:lnTo>
                  <a:lnTo>
                    <a:pt x="340233" y="6282"/>
                  </a:lnTo>
                  <a:lnTo>
                    <a:pt x="334545" y="1532"/>
                  </a:lnTo>
                  <a:lnTo>
                    <a:pt x="327770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2839993" y="2966601"/>
              <a:ext cx="353695" cy="66040"/>
            </a:xfrm>
            <a:custGeom>
              <a:avLst/>
              <a:gdLst/>
              <a:ahLst/>
              <a:cxnLst/>
              <a:rect l="l" t="t" r="r" b="b"/>
              <a:pathLst>
                <a:path w="353694" h="66039">
                  <a:moveTo>
                    <a:pt x="22721" y="7947"/>
                  </a:moveTo>
                  <a:lnTo>
                    <a:pt x="0" y="41914"/>
                  </a:lnTo>
                  <a:lnTo>
                    <a:pt x="1633" y="49045"/>
                  </a:lnTo>
                  <a:lnTo>
                    <a:pt x="7434" y="57725"/>
                  </a:lnTo>
                  <a:lnTo>
                    <a:pt x="9811" y="60532"/>
                  </a:lnTo>
                  <a:lnTo>
                    <a:pt x="13078" y="62458"/>
                  </a:lnTo>
                  <a:lnTo>
                    <a:pt x="14481" y="63453"/>
                  </a:lnTo>
                  <a:lnTo>
                    <a:pt x="16543" y="64280"/>
                  </a:lnTo>
                  <a:lnTo>
                    <a:pt x="18648" y="64814"/>
                  </a:lnTo>
                  <a:lnTo>
                    <a:pt x="21067" y="65495"/>
                  </a:lnTo>
                  <a:lnTo>
                    <a:pt x="21245" y="65107"/>
                  </a:lnTo>
                  <a:lnTo>
                    <a:pt x="26624" y="65107"/>
                  </a:lnTo>
                  <a:lnTo>
                    <a:pt x="59067" y="62614"/>
                  </a:lnTo>
                  <a:lnTo>
                    <a:pt x="111167" y="59902"/>
                  </a:lnTo>
                  <a:lnTo>
                    <a:pt x="216741" y="59328"/>
                  </a:lnTo>
                  <a:lnTo>
                    <a:pt x="225354" y="59139"/>
                  </a:lnTo>
                  <a:lnTo>
                    <a:pt x="240262" y="58626"/>
                  </a:lnTo>
                  <a:lnTo>
                    <a:pt x="254713" y="57974"/>
                  </a:lnTo>
                  <a:lnTo>
                    <a:pt x="267193" y="57233"/>
                  </a:lnTo>
                  <a:lnTo>
                    <a:pt x="23611" y="57233"/>
                  </a:lnTo>
                  <a:lnTo>
                    <a:pt x="17935" y="55030"/>
                  </a:lnTo>
                  <a:lnTo>
                    <a:pt x="13743" y="49908"/>
                  </a:lnTo>
                  <a:lnTo>
                    <a:pt x="11396" y="43064"/>
                  </a:lnTo>
                  <a:lnTo>
                    <a:pt x="11325" y="39344"/>
                  </a:lnTo>
                  <a:lnTo>
                    <a:pt x="11291" y="35339"/>
                  </a:lnTo>
                  <a:lnTo>
                    <a:pt x="11727" y="30930"/>
                  </a:lnTo>
                  <a:lnTo>
                    <a:pt x="13528" y="26679"/>
                  </a:lnTo>
                  <a:lnTo>
                    <a:pt x="16376" y="23716"/>
                  </a:lnTo>
                  <a:lnTo>
                    <a:pt x="19413" y="20679"/>
                  </a:lnTo>
                  <a:lnTo>
                    <a:pt x="39138" y="20679"/>
                  </a:lnTo>
                  <a:lnTo>
                    <a:pt x="96133" y="19203"/>
                  </a:lnTo>
                  <a:lnTo>
                    <a:pt x="159577" y="16581"/>
                  </a:lnTo>
                  <a:lnTo>
                    <a:pt x="216338" y="12648"/>
                  </a:lnTo>
                  <a:lnTo>
                    <a:pt x="258844" y="8271"/>
                  </a:lnTo>
                  <a:lnTo>
                    <a:pt x="24522" y="8271"/>
                  </a:lnTo>
                  <a:lnTo>
                    <a:pt x="22721" y="7947"/>
                  </a:lnTo>
                  <a:close/>
                </a:path>
                <a:path w="353694" h="66039">
                  <a:moveTo>
                    <a:pt x="26624" y="65107"/>
                  </a:moveTo>
                  <a:lnTo>
                    <a:pt x="21245" y="65107"/>
                  </a:lnTo>
                  <a:lnTo>
                    <a:pt x="23946" y="65327"/>
                  </a:lnTo>
                  <a:lnTo>
                    <a:pt x="26624" y="65107"/>
                  </a:lnTo>
                  <a:close/>
                </a:path>
                <a:path w="353694" h="66039">
                  <a:moveTo>
                    <a:pt x="215809" y="59348"/>
                  </a:moveTo>
                  <a:lnTo>
                    <a:pt x="168780" y="59348"/>
                  </a:lnTo>
                  <a:lnTo>
                    <a:pt x="204247" y="59460"/>
                  </a:lnTo>
                  <a:lnTo>
                    <a:pt x="215809" y="59348"/>
                  </a:lnTo>
                  <a:close/>
                </a:path>
                <a:path w="353694" h="66039">
                  <a:moveTo>
                    <a:pt x="216741" y="59328"/>
                  </a:moveTo>
                  <a:lnTo>
                    <a:pt x="145156" y="59328"/>
                  </a:lnTo>
                  <a:lnTo>
                    <a:pt x="161827" y="59359"/>
                  </a:lnTo>
                  <a:lnTo>
                    <a:pt x="215809" y="59348"/>
                  </a:lnTo>
                  <a:lnTo>
                    <a:pt x="216741" y="59328"/>
                  </a:lnTo>
                  <a:close/>
                </a:path>
                <a:path w="353694" h="66039">
                  <a:moveTo>
                    <a:pt x="281635" y="44407"/>
                  </a:moveTo>
                  <a:lnTo>
                    <a:pt x="239709" y="45418"/>
                  </a:lnTo>
                  <a:lnTo>
                    <a:pt x="144867" y="52881"/>
                  </a:lnTo>
                  <a:lnTo>
                    <a:pt x="128028" y="54164"/>
                  </a:lnTo>
                  <a:lnTo>
                    <a:pt x="76321" y="56544"/>
                  </a:lnTo>
                  <a:lnTo>
                    <a:pt x="23611" y="57233"/>
                  </a:lnTo>
                  <a:lnTo>
                    <a:pt x="267193" y="57233"/>
                  </a:lnTo>
                  <a:lnTo>
                    <a:pt x="268675" y="57145"/>
                  </a:lnTo>
                  <a:lnTo>
                    <a:pt x="282117" y="56103"/>
                  </a:lnTo>
                  <a:lnTo>
                    <a:pt x="330063" y="51412"/>
                  </a:lnTo>
                  <a:lnTo>
                    <a:pt x="331843" y="51192"/>
                  </a:lnTo>
                  <a:lnTo>
                    <a:pt x="333602" y="51045"/>
                  </a:lnTo>
                  <a:lnTo>
                    <a:pt x="335309" y="50867"/>
                  </a:lnTo>
                  <a:lnTo>
                    <a:pt x="337288" y="50364"/>
                  </a:lnTo>
                  <a:lnTo>
                    <a:pt x="339518" y="50228"/>
                  </a:lnTo>
                  <a:lnTo>
                    <a:pt x="341172" y="49097"/>
                  </a:lnTo>
                  <a:lnTo>
                    <a:pt x="344837" y="47474"/>
                  </a:lnTo>
                  <a:lnTo>
                    <a:pt x="346684" y="45003"/>
                  </a:lnTo>
                  <a:lnTo>
                    <a:pt x="329780" y="45003"/>
                  </a:lnTo>
                  <a:lnTo>
                    <a:pt x="281635" y="44407"/>
                  </a:lnTo>
                  <a:close/>
                </a:path>
                <a:path w="353694" h="66039">
                  <a:moveTo>
                    <a:pt x="339462" y="1706"/>
                  </a:moveTo>
                  <a:lnTo>
                    <a:pt x="336638" y="1706"/>
                  </a:lnTo>
                  <a:lnTo>
                    <a:pt x="340921" y="4471"/>
                  </a:lnTo>
                  <a:lnTo>
                    <a:pt x="345371" y="7036"/>
                  </a:lnTo>
                  <a:lnTo>
                    <a:pt x="350334" y="14376"/>
                  </a:lnTo>
                  <a:lnTo>
                    <a:pt x="329780" y="45003"/>
                  </a:lnTo>
                  <a:lnTo>
                    <a:pt x="346684" y="45003"/>
                  </a:lnTo>
                  <a:lnTo>
                    <a:pt x="347176" y="44340"/>
                  </a:lnTo>
                  <a:lnTo>
                    <a:pt x="349005" y="41663"/>
                  </a:lnTo>
                  <a:lnTo>
                    <a:pt x="352313" y="35831"/>
                  </a:lnTo>
                  <a:lnTo>
                    <a:pt x="353151" y="29276"/>
                  </a:lnTo>
                  <a:lnTo>
                    <a:pt x="352825" y="23716"/>
                  </a:lnTo>
                  <a:lnTo>
                    <a:pt x="352041" y="13413"/>
                  </a:lnTo>
                  <a:lnTo>
                    <a:pt x="346795" y="6031"/>
                  </a:lnTo>
                  <a:lnTo>
                    <a:pt x="339462" y="1706"/>
                  </a:lnTo>
                  <a:close/>
                </a:path>
                <a:path w="353694" h="66039">
                  <a:moveTo>
                    <a:pt x="39138" y="20679"/>
                  </a:moveTo>
                  <a:lnTo>
                    <a:pt x="19413" y="20679"/>
                  </a:lnTo>
                  <a:lnTo>
                    <a:pt x="21318" y="21151"/>
                  </a:lnTo>
                  <a:lnTo>
                    <a:pt x="39138" y="20679"/>
                  </a:lnTo>
                  <a:close/>
                </a:path>
                <a:path w="353694" h="66039">
                  <a:moveTo>
                    <a:pt x="215804" y="188"/>
                  </a:moveTo>
                  <a:lnTo>
                    <a:pt x="158919" y="1111"/>
                  </a:lnTo>
                  <a:lnTo>
                    <a:pt x="95452" y="3895"/>
                  </a:lnTo>
                  <a:lnTo>
                    <a:pt x="27705" y="7947"/>
                  </a:lnTo>
                  <a:lnTo>
                    <a:pt x="24522" y="8271"/>
                  </a:lnTo>
                  <a:lnTo>
                    <a:pt x="258844" y="8271"/>
                  </a:lnTo>
                  <a:lnTo>
                    <a:pt x="284216" y="5686"/>
                  </a:lnTo>
                  <a:lnTo>
                    <a:pt x="301184" y="4167"/>
                  </a:lnTo>
                  <a:lnTo>
                    <a:pt x="320584" y="2738"/>
                  </a:lnTo>
                  <a:lnTo>
                    <a:pt x="326316" y="2435"/>
                  </a:lnTo>
                  <a:lnTo>
                    <a:pt x="333319" y="2157"/>
                  </a:lnTo>
                  <a:lnTo>
                    <a:pt x="334294" y="2157"/>
                  </a:lnTo>
                  <a:lnTo>
                    <a:pt x="336638" y="1706"/>
                  </a:lnTo>
                  <a:lnTo>
                    <a:pt x="339462" y="1706"/>
                  </a:lnTo>
                  <a:lnTo>
                    <a:pt x="338903" y="1382"/>
                  </a:lnTo>
                  <a:lnTo>
                    <a:pt x="301069" y="1382"/>
                  </a:lnTo>
                  <a:lnTo>
                    <a:pt x="284027" y="1328"/>
                  </a:lnTo>
                  <a:lnTo>
                    <a:pt x="215804" y="188"/>
                  </a:lnTo>
                  <a:close/>
                </a:path>
                <a:path w="353694" h="66039">
                  <a:moveTo>
                    <a:pt x="334294" y="2157"/>
                  </a:moveTo>
                  <a:lnTo>
                    <a:pt x="333317" y="2161"/>
                  </a:lnTo>
                  <a:lnTo>
                    <a:pt x="333204" y="2366"/>
                  </a:lnTo>
                  <a:lnTo>
                    <a:pt x="334294" y="2157"/>
                  </a:lnTo>
                  <a:close/>
                </a:path>
                <a:path w="353694" h="66039">
                  <a:moveTo>
                    <a:pt x="333466" y="659"/>
                  </a:moveTo>
                  <a:lnTo>
                    <a:pt x="324933" y="977"/>
                  </a:lnTo>
                  <a:lnTo>
                    <a:pt x="314789" y="1220"/>
                  </a:lnTo>
                  <a:lnTo>
                    <a:pt x="301069" y="1382"/>
                  </a:lnTo>
                  <a:lnTo>
                    <a:pt x="338903" y="1382"/>
                  </a:lnTo>
                  <a:lnTo>
                    <a:pt x="338218" y="984"/>
                  </a:lnTo>
                  <a:lnTo>
                    <a:pt x="333382" y="984"/>
                  </a:lnTo>
                  <a:lnTo>
                    <a:pt x="333466" y="659"/>
                  </a:lnTo>
                  <a:close/>
                </a:path>
                <a:path w="353694" h="66039">
                  <a:moveTo>
                    <a:pt x="336523" y="0"/>
                  </a:moveTo>
                  <a:lnTo>
                    <a:pt x="333382" y="984"/>
                  </a:lnTo>
                  <a:lnTo>
                    <a:pt x="338218" y="984"/>
                  </a:lnTo>
                  <a:lnTo>
                    <a:pt x="336523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2804095" y="2938203"/>
              <a:ext cx="121983" cy="124844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3625046" y="3061259"/>
              <a:ext cx="203661" cy="193397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3746752" y="3159369"/>
              <a:ext cx="122006" cy="124928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12929523" y="2646878"/>
              <a:ext cx="328930" cy="152400"/>
            </a:xfrm>
            <a:custGeom>
              <a:avLst/>
              <a:gdLst/>
              <a:ahLst/>
              <a:cxnLst/>
              <a:rect l="l" t="t" r="r" b="b"/>
              <a:pathLst>
                <a:path w="328930" h="152400">
                  <a:moveTo>
                    <a:pt x="19112" y="0"/>
                  </a:moveTo>
                  <a:lnTo>
                    <a:pt x="12256" y="2823"/>
                  </a:lnTo>
                  <a:lnTo>
                    <a:pt x="6242" y="8528"/>
                  </a:lnTo>
                  <a:lnTo>
                    <a:pt x="1841" y="16597"/>
                  </a:lnTo>
                  <a:lnTo>
                    <a:pt x="0" y="25549"/>
                  </a:lnTo>
                  <a:lnTo>
                    <a:pt x="913" y="33764"/>
                  </a:lnTo>
                  <a:lnTo>
                    <a:pt x="4322" y="40330"/>
                  </a:lnTo>
                  <a:lnTo>
                    <a:pt x="9967" y="44335"/>
                  </a:lnTo>
                  <a:lnTo>
                    <a:pt x="302827" y="151640"/>
                  </a:lnTo>
                  <a:lnTo>
                    <a:pt x="309757" y="152223"/>
                  </a:lnTo>
                  <a:lnTo>
                    <a:pt x="316617" y="149418"/>
                  </a:lnTo>
                  <a:lnTo>
                    <a:pt x="322629" y="143742"/>
                  </a:lnTo>
                  <a:lnTo>
                    <a:pt x="327015" y="135714"/>
                  </a:lnTo>
                  <a:lnTo>
                    <a:pt x="328866" y="126720"/>
                  </a:lnTo>
                  <a:lnTo>
                    <a:pt x="327952" y="118483"/>
                  </a:lnTo>
                  <a:lnTo>
                    <a:pt x="324532" y="111909"/>
                  </a:lnTo>
                  <a:lnTo>
                    <a:pt x="318868" y="107903"/>
                  </a:lnTo>
                  <a:lnTo>
                    <a:pt x="26039" y="577"/>
                  </a:lnTo>
                  <a:lnTo>
                    <a:pt x="19112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2923769" y="2640046"/>
              <a:ext cx="335915" cy="162560"/>
            </a:xfrm>
            <a:custGeom>
              <a:avLst/>
              <a:gdLst/>
              <a:ahLst/>
              <a:cxnLst/>
              <a:rect l="l" t="t" r="r" b="b"/>
              <a:pathLst>
                <a:path w="335915" h="162560">
                  <a:moveTo>
                    <a:pt x="32596" y="53736"/>
                  </a:moveTo>
                  <a:lnTo>
                    <a:pt x="11905" y="53736"/>
                  </a:lnTo>
                  <a:lnTo>
                    <a:pt x="14366" y="54951"/>
                  </a:lnTo>
                  <a:lnTo>
                    <a:pt x="31129" y="60369"/>
                  </a:lnTo>
                  <a:lnTo>
                    <a:pt x="47804" y="65932"/>
                  </a:lnTo>
                  <a:lnTo>
                    <a:pt x="96974" y="83413"/>
                  </a:lnTo>
                  <a:lnTo>
                    <a:pt x="137847" y="99836"/>
                  </a:lnTo>
                  <a:lnTo>
                    <a:pt x="159058" y="108690"/>
                  </a:lnTo>
                  <a:lnTo>
                    <a:pt x="202663" y="126582"/>
                  </a:lnTo>
                  <a:lnTo>
                    <a:pt x="243474" y="141361"/>
                  </a:lnTo>
                  <a:lnTo>
                    <a:pt x="302336" y="159618"/>
                  </a:lnTo>
                  <a:lnTo>
                    <a:pt x="305760" y="160623"/>
                  </a:lnTo>
                  <a:lnTo>
                    <a:pt x="307425" y="161157"/>
                  </a:lnTo>
                  <a:lnTo>
                    <a:pt x="309404" y="161481"/>
                  </a:lnTo>
                  <a:lnTo>
                    <a:pt x="311519" y="162152"/>
                  </a:lnTo>
                  <a:lnTo>
                    <a:pt x="313477" y="161764"/>
                  </a:lnTo>
                  <a:lnTo>
                    <a:pt x="317519" y="161649"/>
                  </a:lnTo>
                  <a:lnTo>
                    <a:pt x="320796" y="159712"/>
                  </a:lnTo>
                  <a:lnTo>
                    <a:pt x="323602" y="157869"/>
                  </a:lnTo>
                  <a:lnTo>
                    <a:pt x="325334" y="156544"/>
                  </a:lnTo>
                  <a:lnTo>
                    <a:pt x="313389" y="156544"/>
                  </a:lnTo>
                  <a:lnTo>
                    <a:pt x="304545" y="153555"/>
                  </a:lnTo>
                  <a:lnTo>
                    <a:pt x="260337" y="134540"/>
                  </a:lnTo>
                  <a:lnTo>
                    <a:pt x="221196" y="119400"/>
                  </a:lnTo>
                  <a:lnTo>
                    <a:pt x="162227" y="99817"/>
                  </a:lnTo>
                  <a:lnTo>
                    <a:pt x="130785" y="89902"/>
                  </a:lnTo>
                  <a:lnTo>
                    <a:pt x="114745" y="84627"/>
                  </a:lnTo>
                  <a:lnTo>
                    <a:pt x="98586" y="79038"/>
                  </a:lnTo>
                  <a:lnTo>
                    <a:pt x="82353" y="73118"/>
                  </a:lnTo>
                  <a:lnTo>
                    <a:pt x="66069" y="66970"/>
                  </a:lnTo>
                  <a:lnTo>
                    <a:pt x="49753" y="60623"/>
                  </a:lnTo>
                  <a:lnTo>
                    <a:pt x="32596" y="53736"/>
                  </a:lnTo>
                  <a:close/>
                </a:path>
                <a:path w="335915" h="162560">
                  <a:moveTo>
                    <a:pt x="328616" y="115389"/>
                  </a:moveTo>
                  <a:lnTo>
                    <a:pt x="324262" y="115389"/>
                  </a:lnTo>
                  <a:lnTo>
                    <a:pt x="324084" y="115567"/>
                  </a:lnTo>
                  <a:lnTo>
                    <a:pt x="327497" y="116247"/>
                  </a:lnTo>
                  <a:lnTo>
                    <a:pt x="330398" y="120394"/>
                  </a:lnTo>
                  <a:lnTo>
                    <a:pt x="333529" y="124519"/>
                  </a:lnTo>
                  <a:lnTo>
                    <a:pt x="335256" y="133210"/>
                  </a:lnTo>
                  <a:lnTo>
                    <a:pt x="331445" y="142330"/>
                  </a:lnTo>
                  <a:lnTo>
                    <a:pt x="327525" y="149077"/>
                  </a:lnTo>
                  <a:lnTo>
                    <a:pt x="321278" y="154433"/>
                  </a:lnTo>
                  <a:lnTo>
                    <a:pt x="313389" y="156544"/>
                  </a:lnTo>
                  <a:lnTo>
                    <a:pt x="325334" y="156544"/>
                  </a:lnTo>
                  <a:lnTo>
                    <a:pt x="328911" y="153806"/>
                  </a:lnTo>
                  <a:lnTo>
                    <a:pt x="332157" y="148037"/>
                  </a:lnTo>
                  <a:lnTo>
                    <a:pt x="333811" y="143367"/>
                  </a:lnTo>
                  <a:lnTo>
                    <a:pt x="335424" y="135914"/>
                  </a:lnTo>
                  <a:lnTo>
                    <a:pt x="335373" y="129282"/>
                  </a:lnTo>
                  <a:lnTo>
                    <a:pt x="334028" y="123717"/>
                  </a:lnTo>
                  <a:lnTo>
                    <a:pt x="331759" y="119462"/>
                  </a:lnTo>
                  <a:lnTo>
                    <a:pt x="328616" y="115389"/>
                  </a:lnTo>
                  <a:close/>
                </a:path>
                <a:path w="335915" h="162560">
                  <a:moveTo>
                    <a:pt x="324262" y="115389"/>
                  </a:moveTo>
                  <a:close/>
                </a:path>
                <a:path w="335915" h="162560">
                  <a:moveTo>
                    <a:pt x="64604" y="12020"/>
                  </a:moveTo>
                  <a:lnTo>
                    <a:pt x="27329" y="12020"/>
                  </a:lnTo>
                  <a:lnTo>
                    <a:pt x="28868" y="13151"/>
                  </a:lnTo>
                  <a:lnTo>
                    <a:pt x="98729" y="40103"/>
                  </a:lnTo>
                  <a:lnTo>
                    <a:pt x="158302" y="62030"/>
                  </a:lnTo>
                  <a:lnTo>
                    <a:pt x="212213" y="80196"/>
                  </a:lnTo>
                  <a:lnTo>
                    <a:pt x="277623" y="99836"/>
                  </a:lnTo>
                  <a:lnTo>
                    <a:pt x="293802" y="104928"/>
                  </a:lnTo>
                  <a:lnTo>
                    <a:pt x="305309" y="108690"/>
                  </a:lnTo>
                  <a:lnTo>
                    <a:pt x="312305" y="111030"/>
                  </a:lnTo>
                  <a:lnTo>
                    <a:pt x="317702" y="112947"/>
                  </a:lnTo>
                  <a:lnTo>
                    <a:pt x="324262" y="115389"/>
                  </a:lnTo>
                  <a:lnTo>
                    <a:pt x="328616" y="115389"/>
                  </a:lnTo>
                  <a:lnTo>
                    <a:pt x="328042" y="114645"/>
                  </a:lnTo>
                  <a:lnTo>
                    <a:pt x="324764" y="114321"/>
                  </a:lnTo>
                  <a:lnTo>
                    <a:pt x="324880" y="114038"/>
                  </a:lnTo>
                  <a:lnTo>
                    <a:pt x="279061" y="95717"/>
                  </a:lnTo>
                  <a:lnTo>
                    <a:pt x="216516" y="68479"/>
                  </a:lnTo>
                  <a:lnTo>
                    <a:pt x="191052" y="58089"/>
                  </a:lnTo>
                  <a:lnTo>
                    <a:pt x="163625" y="47471"/>
                  </a:lnTo>
                  <a:lnTo>
                    <a:pt x="134515" y="36658"/>
                  </a:lnTo>
                  <a:lnTo>
                    <a:pt x="103996" y="25685"/>
                  </a:lnTo>
                  <a:lnTo>
                    <a:pt x="64604" y="12020"/>
                  </a:lnTo>
                  <a:close/>
                </a:path>
                <a:path w="335915" h="162560">
                  <a:moveTo>
                    <a:pt x="26072" y="0"/>
                  </a:moveTo>
                  <a:lnTo>
                    <a:pt x="0" y="31318"/>
                  </a:lnTo>
                  <a:lnTo>
                    <a:pt x="1298" y="38197"/>
                  </a:lnTo>
                  <a:lnTo>
                    <a:pt x="2041" y="41653"/>
                  </a:lnTo>
                  <a:lnTo>
                    <a:pt x="3130" y="45077"/>
                  </a:lnTo>
                  <a:lnTo>
                    <a:pt x="5434" y="48103"/>
                  </a:lnTo>
                  <a:lnTo>
                    <a:pt x="6334" y="49600"/>
                  </a:lnTo>
                  <a:lnTo>
                    <a:pt x="7936" y="51139"/>
                  </a:lnTo>
                  <a:lnTo>
                    <a:pt x="9654" y="52438"/>
                  </a:lnTo>
                  <a:lnTo>
                    <a:pt x="11643" y="54008"/>
                  </a:lnTo>
                  <a:lnTo>
                    <a:pt x="11905" y="53736"/>
                  </a:lnTo>
                  <a:lnTo>
                    <a:pt x="32596" y="53736"/>
                  </a:lnTo>
                  <a:lnTo>
                    <a:pt x="17161" y="47359"/>
                  </a:lnTo>
                  <a:lnTo>
                    <a:pt x="12761" y="43159"/>
                  </a:lnTo>
                  <a:lnTo>
                    <a:pt x="10842" y="36814"/>
                  </a:lnTo>
                  <a:lnTo>
                    <a:pt x="11295" y="29579"/>
                  </a:lnTo>
                  <a:lnTo>
                    <a:pt x="27329" y="12020"/>
                  </a:lnTo>
                  <a:lnTo>
                    <a:pt x="64604" y="12020"/>
                  </a:lnTo>
                  <a:lnTo>
                    <a:pt x="39852" y="3434"/>
                  </a:lnTo>
                  <a:lnTo>
                    <a:pt x="36763" y="2544"/>
                  </a:lnTo>
                  <a:lnTo>
                    <a:pt x="35265" y="1560"/>
                  </a:lnTo>
                  <a:lnTo>
                    <a:pt x="30355" y="670"/>
                  </a:lnTo>
                  <a:lnTo>
                    <a:pt x="26072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2855419" y="2578864"/>
              <a:ext cx="195533" cy="18923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2881808" y="2592664"/>
              <a:ext cx="78372" cy="124362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3186683" y="3020689"/>
              <a:ext cx="239568" cy="144466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3142918" y="3045593"/>
              <a:ext cx="124112" cy="13442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3610862" y="2558866"/>
              <a:ext cx="118195" cy="201595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3623012" y="2464940"/>
              <a:ext cx="146106" cy="158131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3650432" y="2477861"/>
              <a:ext cx="73652" cy="74992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13140727" y="2320609"/>
              <a:ext cx="172085" cy="279400"/>
            </a:xfrm>
            <a:custGeom>
              <a:avLst/>
              <a:gdLst/>
              <a:ahLst/>
              <a:cxnLst/>
              <a:rect l="l" t="t" r="r" b="b"/>
              <a:pathLst>
                <a:path w="172084" h="279400">
                  <a:moveTo>
                    <a:pt x="27629" y="0"/>
                  </a:moveTo>
                  <a:lnTo>
                    <a:pt x="0" y="20385"/>
                  </a:lnTo>
                  <a:lnTo>
                    <a:pt x="1390" y="26435"/>
                  </a:lnTo>
                  <a:lnTo>
                    <a:pt x="133532" y="272636"/>
                  </a:lnTo>
                  <a:lnTo>
                    <a:pt x="137825" y="277150"/>
                  </a:lnTo>
                  <a:lnTo>
                    <a:pt x="144081" y="279350"/>
                  </a:lnTo>
                  <a:lnTo>
                    <a:pt x="151480" y="279117"/>
                  </a:lnTo>
                  <a:lnTo>
                    <a:pt x="159207" y="276333"/>
                  </a:lnTo>
                  <a:lnTo>
                    <a:pt x="165797" y="271443"/>
                  </a:lnTo>
                  <a:lnTo>
                    <a:pt x="170076" y="265401"/>
                  </a:lnTo>
                  <a:lnTo>
                    <a:pt x="171685" y="258966"/>
                  </a:lnTo>
                  <a:lnTo>
                    <a:pt x="170264" y="252899"/>
                  </a:lnTo>
                  <a:lnTo>
                    <a:pt x="38174" y="6728"/>
                  </a:lnTo>
                  <a:lnTo>
                    <a:pt x="33885" y="2210"/>
                  </a:lnTo>
                  <a:lnTo>
                    <a:pt x="27629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136746" y="2314283"/>
              <a:ext cx="177165" cy="288290"/>
            </a:xfrm>
            <a:custGeom>
              <a:avLst/>
              <a:gdLst/>
              <a:ahLst/>
              <a:cxnLst/>
              <a:rect l="l" t="t" r="r" b="b"/>
              <a:pathLst>
                <a:path w="177165" h="288289">
                  <a:moveTo>
                    <a:pt x="29506" y="0"/>
                  </a:moveTo>
                  <a:lnTo>
                    <a:pt x="293" y="24596"/>
                  </a:lnTo>
                  <a:lnTo>
                    <a:pt x="0" y="26177"/>
                  </a:lnTo>
                  <a:lnTo>
                    <a:pt x="178" y="28093"/>
                  </a:lnTo>
                  <a:lnTo>
                    <a:pt x="502" y="30009"/>
                  </a:lnTo>
                  <a:lnTo>
                    <a:pt x="942" y="32218"/>
                  </a:lnTo>
                  <a:lnTo>
                    <a:pt x="1287" y="32218"/>
                  </a:lnTo>
                  <a:lnTo>
                    <a:pt x="2167" y="34512"/>
                  </a:lnTo>
                  <a:lnTo>
                    <a:pt x="25744" y="75433"/>
                  </a:lnTo>
                  <a:lnTo>
                    <a:pt x="47535" y="116355"/>
                  </a:lnTo>
                  <a:lnTo>
                    <a:pt x="73256" y="169610"/>
                  </a:lnTo>
                  <a:lnTo>
                    <a:pt x="79411" y="182285"/>
                  </a:lnTo>
                  <a:lnTo>
                    <a:pt x="97987" y="217819"/>
                  </a:lnTo>
                  <a:lnTo>
                    <a:pt x="132666" y="276012"/>
                  </a:lnTo>
                  <a:lnTo>
                    <a:pt x="135116" y="280064"/>
                  </a:lnTo>
                  <a:lnTo>
                    <a:pt x="136278" y="281478"/>
                  </a:lnTo>
                  <a:lnTo>
                    <a:pt x="137283" y="283132"/>
                  </a:lnTo>
                  <a:lnTo>
                    <a:pt x="138791" y="284075"/>
                  </a:lnTo>
                  <a:lnTo>
                    <a:pt x="141618" y="286389"/>
                  </a:lnTo>
                  <a:lnTo>
                    <a:pt x="144958" y="287090"/>
                  </a:lnTo>
                  <a:lnTo>
                    <a:pt x="147890" y="287499"/>
                  </a:lnTo>
                  <a:lnTo>
                    <a:pt x="153869" y="287938"/>
                  </a:lnTo>
                  <a:lnTo>
                    <a:pt x="159502" y="286001"/>
                  </a:lnTo>
                  <a:lnTo>
                    <a:pt x="163212" y="283961"/>
                  </a:lnTo>
                  <a:lnTo>
                    <a:pt x="155779" y="283961"/>
                  </a:lnTo>
                  <a:lnTo>
                    <a:pt x="148413" y="283839"/>
                  </a:lnTo>
                  <a:lnTo>
                    <a:pt x="141884" y="280560"/>
                  </a:lnTo>
                  <a:lnTo>
                    <a:pt x="137754" y="273300"/>
                  </a:lnTo>
                  <a:lnTo>
                    <a:pt x="129073" y="254780"/>
                  </a:lnTo>
                  <a:lnTo>
                    <a:pt x="119472" y="234202"/>
                  </a:lnTo>
                  <a:lnTo>
                    <a:pt x="114134" y="223373"/>
                  </a:lnTo>
                  <a:lnTo>
                    <a:pt x="95860" y="189062"/>
                  </a:lnTo>
                  <a:lnTo>
                    <a:pt x="74489" y="152623"/>
                  </a:lnTo>
                  <a:lnTo>
                    <a:pt x="67003" y="140027"/>
                  </a:lnTo>
                  <a:lnTo>
                    <a:pt x="44230" y="100749"/>
                  </a:lnTo>
                  <a:lnTo>
                    <a:pt x="22501" y="59375"/>
                  </a:lnTo>
                  <a:lnTo>
                    <a:pt x="8137" y="25642"/>
                  </a:lnTo>
                  <a:lnTo>
                    <a:pt x="10633" y="20258"/>
                  </a:lnTo>
                  <a:lnTo>
                    <a:pt x="15233" y="15687"/>
                  </a:lnTo>
                  <a:lnTo>
                    <a:pt x="21130" y="12690"/>
                  </a:lnTo>
                  <a:lnTo>
                    <a:pt x="25172" y="11224"/>
                  </a:lnTo>
                  <a:lnTo>
                    <a:pt x="29328" y="11015"/>
                  </a:lnTo>
                  <a:lnTo>
                    <a:pt x="47872" y="11015"/>
                  </a:lnTo>
                  <a:lnTo>
                    <a:pt x="45192" y="7664"/>
                  </a:lnTo>
                  <a:lnTo>
                    <a:pt x="42763" y="4690"/>
                  </a:lnTo>
                  <a:lnTo>
                    <a:pt x="39391" y="2806"/>
                  </a:lnTo>
                  <a:lnTo>
                    <a:pt x="29506" y="0"/>
                  </a:lnTo>
                  <a:close/>
                </a:path>
                <a:path w="177165" h="288289">
                  <a:moveTo>
                    <a:pt x="173638" y="259468"/>
                  </a:moveTo>
                  <a:lnTo>
                    <a:pt x="173418" y="259468"/>
                  </a:lnTo>
                  <a:lnTo>
                    <a:pt x="175293" y="261981"/>
                  </a:lnTo>
                  <a:lnTo>
                    <a:pt x="174724" y="266641"/>
                  </a:lnTo>
                  <a:lnTo>
                    <a:pt x="174413" y="271091"/>
                  </a:lnTo>
                  <a:lnTo>
                    <a:pt x="170424" y="277939"/>
                  </a:lnTo>
                  <a:lnTo>
                    <a:pt x="162424" y="281750"/>
                  </a:lnTo>
                  <a:lnTo>
                    <a:pt x="155779" y="283961"/>
                  </a:lnTo>
                  <a:lnTo>
                    <a:pt x="163212" y="283961"/>
                  </a:lnTo>
                  <a:lnTo>
                    <a:pt x="171879" y="278965"/>
                  </a:lnTo>
                  <a:lnTo>
                    <a:pt x="175795" y="271813"/>
                  </a:lnTo>
                  <a:lnTo>
                    <a:pt x="176248" y="266452"/>
                  </a:lnTo>
                  <a:lnTo>
                    <a:pt x="176622" y="261217"/>
                  </a:lnTo>
                  <a:lnTo>
                    <a:pt x="175102" y="259552"/>
                  </a:lnTo>
                  <a:lnTo>
                    <a:pt x="173701" y="259552"/>
                  </a:lnTo>
                  <a:close/>
                </a:path>
                <a:path w="177165" h="288289">
                  <a:moveTo>
                    <a:pt x="47872" y="11015"/>
                  </a:moveTo>
                  <a:lnTo>
                    <a:pt x="29328" y="11015"/>
                  </a:lnTo>
                  <a:lnTo>
                    <a:pt x="32815" y="12167"/>
                  </a:lnTo>
                  <a:lnTo>
                    <a:pt x="36428" y="13413"/>
                  </a:lnTo>
                  <a:lnTo>
                    <a:pt x="67495" y="74772"/>
                  </a:lnTo>
                  <a:lnTo>
                    <a:pt x="94333" y="124916"/>
                  </a:lnTo>
                  <a:lnTo>
                    <a:pt x="119640" y="169178"/>
                  </a:lnTo>
                  <a:lnTo>
                    <a:pt x="142257" y="205903"/>
                  </a:lnTo>
                  <a:lnTo>
                    <a:pt x="151672" y="221228"/>
                  </a:lnTo>
                  <a:lnTo>
                    <a:pt x="173701" y="259552"/>
                  </a:lnTo>
                  <a:lnTo>
                    <a:pt x="175102" y="259552"/>
                  </a:lnTo>
                  <a:lnTo>
                    <a:pt x="174643" y="259049"/>
                  </a:lnTo>
                  <a:lnTo>
                    <a:pt x="174895" y="258997"/>
                  </a:lnTo>
                  <a:lnTo>
                    <a:pt x="155112" y="219384"/>
                  </a:lnTo>
                  <a:lnTo>
                    <a:pt x="138995" y="184475"/>
                  </a:lnTo>
                  <a:lnTo>
                    <a:pt x="129462" y="163900"/>
                  </a:lnTo>
                  <a:lnTo>
                    <a:pt x="106547" y="118336"/>
                  </a:lnTo>
                  <a:lnTo>
                    <a:pt x="79589" y="68280"/>
                  </a:lnTo>
                  <a:lnTo>
                    <a:pt x="49915" y="15151"/>
                  </a:lnTo>
                  <a:lnTo>
                    <a:pt x="48385" y="12753"/>
                  </a:lnTo>
                  <a:lnTo>
                    <a:pt x="47998" y="11172"/>
                  </a:lnTo>
                  <a:lnTo>
                    <a:pt x="47872" y="11015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3084588" y="2248434"/>
              <a:ext cx="131858" cy="14123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3122867" y="2259679"/>
              <a:ext cx="13528" cy="881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3112051" y="2259261"/>
              <a:ext cx="66113" cy="67066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3454406" y="2766371"/>
              <a:ext cx="231417" cy="24003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3475684" y="2809589"/>
              <a:ext cx="77034" cy="161366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13239364" y="3275154"/>
              <a:ext cx="172720" cy="298450"/>
            </a:xfrm>
            <a:custGeom>
              <a:avLst/>
              <a:gdLst/>
              <a:ahLst/>
              <a:cxnLst/>
              <a:rect l="l" t="t" r="r" b="b"/>
              <a:pathLst>
                <a:path w="172719" h="298450">
                  <a:moveTo>
                    <a:pt x="125673" y="0"/>
                  </a:moveTo>
                  <a:lnTo>
                    <a:pt x="117293" y="1776"/>
                  </a:lnTo>
                  <a:lnTo>
                    <a:pt x="112561" y="6315"/>
                  </a:lnTo>
                  <a:lnTo>
                    <a:pt x="62" y="266045"/>
                  </a:lnTo>
                  <a:lnTo>
                    <a:pt x="0" y="272641"/>
                  </a:lnTo>
                  <a:lnTo>
                    <a:pt x="4455" y="279973"/>
                  </a:lnTo>
                  <a:lnTo>
                    <a:pt x="12663" y="287165"/>
                  </a:lnTo>
                  <a:lnTo>
                    <a:pt x="23862" y="293343"/>
                  </a:lnTo>
                  <a:lnTo>
                    <a:pt x="36034" y="297278"/>
                  </a:lnTo>
                  <a:lnTo>
                    <a:pt x="46897" y="298333"/>
                  </a:lnTo>
                  <a:lnTo>
                    <a:pt x="55292" y="296548"/>
                  </a:lnTo>
                  <a:lnTo>
                    <a:pt x="60060" y="291961"/>
                  </a:lnTo>
                  <a:lnTo>
                    <a:pt x="172580" y="32366"/>
                  </a:lnTo>
                  <a:lnTo>
                    <a:pt x="172601" y="25754"/>
                  </a:lnTo>
                  <a:lnTo>
                    <a:pt x="168118" y="18389"/>
                  </a:lnTo>
                  <a:lnTo>
                    <a:pt x="159904" y="11167"/>
                  </a:lnTo>
                  <a:lnTo>
                    <a:pt x="148728" y="4985"/>
                  </a:lnTo>
                  <a:lnTo>
                    <a:pt x="136539" y="1048"/>
                  </a:lnTo>
                  <a:lnTo>
                    <a:pt x="125673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3234081" y="3270119"/>
              <a:ext cx="185420" cy="304800"/>
            </a:xfrm>
            <a:custGeom>
              <a:avLst/>
              <a:gdLst/>
              <a:ahLst/>
              <a:cxnLst/>
              <a:rect l="l" t="t" r="r" b="b"/>
              <a:pathLst>
                <a:path w="185419" h="304800">
                  <a:moveTo>
                    <a:pt x="160979" y="7067"/>
                  </a:moveTo>
                  <a:lnTo>
                    <a:pt x="115954" y="7067"/>
                  </a:lnTo>
                  <a:lnTo>
                    <a:pt x="114069" y="9779"/>
                  </a:lnTo>
                  <a:lnTo>
                    <a:pt x="107993" y="25579"/>
                  </a:lnTo>
                  <a:lnTo>
                    <a:pt x="101635" y="41590"/>
                  </a:lnTo>
                  <a:lnTo>
                    <a:pt x="82283" y="87496"/>
                  </a:lnTo>
                  <a:lnTo>
                    <a:pt x="47692" y="159505"/>
                  </a:lnTo>
                  <a:lnTo>
                    <a:pt x="41104" y="173117"/>
                  </a:lnTo>
                  <a:lnTo>
                    <a:pt x="23575" y="212401"/>
                  </a:lnTo>
                  <a:lnTo>
                    <a:pt x="13621" y="237213"/>
                  </a:lnTo>
                  <a:lnTo>
                    <a:pt x="10586" y="244756"/>
                  </a:lnTo>
                  <a:lnTo>
                    <a:pt x="7886" y="252664"/>
                  </a:lnTo>
                  <a:lnTo>
                    <a:pt x="5287" y="259730"/>
                  </a:lnTo>
                  <a:lnTo>
                    <a:pt x="3989" y="263541"/>
                  </a:lnTo>
                  <a:lnTo>
                    <a:pt x="2691" y="266442"/>
                  </a:lnTo>
                  <a:lnTo>
                    <a:pt x="1476" y="270766"/>
                  </a:lnTo>
                  <a:lnTo>
                    <a:pt x="0" y="276399"/>
                  </a:lnTo>
                  <a:lnTo>
                    <a:pt x="2743" y="280494"/>
                  </a:lnTo>
                  <a:lnTo>
                    <a:pt x="4785" y="283666"/>
                  </a:lnTo>
                  <a:lnTo>
                    <a:pt x="46082" y="304765"/>
                  </a:lnTo>
                  <a:lnTo>
                    <a:pt x="54333" y="304765"/>
                  </a:lnTo>
                  <a:lnTo>
                    <a:pt x="59063" y="302964"/>
                  </a:lnTo>
                  <a:lnTo>
                    <a:pt x="46260" y="302964"/>
                  </a:lnTo>
                  <a:lnTo>
                    <a:pt x="37077" y="299823"/>
                  </a:lnTo>
                  <a:lnTo>
                    <a:pt x="7769" y="274609"/>
                  </a:lnTo>
                  <a:lnTo>
                    <a:pt x="8826" y="273059"/>
                  </a:lnTo>
                  <a:lnTo>
                    <a:pt x="9842" y="270494"/>
                  </a:lnTo>
                  <a:lnTo>
                    <a:pt x="12020" y="266630"/>
                  </a:lnTo>
                  <a:lnTo>
                    <a:pt x="13622" y="263311"/>
                  </a:lnTo>
                  <a:lnTo>
                    <a:pt x="17098" y="256411"/>
                  </a:lnTo>
                  <a:lnTo>
                    <a:pt x="20910" y="249217"/>
                  </a:lnTo>
                  <a:lnTo>
                    <a:pt x="24491" y="241563"/>
                  </a:lnTo>
                  <a:lnTo>
                    <a:pt x="30073" y="229845"/>
                  </a:lnTo>
                  <a:lnTo>
                    <a:pt x="46815" y="191638"/>
                  </a:lnTo>
                  <a:lnTo>
                    <a:pt x="63174" y="149382"/>
                  </a:lnTo>
                  <a:lnTo>
                    <a:pt x="74401" y="119661"/>
                  </a:lnTo>
                  <a:lnTo>
                    <a:pt x="93117" y="74091"/>
                  </a:lnTo>
                  <a:lnTo>
                    <a:pt x="114156" y="28246"/>
                  </a:lnTo>
                  <a:lnTo>
                    <a:pt x="124111" y="11078"/>
                  </a:lnTo>
                  <a:lnTo>
                    <a:pt x="124404" y="10659"/>
                  </a:lnTo>
                  <a:lnTo>
                    <a:pt x="125671" y="10439"/>
                  </a:lnTo>
                  <a:lnTo>
                    <a:pt x="127608" y="9779"/>
                  </a:lnTo>
                  <a:lnTo>
                    <a:pt x="166133" y="9779"/>
                  </a:lnTo>
                  <a:lnTo>
                    <a:pt x="160979" y="7067"/>
                  </a:lnTo>
                  <a:close/>
                </a:path>
                <a:path w="185419" h="304800">
                  <a:moveTo>
                    <a:pt x="64605" y="296399"/>
                  </a:moveTo>
                  <a:lnTo>
                    <a:pt x="63537" y="299770"/>
                  </a:lnTo>
                  <a:lnTo>
                    <a:pt x="58961" y="301247"/>
                  </a:lnTo>
                  <a:lnTo>
                    <a:pt x="54270" y="302964"/>
                  </a:lnTo>
                  <a:lnTo>
                    <a:pt x="59063" y="302964"/>
                  </a:lnTo>
                  <a:lnTo>
                    <a:pt x="65118" y="300566"/>
                  </a:lnTo>
                  <a:lnTo>
                    <a:pt x="65757" y="297195"/>
                  </a:lnTo>
                  <a:lnTo>
                    <a:pt x="66092" y="297195"/>
                  </a:lnTo>
                  <a:lnTo>
                    <a:pt x="66296" y="296723"/>
                  </a:lnTo>
                  <a:lnTo>
                    <a:pt x="64678" y="296723"/>
                  </a:lnTo>
                  <a:lnTo>
                    <a:pt x="64605" y="296399"/>
                  </a:lnTo>
                  <a:close/>
                </a:path>
                <a:path w="185419" h="304800">
                  <a:moveTo>
                    <a:pt x="66092" y="297195"/>
                  </a:moveTo>
                  <a:lnTo>
                    <a:pt x="65757" y="297195"/>
                  </a:lnTo>
                  <a:lnTo>
                    <a:pt x="65945" y="297446"/>
                  </a:lnTo>
                  <a:lnTo>
                    <a:pt x="66092" y="297195"/>
                  </a:lnTo>
                  <a:close/>
                </a:path>
                <a:path w="185419" h="304800">
                  <a:moveTo>
                    <a:pt x="171884" y="33771"/>
                  </a:moveTo>
                  <a:lnTo>
                    <a:pt x="169303" y="39946"/>
                  </a:lnTo>
                  <a:lnTo>
                    <a:pt x="164738" y="49925"/>
                  </a:lnTo>
                  <a:lnTo>
                    <a:pt x="162518" y="54898"/>
                  </a:lnTo>
                  <a:lnTo>
                    <a:pt x="136606" y="112802"/>
                  </a:lnTo>
                  <a:lnTo>
                    <a:pt x="114093" y="166362"/>
                  </a:lnTo>
                  <a:lnTo>
                    <a:pt x="94824" y="217668"/>
                  </a:lnTo>
                  <a:lnTo>
                    <a:pt x="87788" y="237213"/>
                  </a:lnTo>
                  <a:lnTo>
                    <a:pt x="82175" y="252664"/>
                  </a:lnTo>
                  <a:lnTo>
                    <a:pt x="67423" y="290479"/>
                  </a:lnTo>
                  <a:lnTo>
                    <a:pt x="64678" y="296723"/>
                  </a:lnTo>
                  <a:lnTo>
                    <a:pt x="66296" y="296723"/>
                  </a:lnTo>
                  <a:lnTo>
                    <a:pt x="86181" y="254421"/>
                  </a:lnTo>
                  <a:lnTo>
                    <a:pt x="104969" y="217590"/>
                  </a:lnTo>
                  <a:lnTo>
                    <a:pt x="115954" y="195962"/>
                  </a:lnTo>
                  <a:lnTo>
                    <a:pt x="139072" y="146377"/>
                  </a:lnTo>
                  <a:lnTo>
                    <a:pt x="163251" y="90353"/>
                  </a:lnTo>
                  <a:lnTo>
                    <a:pt x="179732" y="50490"/>
                  </a:lnTo>
                  <a:lnTo>
                    <a:pt x="181868" y="45433"/>
                  </a:lnTo>
                  <a:lnTo>
                    <a:pt x="182832" y="42417"/>
                  </a:lnTo>
                  <a:lnTo>
                    <a:pt x="184099" y="41590"/>
                  </a:lnTo>
                  <a:lnTo>
                    <a:pt x="185093" y="35014"/>
                  </a:lnTo>
                  <a:lnTo>
                    <a:pt x="172382" y="35014"/>
                  </a:lnTo>
                  <a:lnTo>
                    <a:pt x="171884" y="33771"/>
                  </a:lnTo>
                  <a:close/>
                </a:path>
                <a:path w="185419" h="304800">
                  <a:moveTo>
                    <a:pt x="172183" y="33056"/>
                  </a:moveTo>
                  <a:lnTo>
                    <a:pt x="171884" y="33771"/>
                  </a:lnTo>
                  <a:lnTo>
                    <a:pt x="172382" y="35014"/>
                  </a:lnTo>
                  <a:lnTo>
                    <a:pt x="172183" y="33056"/>
                  </a:lnTo>
                  <a:close/>
                </a:path>
                <a:path w="185419" h="304800">
                  <a:moveTo>
                    <a:pt x="185369" y="33056"/>
                  </a:moveTo>
                  <a:lnTo>
                    <a:pt x="172183" y="33056"/>
                  </a:lnTo>
                  <a:lnTo>
                    <a:pt x="172382" y="35014"/>
                  </a:lnTo>
                  <a:lnTo>
                    <a:pt x="185093" y="35014"/>
                  </a:lnTo>
                  <a:lnTo>
                    <a:pt x="185369" y="33056"/>
                  </a:lnTo>
                  <a:close/>
                </a:path>
                <a:path w="185419" h="304800">
                  <a:moveTo>
                    <a:pt x="166133" y="9779"/>
                  </a:moveTo>
                  <a:lnTo>
                    <a:pt x="130142" y="9779"/>
                  </a:lnTo>
                  <a:lnTo>
                    <a:pt x="132529" y="9894"/>
                  </a:lnTo>
                  <a:lnTo>
                    <a:pt x="137430" y="10052"/>
                  </a:lnTo>
                  <a:lnTo>
                    <a:pt x="142519" y="11601"/>
                  </a:lnTo>
                  <a:lnTo>
                    <a:pt x="171884" y="33771"/>
                  </a:lnTo>
                  <a:lnTo>
                    <a:pt x="172183" y="33056"/>
                  </a:lnTo>
                  <a:lnTo>
                    <a:pt x="185369" y="33056"/>
                  </a:lnTo>
                  <a:lnTo>
                    <a:pt x="184633" y="30962"/>
                  </a:lnTo>
                  <a:lnTo>
                    <a:pt x="184203" y="28742"/>
                  </a:lnTo>
                  <a:lnTo>
                    <a:pt x="167476" y="10486"/>
                  </a:lnTo>
                  <a:lnTo>
                    <a:pt x="166133" y="9779"/>
                  </a:lnTo>
                  <a:close/>
                </a:path>
                <a:path w="185419" h="304800">
                  <a:moveTo>
                    <a:pt x="138990" y="0"/>
                  </a:moveTo>
                  <a:lnTo>
                    <a:pt x="132582" y="272"/>
                  </a:lnTo>
                  <a:lnTo>
                    <a:pt x="129378" y="450"/>
                  </a:lnTo>
                  <a:lnTo>
                    <a:pt x="126111" y="691"/>
                  </a:lnTo>
                  <a:lnTo>
                    <a:pt x="122750" y="2104"/>
                  </a:lnTo>
                  <a:lnTo>
                    <a:pt x="121273" y="2492"/>
                  </a:lnTo>
                  <a:lnTo>
                    <a:pt x="119211" y="3706"/>
                  </a:lnTo>
                  <a:lnTo>
                    <a:pt x="115179" y="7235"/>
                  </a:lnTo>
                  <a:lnTo>
                    <a:pt x="115954" y="7067"/>
                  </a:lnTo>
                  <a:lnTo>
                    <a:pt x="160979" y="7067"/>
                  </a:lnTo>
                  <a:lnTo>
                    <a:pt x="159359" y="6215"/>
                  </a:lnTo>
                  <a:lnTo>
                    <a:pt x="150864" y="2921"/>
                  </a:lnTo>
                  <a:lnTo>
                    <a:pt x="145000" y="1266"/>
                  </a:lnTo>
                  <a:lnTo>
                    <a:pt x="138990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3176510" y="3451948"/>
              <a:ext cx="209888" cy="20192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3202048" y="3466124"/>
              <a:ext cx="108174" cy="107703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3507417" y="3079799"/>
              <a:ext cx="90590" cy="232390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3447610" y="3216307"/>
              <a:ext cx="185648" cy="18161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3473872" y="3231681"/>
              <a:ext cx="63045" cy="131817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13882269" y="3091307"/>
              <a:ext cx="273050" cy="147320"/>
            </a:xfrm>
            <a:custGeom>
              <a:avLst/>
              <a:gdLst/>
              <a:ahLst/>
              <a:cxnLst/>
              <a:rect l="l" t="t" r="r" b="b"/>
              <a:pathLst>
                <a:path w="273050" h="147319">
                  <a:moveTo>
                    <a:pt x="28153" y="0"/>
                  </a:moveTo>
                  <a:lnTo>
                    <a:pt x="678" y="37813"/>
                  </a:lnTo>
                  <a:lnTo>
                    <a:pt x="0" y="48473"/>
                  </a:lnTo>
                  <a:lnTo>
                    <a:pt x="1837" y="56485"/>
                  </a:lnTo>
                  <a:lnTo>
                    <a:pt x="6112" y="60741"/>
                  </a:lnTo>
                  <a:lnTo>
                    <a:pt x="244576" y="147231"/>
                  </a:lnTo>
                  <a:lnTo>
                    <a:pt x="250575" y="146679"/>
                  </a:lnTo>
                  <a:lnTo>
                    <a:pt x="271985" y="109481"/>
                  </a:lnTo>
                  <a:lnTo>
                    <a:pt x="272667" y="98813"/>
                  </a:lnTo>
                  <a:lnTo>
                    <a:pt x="270832" y="90784"/>
                  </a:lnTo>
                  <a:lnTo>
                    <a:pt x="266554" y="86531"/>
                  </a:lnTo>
                  <a:lnTo>
                    <a:pt x="28153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876955" y="3084210"/>
              <a:ext cx="280035" cy="159385"/>
            </a:xfrm>
            <a:custGeom>
              <a:avLst/>
              <a:gdLst/>
              <a:ahLst/>
              <a:cxnLst/>
              <a:rect l="l" t="t" r="r" b="b"/>
              <a:pathLst>
                <a:path w="280034" h="159385">
                  <a:moveTo>
                    <a:pt x="27004" y="69903"/>
                  </a:moveTo>
                  <a:lnTo>
                    <a:pt x="7235" y="69903"/>
                  </a:lnTo>
                  <a:lnTo>
                    <a:pt x="10041" y="71641"/>
                  </a:lnTo>
                  <a:lnTo>
                    <a:pt x="24780" y="76244"/>
                  </a:lnTo>
                  <a:lnTo>
                    <a:pt x="39426" y="80998"/>
                  </a:lnTo>
                  <a:lnTo>
                    <a:pt x="82543" y="96106"/>
                  </a:lnTo>
                  <a:lnTo>
                    <a:pt x="119202" y="110907"/>
                  </a:lnTo>
                  <a:lnTo>
                    <a:pt x="162564" y="129133"/>
                  </a:lnTo>
                  <a:lnTo>
                    <a:pt x="199228" y="142949"/>
                  </a:lnTo>
                  <a:lnTo>
                    <a:pt x="236568" y="154812"/>
                  </a:lnTo>
                  <a:lnTo>
                    <a:pt x="243374" y="156759"/>
                  </a:lnTo>
                  <a:lnTo>
                    <a:pt x="248327" y="158236"/>
                  </a:lnTo>
                  <a:lnTo>
                    <a:pt x="251102" y="158790"/>
                  </a:lnTo>
                  <a:lnTo>
                    <a:pt x="253908" y="158728"/>
                  </a:lnTo>
                  <a:lnTo>
                    <a:pt x="255960" y="157754"/>
                  </a:lnTo>
                  <a:lnTo>
                    <a:pt x="260211" y="156079"/>
                  </a:lnTo>
                  <a:lnTo>
                    <a:pt x="262630" y="153272"/>
                  </a:lnTo>
                  <a:lnTo>
                    <a:pt x="264860" y="150843"/>
                  </a:lnTo>
                  <a:lnTo>
                    <a:pt x="252432" y="150843"/>
                  </a:lnTo>
                  <a:lnTo>
                    <a:pt x="251877" y="150372"/>
                  </a:lnTo>
                  <a:lnTo>
                    <a:pt x="251217" y="150340"/>
                  </a:lnTo>
                  <a:lnTo>
                    <a:pt x="239992" y="145430"/>
                  </a:lnTo>
                  <a:lnTo>
                    <a:pt x="233270" y="142309"/>
                  </a:lnTo>
                  <a:lnTo>
                    <a:pt x="226076" y="139440"/>
                  </a:lnTo>
                  <a:lnTo>
                    <a:pt x="215168" y="134971"/>
                  </a:lnTo>
                  <a:lnTo>
                    <a:pt x="166726" y="117665"/>
                  </a:lnTo>
                  <a:lnTo>
                    <a:pt x="112422" y="101026"/>
                  </a:lnTo>
                  <a:lnTo>
                    <a:pt x="98325" y="96511"/>
                  </a:lnTo>
                  <a:lnTo>
                    <a:pt x="84140" y="91715"/>
                  </a:lnTo>
                  <a:lnTo>
                    <a:pt x="69893" y="86615"/>
                  </a:lnTo>
                  <a:lnTo>
                    <a:pt x="55043" y="80995"/>
                  </a:lnTo>
                  <a:lnTo>
                    <a:pt x="41353" y="75663"/>
                  </a:lnTo>
                  <a:lnTo>
                    <a:pt x="27004" y="69903"/>
                  </a:lnTo>
                  <a:close/>
                </a:path>
                <a:path w="280034" h="159385">
                  <a:moveTo>
                    <a:pt x="73175" y="13517"/>
                  </a:moveTo>
                  <a:lnTo>
                    <a:pt x="31119" y="13517"/>
                  </a:lnTo>
                  <a:lnTo>
                    <a:pt x="32138" y="13936"/>
                  </a:lnTo>
                  <a:lnTo>
                    <a:pt x="36773" y="15685"/>
                  </a:lnTo>
                  <a:lnTo>
                    <a:pt x="41401" y="17517"/>
                  </a:lnTo>
                  <a:lnTo>
                    <a:pt x="100081" y="39710"/>
                  </a:lnTo>
                  <a:lnTo>
                    <a:pt x="150087" y="57157"/>
                  </a:lnTo>
                  <a:lnTo>
                    <a:pt x="192056" y="69930"/>
                  </a:lnTo>
                  <a:lnTo>
                    <a:pt x="230513" y="80998"/>
                  </a:lnTo>
                  <a:lnTo>
                    <a:pt x="244809" y="85348"/>
                  </a:lnTo>
                  <a:lnTo>
                    <a:pt x="260988" y="90533"/>
                  </a:lnTo>
                  <a:lnTo>
                    <a:pt x="265728" y="92192"/>
                  </a:lnTo>
                  <a:lnTo>
                    <a:pt x="271583" y="94353"/>
                  </a:lnTo>
                  <a:lnTo>
                    <a:pt x="271258" y="94363"/>
                  </a:lnTo>
                  <a:lnTo>
                    <a:pt x="274358" y="95253"/>
                  </a:lnTo>
                  <a:lnTo>
                    <a:pt x="275792" y="99379"/>
                  </a:lnTo>
                  <a:lnTo>
                    <a:pt x="277351" y="103515"/>
                  </a:lnTo>
                  <a:lnTo>
                    <a:pt x="277456" y="105284"/>
                  </a:lnTo>
                  <a:lnTo>
                    <a:pt x="260264" y="146362"/>
                  </a:lnTo>
                  <a:lnTo>
                    <a:pt x="253583" y="150424"/>
                  </a:lnTo>
                  <a:lnTo>
                    <a:pt x="252432" y="150843"/>
                  </a:lnTo>
                  <a:lnTo>
                    <a:pt x="264860" y="150843"/>
                  </a:lnTo>
                  <a:lnTo>
                    <a:pt x="279436" y="110907"/>
                  </a:lnTo>
                  <a:lnTo>
                    <a:pt x="279216" y="103515"/>
                  </a:lnTo>
                  <a:lnTo>
                    <a:pt x="277279" y="98792"/>
                  </a:lnTo>
                  <a:lnTo>
                    <a:pt x="275424" y="94353"/>
                  </a:lnTo>
                  <a:lnTo>
                    <a:pt x="271583" y="94353"/>
                  </a:lnTo>
                  <a:lnTo>
                    <a:pt x="271436" y="94300"/>
                  </a:lnTo>
                  <a:lnTo>
                    <a:pt x="275402" y="94300"/>
                  </a:lnTo>
                  <a:lnTo>
                    <a:pt x="275122" y="93630"/>
                  </a:lnTo>
                  <a:lnTo>
                    <a:pt x="271970" y="93232"/>
                  </a:lnTo>
                  <a:lnTo>
                    <a:pt x="272253" y="93023"/>
                  </a:lnTo>
                  <a:lnTo>
                    <a:pt x="231992" y="76854"/>
                  </a:lnTo>
                  <a:lnTo>
                    <a:pt x="177313" y="52710"/>
                  </a:lnTo>
                  <a:lnTo>
                    <a:pt x="155034" y="43560"/>
                  </a:lnTo>
                  <a:lnTo>
                    <a:pt x="130916" y="34239"/>
                  </a:lnTo>
                  <a:lnTo>
                    <a:pt x="105473" y="24876"/>
                  </a:lnTo>
                  <a:lnTo>
                    <a:pt x="78688" y="15402"/>
                  </a:lnTo>
                  <a:lnTo>
                    <a:pt x="73175" y="13517"/>
                  </a:lnTo>
                  <a:close/>
                </a:path>
                <a:path w="280034" h="159385">
                  <a:moveTo>
                    <a:pt x="32344" y="0"/>
                  </a:moveTo>
                  <a:lnTo>
                    <a:pt x="7172" y="22491"/>
                  </a:lnTo>
                  <a:lnTo>
                    <a:pt x="5727" y="25203"/>
                  </a:lnTo>
                  <a:lnTo>
                    <a:pt x="5224" y="27360"/>
                  </a:lnTo>
                  <a:lnTo>
                    <a:pt x="4188" y="29821"/>
                  </a:lnTo>
                  <a:lnTo>
                    <a:pt x="3193" y="32794"/>
                  </a:lnTo>
                  <a:lnTo>
                    <a:pt x="2596" y="35192"/>
                  </a:lnTo>
                  <a:lnTo>
                    <a:pt x="1863" y="37936"/>
                  </a:lnTo>
                  <a:lnTo>
                    <a:pt x="788" y="43560"/>
                  </a:lnTo>
                  <a:lnTo>
                    <a:pt x="0" y="48867"/>
                  </a:lnTo>
                  <a:lnTo>
                    <a:pt x="1088" y="60542"/>
                  </a:lnTo>
                  <a:lnTo>
                    <a:pt x="2481" y="63610"/>
                  </a:lnTo>
                  <a:lnTo>
                    <a:pt x="2869" y="64961"/>
                  </a:lnTo>
                  <a:lnTo>
                    <a:pt x="4010" y="66950"/>
                  </a:lnTo>
                  <a:lnTo>
                    <a:pt x="5612" y="68657"/>
                  </a:lnTo>
                  <a:lnTo>
                    <a:pt x="7675" y="70793"/>
                  </a:lnTo>
                  <a:lnTo>
                    <a:pt x="7235" y="69903"/>
                  </a:lnTo>
                  <a:lnTo>
                    <a:pt x="27004" y="69903"/>
                  </a:lnTo>
                  <a:lnTo>
                    <a:pt x="12805" y="64029"/>
                  </a:lnTo>
                  <a:lnTo>
                    <a:pt x="11256" y="62312"/>
                  </a:lnTo>
                  <a:lnTo>
                    <a:pt x="11319" y="61893"/>
                  </a:lnTo>
                  <a:lnTo>
                    <a:pt x="10983" y="61767"/>
                  </a:lnTo>
                  <a:lnTo>
                    <a:pt x="10816" y="60542"/>
                  </a:lnTo>
                  <a:lnTo>
                    <a:pt x="10156" y="58856"/>
                  </a:lnTo>
                  <a:lnTo>
                    <a:pt x="10156" y="49893"/>
                  </a:lnTo>
                  <a:lnTo>
                    <a:pt x="15947" y="32051"/>
                  </a:lnTo>
                  <a:lnTo>
                    <a:pt x="16952" y="29287"/>
                  </a:lnTo>
                  <a:lnTo>
                    <a:pt x="18104" y="27538"/>
                  </a:lnTo>
                  <a:lnTo>
                    <a:pt x="20083" y="23727"/>
                  </a:lnTo>
                  <a:lnTo>
                    <a:pt x="22962" y="19905"/>
                  </a:lnTo>
                  <a:lnTo>
                    <a:pt x="31081" y="13640"/>
                  </a:lnTo>
                  <a:lnTo>
                    <a:pt x="73175" y="13517"/>
                  </a:lnTo>
                  <a:lnTo>
                    <a:pt x="36773" y="1015"/>
                  </a:lnTo>
                  <a:lnTo>
                    <a:pt x="36208" y="649"/>
                  </a:lnTo>
                  <a:lnTo>
                    <a:pt x="32344" y="0"/>
                  </a:lnTo>
                  <a:close/>
                </a:path>
                <a:path w="280034" h="159385">
                  <a:moveTo>
                    <a:pt x="31255" y="13591"/>
                  </a:moveTo>
                  <a:lnTo>
                    <a:pt x="31182" y="13748"/>
                  </a:lnTo>
                  <a:lnTo>
                    <a:pt x="31370" y="13832"/>
                  </a:lnTo>
                  <a:lnTo>
                    <a:pt x="31255" y="13591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4052902" y="3116950"/>
              <a:ext cx="190580" cy="198119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4070178" y="3155286"/>
              <a:ext cx="64898" cy="131189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3875702" y="3276865"/>
              <a:ext cx="210928" cy="244282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13871316" y="3269950"/>
              <a:ext cx="217170" cy="255904"/>
            </a:xfrm>
            <a:custGeom>
              <a:avLst/>
              <a:gdLst/>
              <a:ahLst/>
              <a:cxnLst/>
              <a:rect l="l" t="t" r="r" b="b"/>
              <a:pathLst>
                <a:path w="217169" h="255904">
                  <a:moveTo>
                    <a:pt x="10486" y="49265"/>
                  </a:moveTo>
                  <a:lnTo>
                    <a:pt x="1088" y="49265"/>
                  </a:lnTo>
                  <a:lnTo>
                    <a:pt x="2649" y="52249"/>
                  </a:lnTo>
                  <a:lnTo>
                    <a:pt x="12766" y="63903"/>
                  </a:lnTo>
                  <a:lnTo>
                    <a:pt x="22724" y="75645"/>
                  </a:lnTo>
                  <a:lnTo>
                    <a:pt x="51487" y="111131"/>
                  </a:lnTo>
                  <a:lnTo>
                    <a:pt x="94232" y="170082"/>
                  </a:lnTo>
                  <a:lnTo>
                    <a:pt x="102288" y="181248"/>
                  </a:lnTo>
                  <a:lnTo>
                    <a:pt x="126252" y="212257"/>
                  </a:lnTo>
                  <a:lnTo>
                    <a:pt x="141765" y="230684"/>
                  </a:lnTo>
                  <a:lnTo>
                    <a:pt x="146862" y="236699"/>
                  </a:lnTo>
                  <a:lnTo>
                    <a:pt x="151806" y="241950"/>
                  </a:lnTo>
                  <a:lnTo>
                    <a:pt x="156508" y="247196"/>
                  </a:lnTo>
                  <a:lnTo>
                    <a:pt x="160026" y="251060"/>
                  </a:lnTo>
                  <a:lnTo>
                    <a:pt x="162089" y="252987"/>
                  </a:lnTo>
                  <a:lnTo>
                    <a:pt x="164518" y="254369"/>
                  </a:lnTo>
                  <a:lnTo>
                    <a:pt x="166727" y="254620"/>
                  </a:lnTo>
                  <a:lnTo>
                    <a:pt x="171240" y="255416"/>
                  </a:lnTo>
                  <a:lnTo>
                    <a:pt x="178046" y="253343"/>
                  </a:lnTo>
                  <a:lnTo>
                    <a:pt x="186815" y="249214"/>
                  </a:lnTo>
                  <a:lnTo>
                    <a:pt x="188654" y="247971"/>
                  </a:lnTo>
                  <a:lnTo>
                    <a:pt x="170591" y="247971"/>
                  </a:lnTo>
                  <a:lnTo>
                    <a:pt x="168539" y="247144"/>
                  </a:lnTo>
                  <a:lnTo>
                    <a:pt x="167377" y="246851"/>
                  </a:lnTo>
                  <a:lnTo>
                    <a:pt x="167115" y="246201"/>
                  </a:lnTo>
                  <a:lnTo>
                    <a:pt x="166612" y="245845"/>
                  </a:lnTo>
                  <a:lnTo>
                    <a:pt x="163628" y="241563"/>
                  </a:lnTo>
                  <a:lnTo>
                    <a:pt x="159660" y="235793"/>
                  </a:lnTo>
                  <a:lnTo>
                    <a:pt x="155503" y="229574"/>
                  </a:lnTo>
                  <a:lnTo>
                    <a:pt x="143990" y="213846"/>
                  </a:lnTo>
                  <a:lnTo>
                    <a:pt x="111822" y="173680"/>
                  </a:lnTo>
                  <a:lnTo>
                    <a:pt x="74337" y="131002"/>
                  </a:lnTo>
                  <a:lnTo>
                    <a:pt x="64711" y="119776"/>
                  </a:lnTo>
                  <a:lnTo>
                    <a:pt x="36395" y="84361"/>
                  </a:lnTo>
                  <a:lnTo>
                    <a:pt x="18013" y="59722"/>
                  </a:lnTo>
                  <a:lnTo>
                    <a:pt x="10486" y="49265"/>
                  </a:lnTo>
                  <a:close/>
                </a:path>
                <a:path w="217169" h="255904">
                  <a:moveTo>
                    <a:pt x="213203" y="208709"/>
                  </a:moveTo>
                  <a:lnTo>
                    <a:pt x="213117" y="208862"/>
                  </a:lnTo>
                  <a:lnTo>
                    <a:pt x="215208" y="211072"/>
                  </a:lnTo>
                  <a:lnTo>
                    <a:pt x="214162" y="215606"/>
                  </a:lnTo>
                  <a:lnTo>
                    <a:pt x="184451" y="244586"/>
                  </a:lnTo>
                  <a:lnTo>
                    <a:pt x="170591" y="247971"/>
                  </a:lnTo>
                  <a:lnTo>
                    <a:pt x="188654" y="247971"/>
                  </a:lnTo>
                  <a:lnTo>
                    <a:pt x="215908" y="215333"/>
                  </a:lnTo>
                  <a:lnTo>
                    <a:pt x="216694" y="210129"/>
                  </a:lnTo>
                  <a:lnTo>
                    <a:pt x="215187" y="208862"/>
                  </a:lnTo>
                  <a:lnTo>
                    <a:pt x="213323" y="208862"/>
                  </a:lnTo>
                  <a:lnTo>
                    <a:pt x="213203" y="208709"/>
                  </a:lnTo>
                  <a:close/>
                </a:path>
                <a:path w="217169" h="255904">
                  <a:moveTo>
                    <a:pt x="215000" y="208705"/>
                  </a:moveTo>
                  <a:lnTo>
                    <a:pt x="213229" y="208705"/>
                  </a:lnTo>
                  <a:lnTo>
                    <a:pt x="213323" y="208862"/>
                  </a:lnTo>
                  <a:lnTo>
                    <a:pt x="215187" y="208862"/>
                  </a:lnTo>
                  <a:lnTo>
                    <a:pt x="215000" y="208705"/>
                  </a:lnTo>
                  <a:close/>
                </a:path>
                <a:path w="217169" h="255904">
                  <a:moveTo>
                    <a:pt x="68623" y="13727"/>
                  </a:moveTo>
                  <a:lnTo>
                    <a:pt x="51035" y="13727"/>
                  </a:lnTo>
                  <a:lnTo>
                    <a:pt x="51684" y="14669"/>
                  </a:lnTo>
                  <a:lnTo>
                    <a:pt x="78521" y="49904"/>
                  </a:lnTo>
                  <a:lnTo>
                    <a:pt x="113033" y="93558"/>
                  </a:lnTo>
                  <a:lnTo>
                    <a:pt x="145126" y="131660"/>
                  </a:lnTo>
                  <a:lnTo>
                    <a:pt x="185336" y="175895"/>
                  </a:lnTo>
                  <a:lnTo>
                    <a:pt x="195208" y="187083"/>
                  </a:lnTo>
                  <a:lnTo>
                    <a:pt x="202117" y="195098"/>
                  </a:lnTo>
                  <a:lnTo>
                    <a:pt x="206307" y="200038"/>
                  </a:lnTo>
                  <a:lnTo>
                    <a:pt x="209591" y="204091"/>
                  </a:lnTo>
                  <a:lnTo>
                    <a:pt x="213203" y="208709"/>
                  </a:lnTo>
                  <a:lnTo>
                    <a:pt x="215000" y="208705"/>
                  </a:lnTo>
                  <a:lnTo>
                    <a:pt x="214265" y="208087"/>
                  </a:lnTo>
                  <a:lnTo>
                    <a:pt x="214548" y="208087"/>
                  </a:lnTo>
                  <a:lnTo>
                    <a:pt x="214496" y="207930"/>
                  </a:lnTo>
                  <a:lnTo>
                    <a:pt x="209934" y="202106"/>
                  </a:lnTo>
                  <a:lnTo>
                    <a:pt x="204561" y="195040"/>
                  </a:lnTo>
                  <a:lnTo>
                    <a:pt x="197418" y="185397"/>
                  </a:lnTo>
                  <a:lnTo>
                    <a:pt x="188777" y="173189"/>
                  </a:lnTo>
                  <a:lnTo>
                    <a:pt x="178789" y="158694"/>
                  </a:lnTo>
                  <a:lnTo>
                    <a:pt x="154906" y="123870"/>
                  </a:lnTo>
                  <a:lnTo>
                    <a:pt x="140753" y="104418"/>
                  </a:lnTo>
                  <a:lnTo>
                    <a:pt x="125176" y="83921"/>
                  </a:lnTo>
                  <a:lnTo>
                    <a:pt x="108379" y="62533"/>
                  </a:lnTo>
                  <a:lnTo>
                    <a:pt x="90562" y="40407"/>
                  </a:lnTo>
                  <a:lnTo>
                    <a:pt x="68623" y="13727"/>
                  </a:lnTo>
                  <a:close/>
                </a:path>
                <a:path w="217169" h="255904">
                  <a:moveTo>
                    <a:pt x="47642" y="0"/>
                  </a:moveTo>
                  <a:lnTo>
                    <a:pt x="25946" y="8889"/>
                  </a:lnTo>
                  <a:lnTo>
                    <a:pt x="23360" y="10449"/>
                  </a:lnTo>
                  <a:lnTo>
                    <a:pt x="21758" y="11989"/>
                  </a:lnTo>
                  <a:lnTo>
                    <a:pt x="18887" y="14156"/>
                  </a:lnTo>
                  <a:lnTo>
                    <a:pt x="17172" y="15570"/>
                  </a:lnTo>
                  <a:lnTo>
                    <a:pt x="2146" y="35506"/>
                  </a:lnTo>
                  <a:lnTo>
                    <a:pt x="879" y="38103"/>
                  </a:lnTo>
                  <a:lnTo>
                    <a:pt x="376" y="41443"/>
                  </a:lnTo>
                  <a:lnTo>
                    <a:pt x="0" y="42836"/>
                  </a:lnTo>
                  <a:lnTo>
                    <a:pt x="0" y="45129"/>
                  </a:lnTo>
                  <a:lnTo>
                    <a:pt x="439" y="47391"/>
                  </a:lnTo>
                  <a:lnTo>
                    <a:pt x="1057" y="50249"/>
                  </a:lnTo>
                  <a:lnTo>
                    <a:pt x="1088" y="49265"/>
                  </a:lnTo>
                  <a:lnTo>
                    <a:pt x="10486" y="49265"/>
                  </a:lnTo>
                  <a:lnTo>
                    <a:pt x="8994" y="47192"/>
                  </a:lnTo>
                  <a:lnTo>
                    <a:pt x="8554" y="44899"/>
                  </a:lnTo>
                  <a:lnTo>
                    <a:pt x="8837" y="44595"/>
                  </a:lnTo>
                  <a:lnTo>
                    <a:pt x="8617" y="44344"/>
                  </a:lnTo>
                  <a:lnTo>
                    <a:pt x="9057" y="43192"/>
                  </a:lnTo>
                  <a:lnTo>
                    <a:pt x="9444" y="41443"/>
                  </a:lnTo>
                  <a:lnTo>
                    <a:pt x="11758" y="37569"/>
                  </a:lnTo>
                  <a:lnTo>
                    <a:pt x="28438" y="21653"/>
                  </a:lnTo>
                  <a:lnTo>
                    <a:pt x="30700" y="19779"/>
                  </a:lnTo>
                  <a:lnTo>
                    <a:pt x="32637" y="18952"/>
                  </a:lnTo>
                  <a:lnTo>
                    <a:pt x="36323" y="16722"/>
                  </a:lnTo>
                  <a:lnTo>
                    <a:pt x="40752" y="15025"/>
                  </a:lnTo>
                  <a:lnTo>
                    <a:pt x="44721" y="14030"/>
                  </a:lnTo>
                  <a:lnTo>
                    <a:pt x="46721" y="13643"/>
                  </a:lnTo>
                  <a:lnTo>
                    <a:pt x="48532" y="13528"/>
                  </a:lnTo>
                  <a:lnTo>
                    <a:pt x="68459" y="13528"/>
                  </a:lnTo>
                  <a:lnTo>
                    <a:pt x="62406" y="6167"/>
                  </a:lnTo>
                  <a:lnTo>
                    <a:pt x="51359" y="230"/>
                  </a:lnTo>
                  <a:lnTo>
                    <a:pt x="47642" y="0"/>
                  </a:lnTo>
                  <a:close/>
                </a:path>
                <a:path w="217169" h="255904">
                  <a:moveTo>
                    <a:pt x="50971" y="13877"/>
                  </a:moveTo>
                  <a:lnTo>
                    <a:pt x="51029" y="14030"/>
                  </a:lnTo>
                  <a:lnTo>
                    <a:pt x="50971" y="13877"/>
                  </a:lnTo>
                  <a:close/>
                </a:path>
                <a:path w="217169" h="255904">
                  <a:moveTo>
                    <a:pt x="68459" y="13528"/>
                  </a:moveTo>
                  <a:lnTo>
                    <a:pt x="48532" y="13528"/>
                  </a:lnTo>
                  <a:lnTo>
                    <a:pt x="49914" y="13622"/>
                  </a:lnTo>
                  <a:lnTo>
                    <a:pt x="50971" y="13877"/>
                  </a:lnTo>
                  <a:lnTo>
                    <a:pt x="51035" y="13727"/>
                  </a:lnTo>
                  <a:lnTo>
                    <a:pt x="68623" y="13727"/>
                  </a:lnTo>
                  <a:lnTo>
                    <a:pt x="68459" y="13528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3952936" y="3390839"/>
              <a:ext cx="190632" cy="198119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3970208" y="3429131"/>
              <a:ext cx="64966" cy="131221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4098158" y="2999929"/>
              <a:ext cx="378460" cy="116205"/>
            </a:xfrm>
            <a:custGeom>
              <a:avLst/>
              <a:gdLst/>
              <a:ahLst/>
              <a:cxnLst/>
              <a:rect l="l" t="t" r="r" b="b"/>
              <a:pathLst>
                <a:path w="378459" h="116205">
                  <a:moveTo>
                    <a:pt x="23830" y="0"/>
                  </a:moveTo>
                  <a:lnTo>
                    <a:pt x="355" y="31999"/>
                  </a:lnTo>
                  <a:lnTo>
                    <a:pt x="0" y="45711"/>
                  </a:lnTo>
                  <a:lnTo>
                    <a:pt x="2523" y="57292"/>
                  </a:lnTo>
                  <a:lnTo>
                    <a:pt x="7468" y="65546"/>
                  </a:lnTo>
                  <a:lnTo>
                    <a:pt x="14375" y="69275"/>
                  </a:lnTo>
                  <a:lnTo>
                    <a:pt x="354511" y="115776"/>
                  </a:lnTo>
                  <a:lnTo>
                    <a:pt x="362202" y="114024"/>
                  </a:lnTo>
                  <a:lnTo>
                    <a:pt x="369177" y="107388"/>
                  </a:lnTo>
                  <a:lnTo>
                    <a:pt x="374686" y="96909"/>
                  </a:lnTo>
                  <a:lnTo>
                    <a:pt x="377977" y="83630"/>
                  </a:lnTo>
                  <a:lnTo>
                    <a:pt x="378368" y="69933"/>
                  </a:lnTo>
                  <a:lnTo>
                    <a:pt x="375863" y="58360"/>
                  </a:lnTo>
                  <a:lnTo>
                    <a:pt x="370925" y="50104"/>
                  </a:lnTo>
                  <a:lnTo>
                    <a:pt x="364019" y="46354"/>
                  </a:lnTo>
                  <a:lnTo>
                    <a:pt x="23830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4096690" y="2996330"/>
              <a:ext cx="386080" cy="126364"/>
            </a:xfrm>
            <a:custGeom>
              <a:avLst/>
              <a:gdLst/>
              <a:ahLst/>
              <a:cxnLst/>
              <a:rect l="l" t="t" r="r" b="b"/>
              <a:pathLst>
                <a:path w="386080" h="126364">
                  <a:moveTo>
                    <a:pt x="24087" y="73264"/>
                  </a:moveTo>
                  <a:lnTo>
                    <a:pt x="15843" y="73264"/>
                  </a:lnTo>
                  <a:lnTo>
                    <a:pt x="15739" y="73589"/>
                  </a:lnTo>
                  <a:lnTo>
                    <a:pt x="18181" y="73922"/>
                  </a:lnTo>
                  <a:lnTo>
                    <a:pt x="36752" y="76712"/>
                  </a:lnTo>
                  <a:lnTo>
                    <a:pt x="52297" y="79263"/>
                  </a:lnTo>
                  <a:lnTo>
                    <a:pt x="61392" y="80798"/>
                  </a:lnTo>
                  <a:lnTo>
                    <a:pt x="82352" y="84751"/>
                  </a:lnTo>
                  <a:lnTo>
                    <a:pt x="133513" y="94542"/>
                  </a:lnTo>
                  <a:lnTo>
                    <a:pt x="148059" y="97180"/>
                  </a:lnTo>
                  <a:lnTo>
                    <a:pt x="212324" y="107529"/>
                  </a:lnTo>
                  <a:lnTo>
                    <a:pt x="351519" y="125545"/>
                  </a:lnTo>
                  <a:lnTo>
                    <a:pt x="353383" y="125671"/>
                  </a:lnTo>
                  <a:lnTo>
                    <a:pt x="354158" y="126121"/>
                  </a:lnTo>
                  <a:lnTo>
                    <a:pt x="357310" y="125954"/>
                  </a:lnTo>
                  <a:lnTo>
                    <a:pt x="360197" y="125954"/>
                  </a:lnTo>
                  <a:lnTo>
                    <a:pt x="362555" y="125399"/>
                  </a:lnTo>
                  <a:lnTo>
                    <a:pt x="364702" y="124247"/>
                  </a:lnTo>
                  <a:lnTo>
                    <a:pt x="373382" y="119933"/>
                  </a:lnTo>
                  <a:lnTo>
                    <a:pt x="376857" y="113462"/>
                  </a:lnTo>
                  <a:lnTo>
                    <a:pt x="358304" y="113462"/>
                  </a:lnTo>
                  <a:lnTo>
                    <a:pt x="349634" y="111483"/>
                  </a:lnTo>
                  <a:lnTo>
                    <a:pt x="343614" y="110771"/>
                  </a:lnTo>
                  <a:lnTo>
                    <a:pt x="249641" y="96853"/>
                  </a:lnTo>
                  <a:lnTo>
                    <a:pt x="181048" y="88196"/>
                  </a:lnTo>
                  <a:lnTo>
                    <a:pt x="135011" y="83577"/>
                  </a:lnTo>
                  <a:lnTo>
                    <a:pt x="82923" y="79254"/>
                  </a:lnTo>
                  <a:lnTo>
                    <a:pt x="61858" y="77450"/>
                  </a:lnTo>
                  <a:lnTo>
                    <a:pt x="30525" y="74081"/>
                  </a:lnTo>
                  <a:lnTo>
                    <a:pt x="24087" y="73264"/>
                  </a:lnTo>
                  <a:close/>
                </a:path>
                <a:path w="386080" h="126364">
                  <a:moveTo>
                    <a:pt x="360197" y="125954"/>
                  </a:moveTo>
                  <a:lnTo>
                    <a:pt x="357310" y="125954"/>
                  </a:lnTo>
                  <a:lnTo>
                    <a:pt x="360063" y="125985"/>
                  </a:lnTo>
                  <a:lnTo>
                    <a:pt x="360197" y="125954"/>
                  </a:lnTo>
                  <a:close/>
                </a:path>
                <a:path w="386080" h="126364">
                  <a:moveTo>
                    <a:pt x="99014" y="7078"/>
                  </a:moveTo>
                  <a:lnTo>
                    <a:pt x="22032" y="7078"/>
                  </a:lnTo>
                  <a:lnTo>
                    <a:pt x="25728" y="7162"/>
                  </a:lnTo>
                  <a:lnTo>
                    <a:pt x="28272" y="7821"/>
                  </a:lnTo>
                  <a:lnTo>
                    <a:pt x="30251" y="8146"/>
                  </a:lnTo>
                  <a:lnTo>
                    <a:pt x="34565" y="8984"/>
                  </a:lnTo>
                  <a:lnTo>
                    <a:pt x="38932" y="9748"/>
                  </a:lnTo>
                  <a:lnTo>
                    <a:pt x="87127" y="18398"/>
                  </a:lnTo>
                  <a:lnTo>
                    <a:pt x="136301" y="25255"/>
                  </a:lnTo>
                  <a:lnTo>
                    <a:pt x="227558" y="34413"/>
                  </a:lnTo>
                  <a:lnTo>
                    <a:pt x="246767" y="36455"/>
                  </a:lnTo>
                  <a:lnTo>
                    <a:pt x="285731" y="41412"/>
                  </a:lnTo>
                  <a:lnTo>
                    <a:pt x="325233" y="47336"/>
                  </a:lnTo>
                  <a:lnTo>
                    <a:pt x="364932" y="53998"/>
                  </a:lnTo>
                  <a:lnTo>
                    <a:pt x="368691" y="56364"/>
                  </a:lnTo>
                  <a:lnTo>
                    <a:pt x="369403" y="56741"/>
                  </a:lnTo>
                  <a:lnTo>
                    <a:pt x="370168" y="58134"/>
                  </a:lnTo>
                  <a:lnTo>
                    <a:pt x="370995" y="59129"/>
                  </a:lnTo>
                  <a:lnTo>
                    <a:pt x="371613" y="60291"/>
                  </a:lnTo>
                  <a:lnTo>
                    <a:pt x="372105" y="61673"/>
                  </a:lnTo>
                  <a:lnTo>
                    <a:pt x="372712" y="62888"/>
                  </a:lnTo>
                  <a:lnTo>
                    <a:pt x="373152" y="64270"/>
                  </a:lnTo>
                  <a:lnTo>
                    <a:pt x="373435" y="65757"/>
                  </a:lnTo>
                  <a:lnTo>
                    <a:pt x="374859" y="71453"/>
                  </a:lnTo>
                  <a:lnTo>
                    <a:pt x="375002" y="78351"/>
                  </a:lnTo>
                  <a:lnTo>
                    <a:pt x="374234" y="83577"/>
                  </a:lnTo>
                  <a:lnTo>
                    <a:pt x="374032" y="86761"/>
                  </a:lnTo>
                  <a:lnTo>
                    <a:pt x="373152" y="89557"/>
                  </a:lnTo>
                  <a:lnTo>
                    <a:pt x="372503" y="93033"/>
                  </a:lnTo>
                  <a:lnTo>
                    <a:pt x="371456" y="95682"/>
                  </a:lnTo>
                  <a:lnTo>
                    <a:pt x="370733" y="98426"/>
                  </a:lnTo>
                  <a:lnTo>
                    <a:pt x="369299" y="101054"/>
                  </a:lnTo>
                  <a:lnTo>
                    <a:pt x="366911" y="106174"/>
                  </a:lnTo>
                  <a:lnTo>
                    <a:pt x="362995" y="111043"/>
                  </a:lnTo>
                  <a:lnTo>
                    <a:pt x="359519" y="112258"/>
                  </a:lnTo>
                  <a:lnTo>
                    <a:pt x="358304" y="113462"/>
                  </a:lnTo>
                  <a:lnTo>
                    <a:pt x="376857" y="113462"/>
                  </a:lnTo>
                  <a:lnTo>
                    <a:pt x="377257" y="112719"/>
                  </a:lnTo>
                  <a:lnTo>
                    <a:pt x="380293" y="106049"/>
                  </a:lnTo>
                  <a:lnTo>
                    <a:pt x="381885" y="102698"/>
                  </a:lnTo>
                  <a:lnTo>
                    <a:pt x="382827" y="98897"/>
                  </a:lnTo>
                  <a:lnTo>
                    <a:pt x="383822" y="95211"/>
                  </a:lnTo>
                  <a:lnTo>
                    <a:pt x="384262" y="92164"/>
                  </a:lnTo>
                  <a:lnTo>
                    <a:pt x="385204" y="88447"/>
                  </a:lnTo>
                  <a:lnTo>
                    <a:pt x="385325" y="83746"/>
                  </a:lnTo>
                  <a:lnTo>
                    <a:pt x="385630" y="79254"/>
                  </a:lnTo>
                  <a:lnTo>
                    <a:pt x="385665" y="76712"/>
                  </a:lnTo>
                  <a:lnTo>
                    <a:pt x="384984" y="70123"/>
                  </a:lnTo>
                  <a:lnTo>
                    <a:pt x="382584" y="62888"/>
                  </a:lnTo>
                  <a:lnTo>
                    <a:pt x="382105" y="61170"/>
                  </a:lnTo>
                  <a:lnTo>
                    <a:pt x="381382" y="59401"/>
                  </a:lnTo>
                  <a:lnTo>
                    <a:pt x="380398" y="57663"/>
                  </a:lnTo>
                  <a:lnTo>
                    <a:pt x="379613" y="55924"/>
                  </a:lnTo>
                  <a:lnTo>
                    <a:pt x="378565" y="54207"/>
                  </a:lnTo>
                  <a:lnTo>
                    <a:pt x="377131" y="52668"/>
                  </a:lnTo>
                  <a:lnTo>
                    <a:pt x="376084" y="51097"/>
                  </a:lnTo>
                  <a:lnTo>
                    <a:pt x="374157" y="49443"/>
                  </a:lnTo>
                  <a:lnTo>
                    <a:pt x="371937" y="48113"/>
                  </a:lnTo>
                  <a:lnTo>
                    <a:pt x="370167" y="47003"/>
                  </a:lnTo>
                  <a:lnTo>
                    <a:pt x="369236" y="47003"/>
                  </a:lnTo>
                  <a:lnTo>
                    <a:pt x="366021" y="45956"/>
                  </a:lnTo>
                  <a:lnTo>
                    <a:pt x="325985" y="41734"/>
                  </a:lnTo>
                  <a:lnTo>
                    <a:pt x="286348" y="36867"/>
                  </a:lnTo>
                  <a:lnTo>
                    <a:pt x="247452" y="31191"/>
                  </a:lnTo>
                  <a:lnTo>
                    <a:pt x="155387" y="15157"/>
                  </a:lnTo>
                  <a:lnTo>
                    <a:pt x="138070" y="12407"/>
                  </a:lnTo>
                  <a:lnTo>
                    <a:pt x="104766" y="7778"/>
                  </a:lnTo>
                  <a:lnTo>
                    <a:pt x="99014" y="7078"/>
                  </a:lnTo>
                  <a:close/>
                </a:path>
                <a:path w="386080" h="126364">
                  <a:moveTo>
                    <a:pt x="27288" y="0"/>
                  </a:moveTo>
                  <a:lnTo>
                    <a:pt x="24629" y="83"/>
                  </a:lnTo>
                  <a:lnTo>
                    <a:pt x="23246" y="209"/>
                  </a:lnTo>
                  <a:lnTo>
                    <a:pt x="21812" y="282"/>
                  </a:lnTo>
                  <a:lnTo>
                    <a:pt x="273" y="35768"/>
                  </a:lnTo>
                  <a:lnTo>
                    <a:pt x="0" y="41977"/>
                  </a:lnTo>
                  <a:lnTo>
                    <a:pt x="490" y="49443"/>
                  </a:lnTo>
                  <a:lnTo>
                    <a:pt x="11875" y="73620"/>
                  </a:lnTo>
                  <a:lnTo>
                    <a:pt x="15843" y="73264"/>
                  </a:lnTo>
                  <a:lnTo>
                    <a:pt x="24087" y="73264"/>
                  </a:lnTo>
                  <a:lnTo>
                    <a:pt x="16184" y="72165"/>
                  </a:lnTo>
                  <a:lnTo>
                    <a:pt x="15959" y="72133"/>
                  </a:lnTo>
                  <a:lnTo>
                    <a:pt x="16104" y="72133"/>
                  </a:lnTo>
                  <a:lnTo>
                    <a:pt x="16294" y="71934"/>
                  </a:lnTo>
                  <a:lnTo>
                    <a:pt x="12200" y="71903"/>
                  </a:lnTo>
                  <a:lnTo>
                    <a:pt x="8503" y="67296"/>
                  </a:lnTo>
                  <a:lnTo>
                    <a:pt x="5896" y="62976"/>
                  </a:lnTo>
                  <a:lnTo>
                    <a:pt x="3829" y="57193"/>
                  </a:lnTo>
                  <a:lnTo>
                    <a:pt x="2696" y="50571"/>
                  </a:lnTo>
                  <a:lnTo>
                    <a:pt x="2634" y="41412"/>
                  </a:lnTo>
                  <a:lnTo>
                    <a:pt x="3048" y="36354"/>
                  </a:lnTo>
                  <a:lnTo>
                    <a:pt x="22032" y="7078"/>
                  </a:lnTo>
                  <a:lnTo>
                    <a:pt x="99014" y="7078"/>
                  </a:lnTo>
                  <a:lnTo>
                    <a:pt x="88862" y="5842"/>
                  </a:lnTo>
                  <a:lnTo>
                    <a:pt x="66074" y="3443"/>
                  </a:lnTo>
                  <a:lnTo>
                    <a:pt x="31319" y="502"/>
                  </a:lnTo>
                  <a:lnTo>
                    <a:pt x="29005" y="397"/>
                  </a:lnTo>
                  <a:lnTo>
                    <a:pt x="27288" y="0"/>
                  </a:lnTo>
                  <a:close/>
                </a:path>
                <a:path w="386080" h="126364">
                  <a:moveTo>
                    <a:pt x="15959" y="72133"/>
                  </a:moveTo>
                  <a:lnTo>
                    <a:pt x="16087" y="72151"/>
                  </a:lnTo>
                  <a:lnTo>
                    <a:pt x="15959" y="72133"/>
                  </a:lnTo>
                  <a:close/>
                </a:path>
                <a:path w="386080" h="126364">
                  <a:moveTo>
                    <a:pt x="16087" y="72151"/>
                  </a:moveTo>
                  <a:close/>
                </a:path>
                <a:path w="386080" h="126364">
                  <a:moveTo>
                    <a:pt x="16104" y="72133"/>
                  </a:moveTo>
                  <a:lnTo>
                    <a:pt x="15959" y="72133"/>
                  </a:lnTo>
                  <a:lnTo>
                    <a:pt x="16087" y="72151"/>
                  </a:lnTo>
                  <a:close/>
                </a:path>
                <a:path w="386080" h="126364">
                  <a:moveTo>
                    <a:pt x="369299" y="46459"/>
                  </a:moveTo>
                  <a:lnTo>
                    <a:pt x="369236" y="47003"/>
                  </a:lnTo>
                  <a:lnTo>
                    <a:pt x="370167" y="47003"/>
                  </a:lnTo>
                  <a:lnTo>
                    <a:pt x="369299" y="46459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4376799" y="2981312"/>
              <a:ext cx="194831" cy="201929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4393562" y="3026766"/>
              <a:ext cx="73631" cy="128896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3882247" y="2788991"/>
              <a:ext cx="321945" cy="75565"/>
            </a:xfrm>
            <a:custGeom>
              <a:avLst/>
              <a:gdLst/>
              <a:ahLst/>
              <a:cxnLst/>
              <a:rect l="l" t="t" r="r" b="b"/>
              <a:pathLst>
                <a:path w="321944" h="75564">
                  <a:moveTo>
                    <a:pt x="17622" y="0"/>
                  </a:moveTo>
                  <a:lnTo>
                    <a:pt x="11259" y="1971"/>
                  </a:lnTo>
                  <a:lnTo>
                    <a:pt x="5823" y="8008"/>
                  </a:lnTo>
                  <a:lnTo>
                    <a:pt x="1880" y="17185"/>
                  </a:lnTo>
                  <a:lnTo>
                    <a:pt x="0" y="28575"/>
                  </a:lnTo>
                  <a:lnTo>
                    <a:pt x="607" y="40185"/>
                  </a:lnTo>
                  <a:lnTo>
                    <a:pt x="3514" y="49785"/>
                  </a:lnTo>
                  <a:lnTo>
                    <a:pt x="8253" y="56394"/>
                  </a:lnTo>
                  <a:lnTo>
                    <a:pt x="14355" y="59034"/>
                  </a:lnTo>
                  <a:lnTo>
                    <a:pt x="304189" y="75254"/>
                  </a:lnTo>
                  <a:lnTo>
                    <a:pt x="310540" y="73259"/>
                  </a:lnTo>
                  <a:lnTo>
                    <a:pt x="315970" y="67190"/>
                  </a:lnTo>
                  <a:lnTo>
                    <a:pt x="319911" y="57977"/>
                  </a:lnTo>
                  <a:lnTo>
                    <a:pt x="321791" y="46553"/>
                  </a:lnTo>
                  <a:lnTo>
                    <a:pt x="321192" y="34980"/>
                  </a:lnTo>
                  <a:lnTo>
                    <a:pt x="318284" y="25399"/>
                  </a:lnTo>
                  <a:lnTo>
                    <a:pt x="313541" y="18791"/>
                  </a:lnTo>
                  <a:lnTo>
                    <a:pt x="307435" y="16135"/>
                  </a:lnTo>
                  <a:lnTo>
                    <a:pt x="17622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3880819" y="2785129"/>
              <a:ext cx="329565" cy="86360"/>
            </a:xfrm>
            <a:custGeom>
              <a:avLst/>
              <a:gdLst/>
              <a:ahLst/>
              <a:cxnLst/>
              <a:rect l="l" t="t" r="r" b="b"/>
              <a:pathLst>
                <a:path w="329565" h="86360">
                  <a:moveTo>
                    <a:pt x="306961" y="85630"/>
                  </a:moveTo>
                  <a:lnTo>
                    <a:pt x="302821" y="85630"/>
                  </a:lnTo>
                  <a:lnTo>
                    <a:pt x="305397" y="85829"/>
                  </a:lnTo>
                  <a:lnTo>
                    <a:pt x="306961" y="85630"/>
                  </a:lnTo>
                  <a:close/>
                </a:path>
                <a:path w="329565" h="86360">
                  <a:moveTo>
                    <a:pt x="59312" y="63359"/>
                  </a:moveTo>
                  <a:lnTo>
                    <a:pt x="15783" y="63359"/>
                  </a:lnTo>
                  <a:lnTo>
                    <a:pt x="15563" y="63652"/>
                  </a:lnTo>
                  <a:lnTo>
                    <a:pt x="23862" y="64156"/>
                  </a:lnTo>
                  <a:lnTo>
                    <a:pt x="33641" y="64893"/>
                  </a:lnTo>
                  <a:lnTo>
                    <a:pt x="46871" y="66050"/>
                  </a:lnTo>
                  <a:lnTo>
                    <a:pt x="63253" y="67765"/>
                  </a:lnTo>
                  <a:lnTo>
                    <a:pt x="128837" y="75484"/>
                  </a:lnTo>
                  <a:lnTo>
                    <a:pt x="155299" y="77925"/>
                  </a:lnTo>
                  <a:lnTo>
                    <a:pt x="183651" y="80038"/>
                  </a:lnTo>
                  <a:lnTo>
                    <a:pt x="213626" y="81850"/>
                  </a:lnTo>
                  <a:lnTo>
                    <a:pt x="302245" y="85641"/>
                  </a:lnTo>
                  <a:lnTo>
                    <a:pt x="302821" y="85630"/>
                  </a:lnTo>
                  <a:lnTo>
                    <a:pt x="306961" y="85630"/>
                  </a:lnTo>
                  <a:lnTo>
                    <a:pt x="309753" y="85379"/>
                  </a:lnTo>
                  <a:lnTo>
                    <a:pt x="311962" y="84688"/>
                  </a:lnTo>
                  <a:lnTo>
                    <a:pt x="313732" y="83505"/>
                  </a:lnTo>
                  <a:lnTo>
                    <a:pt x="321187" y="78971"/>
                  </a:lnTo>
                  <a:lnTo>
                    <a:pt x="323743" y="72845"/>
                  </a:lnTo>
                  <a:lnTo>
                    <a:pt x="307439" y="72845"/>
                  </a:lnTo>
                  <a:lnTo>
                    <a:pt x="299701" y="71903"/>
                  </a:lnTo>
                  <a:lnTo>
                    <a:pt x="289167" y="71254"/>
                  </a:lnTo>
                  <a:lnTo>
                    <a:pt x="245859" y="68092"/>
                  </a:lnTo>
                  <a:lnTo>
                    <a:pt x="214539" y="66122"/>
                  </a:lnTo>
                  <a:lnTo>
                    <a:pt x="184531" y="64567"/>
                  </a:lnTo>
                  <a:lnTo>
                    <a:pt x="156095" y="63505"/>
                  </a:lnTo>
                  <a:lnTo>
                    <a:pt x="150127" y="63395"/>
                  </a:lnTo>
                  <a:lnTo>
                    <a:pt x="63512" y="63395"/>
                  </a:lnTo>
                  <a:lnTo>
                    <a:pt x="59312" y="63359"/>
                  </a:lnTo>
                  <a:close/>
                </a:path>
                <a:path w="329565" h="86360">
                  <a:moveTo>
                    <a:pt x="164047" y="7402"/>
                  </a:moveTo>
                  <a:lnTo>
                    <a:pt x="19594" y="7402"/>
                  </a:lnTo>
                  <a:lnTo>
                    <a:pt x="21803" y="7800"/>
                  </a:lnTo>
                  <a:lnTo>
                    <a:pt x="23510" y="7947"/>
                  </a:lnTo>
                  <a:lnTo>
                    <a:pt x="30924" y="8858"/>
                  </a:lnTo>
                  <a:lnTo>
                    <a:pt x="42515" y="10156"/>
                  </a:lnTo>
                  <a:lnTo>
                    <a:pt x="50630" y="11256"/>
                  </a:lnTo>
                  <a:lnTo>
                    <a:pt x="72099" y="13187"/>
                  </a:lnTo>
                  <a:lnTo>
                    <a:pt x="113979" y="15622"/>
                  </a:lnTo>
                  <a:lnTo>
                    <a:pt x="191580" y="16687"/>
                  </a:lnTo>
                  <a:lnTo>
                    <a:pt x="207919" y="17029"/>
                  </a:lnTo>
                  <a:lnTo>
                    <a:pt x="274790" y="20816"/>
                  </a:lnTo>
                  <a:lnTo>
                    <a:pt x="309041" y="24344"/>
                  </a:lnTo>
                  <a:lnTo>
                    <a:pt x="311355" y="24596"/>
                  </a:lnTo>
                  <a:lnTo>
                    <a:pt x="311355" y="25255"/>
                  </a:lnTo>
                  <a:lnTo>
                    <a:pt x="311679" y="25695"/>
                  </a:lnTo>
                  <a:lnTo>
                    <a:pt x="312234" y="25904"/>
                  </a:lnTo>
                  <a:lnTo>
                    <a:pt x="312946" y="26941"/>
                  </a:lnTo>
                  <a:lnTo>
                    <a:pt x="314213" y="28501"/>
                  </a:lnTo>
                  <a:lnTo>
                    <a:pt x="315323" y="30700"/>
                  </a:lnTo>
                  <a:lnTo>
                    <a:pt x="316015" y="33056"/>
                  </a:lnTo>
                  <a:lnTo>
                    <a:pt x="317543" y="37580"/>
                  </a:lnTo>
                  <a:lnTo>
                    <a:pt x="318088" y="42794"/>
                  </a:lnTo>
                  <a:lnTo>
                    <a:pt x="317726" y="47495"/>
                  </a:lnTo>
                  <a:lnTo>
                    <a:pt x="317763" y="50312"/>
                  </a:lnTo>
                  <a:lnTo>
                    <a:pt x="317145" y="52679"/>
                  </a:lnTo>
                  <a:lnTo>
                    <a:pt x="316802" y="55746"/>
                  </a:lnTo>
                  <a:lnTo>
                    <a:pt x="316171" y="57924"/>
                  </a:lnTo>
                  <a:lnTo>
                    <a:pt x="315773" y="60197"/>
                  </a:lnTo>
                  <a:lnTo>
                    <a:pt x="314716" y="62427"/>
                  </a:lnTo>
                  <a:lnTo>
                    <a:pt x="313072" y="66825"/>
                  </a:lnTo>
                  <a:lnTo>
                    <a:pt x="310088" y="70961"/>
                  </a:lnTo>
                  <a:lnTo>
                    <a:pt x="307648" y="71987"/>
                  </a:lnTo>
                  <a:lnTo>
                    <a:pt x="307439" y="72845"/>
                  </a:lnTo>
                  <a:lnTo>
                    <a:pt x="323743" y="72845"/>
                  </a:lnTo>
                  <a:lnTo>
                    <a:pt x="326250" y="66050"/>
                  </a:lnTo>
                  <a:lnTo>
                    <a:pt x="327175" y="63652"/>
                  </a:lnTo>
                  <a:lnTo>
                    <a:pt x="327710" y="60197"/>
                  </a:lnTo>
                  <a:lnTo>
                    <a:pt x="328359" y="56961"/>
                  </a:lnTo>
                  <a:lnTo>
                    <a:pt x="328475" y="54364"/>
                  </a:lnTo>
                  <a:lnTo>
                    <a:pt x="329019" y="51129"/>
                  </a:lnTo>
                  <a:lnTo>
                    <a:pt x="328815" y="48009"/>
                  </a:lnTo>
                  <a:lnTo>
                    <a:pt x="328695" y="41684"/>
                  </a:lnTo>
                  <a:lnTo>
                    <a:pt x="327543" y="35454"/>
                  </a:lnTo>
                  <a:lnTo>
                    <a:pt x="324946" y="29486"/>
                  </a:lnTo>
                  <a:lnTo>
                    <a:pt x="323721" y="26501"/>
                  </a:lnTo>
                  <a:lnTo>
                    <a:pt x="322066" y="23517"/>
                  </a:lnTo>
                  <a:lnTo>
                    <a:pt x="319417" y="20983"/>
                  </a:lnTo>
                  <a:lnTo>
                    <a:pt x="318433" y="19706"/>
                  </a:lnTo>
                  <a:lnTo>
                    <a:pt x="316548" y="18397"/>
                  </a:lnTo>
                  <a:lnTo>
                    <a:pt x="314444" y="17339"/>
                  </a:lnTo>
                  <a:lnTo>
                    <a:pt x="312939" y="16512"/>
                  </a:lnTo>
                  <a:lnTo>
                    <a:pt x="311418" y="16512"/>
                  </a:lnTo>
                  <a:lnTo>
                    <a:pt x="309868" y="16009"/>
                  </a:lnTo>
                  <a:lnTo>
                    <a:pt x="275073" y="15360"/>
                  </a:lnTo>
                  <a:lnTo>
                    <a:pt x="241325" y="13915"/>
                  </a:lnTo>
                  <a:lnTo>
                    <a:pt x="224673" y="12958"/>
                  </a:lnTo>
                  <a:lnTo>
                    <a:pt x="208193" y="11730"/>
                  </a:lnTo>
                  <a:lnTo>
                    <a:pt x="191921" y="10269"/>
                  </a:lnTo>
                  <a:lnTo>
                    <a:pt x="164047" y="7402"/>
                  </a:lnTo>
                  <a:close/>
                </a:path>
                <a:path w="329565" h="86360">
                  <a:moveTo>
                    <a:pt x="19667" y="272"/>
                  </a:moveTo>
                  <a:lnTo>
                    <a:pt x="18233" y="439"/>
                  </a:lnTo>
                  <a:lnTo>
                    <a:pt x="15615" y="607"/>
                  </a:lnTo>
                  <a:lnTo>
                    <a:pt x="13521" y="1507"/>
                  </a:lnTo>
                  <a:lnTo>
                    <a:pt x="0" y="35454"/>
                  </a:lnTo>
                  <a:lnTo>
                    <a:pt x="97" y="37873"/>
                  </a:lnTo>
                  <a:lnTo>
                    <a:pt x="924" y="48009"/>
                  </a:lnTo>
                  <a:lnTo>
                    <a:pt x="4244" y="55746"/>
                  </a:lnTo>
                  <a:lnTo>
                    <a:pt x="8107" y="59757"/>
                  </a:lnTo>
                  <a:lnTo>
                    <a:pt x="12411" y="63956"/>
                  </a:lnTo>
                  <a:lnTo>
                    <a:pt x="15783" y="63359"/>
                  </a:lnTo>
                  <a:lnTo>
                    <a:pt x="59312" y="63359"/>
                  </a:lnTo>
                  <a:lnTo>
                    <a:pt x="47038" y="63254"/>
                  </a:lnTo>
                  <a:lnTo>
                    <a:pt x="28218" y="62854"/>
                  </a:lnTo>
                  <a:lnTo>
                    <a:pt x="22667" y="62603"/>
                  </a:lnTo>
                  <a:lnTo>
                    <a:pt x="16647" y="62238"/>
                  </a:lnTo>
                  <a:lnTo>
                    <a:pt x="12641" y="62238"/>
                  </a:lnTo>
                  <a:lnTo>
                    <a:pt x="9322" y="58616"/>
                  </a:lnTo>
                  <a:lnTo>
                    <a:pt x="5846" y="55003"/>
                  </a:lnTo>
                  <a:lnTo>
                    <a:pt x="2694" y="47495"/>
                  </a:lnTo>
                  <a:lnTo>
                    <a:pt x="15008" y="8230"/>
                  </a:lnTo>
                  <a:lnTo>
                    <a:pt x="17290" y="7371"/>
                  </a:lnTo>
                  <a:lnTo>
                    <a:pt x="163742" y="7371"/>
                  </a:lnTo>
                  <a:lnTo>
                    <a:pt x="129518" y="3892"/>
                  </a:lnTo>
                  <a:lnTo>
                    <a:pt x="86330" y="1016"/>
                  </a:lnTo>
                  <a:lnTo>
                    <a:pt x="62408" y="293"/>
                  </a:lnTo>
                  <a:lnTo>
                    <a:pt x="22547" y="293"/>
                  </a:lnTo>
                  <a:lnTo>
                    <a:pt x="19667" y="272"/>
                  </a:lnTo>
                  <a:close/>
                </a:path>
                <a:path w="329565" h="86360">
                  <a:moveTo>
                    <a:pt x="129486" y="63013"/>
                  </a:moveTo>
                  <a:lnTo>
                    <a:pt x="63512" y="63395"/>
                  </a:lnTo>
                  <a:lnTo>
                    <a:pt x="150127" y="63395"/>
                  </a:lnTo>
                  <a:lnTo>
                    <a:pt x="129486" y="63013"/>
                  </a:lnTo>
                  <a:close/>
                </a:path>
                <a:path w="329565" h="86360">
                  <a:moveTo>
                    <a:pt x="16107" y="61987"/>
                  </a:moveTo>
                  <a:lnTo>
                    <a:pt x="12641" y="62238"/>
                  </a:lnTo>
                  <a:lnTo>
                    <a:pt x="16647" y="62238"/>
                  </a:lnTo>
                  <a:lnTo>
                    <a:pt x="15783" y="62186"/>
                  </a:lnTo>
                  <a:lnTo>
                    <a:pt x="15950" y="62186"/>
                  </a:lnTo>
                  <a:lnTo>
                    <a:pt x="16107" y="61987"/>
                  </a:lnTo>
                  <a:close/>
                </a:path>
                <a:path w="329565" h="86360">
                  <a:moveTo>
                    <a:pt x="312234" y="16125"/>
                  </a:moveTo>
                  <a:lnTo>
                    <a:pt x="311418" y="16512"/>
                  </a:lnTo>
                  <a:lnTo>
                    <a:pt x="312939" y="16512"/>
                  </a:lnTo>
                  <a:lnTo>
                    <a:pt x="312234" y="16125"/>
                  </a:lnTo>
                  <a:close/>
                </a:path>
                <a:path w="329565" h="86360">
                  <a:moveTo>
                    <a:pt x="163742" y="7371"/>
                  </a:moveTo>
                  <a:lnTo>
                    <a:pt x="17290" y="7371"/>
                  </a:lnTo>
                  <a:lnTo>
                    <a:pt x="18379" y="7476"/>
                  </a:lnTo>
                  <a:lnTo>
                    <a:pt x="19594" y="7402"/>
                  </a:lnTo>
                  <a:lnTo>
                    <a:pt x="164047" y="7402"/>
                  </a:lnTo>
                  <a:lnTo>
                    <a:pt x="163742" y="7371"/>
                  </a:lnTo>
                  <a:close/>
                </a:path>
                <a:path w="329565" h="86360">
                  <a:moveTo>
                    <a:pt x="51237" y="0"/>
                  </a:moveTo>
                  <a:lnTo>
                    <a:pt x="43080" y="240"/>
                  </a:lnTo>
                  <a:lnTo>
                    <a:pt x="27604" y="272"/>
                  </a:lnTo>
                  <a:lnTo>
                    <a:pt x="23960" y="272"/>
                  </a:lnTo>
                  <a:lnTo>
                    <a:pt x="22547" y="293"/>
                  </a:lnTo>
                  <a:lnTo>
                    <a:pt x="62408" y="293"/>
                  </a:lnTo>
                  <a:lnTo>
                    <a:pt x="51237" y="0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4095194" y="2726832"/>
              <a:ext cx="193627" cy="200659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4112072" y="2769758"/>
              <a:ext cx="70814" cy="129797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3772732" y="2438150"/>
              <a:ext cx="238760" cy="265430"/>
            </a:xfrm>
            <a:custGeom>
              <a:avLst/>
              <a:gdLst/>
              <a:ahLst/>
              <a:cxnLst/>
              <a:rect l="l" t="t" r="r" b="b"/>
              <a:pathLst>
                <a:path w="238759" h="265430">
                  <a:moveTo>
                    <a:pt x="197441" y="0"/>
                  </a:moveTo>
                  <a:lnTo>
                    <a:pt x="191637" y="3196"/>
                  </a:lnTo>
                  <a:lnTo>
                    <a:pt x="2323" y="223325"/>
                  </a:lnTo>
                  <a:lnTo>
                    <a:pt x="0" y="229554"/>
                  </a:lnTo>
                  <a:lnTo>
                    <a:pt x="1480" y="237541"/>
                  </a:lnTo>
                  <a:lnTo>
                    <a:pt x="33206" y="264811"/>
                  </a:lnTo>
                  <a:lnTo>
                    <a:pt x="41336" y="265092"/>
                  </a:lnTo>
                  <a:lnTo>
                    <a:pt x="47170" y="261869"/>
                  </a:lnTo>
                  <a:lnTo>
                    <a:pt x="236473" y="41834"/>
                  </a:lnTo>
                  <a:lnTo>
                    <a:pt x="238766" y="35586"/>
                  </a:lnTo>
                  <a:lnTo>
                    <a:pt x="237276" y="27585"/>
                  </a:lnTo>
                  <a:lnTo>
                    <a:pt x="205555" y="280"/>
                  </a:lnTo>
                  <a:lnTo>
                    <a:pt x="197441" y="0"/>
                  </a:lnTo>
                  <a:close/>
                </a:path>
              </a:pathLst>
            </a:custGeom>
            <a:solidFill>
              <a:srgbClr val="009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3769609" y="2433099"/>
              <a:ext cx="249554" cy="271780"/>
            </a:xfrm>
            <a:custGeom>
              <a:avLst/>
              <a:gdLst/>
              <a:ahLst/>
              <a:cxnLst/>
              <a:rect l="l" t="t" r="r" b="b"/>
              <a:pathLst>
                <a:path w="249555" h="271780">
                  <a:moveTo>
                    <a:pt x="205536" y="0"/>
                  </a:moveTo>
                  <a:lnTo>
                    <a:pt x="201934" y="513"/>
                  </a:lnTo>
                  <a:lnTo>
                    <a:pt x="200279" y="534"/>
                  </a:lnTo>
                  <a:lnTo>
                    <a:pt x="198122" y="1183"/>
                  </a:lnTo>
                  <a:lnTo>
                    <a:pt x="196028" y="2251"/>
                  </a:lnTo>
                  <a:lnTo>
                    <a:pt x="193714" y="3277"/>
                  </a:lnTo>
                  <a:lnTo>
                    <a:pt x="193547" y="4135"/>
                  </a:lnTo>
                  <a:lnTo>
                    <a:pt x="192206" y="5109"/>
                  </a:lnTo>
                  <a:lnTo>
                    <a:pt x="170448" y="32239"/>
                  </a:lnTo>
                  <a:lnTo>
                    <a:pt x="148815" y="58176"/>
                  </a:lnTo>
                  <a:lnTo>
                    <a:pt x="137888" y="70788"/>
                  </a:lnTo>
                  <a:lnTo>
                    <a:pt x="126857" y="83100"/>
                  </a:lnTo>
                  <a:lnTo>
                    <a:pt x="115787" y="95113"/>
                  </a:lnTo>
                  <a:lnTo>
                    <a:pt x="83149" y="129647"/>
                  </a:lnTo>
                  <a:lnTo>
                    <a:pt x="72746" y="140749"/>
                  </a:lnTo>
                  <a:lnTo>
                    <a:pt x="44153" y="173243"/>
                  </a:lnTo>
                  <a:lnTo>
                    <a:pt x="27363" y="193857"/>
                  </a:lnTo>
                  <a:lnTo>
                    <a:pt x="22023" y="200475"/>
                  </a:lnTo>
                  <a:lnTo>
                    <a:pt x="17185" y="207124"/>
                  </a:lnTo>
                  <a:lnTo>
                    <a:pt x="12453" y="213250"/>
                  </a:lnTo>
                  <a:lnTo>
                    <a:pt x="7814" y="219385"/>
                  </a:lnTo>
                  <a:lnTo>
                    <a:pt x="5573" y="222307"/>
                  </a:lnTo>
                  <a:lnTo>
                    <a:pt x="4453" y="223909"/>
                  </a:lnTo>
                  <a:lnTo>
                    <a:pt x="3437" y="224935"/>
                  </a:lnTo>
                  <a:lnTo>
                    <a:pt x="2202" y="226945"/>
                  </a:lnTo>
                  <a:lnTo>
                    <a:pt x="746" y="229102"/>
                  </a:lnTo>
                  <a:lnTo>
                    <a:pt x="191" y="231333"/>
                  </a:lnTo>
                  <a:lnTo>
                    <a:pt x="114" y="232966"/>
                  </a:lnTo>
                  <a:lnTo>
                    <a:pt x="0" y="242348"/>
                  </a:lnTo>
                  <a:lnTo>
                    <a:pt x="8139" y="252924"/>
                  </a:lnTo>
                  <a:lnTo>
                    <a:pt x="37593" y="271698"/>
                  </a:lnTo>
                  <a:lnTo>
                    <a:pt x="43143" y="271070"/>
                  </a:lnTo>
                  <a:lnTo>
                    <a:pt x="49080" y="270232"/>
                  </a:lnTo>
                  <a:lnTo>
                    <a:pt x="49229" y="269939"/>
                  </a:lnTo>
                  <a:lnTo>
                    <a:pt x="37970" y="269939"/>
                  </a:lnTo>
                  <a:lnTo>
                    <a:pt x="30065" y="267918"/>
                  </a:lnTo>
                  <a:lnTo>
                    <a:pt x="22410" y="261960"/>
                  </a:lnTo>
                  <a:lnTo>
                    <a:pt x="18620" y="259091"/>
                  </a:lnTo>
                  <a:lnTo>
                    <a:pt x="14505" y="255133"/>
                  </a:lnTo>
                  <a:lnTo>
                    <a:pt x="8495" y="245772"/>
                  </a:lnTo>
                  <a:lnTo>
                    <a:pt x="5531" y="239584"/>
                  </a:lnTo>
                  <a:lnTo>
                    <a:pt x="6662" y="232966"/>
                  </a:lnTo>
                  <a:lnTo>
                    <a:pt x="7165" y="231846"/>
                  </a:lnTo>
                  <a:lnTo>
                    <a:pt x="7908" y="231061"/>
                  </a:lnTo>
                  <a:lnTo>
                    <a:pt x="8589" y="230087"/>
                  </a:lnTo>
                  <a:lnTo>
                    <a:pt x="10233" y="228600"/>
                  </a:lnTo>
                  <a:lnTo>
                    <a:pt x="11416" y="227322"/>
                  </a:lnTo>
                  <a:lnTo>
                    <a:pt x="24714" y="213585"/>
                  </a:lnTo>
                  <a:lnTo>
                    <a:pt x="30536" y="207805"/>
                  </a:lnTo>
                  <a:lnTo>
                    <a:pt x="36263" y="201480"/>
                  </a:lnTo>
                  <a:lnTo>
                    <a:pt x="45125" y="191912"/>
                  </a:lnTo>
                  <a:lnTo>
                    <a:pt x="72597" y="160204"/>
                  </a:lnTo>
                  <a:lnTo>
                    <a:pt x="120682" y="99313"/>
                  </a:lnTo>
                  <a:lnTo>
                    <a:pt x="130904" y="86568"/>
                  </a:lnTo>
                  <a:lnTo>
                    <a:pt x="174657" y="35862"/>
                  </a:lnTo>
                  <a:lnTo>
                    <a:pt x="198290" y="10847"/>
                  </a:lnTo>
                  <a:lnTo>
                    <a:pt x="199892" y="9099"/>
                  </a:lnTo>
                  <a:lnTo>
                    <a:pt x="228484" y="9099"/>
                  </a:lnTo>
                  <a:lnTo>
                    <a:pt x="224027" y="5821"/>
                  </a:lnTo>
                  <a:lnTo>
                    <a:pt x="218342" y="2900"/>
                  </a:lnTo>
                  <a:lnTo>
                    <a:pt x="212038" y="1329"/>
                  </a:lnTo>
                  <a:lnTo>
                    <a:pt x="208939" y="513"/>
                  </a:lnTo>
                  <a:lnTo>
                    <a:pt x="205536" y="0"/>
                  </a:lnTo>
                  <a:close/>
                </a:path>
                <a:path w="249555" h="271780">
                  <a:moveTo>
                    <a:pt x="49729" y="266096"/>
                  </a:moveTo>
                  <a:lnTo>
                    <a:pt x="47802" y="269017"/>
                  </a:lnTo>
                  <a:lnTo>
                    <a:pt x="42944" y="269436"/>
                  </a:lnTo>
                  <a:lnTo>
                    <a:pt x="37970" y="269939"/>
                  </a:lnTo>
                  <a:lnTo>
                    <a:pt x="49229" y="269939"/>
                  </a:lnTo>
                  <a:lnTo>
                    <a:pt x="50619" y="267206"/>
                  </a:lnTo>
                  <a:lnTo>
                    <a:pt x="50991" y="267206"/>
                  </a:lnTo>
                  <a:lnTo>
                    <a:pt x="51641" y="266452"/>
                  </a:lnTo>
                  <a:lnTo>
                    <a:pt x="49729" y="266452"/>
                  </a:lnTo>
                  <a:lnTo>
                    <a:pt x="49729" y="266096"/>
                  </a:lnTo>
                  <a:close/>
                </a:path>
                <a:path w="249555" h="271780">
                  <a:moveTo>
                    <a:pt x="50991" y="267206"/>
                  </a:moveTo>
                  <a:lnTo>
                    <a:pt x="50619" y="267206"/>
                  </a:lnTo>
                  <a:lnTo>
                    <a:pt x="50766" y="267531"/>
                  </a:lnTo>
                  <a:lnTo>
                    <a:pt x="50828" y="267394"/>
                  </a:lnTo>
                  <a:lnTo>
                    <a:pt x="50991" y="267206"/>
                  </a:lnTo>
                  <a:close/>
                </a:path>
                <a:path w="249555" h="271780">
                  <a:moveTo>
                    <a:pt x="228640" y="9214"/>
                  </a:moveTo>
                  <a:lnTo>
                    <a:pt x="204708" y="9214"/>
                  </a:lnTo>
                  <a:lnTo>
                    <a:pt x="207127" y="9696"/>
                  </a:lnTo>
                  <a:lnTo>
                    <a:pt x="209389" y="10575"/>
                  </a:lnTo>
                  <a:lnTo>
                    <a:pt x="213933" y="12177"/>
                  </a:lnTo>
                  <a:lnTo>
                    <a:pt x="218394" y="14826"/>
                  </a:lnTo>
                  <a:lnTo>
                    <a:pt x="222205" y="18250"/>
                  </a:lnTo>
                  <a:lnTo>
                    <a:pt x="224184" y="19706"/>
                  </a:lnTo>
                  <a:lnTo>
                    <a:pt x="225692" y="21622"/>
                  </a:lnTo>
                  <a:lnTo>
                    <a:pt x="227902" y="23716"/>
                  </a:lnTo>
                  <a:lnTo>
                    <a:pt x="229263" y="25643"/>
                  </a:lnTo>
                  <a:lnTo>
                    <a:pt x="230823" y="27297"/>
                  </a:lnTo>
                  <a:lnTo>
                    <a:pt x="231975" y="29454"/>
                  </a:lnTo>
                  <a:lnTo>
                    <a:pt x="234404" y="33475"/>
                  </a:lnTo>
                  <a:lnTo>
                    <a:pt x="235901" y="38344"/>
                  </a:lnTo>
                  <a:lnTo>
                    <a:pt x="235231" y="40941"/>
                  </a:lnTo>
                  <a:lnTo>
                    <a:pt x="235797" y="41569"/>
                  </a:lnTo>
                  <a:lnTo>
                    <a:pt x="230320" y="47181"/>
                  </a:lnTo>
                  <a:lnTo>
                    <a:pt x="227011" y="51024"/>
                  </a:lnTo>
                  <a:lnTo>
                    <a:pt x="194489" y="87588"/>
                  </a:lnTo>
                  <a:lnTo>
                    <a:pt x="154374" y="134094"/>
                  </a:lnTo>
                  <a:lnTo>
                    <a:pt x="119653" y="176790"/>
                  </a:lnTo>
                  <a:lnTo>
                    <a:pt x="79738" y="229347"/>
                  </a:lnTo>
                  <a:lnTo>
                    <a:pt x="69624" y="242348"/>
                  </a:lnTo>
                  <a:lnTo>
                    <a:pt x="62316" y="251471"/>
                  </a:lnTo>
                  <a:lnTo>
                    <a:pt x="57807" y="257023"/>
                  </a:lnTo>
                  <a:lnTo>
                    <a:pt x="54233" y="261263"/>
                  </a:lnTo>
                  <a:lnTo>
                    <a:pt x="49729" y="266452"/>
                  </a:lnTo>
                  <a:lnTo>
                    <a:pt x="51641" y="266452"/>
                  </a:lnTo>
                  <a:lnTo>
                    <a:pt x="83048" y="232201"/>
                  </a:lnTo>
                  <a:lnTo>
                    <a:pt x="129088" y="184915"/>
                  </a:lnTo>
                  <a:lnTo>
                    <a:pt x="147168" y="165413"/>
                  </a:lnTo>
                  <a:lnTo>
                    <a:pt x="185787" y="121515"/>
                  </a:lnTo>
                  <a:lnTo>
                    <a:pt x="242749" y="53558"/>
                  </a:lnTo>
                  <a:lnTo>
                    <a:pt x="243733" y="52239"/>
                  </a:lnTo>
                  <a:lnTo>
                    <a:pt x="244299" y="52050"/>
                  </a:lnTo>
                  <a:lnTo>
                    <a:pt x="245786" y="49537"/>
                  </a:lnTo>
                  <a:lnTo>
                    <a:pt x="247157" y="47412"/>
                  </a:lnTo>
                  <a:lnTo>
                    <a:pt x="247880" y="45255"/>
                  </a:lnTo>
                  <a:lnTo>
                    <a:pt x="249053" y="34480"/>
                  </a:lnTo>
                  <a:lnTo>
                    <a:pt x="245566" y="28355"/>
                  </a:lnTo>
                  <a:lnTo>
                    <a:pt x="240425" y="20292"/>
                  </a:lnTo>
                  <a:lnTo>
                    <a:pt x="238100" y="17821"/>
                  </a:lnTo>
                  <a:lnTo>
                    <a:pt x="235901" y="15371"/>
                  </a:lnTo>
                  <a:lnTo>
                    <a:pt x="233912" y="13654"/>
                  </a:lnTo>
                  <a:lnTo>
                    <a:pt x="231713" y="11287"/>
                  </a:lnTo>
                  <a:lnTo>
                    <a:pt x="229053" y="9518"/>
                  </a:lnTo>
                  <a:lnTo>
                    <a:pt x="228640" y="9214"/>
                  </a:lnTo>
                  <a:close/>
                </a:path>
                <a:path w="249555" h="271780">
                  <a:moveTo>
                    <a:pt x="228484" y="9099"/>
                  </a:moveTo>
                  <a:lnTo>
                    <a:pt x="199892" y="9099"/>
                  </a:lnTo>
                  <a:lnTo>
                    <a:pt x="200457" y="9518"/>
                  </a:lnTo>
                  <a:lnTo>
                    <a:pt x="200991" y="9518"/>
                  </a:lnTo>
                  <a:lnTo>
                    <a:pt x="201494" y="9245"/>
                  </a:lnTo>
                  <a:lnTo>
                    <a:pt x="204160" y="9245"/>
                  </a:lnTo>
                  <a:lnTo>
                    <a:pt x="204708" y="9214"/>
                  </a:lnTo>
                  <a:lnTo>
                    <a:pt x="228640" y="9214"/>
                  </a:lnTo>
                  <a:lnTo>
                    <a:pt x="228484" y="9099"/>
                  </a:lnTo>
                  <a:close/>
                </a:path>
                <a:path w="249555" h="271780">
                  <a:moveTo>
                    <a:pt x="204160" y="9245"/>
                  </a:moveTo>
                  <a:lnTo>
                    <a:pt x="201494" y="9245"/>
                  </a:lnTo>
                  <a:lnTo>
                    <a:pt x="202698" y="9329"/>
                  </a:lnTo>
                  <a:lnTo>
                    <a:pt x="204160" y="9245"/>
                  </a:lnTo>
                  <a:close/>
                </a:path>
              </a:pathLst>
            </a:custGeom>
            <a:solidFill>
              <a:srgbClr val="8CC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3869442" y="2372137"/>
              <a:ext cx="194821" cy="201929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3886163" y="2417612"/>
              <a:ext cx="73667" cy="12890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3291834" y="2586779"/>
              <a:ext cx="219182" cy="210276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3369121" y="2606004"/>
              <a:ext cx="105598" cy="103598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3185032" y="2819426"/>
              <a:ext cx="200207" cy="121881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3107914" y="2772325"/>
              <a:ext cx="185449" cy="193039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3124930" y="2807600"/>
              <a:ext cx="61736" cy="129346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8678217" y="2002766"/>
              <a:ext cx="2039043" cy="1476573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208491" y="3255457"/>
              <a:ext cx="170065" cy="79891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8692518" y="2014105"/>
              <a:ext cx="2005764" cy="1453119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9019068" y="316084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6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016447" y="3132868"/>
              <a:ext cx="17276" cy="116216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779293" y="2731519"/>
              <a:ext cx="288891" cy="396082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0350687" y="2789580"/>
              <a:ext cx="168910" cy="113032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0357097" y="2859482"/>
              <a:ext cx="116876" cy="47851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0223069" y="2458340"/>
              <a:ext cx="153869" cy="242823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10432952" y="2630491"/>
              <a:ext cx="20955" cy="8890"/>
            </a:xfrm>
            <a:custGeom>
              <a:avLst/>
              <a:gdLst/>
              <a:ahLst/>
              <a:cxnLst/>
              <a:rect l="l" t="t" r="r" b="b"/>
              <a:pathLst>
                <a:path w="20954" h="8889">
                  <a:moveTo>
                    <a:pt x="0" y="0"/>
                  </a:moveTo>
                  <a:lnTo>
                    <a:pt x="7088" y="2387"/>
                  </a:lnTo>
                  <a:lnTo>
                    <a:pt x="13915" y="5319"/>
                  </a:lnTo>
                  <a:lnTo>
                    <a:pt x="20522" y="8628"/>
                  </a:lnTo>
                  <a:lnTo>
                    <a:pt x="13947" y="5245"/>
                  </a:lnTo>
                  <a:lnTo>
                    <a:pt x="7088" y="2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6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412709" y="2460438"/>
              <a:ext cx="145231" cy="200224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0377003" y="2071277"/>
              <a:ext cx="41726" cy="30752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0333266" y="2020870"/>
              <a:ext cx="184476" cy="424521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0204673" y="2559042"/>
              <a:ext cx="12209" cy="11832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9997643" y="2558895"/>
              <a:ext cx="219113" cy="246557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8787680" y="2579104"/>
              <a:ext cx="228506" cy="58626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726467" y="2579115"/>
              <a:ext cx="289718" cy="229050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9908829" y="2869641"/>
              <a:ext cx="22208" cy="22250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9991644" y="2702492"/>
              <a:ext cx="23999" cy="22250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0106739" y="2758722"/>
              <a:ext cx="22857" cy="22229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0272546" y="2484729"/>
              <a:ext cx="22546" cy="22229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0332752" y="2108428"/>
              <a:ext cx="23402" cy="22250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0578934" y="2198404"/>
              <a:ext cx="24617" cy="22250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0450121" y="2018462"/>
              <a:ext cx="23905" cy="22250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0399369" y="2392649"/>
              <a:ext cx="24085" cy="22261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0462227" y="2507044"/>
              <a:ext cx="24606" cy="2225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0281174" y="2601385"/>
              <a:ext cx="23224" cy="22250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0636210" y="2566466"/>
              <a:ext cx="24617" cy="22250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0691411" y="2793433"/>
              <a:ext cx="24229" cy="22229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0528904" y="2979510"/>
              <a:ext cx="22742" cy="22240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966565" y="2989741"/>
              <a:ext cx="23245" cy="22240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9799471" y="3237189"/>
              <a:ext cx="23695" cy="22229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586420" y="3401760"/>
              <a:ext cx="22239" cy="22250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9312063" y="3461057"/>
              <a:ext cx="22983" cy="22250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9093387" y="3370065"/>
              <a:ext cx="24606" cy="22250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9155742" y="3195253"/>
              <a:ext cx="24606" cy="22219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9484381" y="3325091"/>
              <a:ext cx="23423" cy="22250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9130203" y="2873179"/>
              <a:ext cx="24637" cy="22240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9092383" y="2612475"/>
              <a:ext cx="24596" cy="22261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9006354" y="2820206"/>
              <a:ext cx="24637" cy="22240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9802152" y="3071415"/>
              <a:ext cx="23984" cy="22240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9649026" y="3241241"/>
              <a:ext cx="23318" cy="22250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0217259" y="2762764"/>
              <a:ext cx="24365" cy="22240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0297602" y="2940674"/>
              <a:ext cx="23768" cy="22219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0387726" y="2873178"/>
              <a:ext cx="22460" cy="22240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0543114" y="2809977"/>
              <a:ext cx="22732" cy="22229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0482696" y="2658662"/>
              <a:ext cx="24637" cy="22240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876179" y="2788501"/>
              <a:ext cx="22795" cy="22240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9008532" y="3118229"/>
              <a:ext cx="23402" cy="22229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555917" y="3240633"/>
              <a:ext cx="2011834" cy="817106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9099722" y="357504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0" y="0"/>
                  </a:moveTo>
                  <a:lnTo>
                    <a:pt x="3863" y="2481"/>
                  </a:lnTo>
                  <a:lnTo>
                    <a:pt x="7601" y="5224"/>
                  </a:lnTo>
                  <a:lnTo>
                    <a:pt x="11182" y="8261"/>
                  </a:lnTo>
                  <a:lnTo>
                    <a:pt x="7612" y="5224"/>
                  </a:lnTo>
                  <a:lnTo>
                    <a:pt x="3874" y="2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6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" name="object 266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8705170" y="3566812"/>
              <a:ext cx="465451" cy="586526"/>
            </a:xfrm>
            <a:prstGeom prst="rect">
              <a:avLst/>
            </a:prstGeom>
          </p:spPr>
        </p:pic>
        <p:sp>
          <p:nvSpPr>
            <p:cNvPr id="267" name="object 267"/>
            <p:cNvSpPr/>
            <p:nvPr/>
          </p:nvSpPr>
          <p:spPr>
            <a:xfrm>
              <a:off x="8894089" y="4030586"/>
              <a:ext cx="76835" cy="15240"/>
            </a:xfrm>
            <a:custGeom>
              <a:avLst/>
              <a:gdLst/>
              <a:ahLst/>
              <a:cxnLst/>
              <a:rect l="l" t="t" r="r" b="b"/>
              <a:pathLst>
                <a:path w="76834" h="15239">
                  <a:moveTo>
                    <a:pt x="0" y="0"/>
                  </a:moveTo>
                  <a:lnTo>
                    <a:pt x="14416" y="6795"/>
                  </a:lnTo>
                  <a:lnTo>
                    <a:pt x="29514" y="11515"/>
                  </a:lnTo>
                  <a:lnTo>
                    <a:pt x="45119" y="14268"/>
                  </a:lnTo>
                  <a:lnTo>
                    <a:pt x="61055" y="15161"/>
                  </a:lnTo>
                  <a:lnTo>
                    <a:pt x="66217" y="15161"/>
                  </a:lnTo>
                  <a:lnTo>
                    <a:pt x="67015" y="15119"/>
                  </a:lnTo>
                  <a:lnTo>
                    <a:pt x="60919" y="15119"/>
                  </a:lnTo>
                  <a:lnTo>
                    <a:pt x="45017" y="14228"/>
                  </a:lnTo>
                  <a:lnTo>
                    <a:pt x="29451" y="11482"/>
                  </a:lnTo>
                  <a:lnTo>
                    <a:pt x="14392" y="6775"/>
                  </a:lnTo>
                  <a:lnTo>
                    <a:pt x="0" y="0"/>
                  </a:lnTo>
                  <a:close/>
                </a:path>
                <a:path w="76834" h="15239">
                  <a:moveTo>
                    <a:pt x="76573" y="14303"/>
                  </a:moveTo>
                  <a:lnTo>
                    <a:pt x="71348" y="14837"/>
                  </a:lnTo>
                  <a:lnTo>
                    <a:pt x="66123" y="15109"/>
                  </a:lnTo>
                  <a:lnTo>
                    <a:pt x="60919" y="15119"/>
                  </a:lnTo>
                  <a:lnTo>
                    <a:pt x="67015" y="15119"/>
                  </a:lnTo>
                  <a:lnTo>
                    <a:pt x="71400" y="14889"/>
                  </a:lnTo>
                  <a:lnTo>
                    <a:pt x="76584" y="14366"/>
                  </a:lnTo>
                  <a:close/>
                </a:path>
              </a:pathLst>
            </a:custGeom>
            <a:solidFill>
              <a:srgbClr val="946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" name="object 268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9371254" y="3744199"/>
              <a:ext cx="927724" cy="201836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872735" y="4030599"/>
              <a:ext cx="118739" cy="30334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8649081" y="3424083"/>
              <a:ext cx="425966" cy="507105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0287090" y="3352442"/>
              <a:ext cx="519240" cy="368753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8709622" y="3309321"/>
              <a:ext cx="1916430" cy="57785"/>
            </a:xfrm>
            <a:custGeom>
              <a:avLst/>
              <a:gdLst/>
              <a:ahLst/>
              <a:cxnLst/>
              <a:rect l="l" t="t" r="r" b="b"/>
              <a:pathLst>
                <a:path w="1916429" h="57785">
                  <a:moveTo>
                    <a:pt x="2057" y="20853"/>
                  </a:moveTo>
                  <a:lnTo>
                    <a:pt x="0" y="21818"/>
                  </a:lnTo>
                  <a:lnTo>
                    <a:pt x="2057" y="20853"/>
                  </a:lnTo>
                  <a:close/>
                </a:path>
                <a:path w="1916429" h="57785">
                  <a:moveTo>
                    <a:pt x="4152" y="19964"/>
                  </a:moveTo>
                  <a:lnTo>
                    <a:pt x="2057" y="20853"/>
                  </a:lnTo>
                  <a:lnTo>
                    <a:pt x="4152" y="19964"/>
                  </a:lnTo>
                  <a:close/>
                </a:path>
                <a:path w="1916429" h="57785">
                  <a:moveTo>
                    <a:pt x="33756" y="18135"/>
                  </a:moveTo>
                  <a:lnTo>
                    <a:pt x="29578" y="16738"/>
                  </a:lnTo>
                  <a:lnTo>
                    <a:pt x="33756" y="18135"/>
                  </a:lnTo>
                  <a:close/>
                </a:path>
                <a:path w="1916429" h="57785">
                  <a:moveTo>
                    <a:pt x="37642" y="20789"/>
                  </a:moveTo>
                  <a:lnTo>
                    <a:pt x="33769" y="18135"/>
                  </a:lnTo>
                  <a:lnTo>
                    <a:pt x="37642" y="20789"/>
                  </a:lnTo>
                  <a:close/>
                </a:path>
                <a:path w="1916429" h="57785">
                  <a:moveTo>
                    <a:pt x="1874520" y="12446"/>
                  </a:moveTo>
                  <a:lnTo>
                    <a:pt x="1874062" y="12014"/>
                  </a:lnTo>
                  <a:lnTo>
                    <a:pt x="1859661" y="0"/>
                  </a:lnTo>
                  <a:lnTo>
                    <a:pt x="1874520" y="12446"/>
                  </a:lnTo>
                  <a:close/>
                </a:path>
                <a:path w="1916429" h="57785">
                  <a:moveTo>
                    <a:pt x="1879917" y="17513"/>
                  </a:moveTo>
                  <a:lnTo>
                    <a:pt x="1875104" y="12941"/>
                  </a:lnTo>
                  <a:lnTo>
                    <a:pt x="1874520" y="12446"/>
                  </a:lnTo>
                  <a:lnTo>
                    <a:pt x="1879917" y="17513"/>
                  </a:lnTo>
                  <a:close/>
                </a:path>
                <a:path w="1916429" h="57785">
                  <a:moveTo>
                    <a:pt x="1888667" y="25819"/>
                  </a:moveTo>
                  <a:lnTo>
                    <a:pt x="1887753" y="24853"/>
                  </a:lnTo>
                  <a:lnTo>
                    <a:pt x="1879917" y="17513"/>
                  </a:lnTo>
                  <a:lnTo>
                    <a:pt x="1888667" y="25819"/>
                  </a:lnTo>
                  <a:close/>
                </a:path>
                <a:path w="1916429" h="57785">
                  <a:moveTo>
                    <a:pt x="1894433" y="31864"/>
                  </a:moveTo>
                  <a:lnTo>
                    <a:pt x="1889721" y="26809"/>
                  </a:lnTo>
                  <a:lnTo>
                    <a:pt x="1888667" y="25819"/>
                  </a:lnTo>
                  <a:lnTo>
                    <a:pt x="1894433" y="31864"/>
                  </a:lnTo>
                  <a:close/>
                </a:path>
                <a:path w="1916429" h="57785">
                  <a:moveTo>
                    <a:pt x="1902040" y="40043"/>
                  </a:moveTo>
                  <a:lnTo>
                    <a:pt x="1900707" y="38468"/>
                  </a:lnTo>
                  <a:lnTo>
                    <a:pt x="1894433" y="31864"/>
                  </a:lnTo>
                  <a:lnTo>
                    <a:pt x="1902040" y="40043"/>
                  </a:lnTo>
                  <a:close/>
                </a:path>
                <a:path w="1916429" h="57785">
                  <a:moveTo>
                    <a:pt x="1907628" y="46659"/>
                  </a:moveTo>
                  <a:lnTo>
                    <a:pt x="1903476" y="41592"/>
                  </a:lnTo>
                  <a:lnTo>
                    <a:pt x="1902040" y="40043"/>
                  </a:lnTo>
                  <a:lnTo>
                    <a:pt x="1907628" y="46659"/>
                  </a:lnTo>
                  <a:close/>
                </a:path>
                <a:path w="1916429" h="57785">
                  <a:moveTo>
                    <a:pt x="1916277" y="57213"/>
                  </a:moveTo>
                  <a:lnTo>
                    <a:pt x="1912835" y="52819"/>
                  </a:lnTo>
                  <a:lnTo>
                    <a:pt x="1907628" y="46659"/>
                  </a:lnTo>
                  <a:lnTo>
                    <a:pt x="1916277" y="57213"/>
                  </a:lnTo>
                  <a:close/>
                </a:path>
              </a:pathLst>
            </a:custGeom>
            <a:solidFill>
              <a:srgbClr val="946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" name="object 273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0397286" y="3241398"/>
              <a:ext cx="225176" cy="146728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8626767" y="3325416"/>
              <a:ext cx="528178" cy="688565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8764005" y="3258236"/>
              <a:ext cx="2052492" cy="878245"/>
            </a:xfrm>
            <a:prstGeom prst="rect">
              <a:avLst/>
            </a:prstGeom>
          </p:spPr>
        </p:pic>
        <p:sp>
          <p:nvSpPr>
            <p:cNvPr id="276" name="object 276"/>
            <p:cNvSpPr/>
            <p:nvPr/>
          </p:nvSpPr>
          <p:spPr>
            <a:xfrm>
              <a:off x="9396245" y="3815638"/>
              <a:ext cx="78740" cy="54610"/>
            </a:xfrm>
            <a:custGeom>
              <a:avLst/>
              <a:gdLst/>
              <a:ahLst/>
              <a:cxnLst/>
              <a:rect l="l" t="t" r="r" b="b"/>
              <a:pathLst>
                <a:path w="78740" h="54610">
                  <a:moveTo>
                    <a:pt x="78510" y="0"/>
                  </a:moveTo>
                  <a:lnTo>
                    <a:pt x="58303" y="12814"/>
                  </a:lnTo>
                  <a:lnTo>
                    <a:pt x="38603" y="26250"/>
                  </a:lnTo>
                  <a:lnTo>
                    <a:pt x="19197" y="40087"/>
                  </a:lnTo>
                  <a:lnTo>
                    <a:pt x="0" y="54061"/>
                  </a:lnTo>
                  <a:lnTo>
                    <a:pt x="19240" y="40067"/>
                  </a:lnTo>
                  <a:lnTo>
                    <a:pt x="38692" y="26215"/>
                  </a:lnTo>
                  <a:lnTo>
                    <a:pt x="58439" y="12765"/>
                  </a:lnTo>
                  <a:lnTo>
                    <a:pt x="78510" y="0"/>
                  </a:lnTo>
                  <a:close/>
                </a:path>
              </a:pathLst>
            </a:custGeom>
            <a:solidFill>
              <a:srgbClr val="7C6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277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8925885" y="3815684"/>
              <a:ext cx="548747" cy="337539"/>
            </a:xfrm>
            <a:prstGeom prst="rect">
              <a:avLst/>
            </a:prstGeom>
          </p:spPr>
        </p:pic>
        <p:sp>
          <p:nvSpPr>
            <p:cNvPr id="278" name="object 278"/>
            <p:cNvSpPr/>
            <p:nvPr/>
          </p:nvSpPr>
          <p:spPr>
            <a:xfrm>
              <a:off x="10296051" y="3801784"/>
              <a:ext cx="10795" cy="26670"/>
            </a:xfrm>
            <a:custGeom>
              <a:avLst/>
              <a:gdLst/>
              <a:ahLst/>
              <a:cxnLst/>
              <a:rect l="l" t="t" r="r" b="b"/>
              <a:pathLst>
                <a:path w="10795" h="26670">
                  <a:moveTo>
                    <a:pt x="10366" y="0"/>
                  </a:moveTo>
                  <a:lnTo>
                    <a:pt x="8279" y="6879"/>
                  </a:lnTo>
                  <a:lnTo>
                    <a:pt x="5846" y="13571"/>
                  </a:lnTo>
                  <a:lnTo>
                    <a:pt x="3081" y="20077"/>
                  </a:lnTo>
                  <a:lnTo>
                    <a:pt x="0" y="26397"/>
                  </a:lnTo>
                  <a:lnTo>
                    <a:pt x="3087" y="20077"/>
                  </a:lnTo>
                  <a:lnTo>
                    <a:pt x="5854" y="13571"/>
                  </a:lnTo>
                  <a:lnTo>
                    <a:pt x="8285" y="6879"/>
                  </a:lnTo>
                  <a:lnTo>
                    <a:pt x="10366" y="0"/>
                  </a:lnTo>
                  <a:close/>
                </a:path>
              </a:pathLst>
            </a:custGeom>
            <a:solidFill>
              <a:srgbClr val="7C6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9" name="object 279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0218171" y="3362462"/>
              <a:ext cx="146792" cy="468655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0217175" y="3370965"/>
              <a:ext cx="78060" cy="373234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10784490" y="3707943"/>
              <a:ext cx="22225" cy="10795"/>
            </a:xfrm>
            <a:custGeom>
              <a:avLst/>
              <a:gdLst/>
              <a:ahLst/>
              <a:cxnLst/>
              <a:rect l="l" t="t" r="r" b="b"/>
              <a:pathLst>
                <a:path w="22225" h="10795">
                  <a:moveTo>
                    <a:pt x="21695" y="0"/>
                  </a:moveTo>
                  <a:lnTo>
                    <a:pt x="11734" y="6313"/>
                  </a:lnTo>
                  <a:lnTo>
                    <a:pt x="5952" y="8837"/>
                  </a:lnTo>
                  <a:lnTo>
                    <a:pt x="0" y="10523"/>
                  </a:lnTo>
                  <a:lnTo>
                    <a:pt x="6013" y="8826"/>
                  </a:lnTo>
                  <a:lnTo>
                    <a:pt x="11775" y="6303"/>
                  </a:lnTo>
                  <a:lnTo>
                    <a:pt x="21695" y="0"/>
                  </a:lnTo>
                  <a:close/>
                </a:path>
              </a:pathLst>
            </a:custGeom>
            <a:solidFill>
              <a:srgbClr val="7C6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0622994" y="3362805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4" h="8889">
                  <a:moveTo>
                    <a:pt x="0" y="0"/>
                  </a:moveTo>
                  <a:lnTo>
                    <a:pt x="1947" y="2471"/>
                  </a:lnTo>
                  <a:lnTo>
                    <a:pt x="5099" y="6596"/>
                  </a:lnTo>
                  <a:lnTo>
                    <a:pt x="6629" y="8652"/>
                  </a:lnTo>
                  <a:lnTo>
                    <a:pt x="5727" y="7402"/>
                  </a:lnTo>
                  <a:lnTo>
                    <a:pt x="2910" y="3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4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3" name="object 283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0562673" y="3304391"/>
              <a:ext cx="277290" cy="416772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8878671" y="4020160"/>
              <a:ext cx="15875" cy="10795"/>
            </a:xfrm>
            <a:custGeom>
              <a:avLst/>
              <a:gdLst/>
              <a:ahLst/>
              <a:cxnLst/>
              <a:rect l="l" t="t" r="r" b="b"/>
              <a:pathLst>
                <a:path w="15875" h="10795">
                  <a:moveTo>
                    <a:pt x="5208" y="4154"/>
                  </a:moveTo>
                  <a:lnTo>
                    <a:pt x="10083" y="7434"/>
                  </a:lnTo>
                  <a:lnTo>
                    <a:pt x="15423" y="10429"/>
                  </a:lnTo>
                  <a:lnTo>
                    <a:pt x="15737" y="10366"/>
                  </a:lnTo>
                  <a:lnTo>
                    <a:pt x="10334" y="7361"/>
                  </a:lnTo>
                  <a:lnTo>
                    <a:pt x="5208" y="4154"/>
                  </a:lnTo>
                  <a:close/>
                </a:path>
                <a:path w="15875" h="10795">
                  <a:moveTo>
                    <a:pt x="0" y="0"/>
                  </a:moveTo>
                  <a:lnTo>
                    <a:pt x="4994" y="4020"/>
                  </a:lnTo>
                  <a:lnTo>
                    <a:pt x="5208" y="4154"/>
                  </a:lnTo>
                  <a:lnTo>
                    <a:pt x="4931" y="3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6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8744645" y="4024348"/>
              <a:ext cx="39129" cy="42166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8883597" y="4024130"/>
              <a:ext cx="10795" cy="6985"/>
            </a:xfrm>
            <a:custGeom>
              <a:avLst/>
              <a:gdLst/>
              <a:ahLst/>
              <a:cxnLst/>
              <a:rect l="l" t="t" r="r" b="b"/>
              <a:pathLst>
                <a:path w="10795" h="6985">
                  <a:moveTo>
                    <a:pt x="0" y="0"/>
                  </a:moveTo>
                  <a:lnTo>
                    <a:pt x="5151" y="3465"/>
                  </a:lnTo>
                  <a:lnTo>
                    <a:pt x="10491" y="6460"/>
                  </a:lnTo>
                  <a:lnTo>
                    <a:pt x="5162" y="3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4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7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764549" y="4017217"/>
              <a:ext cx="129536" cy="39674"/>
            </a:xfrm>
            <a:prstGeom prst="rect">
              <a:avLst/>
            </a:prstGeom>
          </p:spPr>
        </p:pic>
        <p:sp>
          <p:nvSpPr>
            <p:cNvPr id="288" name="object 288"/>
            <p:cNvSpPr/>
            <p:nvPr/>
          </p:nvSpPr>
          <p:spPr>
            <a:xfrm>
              <a:off x="8721341" y="3894231"/>
              <a:ext cx="120014" cy="22225"/>
            </a:xfrm>
            <a:custGeom>
              <a:avLst/>
              <a:gdLst/>
              <a:ahLst/>
              <a:cxnLst/>
              <a:rect l="l" t="t" r="r" b="b"/>
              <a:pathLst>
                <a:path w="120015" h="22225">
                  <a:moveTo>
                    <a:pt x="119399" y="1235"/>
                  </a:moveTo>
                  <a:lnTo>
                    <a:pt x="119221" y="1298"/>
                  </a:lnTo>
                  <a:lnTo>
                    <a:pt x="118195" y="8156"/>
                  </a:lnTo>
                  <a:lnTo>
                    <a:pt x="117472" y="15078"/>
                  </a:lnTo>
                  <a:lnTo>
                    <a:pt x="117106" y="21988"/>
                  </a:lnTo>
                  <a:lnTo>
                    <a:pt x="117567" y="15025"/>
                  </a:lnTo>
                  <a:lnTo>
                    <a:pt x="118362" y="8114"/>
                  </a:lnTo>
                  <a:lnTo>
                    <a:pt x="119399" y="1235"/>
                  </a:lnTo>
                  <a:close/>
                </a:path>
                <a:path w="120015" h="22225">
                  <a:moveTo>
                    <a:pt x="0" y="0"/>
                  </a:moveTo>
                  <a:lnTo>
                    <a:pt x="251" y="366"/>
                  </a:lnTo>
                  <a:lnTo>
                    <a:pt x="2816" y="2272"/>
                  </a:lnTo>
                  <a:lnTo>
                    <a:pt x="1853" y="1549"/>
                  </a:lnTo>
                  <a:lnTo>
                    <a:pt x="973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61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" name="object 289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8721588" y="3868499"/>
              <a:ext cx="118980" cy="56197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8695515" y="3396919"/>
              <a:ext cx="638" cy="5079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8572304" y="3390734"/>
              <a:ext cx="123870" cy="533701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8769261" y="3580341"/>
              <a:ext cx="280902" cy="231469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9200777" y="3700117"/>
              <a:ext cx="387192" cy="224317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0132727" y="3310056"/>
              <a:ext cx="97578" cy="415327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8735672" y="3403362"/>
              <a:ext cx="23464" cy="22240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8643652" y="3696275"/>
              <a:ext cx="24087" cy="22219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8574356" y="3907901"/>
              <a:ext cx="24606" cy="22250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8596282" y="3447810"/>
              <a:ext cx="23266" cy="22261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8693966" y="3861892"/>
              <a:ext cx="24592" cy="22208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8811082" y="3654862"/>
              <a:ext cx="22983" cy="22261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9062435" y="3550582"/>
              <a:ext cx="24219" cy="22219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8887289" y="3731530"/>
              <a:ext cx="23768" cy="22240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8898200" y="3894793"/>
              <a:ext cx="22648" cy="22229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9060511" y="3667123"/>
              <a:ext cx="24596" cy="22250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8921686" y="3993784"/>
              <a:ext cx="22753" cy="22271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9076069" y="3914886"/>
              <a:ext cx="19088" cy="17297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8776486" y="4012202"/>
              <a:ext cx="22198" cy="22240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9074865" y="3912529"/>
              <a:ext cx="33915" cy="82019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8825249" y="4118701"/>
              <a:ext cx="24585" cy="22240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9246168" y="3818952"/>
              <a:ext cx="23444" cy="22240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9432288" y="3703929"/>
              <a:ext cx="22889" cy="22240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9373903" y="3874855"/>
              <a:ext cx="23371" cy="22261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9196546" y="4009124"/>
              <a:ext cx="23321" cy="22229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9051934" y="4105749"/>
              <a:ext cx="22988" cy="22229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9633622" y="3667123"/>
              <a:ext cx="23517" cy="22250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9583886" y="3760063"/>
              <a:ext cx="22460" cy="22229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9855585" y="3746870"/>
              <a:ext cx="23957" cy="22229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9788989" y="3837369"/>
              <a:ext cx="24009" cy="22208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0033902" y="3932425"/>
              <a:ext cx="23371" cy="22250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10094938" y="3797476"/>
              <a:ext cx="22679" cy="22261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10152434" y="3653302"/>
              <a:ext cx="23391" cy="22261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10120423" y="3397226"/>
              <a:ext cx="24285" cy="22229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10272337" y="3246079"/>
              <a:ext cx="22732" cy="22240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10494873" y="3256131"/>
              <a:ext cx="24156" cy="22240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10640126" y="3394127"/>
              <a:ext cx="24606" cy="22261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10814382" y="3685531"/>
              <a:ext cx="23611" cy="22240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10638576" y="3648727"/>
              <a:ext cx="24617" cy="22250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10725464" y="3530646"/>
              <a:ext cx="23611" cy="22240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10450603" y="3397226"/>
              <a:ext cx="23967" cy="22229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0232355" y="3434020"/>
              <a:ext cx="24400" cy="22250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0253656" y="3564404"/>
              <a:ext cx="24617" cy="22219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0277006" y="3829695"/>
              <a:ext cx="24009" cy="22240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3019531" y="3393393"/>
              <a:ext cx="98625" cy="95913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314504" y="2020691"/>
              <a:ext cx="1960401" cy="1937113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2473830" y="2239711"/>
              <a:ext cx="41600" cy="98593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2078753" y="2035215"/>
              <a:ext cx="973" cy="7036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2440407" y="2051424"/>
              <a:ext cx="5340" cy="18051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736030" y="2215063"/>
              <a:ext cx="9413" cy="12879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2068188" y="2294945"/>
              <a:ext cx="1905" cy="1968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2315771" y="2302170"/>
              <a:ext cx="2231" cy="2494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2614255" y="2308474"/>
              <a:ext cx="16093" cy="4848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1996641" y="2342529"/>
              <a:ext cx="815" cy="2980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3080419" y="2379958"/>
              <a:ext cx="12816" cy="8093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1833525" y="2413675"/>
              <a:ext cx="7319" cy="42522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2374367" y="2474751"/>
              <a:ext cx="5444" cy="3570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1724115" y="2475683"/>
              <a:ext cx="13591" cy="869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2826688" y="2480437"/>
              <a:ext cx="8334" cy="691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2012158" y="2533755"/>
              <a:ext cx="3162" cy="5863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2738398" y="2661615"/>
              <a:ext cx="6512" cy="3245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958128" y="2707404"/>
              <a:ext cx="11182" cy="10491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3248634" y="2727738"/>
              <a:ext cx="9402" cy="2670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2060073" y="2893199"/>
              <a:ext cx="1329" cy="5842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2866038" y="2895021"/>
              <a:ext cx="13413" cy="11863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1930506" y="2942088"/>
              <a:ext cx="46291" cy="3298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1660347" y="2978788"/>
              <a:ext cx="46543" cy="20271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3032808" y="3088314"/>
              <a:ext cx="6128" cy="9036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1539785" y="3200468"/>
              <a:ext cx="10680" cy="2816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1342838" y="3206373"/>
              <a:ext cx="12973" cy="5099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1643112" y="3345751"/>
              <a:ext cx="4314" cy="18156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2070963" y="3509369"/>
              <a:ext cx="3706" cy="12250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1850781" y="3547085"/>
              <a:ext cx="8209" cy="25381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2832416" y="3563441"/>
              <a:ext cx="15664" cy="2816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2522520" y="3702190"/>
              <a:ext cx="10010" cy="2209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1807725" y="3803810"/>
              <a:ext cx="3507" cy="7926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2685551" y="3893043"/>
              <a:ext cx="7329" cy="12795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1319750" y="2038844"/>
              <a:ext cx="1940422" cy="1866900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2582078" y="3095382"/>
              <a:ext cx="356407" cy="342439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2424879" y="3375321"/>
              <a:ext cx="147838" cy="95002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2523828" y="2600580"/>
              <a:ext cx="144519" cy="103180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2592832" y="2811956"/>
              <a:ext cx="3193" cy="11873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2596852" y="2940957"/>
              <a:ext cx="99263" cy="46804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2156311" y="2510185"/>
              <a:ext cx="79578" cy="212223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2276773" y="2522708"/>
              <a:ext cx="22496" cy="80227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2241094" y="2870603"/>
              <a:ext cx="30857" cy="23716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2420397" y="3106533"/>
              <a:ext cx="42543" cy="65223"/>
            </a:xfrm>
            <a:prstGeom prst="rect">
              <a:avLst/>
            </a:prstGeom>
          </p:spPr>
        </p:pic>
        <p:sp>
          <p:nvSpPr>
            <p:cNvPr id="376" name="object 376"/>
            <p:cNvSpPr/>
            <p:nvPr/>
          </p:nvSpPr>
          <p:spPr>
            <a:xfrm>
              <a:off x="2291306" y="2187778"/>
              <a:ext cx="46355" cy="66040"/>
            </a:xfrm>
            <a:custGeom>
              <a:avLst/>
              <a:gdLst/>
              <a:ahLst/>
              <a:cxnLst/>
              <a:rect l="l" t="t" r="r" b="b"/>
              <a:pathLst>
                <a:path w="46355" h="66039">
                  <a:moveTo>
                    <a:pt x="27456" y="0"/>
                  </a:moveTo>
                  <a:lnTo>
                    <a:pt x="19750" y="1698"/>
                  </a:lnTo>
                  <a:lnTo>
                    <a:pt x="12483" y="4760"/>
                  </a:lnTo>
                  <a:lnTo>
                    <a:pt x="6192" y="8717"/>
                  </a:lnTo>
                  <a:lnTo>
                    <a:pt x="0" y="16549"/>
                  </a:lnTo>
                  <a:lnTo>
                    <a:pt x="269" y="24172"/>
                  </a:lnTo>
                  <a:lnTo>
                    <a:pt x="3301" y="31920"/>
                  </a:lnTo>
                  <a:lnTo>
                    <a:pt x="5396" y="40129"/>
                  </a:lnTo>
                  <a:lnTo>
                    <a:pt x="5784" y="47239"/>
                  </a:lnTo>
                  <a:lnTo>
                    <a:pt x="2705" y="57448"/>
                  </a:lnTo>
                  <a:lnTo>
                    <a:pt x="15773" y="65542"/>
                  </a:lnTo>
                  <a:lnTo>
                    <a:pt x="22474" y="65626"/>
                  </a:lnTo>
                  <a:lnTo>
                    <a:pt x="35908" y="58851"/>
                  </a:lnTo>
                  <a:lnTo>
                    <a:pt x="39688" y="53616"/>
                  </a:lnTo>
                  <a:lnTo>
                    <a:pt x="41908" y="43585"/>
                  </a:lnTo>
                  <a:lnTo>
                    <a:pt x="41049" y="40035"/>
                  </a:lnTo>
                  <a:lnTo>
                    <a:pt x="39039" y="28370"/>
                  </a:lnTo>
                  <a:lnTo>
                    <a:pt x="41845" y="21837"/>
                  </a:lnTo>
                  <a:lnTo>
                    <a:pt x="45772" y="7858"/>
                  </a:lnTo>
                  <a:lnTo>
                    <a:pt x="42411" y="1345"/>
                  </a:lnTo>
                  <a:lnTo>
                    <a:pt x="35060" y="130"/>
                  </a:lnTo>
                  <a:lnTo>
                    <a:pt x="27456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2295777" y="2193896"/>
              <a:ext cx="33020" cy="52705"/>
            </a:xfrm>
            <a:custGeom>
              <a:avLst/>
              <a:gdLst/>
              <a:ahLst/>
              <a:cxnLst/>
              <a:rect l="l" t="t" r="r" b="b"/>
              <a:pathLst>
                <a:path w="33019" h="52705">
                  <a:moveTo>
                    <a:pt x="24009" y="0"/>
                  </a:moveTo>
                  <a:lnTo>
                    <a:pt x="0" y="16816"/>
                  </a:lnTo>
                  <a:lnTo>
                    <a:pt x="1371" y="20460"/>
                  </a:lnTo>
                  <a:lnTo>
                    <a:pt x="4680" y="26292"/>
                  </a:lnTo>
                  <a:lnTo>
                    <a:pt x="6837" y="28575"/>
                  </a:lnTo>
                  <a:lnTo>
                    <a:pt x="7779" y="31203"/>
                  </a:lnTo>
                  <a:lnTo>
                    <a:pt x="6219" y="37642"/>
                  </a:lnTo>
                  <a:lnTo>
                    <a:pt x="3581" y="46867"/>
                  </a:lnTo>
                  <a:lnTo>
                    <a:pt x="14386" y="52134"/>
                  </a:lnTo>
                  <a:lnTo>
                    <a:pt x="19214" y="52710"/>
                  </a:lnTo>
                  <a:lnTo>
                    <a:pt x="23465" y="50584"/>
                  </a:lnTo>
                  <a:lnTo>
                    <a:pt x="29193" y="44317"/>
                  </a:lnTo>
                  <a:lnTo>
                    <a:pt x="30164" y="35678"/>
                  </a:lnTo>
                  <a:lnTo>
                    <a:pt x="29505" y="26314"/>
                  </a:lnTo>
                  <a:lnTo>
                    <a:pt x="30344" y="17873"/>
                  </a:lnTo>
                  <a:lnTo>
                    <a:pt x="32186" y="12178"/>
                  </a:lnTo>
                  <a:lnTo>
                    <a:pt x="32866" y="6467"/>
                  </a:lnTo>
                  <a:lnTo>
                    <a:pt x="30702" y="1990"/>
                  </a:lnTo>
                  <a:lnTo>
                    <a:pt x="24009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2464098" y="2536818"/>
              <a:ext cx="68580" cy="55244"/>
            </a:xfrm>
            <a:custGeom>
              <a:avLst/>
              <a:gdLst/>
              <a:ahLst/>
              <a:cxnLst/>
              <a:rect l="l" t="t" r="r" b="b"/>
              <a:pathLst>
                <a:path w="68580" h="55244">
                  <a:moveTo>
                    <a:pt x="39757" y="0"/>
                  </a:moveTo>
                  <a:lnTo>
                    <a:pt x="29798" y="232"/>
                  </a:lnTo>
                  <a:lnTo>
                    <a:pt x="24107" y="5312"/>
                  </a:lnTo>
                  <a:lnTo>
                    <a:pt x="20072" y="12605"/>
                  </a:lnTo>
                  <a:lnTo>
                    <a:pt x="15078" y="19475"/>
                  </a:lnTo>
                  <a:lnTo>
                    <a:pt x="9832" y="24240"/>
                  </a:lnTo>
                  <a:lnTo>
                    <a:pt x="0" y="28397"/>
                  </a:lnTo>
                  <a:lnTo>
                    <a:pt x="2094" y="43632"/>
                  </a:lnTo>
                  <a:lnTo>
                    <a:pt x="6345" y="48878"/>
                  </a:lnTo>
                  <a:lnTo>
                    <a:pt x="20104" y="54867"/>
                  </a:lnTo>
                  <a:lnTo>
                    <a:pt x="26554" y="54427"/>
                  </a:lnTo>
                  <a:lnTo>
                    <a:pt x="35674" y="49757"/>
                  </a:lnTo>
                  <a:lnTo>
                    <a:pt x="37894" y="46836"/>
                  </a:lnTo>
                  <a:lnTo>
                    <a:pt x="45569" y="37831"/>
                  </a:lnTo>
                  <a:lnTo>
                    <a:pt x="52417" y="35810"/>
                  </a:lnTo>
                  <a:lnTo>
                    <a:pt x="65725" y="29936"/>
                  </a:lnTo>
                  <a:lnTo>
                    <a:pt x="68531" y="23140"/>
                  </a:lnTo>
                  <a:lnTo>
                    <a:pt x="64804" y="16763"/>
                  </a:lnTo>
                  <a:lnTo>
                    <a:pt x="60051" y="10821"/>
                  </a:lnTo>
                  <a:lnTo>
                    <a:pt x="53828" y="5967"/>
                  </a:lnTo>
                  <a:lnTo>
                    <a:pt x="46831" y="2320"/>
                  </a:lnTo>
                  <a:lnTo>
                    <a:pt x="39757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2471003" y="2541377"/>
              <a:ext cx="52069" cy="43815"/>
            </a:xfrm>
            <a:custGeom>
              <a:avLst/>
              <a:gdLst/>
              <a:ahLst/>
              <a:cxnLst/>
              <a:rect l="l" t="t" r="r" b="b"/>
              <a:pathLst>
                <a:path w="52069" h="43814">
                  <a:moveTo>
                    <a:pt x="30618" y="0"/>
                  </a:moveTo>
                  <a:lnTo>
                    <a:pt x="16104" y="15954"/>
                  </a:lnTo>
                  <a:lnTo>
                    <a:pt x="14722" y="18372"/>
                  </a:lnTo>
                  <a:lnTo>
                    <a:pt x="8774" y="21294"/>
                  </a:lnTo>
                  <a:lnTo>
                    <a:pt x="0" y="25105"/>
                  </a:lnTo>
                  <a:lnTo>
                    <a:pt x="2806" y="36780"/>
                  </a:lnTo>
                  <a:lnTo>
                    <a:pt x="5434" y="40864"/>
                  </a:lnTo>
                  <a:lnTo>
                    <a:pt x="9779" y="42801"/>
                  </a:lnTo>
                  <a:lnTo>
                    <a:pt x="18274" y="43222"/>
                  </a:lnTo>
                  <a:lnTo>
                    <a:pt x="25545" y="38456"/>
                  </a:lnTo>
                  <a:lnTo>
                    <a:pt x="32330" y="31970"/>
                  </a:lnTo>
                  <a:lnTo>
                    <a:pt x="39370" y="27231"/>
                  </a:lnTo>
                  <a:lnTo>
                    <a:pt x="44926" y="25020"/>
                  </a:lnTo>
                  <a:lnTo>
                    <a:pt x="49766" y="21902"/>
                  </a:lnTo>
                  <a:lnTo>
                    <a:pt x="51840" y="17381"/>
                  </a:lnTo>
                  <a:lnTo>
                    <a:pt x="49097" y="10959"/>
                  </a:lnTo>
                  <a:lnTo>
                    <a:pt x="43983" y="5877"/>
                  </a:lnTo>
                  <a:lnTo>
                    <a:pt x="37485" y="1893"/>
                  </a:lnTo>
                  <a:lnTo>
                    <a:pt x="30618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2737977" y="2398033"/>
              <a:ext cx="68580" cy="55244"/>
            </a:xfrm>
            <a:custGeom>
              <a:avLst/>
              <a:gdLst/>
              <a:ahLst/>
              <a:cxnLst/>
              <a:rect l="l" t="t" r="r" b="b"/>
              <a:pathLst>
                <a:path w="68580" h="55244">
                  <a:moveTo>
                    <a:pt x="39778" y="0"/>
                  </a:moveTo>
                  <a:lnTo>
                    <a:pt x="29795" y="223"/>
                  </a:lnTo>
                  <a:lnTo>
                    <a:pt x="24092" y="5296"/>
                  </a:lnTo>
                  <a:lnTo>
                    <a:pt x="20052" y="12591"/>
                  </a:lnTo>
                  <a:lnTo>
                    <a:pt x="15057" y="19475"/>
                  </a:lnTo>
                  <a:lnTo>
                    <a:pt x="9811" y="24250"/>
                  </a:lnTo>
                  <a:lnTo>
                    <a:pt x="0" y="28397"/>
                  </a:lnTo>
                  <a:lnTo>
                    <a:pt x="2104" y="43632"/>
                  </a:lnTo>
                  <a:lnTo>
                    <a:pt x="6324" y="48878"/>
                  </a:lnTo>
                  <a:lnTo>
                    <a:pt x="20093" y="54836"/>
                  </a:lnTo>
                  <a:lnTo>
                    <a:pt x="26564" y="54427"/>
                  </a:lnTo>
                  <a:lnTo>
                    <a:pt x="35663" y="49726"/>
                  </a:lnTo>
                  <a:lnTo>
                    <a:pt x="37873" y="46836"/>
                  </a:lnTo>
                  <a:lnTo>
                    <a:pt x="45579" y="37841"/>
                  </a:lnTo>
                  <a:lnTo>
                    <a:pt x="52396" y="35810"/>
                  </a:lnTo>
                  <a:lnTo>
                    <a:pt x="65704" y="29904"/>
                  </a:lnTo>
                  <a:lnTo>
                    <a:pt x="68531" y="23140"/>
                  </a:lnTo>
                  <a:lnTo>
                    <a:pt x="64814" y="16732"/>
                  </a:lnTo>
                  <a:lnTo>
                    <a:pt x="60057" y="10816"/>
                  </a:lnTo>
                  <a:lnTo>
                    <a:pt x="53828" y="5971"/>
                  </a:lnTo>
                  <a:lnTo>
                    <a:pt x="46832" y="2322"/>
                  </a:lnTo>
                  <a:lnTo>
                    <a:pt x="39778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2744861" y="2402574"/>
              <a:ext cx="52069" cy="43815"/>
            </a:xfrm>
            <a:custGeom>
              <a:avLst/>
              <a:gdLst/>
              <a:ahLst/>
              <a:cxnLst/>
              <a:rect l="l" t="t" r="r" b="b"/>
              <a:pathLst>
                <a:path w="52069" h="43814">
                  <a:moveTo>
                    <a:pt x="30645" y="0"/>
                  </a:moveTo>
                  <a:lnTo>
                    <a:pt x="16125" y="15971"/>
                  </a:lnTo>
                  <a:lnTo>
                    <a:pt x="14743" y="18390"/>
                  </a:lnTo>
                  <a:lnTo>
                    <a:pt x="8774" y="21280"/>
                  </a:lnTo>
                  <a:lnTo>
                    <a:pt x="0" y="25123"/>
                  </a:lnTo>
                  <a:lnTo>
                    <a:pt x="2816" y="36767"/>
                  </a:lnTo>
                  <a:lnTo>
                    <a:pt x="5465" y="40892"/>
                  </a:lnTo>
                  <a:lnTo>
                    <a:pt x="9779" y="42787"/>
                  </a:lnTo>
                  <a:lnTo>
                    <a:pt x="18277" y="43226"/>
                  </a:lnTo>
                  <a:lnTo>
                    <a:pt x="25554" y="38465"/>
                  </a:lnTo>
                  <a:lnTo>
                    <a:pt x="32343" y="31973"/>
                  </a:lnTo>
                  <a:lnTo>
                    <a:pt x="39380" y="27217"/>
                  </a:lnTo>
                  <a:lnTo>
                    <a:pt x="44930" y="25021"/>
                  </a:lnTo>
                  <a:lnTo>
                    <a:pt x="49768" y="21916"/>
                  </a:lnTo>
                  <a:lnTo>
                    <a:pt x="51841" y="17402"/>
                  </a:lnTo>
                  <a:lnTo>
                    <a:pt x="49097" y="10977"/>
                  </a:lnTo>
                  <a:lnTo>
                    <a:pt x="43998" y="5890"/>
                  </a:lnTo>
                  <a:lnTo>
                    <a:pt x="37504" y="1897"/>
                  </a:lnTo>
                  <a:lnTo>
                    <a:pt x="30645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2864152" y="2819306"/>
              <a:ext cx="66040" cy="46355"/>
            </a:xfrm>
            <a:custGeom>
              <a:avLst/>
              <a:gdLst/>
              <a:ahLst/>
              <a:cxnLst/>
              <a:rect l="l" t="t" r="r" b="b"/>
              <a:pathLst>
                <a:path w="66039" h="46355">
                  <a:moveTo>
                    <a:pt x="49686" y="0"/>
                  </a:moveTo>
                  <a:lnTo>
                    <a:pt x="42062" y="55"/>
                  </a:lnTo>
                  <a:lnTo>
                    <a:pt x="34229" y="2872"/>
                  </a:lnTo>
                  <a:lnTo>
                    <a:pt x="25957" y="4744"/>
                  </a:lnTo>
                  <a:lnTo>
                    <a:pt x="18826" y="4880"/>
                  </a:lnTo>
                  <a:lnTo>
                    <a:pt x="8711" y="1508"/>
                  </a:lnTo>
                  <a:lnTo>
                    <a:pt x="272" y="14387"/>
                  </a:lnTo>
                  <a:lnTo>
                    <a:pt x="0" y="21099"/>
                  </a:lnTo>
                  <a:lnTo>
                    <a:pt x="6408" y="34680"/>
                  </a:lnTo>
                  <a:lnTo>
                    <a:pt x="11549" y="38617"/>
                  </a:lnTo>
                  <a:lnTo>
                    <a:pt x="21475" y="41078"/>
                  </a:lnTo>
                  <a:lnTo>
                    <a:pt x="25077" y="40355"/>
                  </a:lnTo>
                  <a:lnTo>
                    <a:pt x="36784" y="38680"/>
                  </a:lnTo>
                  <a:lnTo>
                    <a:pt x="43244" y="41654"/>
                  </a:lnTo>
                  <a:lnTo>
                    <a:pt x="57097" y="45999"/>
                  </a:lnTo>
                  <a:lnTo>
                    <a:pt x="63694" y="42785"/>
                  </a:lnTo>
                  <a:lnTo>
                    <a:pt x="65107" y="35507"/>
                  </a:lnTo>
                  <a:lnTo>
                    <a:pt x="65450" y="27913"/>
                  </a:lnTo>
                  <a:lnTo>
                    <a:pt x="63966" y="20165"/>
                  </a:lnTo>
                  <a:lnTo>
                    <a:pt x="61108" y="12814"/>
                  </a:lnTo>
                  <a:lnTo>
                    <a:pt x="57328" y="6409"/>
                  </a:lnTo>
                  <a:lnTo>
                    <a:pt x="49686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2870912" y="2823581"/>
              <a:ext cx="52705" cy="33655"/>
            </a:xfrm>
            <a:custGeom>
              <a:avLst/>
              <a:gdLst/>
              <a:ahLst/>
              <a:cxnLst/>
              <a:rect l="l" t="t" r="r" b="b"/>
              <a:pathLst>
                <a:path w="52705" h="33655">
                  <a:moveTo>
                    <a:pt x="36428" y="0"/>
                  </a:moveTo>
                  <a:lnTo>
                    <a:pt x="32731" y="1246"/>
                  </a:lnTo>
                  <a:lnTo>
                    <a:pt x="26857" y="4439"/>
                  </a:lnTo>
                  <a:lnTo>
                    <a:pt x="24439" y="6512"/>
                  </a:lnTo>
                  <a:lnTo>
                    <a:pt x="21852" y="7371"/>
                  </a:lnTo>
                  <a:lnTo>
                    <a:pt x="15434" y="5654"/>
                  </a:lnTo>
                  <a:lnTo>
                    <a:pt x="6272" y="2732"/>
                  </a:lnTo>
                  <a:lnTo>
                    <a:pt x="722" y="13392"/>
                  </a:lnTo>
                  <a:lnTo>
                    <a:pt x="0" y="18187"/>
                  </a:lnTo>
                  <a:lnTo>
                    <a:pt x="1989" y="22470"/>
                  </a:lnTo>
                  <a:lnTo>
                    <a:pt x="8100" y="28395"/>
                  </a:lnTo>
                  <a:lnTo>
                    <a:pt x="16710" y="29624"/>
                  </a:lnTo>
                  <a:lnTo>
                    <a:pt x="26095" y="29232"/>
                  </a:lnTo>
                  <a:lnTo>
                    <a:pt x="34532" y="30292"/>
                  </a:lnTo>
                  <a:lnTo>
                    <a:pt x="40155" y="32304"/>
                  </a:lnTo>
                  <a:lnTo>
                    <a:pt x="45837" y="33165"/>
                  </a:lnTo>
                  <a:lnTo>
                    <a:pt x="50375" y="31141"/>
                  </a:lnTo>
                  <a:lnTo>
                    <a:pt x="52563" y="24501"/>
                  </a:lnTo>
                  <a:lnTo>
                    <a:pt x="52072" y="17304"/>
                  </a:lnTo>
                  <a:lnTo>
                    <a:pt x="49810" y="10016"/>
                  </a:lnTo>
                  <a:lnTo>
                    <a:pt x="45890" y="4065"/>
                  </a:lnTo>
                  <a:lnTo>
                    <a:pt x="40428" y="879"/>
                  </a:lnTo>
                  <a:lnTo>
                    <a:pt x="36428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2560730" y="2860509"/>
              <a:ext cx="66040" cy="46355"/>
            </a:xfrm>
            <a:custGeom>
              <a:avLst/>
              <a:gdLst/>
              <a:ahLst/>
              <a:cxnLst/>
              <a:rect l="l" t="t" r="r" b="b"/>
              <a:pathLst>
                <a:path w="66039" h="46355">
                  <a:moveTo>
                    <a:pt x="49754" y="0"/>
                  </a:moveTo>
                  <a:lnTo>
                    <a:pt x="42133" y="57"/>
                  </a:lnTo>
                  <a:lnTo>
                    <a:pt x="34298" y="2869"/>
                  </a:lnTo>
                  <a:lnTo>
                    <a:pt x="26020" y="4733"/>
                  </a:lnTo>
                  <a:lnTo>
                    <a:pt x="18899" y="4880"/>
                  </a:lnTo>
                  <a:lnTo>
                    <a:pt x="8795" y="1477"/>
                  </a:lnTo>
                  <a:lnTo>
                    <a:pt x="314" y="14367"/>
                  </a:lnTo>
                  <a:lnTo>
                    <a:pt x="0" y="21079"/>
                  </a:lnTo>
                  <a:lnTo>
                    <a:pt x="6460" y="34670"/>
                  </a:lnTo>
                  <a:lnTo>
                    <a:pt x="11612" y="38649"/>
                  </a:lnTo>
                  <a:lnTo>
                    <a:pt x="21549" y="41130"/>
                  </a:lnTo>
                  <a:lnTo>
                    <a:pt x="25119" y="40387"/>
                  </a:lnTo>
                  <a:lnTo>
                    <a:pt x="36857" y="38649"/>
                  </a:lnTo>
                  <a:lnTo>
                    <a:pt x="43276" y="41685"/>
                  </a:lnTo>
                  <a:lnTo>
                    <a:pt x="57171" y="45978"/>
                  </a:lnTo>
                  <a:lnTo>
                    <a:pt x="63736" y="42785"/>
                  </a:lnTo>
                  <a:lnTo>
                    <a:pt x="65170" y="35497"/>
                  </a:lnTo>
                  <a:lnTo>
                    <a:pt x="65518" y="27904"/>
                  </a:lnTo>
                  <a:lnTo>
                    <a:pt x="64037" y="20158"/>
                  </a:lnTo>
                  <a:lnTo>
                    <a:pt x="61177" y="12808"/>
                  </a:lnTo>
                  <a:lnTo>
                    <a:pt x="57390" y="6398"/>
                  </a:lnTo>
                  <a:lnTo>
                    <a:pt x="49754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2567522" y="2864779"/>
              <a:ext cx="52705" cy="33655"/>
            </a:xfrm>
            <a:custGeom>
              <a:avLst/>
              <a:gdLst/>
              <a:ahLst/>
              <a:cxnLst/>
              <a:rect l="l" t="t" r="r" b="b"/>
              <a:pathLst>
                <a:path w="52705" h="33655">
                  <a:moveTo>
                    <a:pt x="36459" y="0"/>
                  </a:moveTo>
                  <a:lnTo>
                    <a:pt x="32752" y="1266"/>
                  </a:lnTo>
                  <a:lnTo>
                    <a:pt x="26857" y="4450"/>
                  </a:lnTo>
                  <a:lnTo>
                    <a:pt x="24459" y="6491"/>
                  </a:lnTo>
                  <a:lnTo>
                    <a:pt x="21884" y="7371"/>
                  </a:lnTo>
                  <a:lnTo>
                    <a:pt x="15475" y="5664"/>
                  </a:lnTo>
                  <a:lnTo>
                    <a:pt x="6313" y="2764"/>
                  </a:lnTo>
                  <a:lnTo>
                    <a:pt x="722" y="13360"/>
                  </a:lnTo>
                  <a:lnTo>
                    <a:pt x="0" y="18198"/>
                  </a:lnTo>
                  <a:lnTo>
                    <a:pt x="2031" y="22501"/>
                  </a:lnTo>
                  <a:lnTo>
                    <a:pt x="8137" y="28407"/>
                  </a:lnTo>
                  <a:lnTo>
                    <a:pt x="16742" y="29615"/>
                  </a:lnTo>
                  <a:lnTo>
                    <a:pt x="26117" y="29211"/>
                  </a:lnTo>
                  <a:lnTo>
                    <a:pt x="34532" y="30281"/>
                  </a:lnTo>
                  <a:lnTo>
                    <a:pt x="40165" y="32303"/>
                  </a:lnTo>
                  <a:lnTo>
                    <a:pt x="45852" y="33158"/>
                  </a:lnTo>
                  <a:lnTo>
                    <a:pt x="50391" y="31135"/>
                  </a:lnTo>
                  <a:lnTo>
                    <a:pt x="52584" y="24522"/>
                  </a:lnTo>
                  <a:lnTo>
                    <a:pt x="52086" y="17318"/>
                  </a:lnTo>
                  <a:lnTo>
                    <a:pt x="49828" y="10031"/>
                  </a:lnTo>
                  <a:lnTo>
                    <a:pt x="45917" y="4079"/>
                  </a:lnTo>
                  <a:lnTo>
                    <a:pt x="40459" y="879"/>
                  </a:lnTo>
                  <a:lnTo>
                    <a:pt x="36459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2153234" y="2315532"/>
              <a:ext cx="30480" cy="43180"/>
            </a:xfrm>
            <a:custGeom>
              <a:avLst/>
              <a:gdLst/>
              <a:ahLst/>
              <a:cxnLst/>
              <a:rect l="l" t="t" r="r" b="b"/>
              <a:pathLst>
                <a:path w="30480" h="43180">
                  <a:moveTo>
                    <a:pt x="23080" y="0"/>
                  </a:moveTo>
                  <a:lnTo>
                    <a:pt x="0" y="15928"/>
                  </a:lnTo>
                  <a:lnTo>
                    <a:pt x="1387" y="20473"/>
                  </a:lnTo>
                  <a:lnTo>
                    <a:pt x="4467" y="24652"/>
                  </a:lnTo>
                  <a:lnTo>
                    <a:pt x="7070" y="29266"/>
                  </a:lnTo>
                  <a:lnTo>
                    <a:pt x="8379" y="33517"/>
                  </a:lnTo>
                  <a:lnTo>
                    <a:pt x="8191" y="40145"/>
                  </a:lnTo>
                  <a:lnTo>
                    <a:pt x="17374" y="42941"/>
                  </a:lnTo>
                  <a:lnTo>
                    <a:pt x="21426" y="41914"/>
                  </a:lnTo>
                  <a:lnTo>
                    <a:pt x="28431" y="35674"/>
                  </a:lnTo>
                  <a:lnTo>
                    <a:pt x="29876" y="31925"/>
                  </a:lnTo>
                  <a:lnTo>
                    <a:pt x="29562" y="25517"/>
                  </a:lnTo>
                  <a:lnTo>
                    <a:pt x="28494" y="23507"/>
                  </a:lnTo>
                  <a:lnTo>
                    <a:pt x="25394" y="16784"/>
                  </a:lnTo>
                  <a:lnTo>
                    <a:pt x="26044" y="12428"/>
                  </a:lnTo>
                  <a:lnTo>
                    <a:pt x="26159" y="3361"/>
                  </a:lnTo>
                  <a:lnTo>
                    <a:pt x="23080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2156383" y="2318841"/>
              <a:ext cx="22860" cy="34925"/>
            </a:xfrm>
            <a:custGeom>
              <a:avLst/>
              <a:gdLst/>
              <a:ahLst/>
              <a:cxnLst/>
              <a:rect l="l" t="t" r="r" b="b"/>
              <a:pathLst>
                <a:path w="22860" h="34925">
                  <a:moveTo>
                    <a:pt x="20051" y="0"/>
                  </a:moveTo>
                  <a:lnTo>
                    <a:pt x="6889" y="3047"/>
                  </a:lnTo>
                  <a:lnTo>
                    <a:pt x="0" y="7968"/>
                  </a:lnTo>
                  <a:lnTo>
                    <a:pt x="544" y="15800"/>
                  </a:lnTo>
                  <a:lnTo>
                    <a:pt x="1978" y="17758"/>
                  </a:lnTo>
                  <a:lnTo>
                    <a:pt x="4910" y="20711"/>
                  </a:lnTo>
                  <a:lnTo>
                    <a:pt x="6565" y="21768"/>
                  </a:lnTo>
                  <a:lnTo>
                    <a:pt x="7559" y="23172"/>
                  </a:lnTo>
                  <a:lnTo>
                    <a:pt x="7675" y="27318"/>
                  </a:lnTo>
                  <a:lnTo>
                    <a:pt x="7559" y="33286"/>
                  </a:lnTo>
                  <a:lnTo>
                    <a:pt x="14900" y="34731"/>
                  </a:lnTo>
                  <a:lnTo>
                    <a:pt x="17884" y="34292"/>
                  </a:lnTo>
                  <a:lnTo>
                    <a:pt x="20104" y="32313"/>
                  </a:lnTo>
                  <a:lnTo>
                    <a:pt x="22560" y="27618"/>
                  </a:lnTo>
                  <a:lnTo>
                    <a:pt x="21763" y="22272"/>
                  </a:lnTo>
                  <a:lnTo>
                    <a:pt x="19859" y="16756"/>
                  </a:lnTo>
                  <a:lnTo>
                    <a:pt x="18994" y="11549"/>
                  </a:lnTo>
                  <a:lnTo>
                    <a:pt x="19381" y="6910"/>
                  </a:lnTo>
                  <a:lnTo>
                    <a:pt x="20051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773774" y="2490014"/>
              <a:ext cx="52705" cy="69850"/>
            </a:xfrm>
            <a:custGeom>
              <a:avLst/>
              <a:gdLst/>
              <a:ahLst/>
              <a:cxnLst/>
              <a:rect l="l" t="t" r="r" b="b"/>
              <a:pathLst>
                <a:path w="52705" h="69850">
                  <a:moveTo>
                    <a:pt x="31034" y="0"/>
                  </a:moveTo>
                  <a:lnTo>
                    <a:pt x="0" y="32655"/>
                  </a:lnTo>
                  <a:lnTo>
                    <a:pt x="3671" y="39336"/>
                  </a:lnTo>
                  <a:lnTo>
                    <a:pt x="9874" y="44890"/>
                  </a:lnTo>
                  <a:lnTo>
                    <a:pt x="15463" y="51275"/>
                  </a:lnTo>
                  <a:lnTo>
                    <a:pt x="18940" y="57474"/>
                  </a:lnTo>
                  <a:lnTo>
                    <a:pt x="20804" y="67956"/>
                  </a:lnTo>
                  <a:lnTo>
                    <a:pt x="36143" y="69327"/>
                  </a:lnTo>
                  <a:lnTo>
                    <a:pt x="42185" y="66374"/>
                  </a:lnTo>
                  <a:lnTo>
                    <a:pt x="51117" y="54291"/>
                  </a:lnTo>
                  <a:lnTo>
                    <a:pt x="52122" y="47851"/>
                  </a:lnTo>
                  <a:lnTo>
                    <a:pt x="49578" y="37977"/>
                  </a:lnTo>
                  <a:lnTo>
                    <a:pt x="47242" y="35150"/>
                  </a:lnTo>
                  <a:lnTo>
                    <a:pt x="40175" y="25653"/>
                  </a:lnTo>
                  <a:lnTo>
                    <a:pt x="39766" y="18533"/>
                  </a:lnTo>
                  <a:lnTo>
                    <a:pt x="36992" y="4282"/>
                  </a:lnTo>
                  <a:lnTo>
                    <a:pt x="31034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779510" y="2499287"/>
              <a:ext cx="40005" cy="52705"/>
            </a:xfrm>
            <a:custGeom>
              <a:avLst/>
              <a:gdLst/>
              <a:ahLst/>
              <a:cxnLst/>
              <a:rect l="l" t="t" r="r" b="b"/>
              <a:pathLst>
                <a:path w="40005" h="52705">
                  <a:moveTo>
                    <a:pt x="21905" y="0"/>
                  </a:moveTo>
                  <a:lnTo>
                    <a:pt x="0" y="23096"/>
                  </a:lnTo>
                  <a:lnTo>
                    <a:pt x="1109" y="27044"/>
                  </a:lnTo>
                  <a:lnTo>
                    <a:pt x="3989" y="29682"/>
                  </a:lnTo>
                  <a:lnTo>
                    <a:pt x="9622" y="33399"/>
                  </a:lnTo>
                  <a:lnTo>
                    <a:pt x="12533" y="34499"/>
                  </a:lnTo>
                  <a:lnTo>
                    <a:pt x="14533" y="36394"/>
                  </a:lnTo>
                  <a:lnTo>
                    <a:pt x="16072" y="42834"/>
                  </a:lnTo>
                  <a:lnTo>
                    <a:pt x="17842" y="52278"/>
                  </a:lnTo>
                  <a:lnTo>
                    <a:pt x="29883" y="52111"/>
                  </a:lnTo>
                  <a:lnTo>
                    <a:pt x="34417" y="50477"/>
                  </a:lnTo>
                  <a:lnTo>
                    <a:pt x="37276" y="46697"/>
                  </a:lnTo>
                  <a:lnTo>
                    <a:pt x="39582" y="38499"/>
                  </a:lnTo>
                  <a:lnTo>
                    <a:pt x="36572" y="30339"/>
                  </a:lnTo>
                  <a:lnTo>
                    <a:pt x="31775" y="22278"/>
                  </a:lnTo>
                  <a:lnTo>
                    <a:pt x="28721" y="14374"/>
                  </a:lnTo>
                  <a:lnTo>
                    <a:pt x="27808" y="8445"/>
                  </a:lnTo>
                  <a:lnTo>
                    <a:pt x="25851" y="3029"/>
                  </a:lnTo>
                  <a:lnTo>
                    <a:pt x="21905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620526" y="2815290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11586" y="0"/>
                  </a:moveTo>
                  <a:lnTo>
                    <a:pt x="6979" y="5800"/>
                  </a:lnTo>
                  <a:lnTo>
                    <a:pt x="3145" y="12384"/>
                  </a:lnTo>
                  <a:lnTo>
                    <a:pt x="869" y="19941"/>
                  </a:lnTo>
                  <a:lnTo>
                    <a:pt x="0" y="27781"/>
                  </a:lnTo>
                  <a:lnTo>
                    <a:pt x="382" y="35213"/>
                  </a:lnTo>
                  <a:lnTo>
                    <a:pt x="4188" y="44414"/>
                  </a:lnTo>
                  <a:lnTo>
                    <a:pt x="10979" y="47899"/>
                  </a:lnTo>
                  <a:lnTo>
                    <a:pt x="19239" y="49043"/>
                  </a:lnTo>
                  <a:lnTo>
                    <a:pt x="27450" y="51223"/>
                  </a:lnTo>
                  <a:lnTo>
                    <a:pt x="37680" y="57279"/>
                  </a:lnTo>
                  <a:lnTo>
                    <a:pt x="43308" y="58943"/>
                  </a:lnTo>
                  <a:lnTo>
                    <a:pt x="49198" y="57610"/>
                  </a:lnTo>
                  <a:lnTo>
                    <a:pt x="54642" y="54595"/>
                  </a:lnTo>
                  <a:lnTo>
                    <a:pt x="58004" y="48804"/>
                  </a:lnTo>
                  <a:lnTo>
                    <a:pt x="58653" y="33716"/>
                  </a:lnTo>
                  <a:lnTo>
                    <a:pt x="55878" y="27894"/>
                  </a:lnTo>
                  <a:lnTo>
                    <a:pt x="48224" y="21098"/>
                  </a:lnTo>
                  <a:lnTo>
                    <a:pt x="44716" y="20083"/>
                  </a:lnTo>
                  <a:lnTo>
                    <a:pt x="33575" y="16135"/>
                  </a:lnTo>
                  <a:lnTo>
                    <a:pt x="29219" y="10470"/>
                  </a:lnTo>
                  <a:lnTo>
                    <a:pt x="18947" y="261"/>
                  </a:lnTo>
                  <a:lnTo>
                    <a:pt x="11586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625251" y="2824870"/>
              <a:ext cx="48260" cy="45720"/>
            </a:xfrm>
            <a:custGeom>
              <a:avLst/>
              <a:gdLst/>
              <a:ahLst/>
              <a:cxnLst/>
              <a:rect l="l" t="t" r="r" b="b"/>
              <a:pathLst>
                <a:path w="48260" h="45719">
                  <a:moveTo>
                    <a:pt x="9274" y="0"/>
                  </a:moveTo>
                  <a:lnTo>
                    <a:pt x="4272" y="4867"/>
                  </a:lnTo>
                  <a:lnTo>
                    <a:pt x="1372" y="11472"/>
                  </a:lnTo>
                  <a:lnTo>
                    <a:pt x="0" y="18974"/>
                  </a:lnTo>
                  <a:lnTo>
                    <a:pt x="708" y="26056"/>
                  </a:lnTo>
                  <a:lnTo>
                    <a:pt x="4052" y="31400"/>
                  </a:lnTo>
                  <a:lnTo>
                    <a:pt x="7193" y="34081"/>
                  </a:lnTo>
                  <a:lnTo>
                    <a:pt x="11067" y="34646"/>
                  </a:lnTo>
                  <a:lnTo>
                    <a:pt x="17758" y="34584"/>
                  </a:lnTo>
                  <a:lnTo>
                    <a:pt x="20816" y="33851"/>
                  </a:lnTo>
                  <a:lnTo>
                    <a:pt x="23559" y="34269"/>
                  </a:lnTo>
                  <a:lnTo>
                    <a:pt x="28407" y="38782"/>
                  </a:lnTo>
                  <a:lnTo>
                    <a:pt x="35203" y="45630"/>
                  </a:lnTo>
                  <a:lnTo>
                    <a:pt x="45014" y="38782"/>
                  </a:lnTo>
                  <a:lnTo>
                    <a:pt x="47904" y="34856"/>
                  </a:lnTo>
                  <a:lnTo>
                    <a:pt x="48134" y="30102"/>
                  </a:lnTo>
                  <a:lnTo>
                    <a:pt x="45463" y="22023"/>
                  </a:lnTo>
                  <a:lnTo>
                    <a:pt x="38400" y="16949"/>
                  </a:lnTo>
                  <a:lnTo>
                    <a:pt x="29906" y="12949"/>
                  </a:lnTo>
                  <a:lnTo>
                    <a:pt x="22941" y="8092"/>
                  </a:lnTo>
                  <a:lnTo>
                    <a:pt x="18870" y="3713"/>
                  </a:lnTo>
                  <a:lnTo>
                    <a:pt x="14227" y="315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2165151" y="3175264"/>
              <a:ext cx="64135" cy="57785"/>
            </a:xfrm>
            <a:custGeom>
              <a:avLst/>
              <a:gdLst/>
              <a:ahLst/>
              <a:cxnLst/>
              <a:rect l="l" t="t" r="r" b="b"/>
              <a:pathLst>
                <a:path w="64135" h="57785">
                  <a:moveTo>
                    <a:pt x="42072" y="0"/>
                  </a:moveTo>
                  <a:lnTo>
                    <a:pt x="35768" y="1591"/>
                  </a:lnTo>
                  <a:lnTo>
                    <a:pt x="27622" y="7800"/>
                  </a:lnTo>
                  <a:lnTo>
                    <a:pt x="25967" y="11078"/>
                  </a:lnTo>
                  <a:lnTo>
                    <a:pt x="19999" y="21276"/>
                  </a:lnTo>
                  <a:lnTo>
                    <a:pt x="13654" y="24491"/>
                  </a:lnTo>
                  <a:lnTo>
                    <a:pt x="1602" y="32606"/>
                  </a:lnTo>
                  <a:lnTo>
                    <a:pt x="0" y="39789"/>
                  </a:lnTo>
                  <a:lnTo>
                    <a:pt x="4816" y="45412"/>
                  </a:lnTo>
                  <a:lnTo>
                    <a:pt x="10535" y="50427"/>
                  </a:lnTo>
                  <a:lnTo>
                    <a:pt x="17524" y="54095"/>
                  </a:lnTo>
                  <a:lnTo>
                    <a:pt x="25064" y="56432"/>
                  </a:lnTo>
                  <a:lnTo>
                    <a:pt x="32438" y="57453"/>
                  </a:lnTo>
                  <a:lnTo>
                    <a:pt x="42192" y="55469"/>
                  </a:lnTo>
                  <a:lnTo>
                    <a:pt x="46896" y="49471"/>
                  </a:lnTo>
                  <a:lnTo>
                    <a:pt x="49578" y="41582"/>
                  </a:lnTo>
                  <a:lnTo>
                    <a:pt x="53265" y="33925"/>
                  </a:lnTo>
                  <a:lnTo>
                    <a:pt x="61156" y="25013"/>
                  </a:lnTo>
                  <a:lnTo>
                    <a:pt x="63868" y="19812"/>
                  </a:lnTo>
                  <a:lnTo>
                    <a:pt x="63683" y="13769"/>
                  </a:lnTo>
                  <a:lnTo>
                    <a:pt x="61746" y="7863"/>
                  </a:lnTo>
                  <a:lnTo>
                    <a:pt x="56668" y="3455"/>
                  </a:lnTo>
                  <a:lnTo>
                    <a:pt x="42072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2175010" y="3182059"/>
              <a:ext cx="50165" cy="46355"/>
            </a:xfrm>
            <a:custGeom>
              <a:avLst/>
              <a:gdLst/>
              <a:ahLst/>
              <a:cxnLst/>
              <a:rect l="l" t="t" r="r" b="b"/>
              <a:pathLst>
                <a:path w="50164" h="46355">
                  <a:moveTo>
                    <a:pt x="36928" y="0"/>
                  </a:moveTo>
                  <a:lnTo>
                    <a:pt x="28486" y="1089"/>
                  </a:lnTo>
                  <a:lnTo>
                    <a:pt x="22157" y="7070"/>
                  </a:lnTo>
                  <a:lnTo>
                    <a:pt x="16612" y="14656"/>
                  </a:lnTo>
                  <a:lnTo>
                    <a:pt x="10520" y="20564"/>
                  </a:lnTo>
                  <a:lnTo>
                    <a:pt x="5449" y="23724"/>
                  </a:lnTo>
                  <a:lnTo>
                    <a:pt x="1239" y="27632"/>
                  </a:lnTo>
                  <a:lnTo>
                    <a:pt x="0" y="32435"/>
                  </a:lnTo>
                  <a:lnTo>
                    <a:pt x="3840" y="38281"/>
                  </a:lnTo>
                  <a:lnTo>
                    <a:pt x="9772" y="42383"/>
                  </a:lnTo>
                  <a:lnTo>
                    <a:pt x="16880" y="45158"/>
                  </a:lnTo>
                  <a:lnTo>
                    <a:pt x="23970" y="45808"/>
                  </a:lnTo>
                  <a:lnTo>
                    <a:pt x="29850" y="43537"/>
                  </a:lnTo>
                  <a:lnTo>
                    <a:pt x="33054" y="40941"/>
                  </a:lnTo>
                  <a:lnTo>
                    <a:pt x="34362" y="37276"/>
                  </a:lnTo>
                  <a:lnTo>
                    <a:pt x="35546" y="30669"/>
                  </a:lnTo>
                  <a:lnTo>
                    <a:pt x="35399" y="27527"/>
                  </a:lnTo>
                  <a:lnTo>
                    <a:pt x="36373" y="24931"/>
                  </a:lnTo>
                  <a:lnTo>
                    <a:pt x="41703" y="21004"/>
                  </a:lnTo>
                  <a:lnTo>
                    <a:pt x="49692" y="15653"/>
                  </a:lnTo>
                  <a:lnTo>
                    <a:pt x="44823" y="4690"/>
                  </a:lnTo>
                  <a:lnTo>
                    <a:pt x="41525" y="1130"/>
                  </a:lnTo>
                  <a:lnTo>
                    <a:pt x="36928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615379" y="3234487"/>
              <a:ext cx="69850" cy="51435"/>
            </a:xfrm>
            <a:custGeom>
              <a:avLst/>
              <a:gdLst/>
              <a:ahLst/>
              <a:cxnLst/>
              <a:rect l="l" t="t" r="r" b="b"/>
              <a:pathLst>
                <a:path w="69850" h="51435">
                  <a:moveTo>
                    <a:pt x="49244" y="0"/>
                  </a:moveTo>
                  <a:lnTo>
                    <a:pt x="39161" y="1874"/>
                  </a:lnTo>
                  <a:lnTo>
                    <a:pt x="36208" y="4031"/>
                  </a:lnTo>
                  <a:lnTo>
                    <a:pt x="26229" y="10408"/>
                  </a:lnTo>
                  <a:lnTo>
                    <a:pt x="19151" y="10324"/>
                  </a:lnTo>
                  <a:lnTo>
                    <a:pt x="4711" y="12146"/>
                  </a:lnTo>
                  <a:lnTo>
                    <a:pt x="0" y="17810"/>
                  </a:lnTo>
                  <a:lnTo>
                    <a:pt x="1769" y="24994"/>
                  </a:lnTo>
                  <a:lnTo>
                    <a:pt x="30462" y="50944"/>
                  </a:lnTo>
                  <a:lnTo>
                    <a:pt x="37396" y="47751"/>
                  </a:lnTo>
                  <a:lnTo>
                    <a:pt x="43380" y="41956"/>
                  </a:lnTo>
                  <a:lnTo>
                    <a:pt x="50155" y="36836"/>
                  </a:lnTo>
                  <a:lnTo>
                    <a:pt x="56511" y="33737"/>
                  </a:lnTo>
                  <a:lnTo>
                    <a:pt x="67160" y="32627"/>
                  </a:lnTo>
                  <a:lnTo>
                    <a:pt x="69537" y="17444"/>
                  </a:lnTo>
                  <a:lnTo>
                    <a:pt x="67024" y="11203"/>
                  </a:lnTo>
                  <a:lnTo>
                    <a:pt x="55568" y="1486"/>
                  </a:lnTo>
                  <a:lnTo>
                    <a:pt x="49244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624441" y="3241292"/>
              <a:ext cx="52705" cy="38735"/>
            </a:xfrm>
            <a:custGeom>
              <a:avLst/>
              <a:gdLst/>
              <a:ahLst/>
              <a:cxnLst/>
              <a:rect l="l" t="t" r="r" b="b"/>
              <a:pathLst>
                <a:path w="52705" h="38735">
                  <a:moveTo>
                    <a:pt x="39596" y="0"/>
                  </a:moveTo>
                  <a:lnTo>
                    <a:pt x="31268" y="2447"/>
                  </a:lnTo>
                  <a:lnTo>
                    <a:pt x="22907" y="6683"/>
                  </a:lnTo>
                  <a:lnTo>
                    <a:pt x="14804" y="9186"/>
                  </a:lnTo>
                  <a:lnTo>
                    <a:pt x="8830" y="9708"/>
                  </a:lnTo>
                  <a:lnTo>
                    <a:pt x="3294" y="11287"/>
                  </a:lnTo>
                  <a:lnTo>
                    <a:pt x="0" y="15004"/>
                  </a:lnTo>
                  <a:lnTo>
                    <a:pt x="752" y="21940"/>
                  </a:lnTo>
                  <a:lnTo>
                    <a:pt x="4182" y="28274"/>
                  </a:lnTo>
                  <a:lnTo>
                    <a:pt x="9253" y="33971"/>
                  </a:lnTo>
                  <a:lnTo>
                    <a:pt x="15272" y="37775"/>
                  </a:lnTo>
                  <a:lnTo>
                    <a:pt x="21547" y="38431"/>
                  </a:lnTo>
                  <a:lnTo>
                    <a:pt x="25557" y="37541"/>
                  </a:lnTo>
                  <a:lnTo>
                    <a:pt x="28384" y="34892"/>
                  </a:lnTo>
                  <a:lnTo>
                    <a:pt x="32447" y="29563"/>
                  </a:lnTo>
                  <a:lnTo>
                    <a:pt x="33777" y="26714"/>
                  </a:lnTo>
                  <a:lnTo>
                    <a:pt x="35787" y="24840"/>
                  </a:lnTo>
                  <a:lnTo>
                    <a:pt x="42363" y="23730"/>
                  </a:lnTo>
                  <a:lnTo>
                    <a:pt x="51850" y="22599"/>
                  </a:lnTo>
                  <a:lnTo>
                    <a:pt x="52551" y="10642"/>
                  </a:lnTo>
                  <a:lnTo>
                    <a:pt x="51232" y="5940"/>
                  </a:lnTo>
                  <a:lnTo>
                    <a:pt x="47599" y="2862"/>
                  </a:lnTo>
                  <a:lnTo>
                    <a:pt x="39596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960492" y="3423718"/>
              <a:ext cx="71755" cy="63500"/>
            </a:xfrm>
            <a:custGeom>
              <a:avLst/>
              <a:gdLst/>
              <a:ahLst/>
              <a:cxnLst/>
              <a:rect l="l" t="t" r="r" b="b"/>
              <a:pathLst>
                <a:path w="71755" h="63500">
                  <a:moveTo>
                    <a:pt x="47935" y="0"/>
                  </a:moveTo>
                  <a:lnTo>
                    <a:pt x="40930" y="1539"/>
                  </a:lnTo>
                  <a:lnTo>
                    <a:pt x="31705" y="8146"/>
                  </a:lnTo>
                  <a:lnTo>
                    <a:pt x="29779" y="11727"/>
                  </a:lnTo>
                  <a:lnTo>
                    <a:pt x="27768" y="14879"/>
                  </a:lnTo>
                  <a:lnTo>
                    <a:pt x="23652" y="20089"/>
                  </a:lnTo>
                  <a:lnTo>
                    <a:pt x="18852" y="24140"/>
                  </a:lnTo>
                  <a:lnTo>
                    <a:pt x="13503" y="27642"/>
                  </a:lnTo>
                  <a:lnTo>
                    <a:pt x="2020" y="34826"/>
                  </a:lnTo>
                  <a:lnTo>
                    <a:pt x="0" y="42689"/>
                  </a:lnTo>
                  <a:lnTo>
                    <a:pt x="35339" y="63369"/>
                  </a:lnTo>
                  <a:lnTo>
                    <a:pt x="46245" y="61497"/>
                  </a:lnTo>
                  <a:lnTo>
                    <a:pt x="51667" y="55006"/>
                  </a:lnTo>
                  <a:lnTo>
                    <a:pt x="54903" y="46351"/>
                  </a:lnTo>
                  <a:lnTo>
                    <a:pt x="59254" y="37988"/>
                  </a:lnTo>
                  <a:lnTo>
                    <a:pt x="68297" y="28377"/>
                  </a:lnTo>
                  <a:lnTo>
                    <a:pt x="71465" y="22690"/>
                  </a:lnTo>
                  <a:lnTo>
                    <a:pt x="71474" y="15978"/>
                  </a:lnTo>
                  <a:lnTo>
                    <a:pt x="69526" y="9360"/>
                  </a:lnTo>
                  <a:lnTo>
                    <a:pt x="64039" y="4334"/>
                  </a:lnTo>
                  <a:lnTo>
                    <a:pt x="47935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971439" y="3431422"/>
              <a:ext cx="53340" cy="50800"/>
            </a:xfrm>
            <a:custGeom>
              <a:avLst/>
              <a:gdLst/>
              <a:ahLst/>
              <a:cxnLst/>
              <a:rect l="l" t="t" r="r" b="b"/>
              <a:pathLst>
                <a:path w="53339" h="50800">
                  <a:moveTo>
                    <a:pt x="42013" y="0"/>
                  </a:moveTo>
                  <a:lnTo>
                    <a:pt x="32621" y="926"/>
                  </a:lnTo>
                  <a:lnTo>
                    <a:pt x="25420" y="7327"/>
                  </a:lnTo>
                  <a:lnTo>
                    <a:pt x="19035" y="15537"/>
                  </a:lnTo>
                  <a:lnTo>
                    <a:pt x="12087" y="21894"/>
                  </a:lnTo>
                  <a:lnTo>
                    <a:pt x="6354" y="25222"/>
                  </a:lnTo>
                  <a:lnTo>
                    <a:pt x="1552" y="29425"/>
                  </a:lnTo>
                  <a:lnTo>
                    <a:pt x="0" y="34716"/>
                  </a:lnTo>
                  <a:lnTo>
                    <a:pt x="4014" y="41307"/>
                  </a:lnTo>
                  <a:lnTo>
                    <a:pt x="10487" y="46057"/>
                  </a:lnTo>
                  <a:lnTo>
                    <a:pt x="18282" y="49371"/>
                  </a:lnTo>
                  <a:lnTo>
                    <a:pt x="26126" y="50323"/>
                  </a:lnTo>
                  <a:lnTo>
                    <a:pt x="32746" y="47988"/>
                  </a:lnTo>
                  <a:lnTo>
                    <a:pt x="36317" y="45234"/>
                  </a:lnTo>
                  <a:lnTo>
                    <a:pt x="37919" y="41223"/>
                  </a:lnTo>
                  <a:lnTo>
                    <a:pt x="39437" y="33967"/>
                  </a:lnTo>
                  <a:lnTo>
                    <a:pt x="39416" y="30459"/>
                  </a:lnTo>
                  <a:lnTo>
                    <a:pt x="40578" y="27622"/>
                  </a:lnTo>
                  <a:lnTo>
                    <a:pt x="45431" y="24181"/>
                  </a:lnTo>
                  <a:lnTo>
                    <a:pt x="49960" y="20104"/>
                  </a:lnTo>
                  <a:lnTo>
                    <a:pt x="52738" y="15288"/>
                  </a:lnTo>
                  <a:lnTo>
                    <a:pt x="52337" y="9633"/>
                  </a:lnTo>
                  <a:lnTo>
                    <a:pt x="50620" y="5413"/>
                  </a:lnTo>
                  <a:lnTo>
                    <a:pt x="47102" y="1392"/>
                  </a:lnTo>
                  <a:lnTo>
                    <a:pt x="42013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258261" y="3707164"/>
              <a:ext cx="46355" cy="66040"/>
            </a:xfrm>
            <a:custGeom>
              <a:avLst/>
              <a:gdLst/>
              <a:ahLst/>
              <a:cxnLst/>
              <a:rect l="l" t="t" r="r" b="b"/>
              <a:pathLst>
                <a:path w="46355" h="66039">
                  <a:moveTo>
                    <a:pt x="23727" y="0"/>
                  </a:moveTo>
                  <a:lnTo>
                    <a:pt x="10282" y="6659"/>
                  </a:lnTo>
                  <a:lnTo>
                    <a:pt x="6481" y="11905"/>
                  </a:lnTo>
                  <a:lnTo>
                    <a:pt x="4146" y="21873"/>
                  </a:lnTo>
                  <a:lnTo>
                    <a:pt x="4973" y="25454"/>
                  </a:lnTo>
                  <a:lnTo>
                    <a:pt x="6921" y="37108"/>
                  </a:lnTo>
                  <a:lnTo>
                    <a:pt x="4031" y="43621"/>
                  </a:lnTo>
                  <a:lnTo>
                    <a:pt x="0" y="57589"/>
                  </a:lnTo>
                  <a:lnTo>
                    <a:pt x="3319" y="64144"/>
                  </a:lnTo>
                  <a:lnTo>
                    <a:pt x="10638" y="65411"/>
                  </a:lnTo>
                  <a:lnTo>
                    <a:pt x="18246" y="65603"/>
                  </a:lnTo>
                  <a:lnTo>
                    <a:pt x="25963" y="63962"/>
                  </a:lnTo>
                  <a:lnTo>
                    <a:pt x="33251" y="60957"/>
                  </a:lnTo>
                  <a:lnTo>
                    <a:pt x="39569" y="57055"/>
                  </a:lnTo>
                  <a:lnTo>
                    <a:pt x="45816" y="49277"/>
                  </a:lnTo>
                  <a:lnTo>
                    <a:pt x="45611" y="41649"/>
                  </a:lnTo>
                  <a:lnTo>
                    <a:pt x="42641" y="33865"/>
                  </a:lnTo>
                  <a:lnTo>
                    <a:pt x="40595" y="25622"/>
                  </a:lnTo>
                  <a:lnTo>
                    <a:pt x="40312" y="18522"/>
                  </a:lnTo>
                  <a:lnTo>
                    <a:pt x="43496" y="8334"/>
                  </a:lnTo>
                  <a:lnTo>
                    <a:pt x="30438" y="136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266737" y="3713963"/>
              <a:ext cx="33020" cy="52705"/>
            </a:xfrm>
            <a:custGeom>
              <a:avLst/>
              <a:gdLst/>
              <a:ahLst/>
              <a:cxnLst/>
              <a:rect l="l" t="t" r="r" b="b"/>
              <a:pathLst>
                <a:path w="33019" h="52704">
                  <a:moveTo>
                    <a:pt x="14055" y="0"/>
                  </a:moveTo>
                  <a:lnTo>
                    <a:pt x="9794" y="2094"/>
                  </a:lnTo>
                  <a:lnTo>
                    <a:pt x="3995" y="8325"/>
                  </a:lnTo>
                  <a:lnTo>
                    <a:pt x="2954" y="16954"/>
                  </a:lnTo>
                  <a:lnTo>
                    <a:pt x="3542" y="26310"/>
                  </a:lnTo>
                  <a:lnTo>
                    <a:pt x="2632" y="34721"/>
                  </a:lnTo>
                  <a:lnTo>
                    <a:pt x="740" y="40413"/>
                  </a:lnTo>
                  <a:lnTo>
                    <a:pt x="0" y="46126"/>
                  </a:lnTo>
                  <a:lnTo>
                    <a:pt x="2112" y="50627"/>
                  </a:lnTo>
                  <a:lnTo>
                    <a:pt x="8778" y="52679"/>
                  </a:lnTo>
                  <a:lnTo>
                    <a:pt x="15970" y="52039"/>
                  </a:lnTo>
                  <a:lnTo>
                    <a:pt x="23212" y="49633"/>
                  </a:lnTo>
                  <a:lnTo>
                    <a:pt x="29080" y="45603"/>
                  </a:lnTo>
                  <a:lnTo>
                    <a:pt x="32149" y="40093"/>
                  </a:lnTo>
                  <a:lnTo>
                    <a:pt x="32955" y="36030"/>
                  </a:lnTo>
                  <a:lnTo>
                    <a:pt x="31626" y="32386"/>
                  </a:lnTo>
                  <a:lnTo>
                    <a:pt x="28306" y="26554"/>
                  </a:lnTo>
                  <a:lnTo>
                    <a:pt x="26212" y="24240"/>
                  </a:lnTo>
                  <a:lnTo>
                    <a:pt x="25270" y="21611"/>
                  </a:lnTo>
                  <a:lnTo>
                    <a:pt x="26861" y="15182"/>
                  </a:lnTo>
                  <a:lnTo>
                    <a:pt x="29584" y="5968"/>
                  </a:lnTo>
                  <a:lnTo>
                    <a:pt x="18820" y="596"/>
                  </a:lnTo>
                  <a:lnTo>
                    <a:pt x="14055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418372" y="3437934"/>
              <a:ext cx="51435" cy="69850"/>
            </a:xfrm>
            <a:custGeom>
              <a:avLst/>
              <a:gdLst/>
              <a:ahLst/>
              <a:cxnLst/>
              <a:rect l="l" t="t" r="r" b="b"/>
              <a:pathLst>
                <a:path w="51435" h="69850">
                  <a:moveTo>
                    <a:pt x="17413" y="0"/>
                  </a:moveTo>
                  <a:lnTo>
                    <a:pt x="11182" y="2544"/>
                  </a:lnTo>
                  <a:lnTo>
                    <a:pt x="1465" y="13968"/>
                  </a:lnTo>
                  <a:lnTo>
                    <a:pt x="0" y="20292"/>
                  </a:lnTo>
                  <a:lnTo>
                    <a:pt x="1842" y="30386"/>
                  </a:lnTo>
                  <a:lnTo>
                    <a:pt x="3999" y="33307"/>
                  </a:lnTo>
                  <a:lnTo>
                    <a:pt x="10397" y="43297"/>
                  </a:lnTo>
                  <a:lnTo>
                    <a:pt x="10355" y="50396"/>
                  </a:lnTo>
                  <a:lnTo>
                    <a:pt x="12146" y="64835"/>
                  </a:lnTo>
                  <a:lnTo>
                    <a:pt x="17790" y="69474"/>
                  </a:lnTo>
                  <a:lnTo>
                    <a:pt x="25014" y="67767"/>
                  </a:lnTo>
                  <a:lnTo>
                    <a:pt x="50942" y="39052"/>
                  </a:lnTo>
                  <a:lnTo>
                    <a:pt x="47745" y="32127"/>
                  </a:lnTo>
                  <a:lnTo>
                    <a:pt x="41947" y="26148"/>
                  </a:lnTo>
                  <a:lnTo>
                    <a:pt x="36826" y="19392"/>
                  </a:lnTo>
                  <a:lnTo>
                    <a:pt x="33747" y="13015"/>
                  </a:lnTo>
                  <a:lnTo>
                    <a:pt x="32637" y="2376"/>
                  </a:lnTo>
                  <a:lnTo>
                    <a:pt x="17413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425162" y="3445835"/>
              <a:ext cx="38735" cy="52705"/>
            </a:xfrm>
            <a:custGeom>
              <a:avLst/>
              <a:gdLst/>
              <a:ahLst/>
              <a:cxnLst/>
              <a:rect l="l" t="t" r="r" b="b"/>
              <a:pathLst>
                <a:path w="38735" h="52704">
                  <a:moveTo>
                    <a:pt x="10598" y="0"/>
                  </a:moveTo>
                  <a:lnTo>
                    <a:pt x="5960" y="1329"/>
                  </a:lnTo>
                  <a:lnTo>
                    <a:pt x="2871" y="4910"/>
                  </a:lnTo>
                  <a:lnTo>
                    <a:pt x="0" y="12956"/>
                  </a:lnTo>
                  <a:lnTo>
                    <a:pt x="2448" y="21308"/>
                  </a:lnTo>
                  <a:lnTo>
                    <a:pt x="6689" y="29683"/>
                  </a:lnTo>
                  <a:lnTo>
                    <a:pt x="9195" y="37799"/>
                  </a:lnTo>
                  <a:lnTo>
                    <a:pt x="9709" y="43761"/>
                  </a:lnTo>
                  <a:lnTo>
                    <a:pt x="11283" y="49290"/>
                  </a:lnTo>
                  <a:lnTo>
                    <a:pt x="14998" y="52579"/>
                  </a:lnTo>
                  <a:lnTo>
                    <a:pt x="21938" y="51820"/>
                  </a:lnTo>
                  <a:lnTo>
                    <a:pt x="28280" y="48396"/>
                  </a:lnTo>
                  <a:lnTo>
                    <a:pt x="33973" y="43328"/>
                  </a:lnTo>
                  <a:lnTo>
                    <a:pt x="37772" y="37310"/>
                  </a:lnTo>
                  <a:lnTo>
                    <a:pt x="38430" y="31035"/>
                  </a:lnTo>
                  <a:lnTo>
                    <a:pt x="37550" y="26983"/>
                  </a:lnTo>
                  <a:lnTo>
                    <a:pt x="34901" y="24198"/>
                  </a:lnTo>
                  <a:lnTo>
                    <a:pt x="29550" y="20104"/>
                  </a:lnTo>
                  <a:lnTo>
                    <a:pt x="26671" y="18805"/>
                  </a:lnTo>
                  <a:lnTo>
                    <a:pt x="24839" y="16763"/>
                  </a:lnTo>
                  <a:lnTo>
                    <a:pt x="23750" y="10219"/>
                  </a:lnTo>
                  <a:lnTo>
                    <a:pt x="22587" y="691"/>
                  </a:lnTo>
                  <a:lnTo>
                    <a:pt x="10598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106977" y="2848067"/>
              <a:ext cx="58419" cy="62865"/>
            </a:xfrm>
            <a:custGeom>
              <a:avLst/>
              <a:gdLst/>
              <a:ahLst/>
              <a:cxnLst/>
              <a:rect l="l" t="t" r="r" b="b"/>
              <a:pathLst>
                <a:path w="58419" h="62864">
                  <a:moveTo>
                    <a:pt x="18440" y="0"/>
                  </a:moveTo>
                  <a:lnTo>
                    <a:pt x="12418" y="552"/>
                  </a:lnTo>
                  <a:lnTo>
                    <a:pt x="6659" y="2877"/>
                  </a:lnTo>
                  <a:lnTo>
                    <a:pt x="2544" y="8175"/>
                  </a:lnTo>
                  <a:lnTo>
                    <a:pt x="0" y="22971"/>
                  </a:lnTo>
                  <a:lnTo>
                    <a:pt x="1958" y="29201"/>
                  </a:lnTo>
                  <a:lnTo>
                    <a:pt x="8648" y="36918"/>
                  </a:lnTo>
                  <a:lnTo>
                    <a:pt x="12020" y="38394"/>
                  </a:lnTo>
                  <a:lnTo>
                    <a:pt x="22543" y="43682"/>
                  </a:lnTo>
                  <a:lnTo>
                    <a:pt x="26145" y="49818"/>
                  </a:lnTo>
                  <a:lnTo>
                    <a:pt x="35046" y="61357"/>
                  </a:lnTo>
                  <a:lnTo>
                    <a:pt x="42270" y="62582"/>
                  </a:lnTo>
                  <a:lnTo>
                    <a:pt x="47621" y="57388"/>
                  </a:lnTo>
                  <a:lnTo>
                    <a:pt x="52252" y="51375"/>
                  </a:lnTo>
                  <a:lnTo>
                    <a:pt x="55483" y="44179"/>
                  </a:lnTo>
                  <a:lnTo>
                    <a:pt x="57370" y="36521"/>
                  </a:lnTo>
                  <a:lnTo>
                    <a:pt x="57966" y="29117"/>
                  </a:lnTo>
                  <a:lnTo>
                    <a:pt x="55374" y="19476"/>
                  </a:lnTo>
                  <a:lnTo>
                    <a:pt x="49095" y="15135"/>
                  </a:lnTo>
                  <a:lnTo>
                    <a:pt x="41068" y="12939"/>
                  </a:lnTo>
                  <a:lnTo>
                    <a:pt x="33234" y="9735"/>
                  </a:lnTo>
                  <a:lnTo>
                    <a:pt x="23812" y="2388"/>
                  </a:lnTo>
                  <a:lnTo>
                    <a:pt x="18440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2113465" y="2852249"/>
              <a:ext cx="46990" cy="48895"/>
            </a:xfrm>
            <a:custGeom>
              <a:avLst/>
              <a:gdLst/>
              <a:ahLst/>
              <a:cxnLst/>
              <a:rect l="l" t="t" r="r" b="b"/>
              <a:pathLst>
                <a:path w="46989" h="48894">
                  <a:moveTo>
                    <a:pt x="14837" y="0"/>
                  </a:moveTo>
                  <a:lnTo>
                    <a:pt x="4156" y="5486"/>
                  </a:lnTo>
                  <a:lnTo>
                    <a:pt x="827" y="8984"/>
                  </a:lnTo>
                  <a:lnTo>
                    <a:pt x="0" y="13706"/>
                  </a:lnTo>
                  <a:lnTo>
                    <a:pt x="1611" y="22062"/>
                  </a:lnTo>
                  <a:lnTo>
                    <a:pt x="7963" y="28001"/>
                  </a:lnTo>
                  <a:lnTo>
                    <a:pt x="15861" y="33057"/>
                  </a:lnTo>
                  <a:lnTo>
                    <a:pt x="22114" y="38763"/>
                  </a:lnTo>
                  <a:lnTo>
                    <a:pt x="25585" y="43629"/>
                  </a:lnTo>
                  <a:lnTo>
                    <a:pt x="29755" y="47596"/>
                  </a:lnTo>
                  <a:lnTo>
                    <a:pt x="34636" y="48550"/>
                  </a:lnTo>
                  <a:lnTo>
                    <a:pt x="40239" y="44375"/>
                  </a:lnTo>
                  <a:lnTo>
                    <a:pt x="43961" y="38185"/>
                  </a:lnTo>
                  <a:lnTo>
                    <a:pt x="46286" y="30923"/>
                  </a:lnTo>
                  <a:lnTo>
                    <a:pt x="46491" y="23814"/>
                  </a:lnTo>
                  <a:lnTo>
                    <a:pt x="43852" y="18083"/>
                  </a:lnTo>
                  <a:lnTo>
                    <a:pt x="41098" y="15036"/>
                  </a:lnTo>
                  <a:lnTo>
                    <a:pt x="37391" y="13999"/>
                  </a:lnTo>
                  <a:lnTo>
                    <a:pt x="30711" y="13203"/>
                  </a:lnTo>
                  <a:lnTo>
                    <a:pt x="27569" y="13528"/>
                  </a:lnTo>
                  <a:lnTo>
                    <a:pt x="24920" y="12732"/>
                  </a:lnTo>
                  <a:lnTo>
                    <a:pt x="20659" y="7612"/>
                  </a:lnTo>
                  <a:lnTo>
                    <a:pt x="14837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740722" y="3347162"/>
              <a:ext cx="58419" cy="62865"/>
            </a:xfrm>
            <a:custGeom>
              <a:avLst/>
              <a:gdLst/>
              <a:ahLst/>
              <a:cxnLst/>
              <a:rect l="l" t="t" r="r" b="b"/>
              <a:pathLst>
                <a:path w="58419" h="62864">
                  <a:moveTo>
                    <a:pt x="18466" y="0"/>
                  </a:moveTo>
                  <a:lnTo>
                    <a:pt x="12439" y="543"/>
                  </a:lnTo>
                  <a:lnTo>
                    <a:pt x="6649" y="2846"/>
                  </a:lnTo>
                  <a:lnTo>
                    <a:pt x="2533" y="8186"/>
                  </a:lnTo>
                  <a:lnTo>
                    <a:pt x="0" y="22961"/>
                  </a:lnTo>
                  <a:lnTo>
                    <a:pt x="1958" y="29170"/>
                  </a:lnTo>
                  <a:lnTo>
                    <a:pt x="8659" y="36876"/>
                  </a:lnTo>
                  <a:lnTo>
                    <a:pt x="12031" y="38363"/>
                  </a:lnTo>
                  <a:lnTo>
                    <a:pt x="22585" y="43693"/>
                  </a:lnTo>
                  <a:lnTo>
                    <a:pt x="26114" y="49850"/>
                  </a:lnTo>
                  <a:lnTo>
                    <a:pt x="35014" y="61336"/>
                  </a:lnTo>
                  <a:lnTo>
                    <a:pt x="42270" y="62530"/>
                  </a:lnTo>
                  <a:lnTo>
                    <a:pt x="47600" y="57358"/>
                  </a:lnTo>
                  <a:lnTo>
                    <a:pt x="52265" y="51357"/>
                  </a:lnTo>
                  <a:lnTo>
                    <a:pt x="55507" y="44168"/>
                  </a:lnTo>
                  <a:lnTo>
                    <a:pt x="57385" y="36506"/>
                  </a:lnTo>
                  <a:lnTo>
                    <a:pt x="57956" y="29086"/>
                  </a:lnTo>
                  <a:lnTo>
                    <a:pt x="55365" y="19463"/>
                  </a:lnTo>
                  <a:lnTo>
                    <a:pt x="49087" y="15127"/>
                  </a:lnTo>
                  <a:lnTo>
                    <a:pt x="41058" y="12926"/>
                  </a:lnTo>
                  <a:lnTo>
                    <a:pt x="33213" y="9705"/>
                  </a:lnTo>
                  <a:lnTo>
                    <a:pt x="23827" y="2387"/>
                  </a:lnTo>
                  <a:lnTo>
                    <a:pt x="18466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2747251" y="3351344"/>
              <a:ext cx="46990" cy="48895"/>
            </a:xfrm>
            <a:custGeom>
              <a:avLst/>
              <a:gdLst/>
              <a:ahLst/>
              <a:cxnLst/>
              <a:rect l="l" t="t" r="r" b="b"/>
              <a:pathLst>
                <a:path w="46989" h="48895">
                  <a:moveTo>
                    <a:pt x="14784" y="0"/>
                  </a:moveTo>
                  <a:lnTo>
                    <a:pt x="4125" y="5518"/>
                  </a:lnTo>
                  <a:lnTo>
                    <a:pt x="827" y="9004"/>
                  </a:lnTo>
                  <a:lnTo>
                    <a:pt x="0" y="13674"/>
                  </a:lnTo>
                  <a:lnTo>
                    <a:pt x="1592" y="22028"/>
                  </a:lnTo>
                  <a:lnTo>
                    <a:pt x="7931" y="27967"/>
                  </a:lnTo>
                  <a:lnTo>
                    <a:pt x="15826" y="33034"/>
                  </a:lnTo>
                  <a:lnTo>
                    <a:pt x="22083" y="38773"/>
                  </a:lnTo>
                  <a:lnTo>
                    <a:pt x="25565" y="43627"/>
                  </a:lnTo>
                  <a:lnTo>
                    <a:pt x="29729" y="47590"/>
                  </a:lnTo>
                  <a:lnTo>
                    <a:pt x="34596" y="48544"/>
                  </a:lnTo>
                  <a:lnTo>
                    <a:pt x="40187" y="44375"/>
                  </a:lnTo>
                  <a:lnTo>
                    <a:pt x="43919" y="38187"/>
                  </a:lnTo>
                  <a:lnTo>
                    <a:pt x="46257" y="30920"/>
                  </a:lnTo>
                  <a:lnTo>
                    <a:pt x="46471" y="23802"/>
                  </a:lnTo>
                  <a:lnTo>
                    <a:pt x="43831" y="18062"/>
                  </a:lnTo>
                  <a:lnTo>
                    <a:pt x="41045" y="15057"/>
                  </a:lnTo>
                  <a:lnTo>
                    <a:pt x="37318" y="13968"/>
                  </a:lnTo>
                  <a:lnTo>
                    <a:pt x="30658" y="13203"/>
                  </a:lnTo>
                  <a:lnTo>
                    <a:pt x="27538" y="13496"/>
                  </a:lnTo>
                  <a:lnTo>
                    <a:pt x="24889" y="12669"/>
                  </a:lnTo>
                  <a:lnTo>
                    <a:pt x="20627" y="7612"/>
                  </a:lnTo>
                  <a:lnTo>
                    <a:pt x="14784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2932903" y="3106049"/>
              <a:ext cx="50800" cy="48260"/>
            </a:xfrm>
            <a:custGeom>
              <a:avLst/>
              <a:gdLst/>
              <a:ahLst/>
              <a:cxnLst/>
              <a:rect l="l" t="t" r="r" b="b"/>
              <a:pathLst>
                <a:path w="50800" h="48260">
                  <a:moveTo>
                    <a:pt x="12104" y="0"/>
                  </a:moveTo>
                  <a:lnTo>
                    <a:pt x="2052" y="7884"/>
                  </a:lnTo>
                  <a:lnTo>
                    <a:pt x="0" y="13120"/>
                  </a:lnTo>
                  <a:lnTo>
                    <a:pt x="1434" y="25496"/>
                  </a:lnTo>
                  <a:lnTo>
                    <a:pt x="4429" y="29988"/>
                  </a:lnTo>
                  <a:lnTo>
                    <a:pt x="11570" y="34616"/>
                  </a:lnTo>
                  <a:lnTo>
                    <a:pt x="14606" y="34972"/>
                  </a:lnTo>
                  <a:lnTo>
                    <a:pt x="24271" y="36752"/>
                  </a:lnTo>
                  <a:lnTo>
                    <a:pt x="28554" y="40846"/>
                  </a:lnTo>
                  <a:lnTo>
                    <a:pt x="38333" y="47946"/>
                  </a:lnTo>
                  <a:lnTo>
                    <a:pt x="44386" y="47202"/>
                  </a:lnTo>
                  <a:lnTo>
                    <a:pt x="47443" y="41862"/>
                  </a:lnTo>
                  <a:lnTo>
                    <a:pt x="49739" y="35972"/>
                  </a:lnTo>
                  <a:lnTo>
                    <a:pt x="50642" y="29478"/>
                  </a:lnTo>
                  <a:lnTo>
                    <a:pt x="50359" y="22932"/>
                  </a:lnTo>
                  <a:lnTo>
                    <a:pt x="49097" y="16889"/>
                  </a:lnTo>
                  <a:lnTo>
                    <a:pt x="44785" y="9805"/>
                  </a:lnTo>
                  <a:lnTo>
                    <a:pt x="38761" y="7799"/>
                  </a:lnTo>
                  <a:lnTo>
                    <a:pt x="31833" y="7911"/>
                  </a:lnTo>
                  <a:lnTo>
                    <a:pt x="24805" y="7183"/>
                  </a:lnTo>
                  <a:lnTo>
                    <a:pt x="19224" y="5402"/>
                  </a:lnTo>
                  <a:lnTo>
                    <a:pt x="12104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937870" y="3111585"/>
              <a:ext cx="42545" cy="39370"/>
            </a:xfrm>
            <a:custGeom>
              <a:avLst/>
              <a:gdLst/>
              <a:ahLst/>
              <a:cxnLst/>
              <a:rect l="l" t="t" r="r" b="b"/>
              <a:pathLst>
                <a:path w="42544" h="39369">
                  <a:moveTo>
                    <a:pt x="9057" y="0"/>
                  </a:moveTo>
                  <a:lnTo>
                    <a:pt x="1884" y="6868"/>
                  </a:lnTo>
                  <a:lnTo>
                    <a:pt x="0" y="10470"/>
                  </a:lnTo>
                  <a:lnTo>
                    <a:pt x="460" y="14376"/>
                  </a:lnTo>
                  <a:lnTo>
                    <a:pt x="3681" y="20664"/>
                  </a:lnTo>
                  <a:lnTo>
                    <a:pt x="10130" y="23925"/>
                  </a:lnTo>
                  <a:lnTo>
                    <a:pt x="17623" y="26126"/>
                  </a:lnTo>
                  <a:lnTo>
                    <a:pt x="23978" y="29234"/>
                  </a:lnTo>
                  <a:lnTo>
                    <a:pt x="28721" y="33161"/>
                  </a:lnTo>
                  <a:lnTo>
                    <a:pt x="35674" y="39244"/>
                  </a:lnTo>
                  <a:lnTo>
                    <a:pt x="42522" y="22617"/>
                  </a:lnTo>
                  <a:lnTo>
                    <a:pt x="42480" y="11235"/>
                  </a:lnTo>
                  <a:lnTo>
                    <a:pt x="33538" y="5874"/>
                  </a:lnTo>
                  <a:lnTo>
                    <a:pt x="30323" y="5874"/>
                  </a:lnTo>
                  <a:lnTo>
                    <a:pt x="24805" y="6816"/>
                  </a:lnTo>
                  <a:lnTo>
                    <a:pt x="22376" y="7811"/>
                  </a:lnTo>
                  <a:lnTo>
                    <a:pt x="20104" y="7811"/>
                  </a:lnTo>
                  <a:lnTo>
                    <a:pt x="15496" y="4711"/>
                  </a:lnTo>
                  <a:lnTo>
                    <a:pt x="9057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2756350" y="3629569"/>
              <a:ext cx="55880" cy="71120"/>
            </a:xfrm>
            <a:custGeom>
              <a:avLst/>
              <a:gdLst/>
              <a:ahLst/>
              <a:cxnLst/>
              <a:rect l="l" t="t" r="r" b="b"/>
              <a:pathLst>
                <a:path w="55880" h="71120">
                  <a:moveTo>
                    <a:pt x="28543" y="0"/>
                  </a:moveTo>
                  <a:lnTo>
                    <a:pt x="12764" y="1151"/>
                  </a:lnTo>
                  <a:lnTo>
                    <a:pt x="7088" y="5141"/>
                  </a:lnTo>
                  <a:lnTo>
                    <a:pt x="0" y="18899"/>
                  </a:lnTo>
                  <a:lnTo>
                    <a:pt x="0" y="25569"/>
                  </a:lnTo>
                  <a:lnTo>
                    <a:pt x="4198" y="35213"/>
                  </a:lnTo>
                  <a:lnTo>
                    <a:pt x="7088" y="37716"/>
                  </a:lnTo>
                  <a:lnTo>
                    <a:pt x="15790" y="46176"/>
                  </a:lnTo>
                  <a:lnTo>
                    <a:pt x="17402" y="53349"/>
                  </a:lnTo>
                  <a:lnTo>
                    <a:pt x="22522" y="67380"/>
                  </a:lnTo>
                  <a:lnTo>
                    <a:pt x="29287" y="70751"/>
                  </a:lnTo>
                  <a:lnTo>
                    <a:pt x="36114" y="67348"/>
                  </a:lnTo>
                  <a:lnTo>
                    <a:pt x="55438" y="32489"/>
                  </a:lnTo>
                  <a:lnTo>
                    <a:pt x="50612" y="26296"/>
                  </a:lnTo>
                  <a:lnTo>
                    <a:pt x="43400" y="21663"/>
                  </a:lnTo>
                  <a:lnTo>
                    <a:pt x="36669" y="16093"/>
                  </a:lnTo>
                  <a:lnTo>
                    <a:pt x="32145" y="10387"/>
                  </a:lnTo>
                  <a:lnTo>
                    <a:pt x="28543" y="0"/>
                  </a:lnTo>
                  <a:close/>
                </a:path>
              </a:pathLst>
            </a:custGeom>
            <a:solidFill>
              <a:srgbClr val="D26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763306" y="3636531"/>
              <a:ext cx="43815" cy="53975"/>
            </a:xfrm>
            <a:custGeom>
              <a:avLst/>
              <a:gdLst/>
              <a:ahLst/>
              <a:cxnLst/>
              <a:rect l="l" t="t" r="r" b="b"/>
              <a:pathLst>
                <a:path w="43814" h="53975">
                  <a:moveTo>
                    <a:pt x="19781" y="0"/>
                  </a:moveTo>
                  <a:lnTo>
                    <a:pt x="7635" y="2188"/>
                  </a:lnTo>
                  <a:lnTo>
                    <a:pt x="3268" y="4586"/>
                  </a:lnTo>
                  <a:lnTo>
                    <a:pt x="996" y="8889"/>
                  </a:lnTo>
                  <a:lnTo>
                    <a:pt x="0" y="17587"/>
                  </a:lnTo>
                  <a:lnTo>
                    <a:pt x="4395" y="25393"/>
                  </a:lnTo>
                  <a:lnTo>
                    <a:pt x="10583" y="32815"/>
                  </a:lnTo>
                  <a:lnTo>
                    <a:pt x="14964" y="40365"/>
                  </a:lnTo>
                  <a:lnTo>
                    <a:pt x="16877" y="46208"/>
                  </a:lnTo>
                  <a:lnTo>
                    <a:pt x="19745" y="51381"/>
                  </a:lnTo>
                  <a:lnTo>
                    <a:pt x="24233" y="53816"/>
                  </a:lnTo>
                  <a:lnTo>
                    <a:pt x="31006" y="51443"/>
                  </a:lnTo>
                  <a:lnTo>
                    <a:pt x="36589" y="46514"/>
                  </a:lnTo>
                  <a:lnTo>
                    <a:pt x="41127" y="40096"/>
                  </a:lnTo>
                  <a:lnTo>
                    <a:pt x="43523" y="33174"/>
                  </a:lnTo>
                  <a:lnTo>
                    <a:pt x="42681" y="26732"/>
                  </a:lnTo>
                  <a:lnTo>
                    <a:pt x="40922" y="22899"/>
                  </a:lnTo>
                  <a:lnTo>
                    <a:pt x="37571" y="20711"/>
                  </a:lnTo>
                  <a:lnTo>
                    <a:pt x="31320" y="17884"/>
                  </a:lnTo>
                  <a:lnTo>
                    <a:pt x="28116" y="17203"/>
                  </a:lnTo>
                  <a:lnTo>
                    <a:pt x="25728" y="15633"/>
                  </a:lnTo>
                  <a:lnTo>
                    <a:pt x="23142" y="9277"/>
                  </a:lnTo>
                  <a:lnTo>
                    <a:pt x="19781" y="0"/>
                  </a:lnTo>
                  <a:close/>
                </a:path>
              </a:pathLst>
            </a:custGeom>
            <a:solidFill>
              <a:srgbClr val="F29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0" name="object 410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2518939" y="2314651"/>
              <a:ext cx="67160" cy="198360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2719376" y="2198152"/>
              <a:ext cx="140902" cy="20112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2573046" y="2639479"/>
              <a:ext cx="88097" cy="178005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2362508" y="2813547"/>
              <a:ext cx="56653" cy="136781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2436542" y="2088250"/>
              <a:ext cx="149556" cy="426070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1905680" y="3237346"/>
              <a:ext cx="229572" cy="63097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1785757" y="3416796"/>
              <a:ext cx="171041" cy="166916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1870766" y="3718516"/>
              <a:ext cx="65087" cy="102279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1862403" y="3585639"/>
              <a:ext cx="166696" cy="236044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2458972" y="2065088"/>
              <a:ext cx="38909" cy="293907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2078858" y="2022995"/>
              <a:ext cx="157021" cy="258652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2028734" y="2306578"/>
              <a:ext cx="173554" cy="225595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1760501" y="2187398"/>
              <a:ext cx="226726" cy="154361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1754773" y="2195451"/>
              <a:ext cx="224370" cy="151691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1985981" y="2658725"/>
              <a:ext cx="184656" cy="108185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1562036" y="3041289"/>
              <a:ext cx="283394" cy="96122"/>
            </a:xfrm>
            <a:prstGeom prst="rect">
              <a:avLst/>
            </a:prstGeom>
          </p:spPr>
        </p:pic>
        <p:sp>
          <p:nvSpPr>
            <p:cNvPr id="426" name="object 426"/>
            <p:cNvSpPr/>
            <p:nvPr/>
          </p:nvSpPr>
          <p:spPr>
            <a:xfrm>
              <a:off x="1675317" y="350122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30" h="5079">
                  <a:moveTo>
                    <a:pt x="10010" y="0"/>
                  </a:moveTo>
                  <a:lnTo>
                    <a:pt x="8470" y="722"/>
                  </a:lnTo>
                  <a:lnTo>
                    <a:pt x="6889" y="1361"/>
                  </a:lnTo>
                  <a:lnTo>
                    <a:pt x="0" y="4848"/>
                  </a:lnTo>
                  <a:lnTo>
                    <a:pt x="11004" y="1277"/>
                  </a:lnTo>
                  <a:lnTo>
                    <a:pt x="10010" y="0"/>
                  </a:lnTo>
                  <a:close/>
                </a:path>
              </a:pathLst>
            </a:custGeom>
            <a:solidFill>
              <a:srgbClr val="7F70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7" name="object 427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1459233" y="3457203"/>
              <a:ext cx="306419" cy="170622"/>
            </a:xfrm>
            <a:prstGeom prst="rect">
              <a:avLst/>
            </a:prstGeom>
          </p:spPr>
        </p:pic>
        <p:pic>
          <p:nvPicPr>
            <p:cNvPr id="428" name="object 428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2279100" y="3282675"/>
              <a:ext cx="92931" cy="218286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2284590" y="3312904"/>
              <a:ext cx="72468" cy="182245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2433583" y="3549305"/>
              <a:ext cx="54079" cy="281205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2642859" y="3626905"/>
              <a:ext cx="64985" cy="201574"/>
            </a:xfrm>
            <a:prstGeom prst="rect">
              <a:avLst/>
            </a:prstGeom>
          </p:spPr>
        </p:pic>
        <p:sp>
          <p:nvSpPr>
            <p:cNvPr id="432" name="object 432"/>
            <p:cNvSpPr/>
            <p:nvPr/>
          </p:nvSpPr>
          <p:spPr>
            <a:xfrm>
              <a:off x="2969469" y="3527548"/>
              <a:ext cx="18415" cy="22225"/>
            </a:xfrm>
            <a:custGeom>
              <a:avLst/>
              <a:gdLst/>
              <a:ahLst/>
              <a:cxnLst/>
              <a:rect l="l" t="t" r="r" b="b"/>
              <a:pathLst>
                <a:path w="18414" h="22225">
                  <a:moveTo>
                    <a:pt x="2586" y="0"/>
                  </a:moveTo>
                  <a:lnTo>
                    <a:pt x="0" y="3287"/>
                  </a:lnTo>
                  <a:lnTo>
                    <a:pt x="17863" y="21863"/>
                  </a:lnTo>
                  <a:lnTo>
                    <a:pt x="14226" y="16288"/>
                  </a:lnTo>
                  <a:lnTo>
                    <a:pt x="10448" y="10798"/>
                  </a:lnTo>
                  <a:lnTo>
                    <a:pt x="6559" y="5374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rgbClr val="7F70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3" name="object 433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2891409" y="3418419"/>
              <a:ext cx="109535" cy="168644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2617983" y="3257900"/>
              <a:ext cx="288514" cy="63704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1500128" y="2633532"/>
              <a:ext cx="329145" cy="169251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2888171" y="3004683"/>
              <a:ext cx="204027" cy="52689"/>
            </a:xfrm>
            <a:prstGeom prst="rect">
              <a:avLst/>
            </a:prstGeom>
          </p:spPr>
        </p:pic>
        <p:sp>
          <p:nvSpPr>
            <p:cNvPr id="437" name="object 437"/>
            <p:cNvSpPr/>
            <p:nvPr/>
          </p:nvSpPr>
          <p:spPr>
            <a:xfrm>
              <a:off x="3134998" y="2802870"/>
              <a:ext cx="83820" cy="29209"/>
            </a:xfrm>
            <a:custGeom>
              <a:avLst/>
              <a:gdLst/>
              <a:ahLst/>
              <a:cxnLst/>
              <a:rect l="l" t="t" r="r" b="b"/>
              <a:pathLst>
                <a:path w="83819" h="29210">
                  <a:moveTo>
                    <a:pt x="83746" y="0"/>
                  </a:moveTo>
                  <a:lnTo>
                    <a:pt x="69097" y="4054"/>
                  </a:lnTo>
                  <a:lnTo>
                    <a:pt x="54550" y="8366"/>
                  </a:lnTo>
                  <a:lnTo>
                    <a:pt x="40125" y="12960"/>
                  </a:lnTo>
                  <a:lnTo>
                    <a:pt x="25842" y="17863"/>
                  </a:lnTo>
                  <a:lnTo>
                    <a:pt x="0" y="26480"/>
                  </a:lnTo>
                  <a:lnTo>
                    <a:pt x="565" y="28794"/>
                  </a:lnTo>
                  <a:lnTo>
                    <a:pt x="21300" y="21512"/>
                  </a:lnTo>
                  <a:lnTo>
                    <a:pt x="63017" y="7399"/>
                  </a:lnTo>
                  <a:lnTo>
                    <a:pt x="83746" y="0"/>
                  </a:lnTo>
                  <a:close/>
                </a:path>
              </a:pathLst>
            </a:custGeom>
            <a:solidFill>
              <a:srgbClr val="7F70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8" name="object 438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3022609" y="2777025"/>
              <a:ext cx="231563" cy="109797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2768680" y="2673719"/>
              <a:ext cx="208684" cy="158927"/>
            </a:xfrm>
            <a:prstGeom prst="rect">
              <a:avLst/>
            </a:prstGeom>
          </p:spPr>
        </p:pic>
        <p:sp>
          <p:nvSpPr>
            <p:cNvPr id="440" name="object 440"/>
            <p:cNvSpPr/>
            <p:nvPr/>
          </p:nvSpPr>
          <p:spPr>
            <a:xfrm>
              <a:off x="3070084" y="2453021"/>
              <a:ext cx="32384" cy="22860"/>
            </a:xfrm>
            <a:custGeom>
              <a:avLst/>
              <a:gdLst/>
              <a:ahLst/>
              <a:cxnLst/>
              <a:rect l="l" t="t" r="r" b="b"/>
              <a:pathLst>
                <a:path w="32385" h="22860">
                  <a:moveTo>
                    <a:pt x="32051" y="0"/>
                  </a:moveTo>
                  <a:lnTo>
                    <a:pt x="23948" y="5564"/>
                  </a:lnTo>
                  <a:lnTo>
                    <a:pt x="15900" y="11201"/>
                  </a:lnTo>
                  <a:lnTo>
                    <a:pt x="7914" y="16912"/>
                  </a:lnTo>
                  <a:lnTo>
                    <a:pt x="0" y="22700"/>
                  </a:lnTo>
                  <a:lnTo>
                    <a:pt x="8157" y="17194"/>
                  </a:lnTo>
                  <a:lnTo>
                    <a:pt x="16241" y="11597"/>
                  </a:lnTo>
                  <a:lnTo>
                    <a:pt x="24217" y="5877"/>
                  </a:lnTo>
                  <a:lnTo>
                    <a:pt x="32051" y="0"/>
                  </a:lnTo>
                  <a:close/>
                </a:path>
              </a:pathLst>
            </a:custGeom>
            <a:solidFill>
              <a:srgbClr val="7F70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1" name="object 441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2906780" y="2421957"/>
              <a:ext cx="214422" cy="181177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2665123" y="3016504"/>
              <a:ext cx="19978" cy="2764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2527022" y="3017594"/>
              <a:ext cx="159670" cy="67505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2327929" y="3141778"/>
              <a:ext cx="89484" cy="84416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2258936" y="2787737"/>
              <a:ext cx="60092" cy="84657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2068847" y="3077570"/>
              <a:ext cx="144864" cy="30574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2070439" y="3070911"/>
              <a:ext cx="199815" cy="68971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3123936" y="3385258"/>
              <a:ext cx="121741" cy="197774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3173191" y="3410534"/>
              <a:ext cx="59024" cy="76060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3118156" y="3385279"/>
              <a:ext cx="74102" cy="33129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3081979" y="3385258"/>
              <a:ext cx="148843" cy="197774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2362441" y="1867524"/>
              <a:ext cx="270600" cy="198737"/>
            </a:xfrm>
            <a:prstGeom prst="rect">
              <a:avLst/>
            </a:prstGeom>
          </p:spPr>
        </p:pic>
        <p:pic>
          <p:nvPicPr>
            <p:cNvPr id="453" name="object 453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2391215" y="1889460"/>
              <a:ext cx="99820" cy="75442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2509923" y="1986170"/>
              <a:ext cx="122582" cy="80091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2361174" y="1908842"/>
              <a:ext cx="272009" cy="157419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1936967" y="1839813"/>
              <a:ext cx="272808" cy="141665"/>
            </a:xfrm>
            <a:prstGeom prst="rect">
              <a:avLst/>
            </a:prstGeom>
          </p:spPr>
        </p:pic>
        <p:pic>
          <p:nvPicPr>
            <p:cNvPr id="457" name="object 457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1962484" y="1881639"/>
              <a:ext cx="96374" cy="80081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1936967" y="1847514"/>
              <a:ext cx="274326" cy="187879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1551637" y="2020388"/>
              <a:ext cx="225899" cy="219480"/>
            </a:xfrm>
            <a:prstGeom prst="rect">
              <a:avLst/>
            </a:prstGeom>
          </p:spPr>
        </p:pic>
        <p:pic>
          <p:nvPicPr>
            <p:cNvPr id="460" name="object 460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1571888" y="2102187"/>
              <a:ext cx="86631" cy="90604"/>
            </a:xfrm>
            <a:prstGeom prst="rect">
              <a:avLst/>
            </a:prstGeom>
          </p:spPr>
        </p:pic>
        <p:pic>
          <p:nvPicPr>
            <p:cNvPr id="461" name="object 461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1299651" y="2248738"/>
              <a:ext cx="198051" cy="241804"/>
            </a:xfrm>
            <a:prstGeom prst="rect">
              <a:avLst/>
            </a:prstGeom>
          </p:spPr>
        </p:pic>
        <p:pic>
          <p:nvPicPr>
            <p:cNvPr id="462" name="object 462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1316594" y="2356860"/>
              <a:ext cx="80334" cy="96353"/>
            </a:xfrm>
            <a:prstGeom prst="rect">
              <a:avLst/>
            </a:prstGeom>
          </p:spPr>
        </p:pic>
        <p:pic>
          <p:nvPicPr>
            <p:cNvPr id="463" name="object 463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1376732" y="2459286"/>
              <a:ext cx="90552" cy="31224"/>
            </a:xfrm>
            <a:prstGeom prst="rect">
              <a:avLst/>
            </a:prstGeom>
          </p:spPr>
        </p:pic>
        <p:pic>
          <p:nvPicPr>
            <p:cNvPr id="464" name="object 464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1307667" y="2248758"/>
              <a:ext cx="220600" cy="241783"/>
            </a:xfrm>
            <a:prstGeom prst="rect">
              <a:avLst/>
            </a:prstGeom>
          </p:spPr>
        </p:pic>
        <p:pic>
          <p:nvPicPr>
            <p:cNvPr id="465" name="object 465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1123351" y="2629105"/>
              <a:ext cx="197425" cy="271779"/>
            </a:xfrm>
            <a:prstGeom prst="rect">
              <a:avLst/>
            </a:prstGeom>
          </p:spPr>
        </p:pic>
        <p:pic>
          <p:nvPicPr>
            <p:cNvPr id="466" name="object 466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1145573" y="2772512"/>
              <a:ext cx="74977" cy="100384"/>
            </a:xfrm>
            <a:prstGeom prst="rect">
              <a:avLst/>
            </a:prstGeom>
          </p:spPr>
        </p:pic>
        <p:pic>
          <p:nvPicPr>
            <p:cNvPr id="467" name="object 467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1163482" y="2628705"/>
              <a:ext cx="157293" cy="273311"/>
            </a:xfrm>
            <a:prstGeom prst="rect">
              <a:avLst/>
            </a:prstGeom>
          </p:spPr>
        </p:pic>
        <p:pic>
          <p:nvPicPr>
            <p:cNvPr id="468" name="object 468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1183278" y="3168793"/>
              <a:ext cx="192910" cy="271876"/>
            </a:xfrm>
            <a:prstGeom prst="rect">
              <a:avLst/>
            </a:prstGeom>
          </p:spPr>
        </p:pic>
        <p:pic>
          <p:nvPicPr>
            <p:cNvPr id="469" name="object 469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1553575" y="2020451"/>
              <a:ext cx="396815" cy="246421"/>
            </a:xfrm>
            <a:prstGeom prst="rect">
              <a:avLst/>
            </a:prstGeom>
          </p:spPr>
        </p:pic>
        <p:pic>
          <p:nvPicPr>
            <p:cNvPr id="470" name="object 470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1230465" y="3321082"/>
              <a:ext cx="81467" cy="95693"/>
            </a:xfrm>
            <a:prstGeom prst="rect">
              <a:avLst/>
            </a:prstGeom>
          </p:spPr>
        </p:pic>
        <p:pic>
          <p:nvPicPr>
            <p:cNvPr id="471" name="object 471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1228297" y="3168782"/>
              <a:ext cx="29465" cy="6481"/>
            </a:xfrm>
            <a:prstGeom prst="rect">
              <a:avLst/>
            </a:prstGeom>
          </p:spPr>
        </p:pic>
        <p:pic>
          <p:nvPicPr>
            <p:cNvPr id="472" name="object 472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1188110" y="3168783"/>
              <a:ext cx="192905" cy="271792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1262344" y="3553022"/>
              <a:ext cx="191957" cy="246379"/>
            </a:xfrm>
            <a:prstGeom prst="rect">
              <a:avLst/>
            </a:prstGeom>
          </p:spPr>
        </p:pic>
        <p:pic>
          <p:nvPicPr>
            <p:cNvPr id="474" name="object 474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1348904" y="3693960"/>
              <a:ext cx="91042" cy="85672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1262359" y="3551954"/>
              <a:ext cx="223103" cy="244652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1402106" y="2893891"/>
              <a:ext cx="169615" cy="240149"/>
            </a:xfrm>
            <a:prstGeom prst="rect">
              <a:avLst/>
            </a:prstGeom>
          </p:spPr>
        </p:pic>
        <p:pic>
          <p:nvPicPr>
            <p:cNvPr id="477" name="object 477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1435903" y="3026902"/>
              <a:ext cx="68687" cy="85243"/>
            </a:xfrm>
            <a:prstGeom prst="rect">
              <a:avLst/>
            </a:prstGeom>
          </p:spPr>
        </p:pic>
        <p:pic>
          <p:nvPicPr>
            <p:cNvPr id="478" name="object 478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1450604" y="2894403"/>
              <a:ext cx="10743" cy="2774"/>
            </a:xfrm>
            <a:prstGeom prst="rect">
              <a:avLst/>
            </a:prstGeom>
          </p:spPr>
        </p:pic>
        <p:pic>
          <p:nvPicPr>
            <p:cNvPr id="479" name="object 479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1410030" y="2893890"/>
              <a:ext cx="161701" cy="240128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1483520" y="2514698"/>
              <a:ext cx="121817" cy="230883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1579459" y="2513368"/>
              <a:ext cx="21381" cy="2366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511074" y="2513379"/>
              <a:ext cx="149471" cy="234610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1796018" y="2524027"/>
              <a:ext cx="212286" cy="204286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1805264" y="2603177"/>
              <a:ext cx="87158" cy="96604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1798730" y="2524080"/>
              <a:ext cx="223961" cy="204234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1708947" y="2791589"/>
              <a:ext cx="136922" cy="216119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1724209" y="2900791"/>
              <a:ext cx="104436" cy="115064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1725214" y="2791611"/>
              <a:ext cx="171146" cy="224862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1895502" y="2989778"/>
              <a:ext cx="165932" cy="231140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1943762" y="3119015"/>
              <a:ext cx="73038" cy="81871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1897031" y="2986673"/>
              <a:ext cx="174612" cy="234149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2151904" y="2992506"/>
              <a:ext cx="289717" cy="152224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2302165" y="3040797"/>
              <a:ext cx="107729" cy="82269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2157882" y="2933125"/>
              <a:ext cx="71631" cy="58417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2151930" y="2924350"/>
              <a:ext cx="292445" cy="184203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2797443" y="1997551"/>
              <a:ext cx="236369" cy="223239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2820810" y="2015247"/>
              <a:ext cx="97439" cy="79159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2785224" y="2010294"/>
              <a:ext cx="248522" cy="210496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3114763" y="2238633"/>
              <a:ext cx="190581" cy="252767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3137250" y="2259041"/>
              <a:ext cx="89012" cy="87505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3230341" y="2479956"/>
              <a:ext cx="45066" cy="11444"/>
            </a:xfrm>
            <a:prstGeom prst="rect">
              <a:avLst/>
            </a:prstGeom>
          </p:spPr>
        </p:pic>
        <p:pic>
          <p:nvPicPr>
            <p:cNvPr id="502" name="object 502"/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3125308" y="2245900"/>
              <a:ext cx="3371" cy="2041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3087979" y="2240225"/>
              <a:ext cx="217010" cy="251175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3259416" y="2613134"/>
              <a:ext cx="191697" cy="274536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3332467" y="2638097"/>
              <a:ext cx="79009" cy="97295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3344589" y="2613302"/>
              <a:ext cx="2607" cy="251"/>
            </a:xfrm>
            <a:prstGeom prst="rect">
              <a:avLst/>
            </a:prstGeom>
          </p:spPr>
        </p:pic>
        <p:pic>
          <p:nvPicPr>
            <p:cNvPr id="507" name="object 507"/>
            <p:cNvPicPr/>
            <p:nvPr/>
          </p:nvPicPr>
          <p:blipFill>
            <a:blip r:embed="rId380" cstate="print"/>
            <a:stretch>
              <a:fillRect/>
            </a:stretch>
          </p:blipFill>
          <p:spPr>
            <a:xfrm>
              <a:off x="3256623" y="2613166"/>
              <a:ext cx="186025" cy="274504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2842625" y="3740839"/>
              <a:ext cx="190309" cy="169869"/>
            </a:xfrm>
            <a:prstGeom prst="rect">
              <a:avLst/>
            </a:prstGeom>
          </p:spPr>
        </p:pic>
        <p:pic>
          <p:nvPicPr>
            <p:cNvPr id="509" name="object 509"/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2951888" y="3775958"/>
              <a:ext cx="65799" cy="69914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2918057" y="3740839"/>
              <a:ext cx="42092" cy="7193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2842269" y="3740839"/>
              <a:ext cx="188831" cy="169806"/>
            </a:xfrm>
            <a:prstGeom prst="rect">
              <a:avLst/>
            </a:prstGeom>
          </p:spPr>
        </p:pic>
        <p:pic>
          <p:nvPicPr>
            <p:cNvPr id="512" name="object 512"/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3037163" y="3625219"/>
              <a:ext cx="225940" cy="231228"/>
            </a:xfrm>
            <a:prstGeom prst="rect">
              <a:avLst/>
            </a:prstGeom>
          </p:spPr>
        </p:pic>
        <p:pic>
          <p:nvPicPr>
            <p:cNvPr id="513" name="object 513"/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3166031" y="3647522"/>
              <a:ext cx="79684" cy="97044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3096837" y="3611251"/>
              <a:ext cx="90897" cy="32480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3084178" y="3646998"/>
              <a:ext cx="8292" cy="7266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3037153" y="3611230"/>
              <a:ext cx="215647" cy="245196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3224142" y="3183913"/>
              <a:ext cx="207773" cy="262693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3338599" y="3215860"/>
              <a:ext cx="76315" cy="99871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3274905" y="3183913"/>
              <a:ext cx="89976" cy="39527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3263931" y="3223441"/>
              <a:ext cx="10973" cy="10910"/>
            </a:xfrm>
            <a:prstGeom prst="rect">
              <a:avLst/>
            </a:prstGeom>
          </p:spPr>
        </p:pic>
        <p:pic>
          <p:nvPicPr>
            <p:cNvPr id="521" name="object 521"/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3224079" y="3183913"/>
              <a:ext cx="185041" cy="262693"/>
            </a:xfrm>
            <a:prstGeom prst="rect">
              <a:avLst/>
            </a:prstGeom>
          </p:spPr>
        </p:pic>
        <p:pic>
          <p:nvPicPr>
            <p:cNvPr id="522" name="object 522"/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2900604" y="3183913"/>
              <a:ext cx="207041" cy="262704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2968967" y="3201274"/>
              <a:ext cx="120252" cy="114457"/>
            </a:xfrm>
            <a:prstGeom prst="rect">
              <a:avLst/>
            </a:prstGeom>
          </p:spPr>
        </p:pic>
        <p:pic>
          <p:nvPicPr>
            <p:cNvPr id="524" name="object 524"/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2959176" y="3443423"/>
              <a:ext cx="7298" cy="2020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2898403" y="3183913"/>
              <a:ext cx="185041" cy="262693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2526740" y="3428618"/>
              <a:ext cx="256337" cy="208778"/>
            </a:xfrm>
            <a:prstGeom prst="rect">
              <a:avLst/>
            </a:prstGeom>
          </p:spPr>
        </p:pic>
        <p:pic>
          <p:nvPicPr>
            <p:cNvPr id="527" name="object 527"/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2671299" y="3483517"/>
              <a:ext cx="90485" cy="86918"/>
            </a:xfrm>
            <a:prstGeom prst="rect">
              <a:avLst/>
            </a:prstGeom>
          </p:spPr>
        </p:pic>
        <p:pic>
          <p:nvPicPr>
            <p:cNvPr id="528" name="object 528"/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2617585" y="3428618"/>
              <a:ext cx="54071" cy="9203"/>
            </a:xfrm>
            <a:prstGeom prst="rect">
              <a:avLst/>
            </a:prstGeom>
          </p:spPr>
        </p:pic>
        <p:pic>
          <p:nvPicPr>
            <p:cNvPr id="529" name="object 529"/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2522384" y="3428618"/>
              <a:ext cx="260693" cy="208684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2118689" y="3487779"/>
              <a:ext cx="271290" cy="193040"/>
            </a:xfrm>
            <a:prstGeom prst="rect">
              <a:avLst/>
            </a:prstGeom>
          </p:spPr>
        </p:pic>
        <p:pic>
          <p:nvPicPr>
            <p:cNvPr id="531" name="object 531"/>
            <p:cNvPicPr/>
            <p:nvPr/>
          </p:nvPicPr>
          <p:blipFill>
            <a:blip r:embed="rId404" cstate="print"/>
            <a:stretch>
              <a:fillRect/>
            </a:stretch>
          </p:blipFill>
          <p:spPr>
            <a:xfrm>
              <a:off x="2265470" y="3568896"/>
              <a:ext cx="98059" cy="77871"/>
            </a:xfrm>
            <a:prstGeom prst="rect">
              <a:avLst/>
            </a:prstGeom>
          </p:spPr>
        </p:pic>
        <p:pic>
          <p:nvPicPr>
            <p:cNvPr id="532" name="object 532"/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2113611" y="3437570"/>
              <a:ext cx="276368" cy="227867"/>
            </a:xfrm>
            <a:prstGeom prst="rect">
              <a:avLst/>
            </a:prstGeom>
          </p:spPr>
        </p:pic>
        <p:pic>
          <p:nvPicPr>
            <p:cNvPr id="533" name="object 533"/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1928077" y="3807569"/>
              <a:ext cx="215909" cy="155251"/>
            </a:xfrm>
            <a:prstGeom prst="rect">
              <a:avLst/>
            </a:prstGeom>
          </p:spPr>
        </p:pic>
        <p:pic>
          <p:nvPicPr>
            <p:cNvPr id="534" name="object 534"/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2042220" y="3884509"/>
              <a:ext cx="78835" cy="59589"/>
            </a:xfrm>
            <a:prstGeom prst="rect">
              <a:avLst/>
            </a:prstGeom>
          </p:spPr>
        </p:pic>
        <p:pic>
          <p:nvPicPr>
            <p:cNvPr id="535" name="object 535"/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1928122" y="3807569"/>
              <a:ext cx="215875" cy="126268"/>
            </a:xfrm>
            <a:prstGeom prst="rect">
              <a:avLst/>
            </a:prstGeom>
          </p:spPr>
        </p:pic>
        <p:pic>
          <p:nvPicPr>
            <p:cNvPr id="536" name="object 536"/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1655775" y="3806144"/>
              <a:ext cx="251851" cy="194309"/>
            </a:xfrm>
            <a:prstGeom prst="rect">
              <a:avLst/>
            </a:prstGeom>
          </p:spPr>
        </p:pic>
        <p:pic>
          <p:nvPicPr>
            <p:cNvPr id="537" name="object 537"/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1784908" y="3910006"/>
              <a:ext cx="93620" cy="72228"/>
            </a:xfrm>
            <a:prstGeom prst="rect">
              <a:avLst/>
            </a:prstGeom>
          </p:spPr>
        </p:pic>
        <p:pic>
          <p:nvPicPr>
            <p:cNvPr id="538" name="object 538"/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1658860" y="3805433"/>
              <a:ext cx="107630" cy="61558"/>
            </a:xfrm>
            <a:prstGeom prst="rect">
              <a:avLst/>
            </a:prstGeom>
          </p:spPr>
        </p:pic>
        <p:pic>
          <p:nvPicPr>
            <p:cNvPr id="539" name="object 539"/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1655775" y="3805433"/>
              <a:ext cx="253820" cy="166874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1575805" y="3531891"/>
              <a:ext cx="228663" cy="212339"/>
            </a:xfrm>
            <a:prstGeom prst="rect">
              <a:avLst/>
            </a:prstGeom>
          </p:spPr>
        </p:pic>
        <p:pic>
          <p:nvPicPr>
            <p:cNvPr id="541" name="object 541"/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1679825" y="3652695"/>
              <a:ext cx="90598" cy="74824"/>
            </a:xfrm>
            <a:prstGeom prst="rect">
              <a:avLst/>
            </a:prstGeom>
          </p:spPr>
        </p:pic>
        <p:pic>
          <p:nvPicPr>
            <p:cNvPr id="542" name="object 542"/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1587218" y="3531945"/>
              <a:ext cx="73181" cy="31129"/>
            </a:xfrm>
            <a:prstGeom prst="rect">
              <a:avLst/>
            </a:prstGeom>
          </p:spPr>
        </p:pic>
        <p:pic>
          <p:nvPicPr>
            <p:cNvPr id="543" name="object 543"/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1575805" y="3531892"/>
              <a:ext cx="228778" cy="202465"/>
            </a:xfrm>
            <a:prstGeom prst="rect">
              <a:avLst/>
            </a:prstGeom>
          </p:spPr>
        </p:pic>
        <p:pic>
          <p:nvPicPr>
            <p:cNvPr id="544" name="object 544"/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1719822" y="3198679"/>
              <a:ext cx="194444" cy="241300"/>
            </a:xfrm>
            <a:prstGeom prst="rect">
              <a:avLst/>
            </a:prstGeom>
          </p:spPr>
        </p:pic>
        <p:pic>
          <p:nvPicPr>
            <p:cNvPr id="545" name="object 545"/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1785440" y="3336013"/>
              <a:ext cx="88356" cy="100237"/>
            </a:xfrm>
            <a:prstGeom prst="rect">
              <a:avLst/>
            </a:prstGeom>
          </p:spPr>
        </p:pic>
        <p:pic>
          <p:nvPicPr>
            <p:cNvPr id="546" name="object 546"/>
            <p:cNvPicPr/>
            <p:nvPr/>
          </p:nvPicPr>
          <p:blipFill>
            <a:blip r:embed="rId419" cstate="print"/>
            <a:stretch>
              <a:fillRect/>
            </a:stretch>
          </p:blipFill>
          <p:spPr>
            <a:xfrm>
              <a:off x="1754040" y="3197714"/>
              <a:ext cx="32292" cy="7183"/>
            </a:xfrm>
            <a:prstGeom prst="rect">
              <a:avLst/>
            </a:prstGeom>
          </p:spPr>
        </p:pic>
        <p:pic>
          <p:nvPicPr>
            <p:cNvPr id="547" name="object 547"/>
            <p:cNvPicPr/>
            <p:nvPr/>
          </p:nvPicPr>
          <p:blipFill>
            <a:blip r:embed="rId420" cstate="print"/>
            <a:stretch>
              <a:fillRect/>
            </a:stretch>
          </p:blipFill>
          <p:spPr>
            <a:xfrm>
              <a:off x="1719821" y="3131548"/>
              <a:ext cx="197166" cy="307885"/>
            </a:xfrm>
            <a:prstGeom prst="rect">
              <a:avLst/>
            </a:prstGeom>
          </p:spPr>
        </p:pic>
        <p:pic>
          <p:nvPicPr>
            <p:cNvPr id="548" name="object 548"/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2624883" y="3896740"/>
              <a:ext cx="223501" cy="176015"/>
            </a:xfrm>
            <a:prstGeom prst="rect">
              <a:avLst/>
            </a:prstGeom>
          </p:spPr>
        </p:pic>
        <p:pic>
          <p:nvPicPr>
            <p:cNvPr id="549" name="object 549"/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2747005" y="3951136"/>
              <a:ext cx="81419" cy="73149"/>
            </a:xfrm>
            <a:prstGeom prst="rect">
              <a:avLst/>
            </a:prstGeom>
          </p:spPr>
        </p:pic>
        <p:pic>
          <p:nvPicPr>
            <p:cNvPr id="550" name="object 550"/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2717959" y="3896740"/>
              <a:ext cx="15842" cy="2031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2614988" y="3896740"/>
              <a:ext cx="233396" cy="174507"/>
            </a:xfrm>
            <a:prstGeom prst="rect">
              <a:avLst/>
            </a:prstGeom>
          </p:spPr>
        </p:pic>
        <p:pic>
          <p:nvPicPr>
            <p:cNvPr id="552" name="object 552"/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2085716" y="3946465"/>
              <a:ext cx="260337" cy="183209"/>
            </a:xfrm>
            <a:prstGeom prst="rect">
              <a:avLst/>
            </a:prstGeom>
          </p:spPr>
        </p:pic>
        <p:pic>
          <p:nvPicPr>
            <p:cNvPr id="553" name="object 553"/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2229010" y="4023081"/>
              <a:ext cx="92457" cy="73673"/>
            </a:xfrm>
            <a:prstGeom prst="rect">
              <a:avLst/>
            </a:prstGeom>
          </p:spPr>
        </p:pic>
        <p:pic>
          <p:nvPicPr>
            <p:cNvPr id="554" name="object 554"/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2085591" y="3946466"/>
              <a:ext cx="260452" cy="169534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2319782" y="3842102"/>
              <a:ext cx="238610" cy="169125"/>
            </a:xfrm>
            <a:prstGeom prst="rect">
              <a:avLst/>
            </a:prstGeom>
          </p:spPr>
        </p:pic>
        <p:pic>
          <p:nvPicPr>
            <p:cNvPr id="556" name="object 556"/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2450061" y="3912833"/>
              <a:ext cx="85358" cy="68018"/>
            </a:xfrm>
            <a:prstGeom prst="rect">
              <a:avLst/>
            </a:prstGeom>
          </p:spPr>
        </p:pic>
        <p:pic>
          <p:nvPicPr>
            <p:cNvPr id="557" name="object 557"/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2317751" y="3944162"/>
              <a:ext cx="2041" cy="12072"/>
            </a:xfrm>
            <a:prstGeom prst="rect">
              <a:avLst/>
            </a:prstGeom>
          </p:spPr>
        </p:pic>
        <p:pic>
          <p:nvPicPr>
            <p:cNvPr id="558" name="object 558"/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2317625" y="3842102"/>
              <a:ext cx="240767" cy="156539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2383089" y="3148228"/>
              <a:ext cx="263268" cy="229123"/>
            </a:xfrm>
            <a:prstGeom prst="rect">
              <a:avLst/>
            </a:prstGeom>
          </p:spPr>
        </p:pic>
        <p:pic>
          <p:nvPicPr>
            <p:cNvPr id="560" name="object 560"/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2528679" y="3203148"/>
              <a:ext cx="95168" cy="95169"/>
            </a:xfrm>
            <a:prstGeom prst="rect">
              <a:avLst/>
            </a:prstGeom>
          </p:spPr>
        </p:pic>
        <p:pic>
          <p:nvPicPr>
            <p:cNvPr id="561" name="object 561"/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2462940" y="3148228"/>
              <a:ext cx="70500" cy="14659"/>
            </a:xfrm>
            <a:prstGeom prst="rect">
              <a:avLst/>
            </a:prstGeom>
          </p:spPr>
        </p:pic>
        <p:pic>
          <p:nvPicPr>
            <p:cNvPr id="562" name="object 562"/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2370995" y="3148228"/>
              <a:ext cx="310587" cy="229082"/>
            </a:xfrm>
            <a:prstGeom prst="rect">
              <a:avLst/>
            </a:prstGeom>
          </p:spPr>
        </p:pic>
        <p:pic>
          <p:nvPicPr>
            <p:cNvPr id="563" name="object 563"/>
            <p:cNvPicPr/>
            <p:nvPr/>
          </p:nvPicPr>
          <p:blipFill>
            <a:blip r:embed="rId436" cstate="print"/>
            <a:stretch>
              <a:fillRect/>
            </a:stretch>
          </p:blipFill>
          <p:spPr>
            <a:xfrm>
              <a:off x="2148981" y="2352294"/>
              <a:ext cx="242862" cy="116509"/>
            </a:xfrm>
            <a:prstGeom prst="rect">
              <a:avLst/>
            </a:prstGeom>
          </p:spPr>
        </p:pic>
        <p:pic>
          <p:nvPicPr>
            <p:cNvPr id="564" name="object 564"/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2173389" y="2375843"/>
              <a:ext cx="87748" cy="67003"/>
            </a:xfrm>
            <a:prstGeom prst="rect">
              <a:avLst/>
            </a:prstGeom>
          </p:spPr>
        </p:pic>
        <p:pic>
          <p:nvPicPr>
            <p:cNvPr id="565" name="object 565"/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2347708" y="2445621"/>
              <a:ext cx="43401" cy="56930"/>
            </a:xfrm>
            <a:prstGeom prst="rect">
              <a:avLst/>
            </a:prstGeom>
          </p:spPr>
        </p:pic>
        <p:pic>
          <p:nvPicPr>
            <p:cNvPr id="566" name="object 566"/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2148824" y="2350535"/>
              <a:ext cx="265646" cy="173408"/>
            </a:xfrm>
            <a:prstGeom prst="rect">
              <a:avLst/>
            </a:prstGeom>
          </p:spPr>
        </p:pic>
        <p:pic>
          <p:nvPicPr>
            <p:cNvPr id="567" name="object 567"/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1828216" y="2125830"/>
              <a:ext cx="275195" cy="208025"/>
            </a:xfrm>
            <a:prstGeom prst="rect">
              <a:avLst/>
            </a:prstGeom>
          </p:spPr>
        </p:pic>
        <p:pic>
          <p:nvPicPr>
            <p:cNvPr id="568" name="object 568"/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1980463" y="2331279"/>
              <a:ext cx="6764" cy="1099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1828289" y="2128490"/>
              <a:ext cx="313341" cy="205365"/>
            </a:xfrm>
            <a:prstGeom prst="rect">
              <a:avLst/>
            </a:prstGeom>
          </p:spPr>
        </p:pic>
        <p:pic>
          <p:nvPicPr>
            <p:cNvPr id="570" name="object 570"/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2465506" y="2134698"/>
              <a:ext cx="235102" cy="177984"/>
            </a:xfrm>
            <a:prstGeom prst="rect">
              <a:avLst/>
            </a:prstGeom>
          </p:spPr>
        </p:pic>
        <p:pic>
          <p:nvPicPr>
            <p:cNvPr id="571" name="object 571"/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2465118" y="2152458"/>
              <a:ext cx="113092" cy="66584"/>
            </a:xfrm>
            <a:prstGeom prst="rect">
              <a:avLst/>
            </a:prstGeom>
          </p:spPr>
        </p:pic>
        <p:pic>
          <p:nvPicPr>
            <p:cNvPr id="572" name="object 572"/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2595114" y="2311856"/>
              <a:ext cx="16355" cy="827"/>
            </a:xfrm>
            <a:prstGeom prst="rect">
              <a:avLst/>
            </a:prstGeom>
          </p:spPr>
        </p:pic>
        <p:pic>
          <p:nvPicPr>
            <p:cNvPr id="573" name="object 573"/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2698609" y="2241041"/>
              <a:ext cx="1958" cy="8910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2463066" y="2165012"/>
              <a:ext cx="237522" cy="147670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448" cstate="print"/>
            <a:stretch>
              <a:fillRect/>
            </a:stretch>
          </p:blipFill>
          <p:spPr>
            <a:xfrm>
              <a:off x="2954423" y="2492442"/>
              <a:ext cx="213429" cy="279399"/>
            </a:xfrm>
            <a:prstGeom prst="rect">
              <a:avLst/>
            </a:prstGeom>
          </p:spPr>
        </p:pic>
        <p:pic>
          <p:nvPicPr>
            <p:cNvPr id="576" name="object 576"/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3018461" y="2515420"/>
              <a:ext cx="88406" cy="97756"/>
            </a:xfrm>
            <a:prstGeom prst="rect">
              <a:avLst/>
            </a:prstGeom>
          </p:spPr>
        </p:pic>
        <p:pic>
          <p:nvPicPr>
            <p:cNvPr id="577" name="object 577"/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3093005" y="2767434"/>
              <a:ext cx="26470" cy="4408"/>
            </a:xfrm>
            <a:prstGeom prst="rect">
              <a:avLst/>
            </a:prstGeom>
          </p:spPr>
        </p:pic>
        <p:pic>
          <p:nvPicPr>
            <p:cNvPr id="578" name="object 578"/>
            <p:cNvPicPr/>
            <p:nvPr/>
          </p:nvPicPr>
          <p:blipFill>
            <a:blip r:embed="rId451" cstate="print"/>
            <a:stretch>
              <a:fillRect/>
            </a:stretch>
          </p:blipFill>
          <p:spPr>
            <a:xfrm>
              <a:off x="2954444" y="2491808"/>
              <a:ext cx="212276" cy="280033"/>
            </a:xfrm>
            <a:prstGeom prst="rect">
              <a:avLst/>
            </a:prstGeom>
          </p:spPr>
        </p:pic>
        <p:pic>
          <p:nvPicPr>
            <p:cNvPr id="579" name="object 579"/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2684305" y="2887639"/>
              <a:ext cx="191741" cy="263939"/>
            </a:xfrm>
            <a:prstGeom prst="rect">
              <a:avLst/>
            </a:prstGeom>
          </p:spPr>
        </p:pic>
        <p:pic>
          <p:nvPicPr>
            <p:cNvPr id="580" name="object 580"/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2782276" y="2915994"/>
              <a:ext cx="72473" cy="97264"/>
            </a:xfrm>
            <a:prstGeom prst="rect">
              <a:avLst/>
            </a:prstGeom>
          </p:spPr>
        </p:pic>
        <p:pic>
          <p:nvPicPr>
            <p:cNvPr id="581" name="object 581"/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2766617" y="3151516"/>
              <a:ext cx="3612" cy="356"/>
            </a:xfrm>
            <a:prstGeom prst="rect">
              <a:avLst/>
            </a:prstGeom>
          </p:spPr>
        </p:pic>
        <p:pic>
          <p:nvPicPr>
            <p:cNvPr id="582" name="object 582"/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2696116" y="2887681"/>
              <a:ext cx="107713" cy="87170"/>
            </a:xfrm>
            <a:prstGeom prst="rect">
              <a:avLst/>
            </a:prstGeom>
          </p:spPr>
        </p:pic>
        <p:pic>
          <p:nvPicPr>
            <p:cNvPr id="583" name="object 583"/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2684316" y="2887639"/>
              <a:ext cx="151073" cy="264232"/>
            </a:xfrm>
            <a:prstGeom prst="rect">
              <a:avLst/>
            </a:prstGeom>
          </p:spPr>
        </p:pic>
        <p:pic>
          <p:nvPicPr>
            <p:cNvPr id="584" name="object 584"/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3143977" y="2875200"/>
              <a:ext cx="121988" cy="247228"/>
            </a:xfrm>
            <a:prstGeom prst="rect">
              <a:avLst/>
            </a:prstGeom>
          </p:spPr>
        </p:pic>
        <p:pic>
          <p:nvPicPr>
            <p:cNvPr id="585" name="object 585"/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3096931" y="2899754"/>
              <a:ext cx="149045" cy="92939"/>
            </a:xfrm>
            <a:prstGeom prst="rect">
              <a:avLst/>
            </a:prstGeom>
          </p:spPr>
        </p:pic>
        <p:pic>
          <p:nvPicPr>
            <p:cNvPr id="586" name="object 586"/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3145527" y="2875241"/>
              <a:ext cx="69463" cy="20920"/>
            </a:xfrm>
            <a:prstGeom prst="rect">
              <a:avLst/>
            </a:prstGeom>
          </p:spPr>
        </p:pic>
        <p:pic>
          <p:nvPicPr>
            <p:cNvPr id="587" name="object 587"/>
            <p:cNvPicPr/>
            <p:nvPr/>
          </p:nvPicPr>
          <p:blipFill>
            <a:blip r:embed="rId460" cstate="print"/>
            <a:stretch>
              <a:fillRect/>
            </a:stretch>
          </p:blipFill>
          <p:spPr>
            <a:xfrm>
              <a:off x="3086450" y="2875200"/>
              <a:ext cx="141430" cy="247228"/>
            </a:xfrm>
            <a:prstGeom prst="rect">
              <a:avLst/>
            </a:prstGeom>
          </p:spPr>
        </p:pic>
        <p:pic>
          <p:nvPicPr>
            <p:cNvPr id="588" name="object 588"/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2225325" y="2592025"/>
              <a:ext cx="306430" cy="223857"/>
            </a:xfrm>
            <a:prstGeom prst="rect">
              <a:avLst/>
            </a:prstGeom>
          </p:spPr>
        </p:pic>
        <p:pic>
          <p:nvPicPr>
            <p:cNvPr id="589" name="object 589"/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2224675" y="2617417"/>
              <a:ext cx="145037" cy="85316"/>
            </a:xfrm>
            <a:prstGeom prst="rect">
              <a:avLst/>
            </a:prstGeom>
          </p:spPr>
        </p:pic>
        <p:pic>
          <p:nvPicPr>
            <p:cNvPr id="590" name="object 590"/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2394345" y="2712011"/>
              <a:ext cx="137932" cy="103839"/>
            </a:xfrm>
            <a:prstGeom prst="rect">
              <a:avLst/>
            </a:prstGeom>
          </p:spPr>
        </p:pic>
        <p:pic>
          <p:nvPicPr>
            <p:cNvPr id="591" name="object 591"/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2223241" y="2638568"/>
              <a:ext cx="309037" cy="236778"/>
            </a:xfrm>
            <a:prstGeom prst="rect">
              <a:avLst/>
            </a:prstGeom>
          </p:spPr>
        </p:pic>
        <p:pic>
          <p:nvPicPr>
            <p:cNvPr id="592" name="object 592"/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2594339" y="2450563"/>
              <a:ext cx="216937" cy="209962"/>
            </a:xfrm>
            <a:prstGeom prst="rect">
              <a:avLst/>
            </a:prstGeom>
          </p:spPr>
        </p:pic>
        <p:pic>
          <p:nvPicPr>
            <p:cNvPr id="593" name="object 593"/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2615538" y="2467160"/>
              <a:ext cx="90467" cy="74133"/>
            </a:xfrm>
            <a:prstGeom prst="rect">
              <a:avLst/>
            </a:prstGeom>
          </p:spPr>
        </p:pic>
        <p:pic>
          <p:nvPicPr>
            <p:cNvPr id="594" name="object 594"/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2721843" y="2629344"/>
              <a:ext cx="77631" cy="31182"/>
            </a:xfrm>
            <a:prstGeom prst="rect">
              <a:avLst/>
            </a:prstGeom>
          </p:spPr>
        </p:pic>
        <p:pic>
          <p:nvPicPr>
            <p:cNvPr id="595" name="object 595"/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2581911" y="2461223"/>
              <a:ext cx="229366" cy="199302"/>
            </a:xfrm>
            <a:prstGeom prst="rect">
              <a:avLst/>
            </a:prstGeom>
          </p:spPr>
        </p:pic>
        <p:pic>
          <p:nvPicPr>
            <p:cNvPr id="596" name="object 596"/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1949668" y="2414554"/>
              <a:ext cx="27664" cy="27674"/>
            </a:xfrm>
            <a:prstGeom prst="rect">
              <a:avLst/>
            </a:prstGeom>
          </p:spPr>
        </p:pic>
        <p:pic>
          <p:nvPicPr>
            <p:cNvPr id="597" name="object 597"/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1711298" y="2758387"/>
              <a:ext cx="27653" cy="27716"/>
            </a:xfrm>
            <a:prstGeom prst="rect">
              <a:avLst/>
            </a:prstGeom>
          </p:spPr>
        </p:pic>
        <p:pic>
          <p:nvPicPr>
            <p:cNvPr id="598" name="object 598"/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2686703" y="2719131"/>
              <a:ext cx="35402" cy="35391"/>
            </a:xfrm>
            <a:prstGeom prst="rect">
              <a:avLst/>
            </a:prstGeom>
          </p:spPr>
        </p:pic>
        <p:pic>
          <p:nvPicPr>
            <p:cNvPr id="599" name="object 599"/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2090742" y="2646610"/>
              <a:ext cx="35412" cy="35454"/>
            </a:xfrm>
            <a:prstGeom prst="rect">
              <a:avLst/>
            </a:prstGeom>
          </p:spPr>
        </p:pic>
        <p:pic>
          <p:nvPicPr>
            <p:cNvPr id="600" name="object 600"/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1939333" y="2799632"/>
              <a:ext cx="35433" cy="35464"/>
            </a:xfrm>
            <a:prstGeom prst="rect">
              <a:avLst/>
            </a:prstGeom>
          </p:spPr>
        </p:pic>
        <p:pic>
          <p:nvPicPr>
            <p:cNvPr id="601" name="object 601"/>
            <p:cNvPicPr/>
            <p:nvPr/>
          </p:nvPicPr>
          <p:blipFill>
            <a:blip r:embed="rId474" cstate="print"/>
            <a:stretch>
              <a:fillRect/>
            </a:stretch>
          </p:blipFill>
          <p:spPr>
            <a:xfrm>
              <a:off x="2000651" y="2889943"/>
              <a:ext cx="28805" cy="28763"/>
            </a:xfrm>
            <a:prstGeom prst="rect">
              <a:avLst/>
            </a:prstGeom>
          </p:spPr>
        </p:pic>
        <p:pic>
          <p:nvPicPr>
            <p:cNvPr id="602" name="object 602"/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1626976" y="2918926"/>
              <a:ext cx="28784" cy="28773"/>
            </a:xfrm>
            <a:prstGeom prst="rect">
              <a:avLst/>
            </a:prstGeom>
          </p:spPr>
        </p:pic>
        <p:pic>
          <p:nvPicPr>
            <p:cNvPr id="603" name="object 603"/>
            <p:cNvPicPr/>
            <p:nvPr/>
          </p:nvPicPr>
          <p:blipFill>
            <a:blip r:embed="rId476" cstate="print"/>
            <a:stretch>
              <a:fillRect/>
            </a:stretch>
          </p:blipFill>
          <p:spPr>
            <a:xfrm>
              <a:off x="2272977" y="3176625"/>
              <a:ext cx="28742" cy="28815"/>
            </a:xfrm>
            <a:prstGeom prst="rect">
              <a:avLst/>
            </a:prstGeom>
          </p:spPr>
        </p:pic>
        <p:pic>
          <p:nvPicPr>
            <p:cNvPr id="604" name="object 604"/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2090815" y="3340935"/>
              <a:ext cx="28815" cy="28794"/>
            </a:xfrm>
            <a:prstGeom prst="rect">
              <a:avLst/>
            </a:prstGeom>
          </p:spPr>
        </p:pic>
        <p:pic>
          <p:nvPicPr>
            <p:cNvPr id="605" name="object 605"/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2007111" y="3653375"/>
              <a:ext cx="28763" cy="28826"/>
            </a:xfrm>
            <a:prstGeom prst="rect">
              <a:avLst/>
            </a:prstGeom>
          </p:spPr>
        </p:pic>
        <p:pic>
          <p:nvPicPr>
            <p:cNvPr id="606" name="object 606"/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3001049" y="2901115"/>
              <a:ext cx="25192" cy="25192"/>
            </a:xfrm>
            <a:prstGeom prst="rect">
              <a:avLst/>
            </a:prstGeom>
          </p:spPr>
        </p:pic>
        <p:pic>
          <p:nvPicPr>
            <p:cNvPr id="607" name="object 607"/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2872216" y="2563157"/>
              <a:ext cx="25172" cy="25192"/>
            </a:xfrm>
            <a:prstGeom prst="rect">
              <a:avLst/>
            </a:prstGeom>
          </p:spPr>
        </p:pic>
        <p:sp>
          <p:nvSpPr>
            <p:cNvPr id="608" name="object 608"/>
            <p:cNvSpPr/>
            <p:nvPr/>
          </p:nvSpPr>
          <p:spPr>
            <a:xfrm>
              <a:off x="2300954" y="5743126"/>
              <a:ext cx="60325" cy="603250"/>
            </a:xfrm>
            <a:custGeom>
              <a:avLst/>
              <a:gdLst/>
              <a:ahLst/>
              <a:cxnLst/>
              <a:rect l="l" t="t" r="r" b="b"/>
              <a:pathLst>
                <a:path w="60325" h="603250">
                  <a:moveTo>
                    <a:pt x="29988" y="0"/>
                  </a:moveTo>
                  <a:lnTo>
                    <a:pt x="18314" y="2355"/>
                  </a:lnTo>
                  <a:lnTo>
                    <a:pt x="8782" y="8774"/>
                  </a:lnTo>
                  <a:lnTo>
                    <a:pt x="2356" y="18288"/>
                  </a:lnTo>
                  <a:lnTo>
                    <a:pt x="0" y="29925"/>
                  </a:lnTo>
                  <a:lnTo>
                    <a:pt x="0" y="572820"/>
                  </a:lnTo>
                  <a:lnTo>
                    <a:pt x="2356" y="584471"/>
                  </a:lnTo>
                  <a:lnTo>
                    <a:pt x="8782" y="593995"/>
                  </a:lnTo>
                  <a:lnTo>
                    <a:pt x="18314" y="600420"/>
                  </a:lnTo>
                  <a:lnTo>
                    <a:pt x="29988" y="602777"/>
                  </a:lnTo>
                  <a:lnTo>
                    <a:pt x="41663" y="600420"/>
                  </a:lnTo>
                  <a:lnTo>
                    <a:pt x="51188" y="593995"/>
                  </a:lnTo>
                  <a:lnTo>
                    <a:pt x="57604" y="584471"/>
                  </a:lnTo>
                  <a:lnTo>
                    <a:pt x="59956" y="572820"/>
                  </a:lnTo>
                  <a:lnTo>
                    <a:pt x="59956" y="29925"/>
                  </a:lnTo>
                  <a:lnTo>
                    <a:pt x="57604" y="18288"/>
                  </a:lnTo>
                  <a:lnTo>
                    <a:pt x="51188" y="8774"/>
                  </a:lnTo>
                  <a:lnTo>
                    <a:pt x="41663" y="2355"/>
                  </a:lnTo>
                  <a:lnTo>
                    <a:pt x="29988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2293773" y="5737378"/>
              <a:ext cx="76200" cy="611505"/>
            </a:xfrm>
            <a:custGeom>
              <a:avLst/>
              <a:gdLst/>
              <a:ahLst/>
              <a:cxnLst/>
              <a:rect l="l" t="t" r="r" b="b"/>
              <a:pathLst>
                <a:path w="76200" h="611504">
                  <a:moveTo>
                    <a:pt x="38621" y="0"/>
                  </a:moveTo>
                  <a:lnTo>
                    <a:pt x="36705" y="31"/>
                  </a:lnTo>
                  <a:lnTo>
                    <a:pt x="34527" y="303"/>
                  </a:lnTo>
                  <a:lnTo>
                    <a:pt x="28580" y="554"/>
                  </a:lnTo>
                  <a:lnTo>
                    <a:pt x="6696" y="19077"/>
                  </a:lnTo>
                  <a:lnTo>
                    <a:pt x="5230" y="21517"/>
                  </a:lnTo>
                  <a:lnTo>
                    <a:pt x="4392" y="24491"/>
                  </a:lnTo>
                  <a:lnTo>
                    <a:pt x="3670" y="27527"/>
                  </a:lnTo>
                  <a:lnTo>
                    <a:pt x="2800" y="30752"/>
                  </a:lnTo>
                  <a:lnTo>
                    <a:pt x="3104" y="32177"/>
                  </a:lnTo>
                  <a:lnTo>
                    <a:pt x="2881" y="34302"/>
                  </a:lnTo>
                  <a:lnTo>
                    <a:pt x="2758" y="36470"/>
                  </a:lnTo>
                  <a:lnTo>
                    <a:pt x="3512" y="65534"/>
                  </a:lnTo>
                  <a:lnTo>
                    <a:pt x="4092" y="95320"/>
                  </a:lnTo>
                  <a:lnTo>
                    <a:pt x="4483" y="124986"/>
                  </a:lnTo>
                  <a:lnTo>
                    <a:pt x="4685" y="154487"/>
                  </a:lnTo>
                  <a:lnTo>
                    <a:pt x="4509" y="183745"/>
                  </a:lnTo>
                  <a:lnTo>
                    <a:pt x="4183" y="212717"/>
                  </a:lnTo>
                  <a:lnTo>
                    <a:pt x="3637" y="241338"/>
                  </a:lnTo>
                  <a:lnTo>
                    <a:pt x="2800" y="269541"/>
                  </a:lnTo>
                  <a:lnTo>
                    <a:pt x="2015" y="297285"/>
                  </a:lnTo>
                  <a:lnTo>
                    <a:pt x="508" y="351139"/>
                  </a:lnTo>
                  <a:lnTo>
                    <a:pt x="19" y="402452"/>
                  </a:lnTo>
                  <a:lnTo>
                    <a:pt x="0" y="426996"/>
                  </a:lnTo>
                  <a:lnTo>
                    <a:pt x="223" y="450721"/>
                  </a:lnTo>
                  <a:lnTo>
                    <a:pt x="738" y="473577"/>
                  </a:lnTo>
                  <a:lnTo>
                    <a:pt x="4319" y="572608"/>
                  </a:lnTo>
                  <a:lnTo>
                    <a:pt x="4570" y="578055"/>
                  </a:lnTo>
                  <a:lnTo>
                    <a:pt x="4570" y="584369"/>
                  </a:lnTo>
                  <a:lnTo>
                    <a:pt x="37867" y="610955"/>
                  </a:lnTo>
                  <a:lnTo>
                    <a:pt x="46639" y="608840"/>
                  </a:lnTo>
                  <a:lnTo>
                    <a:pt x="49863" y="606898"/>
                  </a:lnTo>
                  <a:lnTo>
                    <a:pt x="41634" y="606898"/>
                  </a:lnTo>
                  <a:lnTo>
                    <a:pt x="29784" y="606012"/>
                  </a:lnTo>
                  <a:lnTo>
                    <a:pt x="10015" y="572600"/>
                  </a:lnTo>
                  <a:lnTo>
                    <a:pt x="10444" y="563945"/>
                  </a:lnTo>
                  <a:lnTo>
                    <a:pt x="10696" y="555019"/>
                  </a:lnTo>
                  <a:lnTo>
                    <a:pt x="13690" y="473577"/>
                  </a:lnTo>
                  <a:lnTo>
                    <a:pt x="14204" y="450721"/>
                  </a:lnTo>
                  <a:lnTo>
                    <a:pt x="14423" y="426996"/>
                  </a:lnTo>
                  <a:lnTo>
                    <a:pt x="14391" y="402452"/>
                  </a:lnTo>
                  <a:lnTo>
                    <a:pt x="13881" y="351139"/>
                  </a:lnTo>
                  <a:lnTo>
                    <a:pt x="13216" y="324503"/>
                  </a:lnTo>
                  <a:lnTo>
                    <a:pt x="12375" y="297285"/>
                  </a:lnTo>
                  <a:lnTo>
                    <a:pt x="10764" y="241338"/>
                  </a:lnTo>
                  <a:lnTo>
                    <a:pt x="10233" y="212717"/>
                  </a:lnTo>
                  <a:lnTo>
                    <a:pt x="9913" y="183745"/>
                  </a:lnTo>
                  <a:lnTo>
                    <a:pt x="9732" y="154487"/>
                  </a:lnTo>
                  <a:lnTo>
                    <a:pt x="9929" y="124986"/>
                  </a:lnTo>
                  <a:lnTo>
                    <a:pt x="10884" y="65534"/>
                  </a:lnTo>
                  <a:lnTo>
                    <a:pt x="12057" y="34302"/>
                  </a:lnTo>
                  <a:lnTo>
                    <a:pt x="12067" y="30627"/>
                  </a:lnTo>
                  <a:lnTo>
                    <a:pt x="12842" y="29119"/>
                  </a:lnTo>
                  <a:lnTo>
                    <a:pt x="13502" y="27349"/>
                  </a:lnTo>
                  <a:lnTo>
                    <a:pt x="13983" y="25548"/>
                  </a:lnTo>
                  <a:lnTo>
                    <a:pt x="15250" y="23800"/>
                  </a:lnTo>
                  <a:lnTo>
                    <a:pt x="31239" y="11507"/>
                  </a:lnTo>
                  <a:lnTo>
                    <a:pt x="63703" y="11507"/>
                  </a:lnTo>
                  <a:lnTo>
                    <a:pt x="59552" y="7443"/>
                  </a:lnTo>
                  <a:lnTo>
                    <a:pt x="38297" y="94"/>
                  </a:lnTo>
                  <a:lnTo>
                    <a:pt x="38621" y="0"/>
                  </a:lnTo>
                  <a:close/>
                </a:path>
                <a:path w="76200" h="611504">
                  <a:moveTo>
                    <a:pt x="65992" y="578348"/>
                  </a:moveTo>
                  <a:lnTo>
                    <a:pt x="41634" y="606898"/>
                  </a:lnTo>
                  <a:lnTo>
                    <a:pt x="49863" y="606898"/>
                  </a:lnTo>
                  <a:lnTo>
                    <a:pt x="58411" y="601751"/>
                  </a:lnTo>
                  <a:lnTo>
                    <a:pt x="62516" y="597102"/>
                  </a:lnTo>
                  <a:lnTo>
                    <a:pt x="64474" y="592725"/>
                  </a:lnTo>
                  <a:lnTo>
                    <a:pt x="68683" y="583783"/>
                  </a:lnTo>
                  <a:lnTo>
                    <a:pt x="67552" y="578568"/>
                  </a:lnTo>
                  <a:lnTo>
                    <a:pt x="66306" y="578568"/>
                  </a:lnTo>
                  <a:lnTo>
                    <a:pt x="65992" y="578348"/>
                  </a:lnTo>
                  <a:close/>
                </a:path>
                <a:path w="76200" h="611504">
                  <a:moveTo>
                    <a:pt x="63746" y="11549"/>
                  </a:moveTo>
                  <a:lnTo>
                    <a:pt x="36873" y="11549"/>
                  </a:lnTo>
                  <a:lnTo>
                    <a:pt x="38066" y="11664"/>
                  </a:lnTo>
                  <a:lnTo>
                    <a:pt x="41763" y="12156"/>
                  </a:lnTo>
                  <a:lnTo>
                    <a:pt x="43962" y="12680"/>
                  </a:lnTo>
                  <a:lnTo>
                    <a:pt x="45103" y="13287"/>
                  </a:lnTo>
                  <a:lnTo>
                    <a:pt x="46925" y="13978"/>
                  </a:lnTo>
                  <a:lnTo>
                    <a:pt x="53856" y="17528"/>
                  </a:lnTo>
                  <a:lnTo>
                    <a:pt x="59396" y="24376"/>
                  </a:lnTo>
                  <a:lnTo>
                    <a:pt x="60125" y="32177"/>
                  </a:lnTo>
                  <a:lnTo>
                    <a:pt x="60441" y="34302"/>
                  </a:lnTo>
                  <a:lnTo>
                    <a:pt x="60537" y="36470"/>
                  </a:lnTo>
                  <a:lnTo>
                    <a:pt x="60293" y="40721"/>
                  </a:lnTo>
                  <a:lnTo>
                    <a:pt x="60244" y="45799"/>
                  </a:lnTo>
                  <a:lnTo>
                    <a:pt x="59951" y="60500"/>
                  </a:lnTo>
                  <a:lnTo>
                    <a:pt x="58673" y="175575"/>
                  </a:lnTo>
                  <a:lnTo>
                    <a:pt x="58625" y="183745"/>
                  </a:lnTo>
                  <a:lnTo>
                    <a:pt x="58535" y="212717"/>
                  </a:lnTo>
                  <a:lnTo>
                    <a:pt x="58644" y="241338"/>
                  </a:lnTo>
                  <a:lnTo>
                    <a:pt x="58735" y="257157"/>
                  </a:lnTo>
                  <a:lnTo>
                    <a:pt x="58887" y="308450"/>
                  </a:lnTo>
                  <a:lnTo>
                    <a:pt x="59237" y="332989"/>
                  </a:lnTo>
                  <a:lnTo>
                    <a:pt x="59766" y="356712"/>
                  </a:lnTo>
                  <a:lnTo>
                    <a:pt x="60369" y="379559"/>
                  </a:lnTo>
                  <a:lnTo>
                    <a:pt x="63448" y="461022"/>
                  </a:lnTo>
                  <a:lnTo>
                    <a:pt x="64085" y="478621"/>
                  </a:lnTo>
                  <a:lnTo>
                    <a:pt x="64728" y="495001"/>
                  </a:lnTo>
                  <a:lnTo>
                    <a:pt x="65265" y="510104"/>
                  </a:lnTo>
                  <a:lnTo>
                    <a:pt x="65584" y="523868"/>
                  </a:lnTo>
                  <a:lnTo>
                    <a:pt x="66306" y="578568"/>
                  </a:lnTo>
                  <a:lnTo>
                    <a:pt x="67552" y="578568"/>
                  </a:lnTo>
                  <a:lnTo>
                    <a:pt x="67950" y="578652"/>
                  </a:lnTo>
                  <a:lnTo>
                    <a:pt x="68683" y="523868"/>
                  </a:lnTo>
                  <a:lnTo>
                    <a:pt x="69005" y="510104"/>
                  </a:lnTo>
                  <a:lnTo>
                    <a:pt x="69538" y="495001"/>
                  </a:lnTo>
                  <a:lnTo>
                    <a:pt x="70175" y="478621"/>
                  </a:lnTo>
                  <a:lnTo>
                    <a:pt x="70809" y="461022"/>
                  </a:lnTo>
                  <a:lnTo>
                    <a:pt x="73908" y="379559"/>
                  </a:lnTo>
                  <a:lnTo>
                    <a:pt x="75017" y="332989"/>
                  </a:lnTo>
                  <a:lnTo>
                    <a:pt x="75516" y="257157"/>
                  </a:lnTo>
                  <a:lnTo>
                    <a:pt x="75611" y="241338"/>
                  </a:lnTo>
                  <a:lnTo>
                    <a:pt x="75724" y="212717"/>
                  </a:lnTo>
                  <a:lnTo>
                    <a:pt x="75625" y="183745"/>
                  </a:lnTo>
                  <a:lnTo>
                    <a:pt x="75573" y="175575"/>
                  </a:lnTo>
                  <a:lnTo>
                    <a:pt x="74348" y="60500"/>
                  </a:lnTo>
                  <a:lnTo>
                    <a:pt x="74023" y="45799"/>
                  </a:lnTo>
                  <a:lnTo>
                    <a:pt x="73845" y="40721"/>
                  </a:lnTo>
                  <a:lnTo>
                    <a:pt x="74191" y="36470"/>
                  </a:lnTo>
                  <a:lnTo>
                    <a:pt x="73207" y="29999"/>
                  </a:lnTo>
                  <a:lnTo>
                    <a:pt x="70670" y="21349"/>
                  </a:lnTo>
                  <a:lnTo>
                    <a:pt x="65962" y="13719"/>
                  </a:lnTo>
                  <a:lnTo>
                    <a:pt x="63746" y="11549"/>
                  </a:lnTo>
                  <a:close/>
                </a:path>
                <a:path w="76200" h="611504">
                  <a:moveTo>
                    <a:pt x="63703" y="11507"/>
                  </a:moveTo>
                  <a:lnTo>
                    <a:pt x="31239" y="11507"/>
                  </a:lnTo>
                  <a:lnTo>
                    <a:pt x="35375" y="11664"/>
                  </a:lnTo>
                  <a:lnTo>
                    <a:pt x="36873" y="11549"/>
                  </a:lnTo>
                  <a:lnTo>
                    <a:pt x="63746" y="11549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0" name="object 610"/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2243850" y="5688025"/>
              <a:ext cx="167368" cy="168958"/>
            </a:xfrm>
            <a:prstGeom prst="rect">
              <a:avLst/>
            </a:prstGeom>
          </p:spPr>
        </p:pic>
        <p:pic>
          <p:nvPicPr>
            <p:cNvPr id="611" name="object 611"/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2282799" y="5705554"/>
              <a:ext cx="64835" cy="27255"/>
            </a:xfrm>
            <a:prstGeom prst="rect">
              <a:avLst/>
            </a:prstGeom>
          </p:spPr>
        </p:pic>
        <p:pic>
          <p:nvPicPr>
            <p:cNvPr id="612" name="object 612"/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2280694" y="5705554"/>
              <a:ext cx="83402" cy="83432"/>
            </a:xfrm>
            <a:prstGeom prst="rect">
              <a:avLst/>
            </a:prstGeom>
          </p:spPr>
        </p:pic>
        <p:pic>
          <p:nvPicPr>
            <p:cNvPr id="613" name="object 613"/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2235054" y="5683219"/>
              <a:ext cx="183552" cy="176172"/>
            </a:xfrm>
            <a:prstGeom prst="rect">
              <a:avLst/>
            </a:prstGeom>
          </p:spPr>
        </p:pic>
        <p:pic>
          <p:nvPicPr>
            <p:cNvPr id="614" name="object 614"/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2226064" y="5996194"/>
              <a:ext cx="204877" cy="135901"/>
            </a:xfrm>
            <a:prstGeom prst="rect">
              <a:avLst/>
            </a:prstGeom>
          </p:spPr>
        </p:pic>
        <p:sp>
          <p:nvSpPr>
            <p:cNvPr id="615" name="object 615"/>
            <p:cNvSpPr/>
            <p:nvPr/>
          </p:nvSpPr>
          <p:spPr>
            <a:xfrm>
              <a:off x="1136432" y="6573428"/>
              <a:ext cx="441325" cy="174625"/>
            </a:xfrm>
            <a:custGeom>
              <a:avLst/>
              <a:gdLst/>
              <a:ahLst/>
              <a:cxnLst/>
              <a:rect l="l" t="t" r="r" b="b"/>
              <a:pathLst>
                <a:path w="441325" h="174625">
                  <a:moveTo>
                    <a:pt x="22863" y="0"/>
                  </a:moveTo>
                  <a:lnTo>
                    <a:pt x="14107" y="4287"/>
                  </a:lnTo>
                  <a:lnTo>
                    <a:pt x="6712" y="12282"/>
                  </a:lnTo>
                  <a:lnTo>
                    <a:pt x="1640" y="23229"/>
                  </a:lnTo>
                  <a:lnTo>
                    <a:pt x="0" y="35178"/>
                  </a:lnTo>
                  <a:lnTo>
                    <a:pt x="1928" y="45910"/>
                  </a:lnTo>
                  <a:lnTo>
                    <a:pt x="7006" y="54250"/>
                  </a:lnTo>
                  <a:lnTo>
                    <a:pt x="14813" y="59019"/>
                  </a:lnTo>
                  <a:lnTo>
                    <a:pt x="408989" y="174136"/>
                  </a:lnTo>
                  <a:lnTo>
                    <a:pt x="418135" y="174266"/>
                  </a:lnTo>
                  <a:lnTo>
                    <a:pt x="426886" y="169968"/>
                  </a:lnTo>
                  <a:lnTo>
                    <a:pt x="434283" y="161979"/>
                  </a:lnTo>
                  <a:lnTo>
                    <a:pt x="439365" y="151037"/>
                  </a:lnTo>
                  <a:lnTo>
                    <a:pt x="440997" y="139084"/>
                  </a:lnTo>
                  <a:lnTo>
                    <a:pt x="439059" y="128359"/>
                  </a:lnTo>
                  <a:lnTo>
                    <a:pt x="433976" y="120027"/>
                  </a:lnTo>
                  <a:lnTo>
                    <a:pt x="426172" y="115247"/>
                  </a:lnTo>
                  <a:lnTo>
                    <a:pt x="32016" y="172"/>
                  </a:lnTo>
                  <a:lnTo>
                    <a:pt x="22863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131038" y="6565736"/>
              <a:ext cx="447675" cy="186055"/>
            </a:xfrm>
            <a:custGeom>
              <a:avLst/>
              <a:gdLst/>
              <a:ahLst/>
              <a:cxnLst/>
              <a:rect l="l" t="t" r="r" b="b"/>
              <a:pathLst>
                <a:path w="447675" h="186054">
                  <a:moveTo>
                    <a:pt x="29439" y="0"/>
                  </a:moveTo>
                  <a:lnTo>
                    <a:pt x="987" y="30964"/>
                  </a:lnTo>
                  <a:lnTo>
                    <a:pt x="0" y="44119"/>
                  </a:lnTo>
                  <a:lnTo>
                    <a:pt x="1084" y="50710"/>
                  </a:lnTo>
                  <a:lnTo>
                    <a:pt x="2278" y="55045"/>
                  </a:lnTo>
                  <a:lnTo>
                    <a:pt x="3985" y="59422"/>
                  </a:lnTo>
                  <a:lnTo>
                    <a:pt x="7074" y="63003"/>
                  </a:lnTo>
                  <a:lnTo>
                    <a:pt x="8341" y="64888"/>
                  </a:lnTo>
                  <a:lnTo>
                    <a:pt x="10487" y="66626"/>
                  </a:lnTo>
                  <a:lnTo>
                    <a:pt x="12728" y="68144"/>
                  </a:lnTo>
                  <a:lnTo>
                    <a:pt x="15031" y="69819"/>
                  </a:lnTo>
                  <a:lnTo>
                    <a:pt x="16435" y="69882"/>
                  </a:lnTo>
                  <a:lnTo>
                    <a:pt x="18361" y="70793"/>
                  </a:lnTo>
                  <a:lnTo>
                    <a:pt x="63805" y="82636"/>
                  </a:lnTo>
                  <a:lnTo>
                    <a:pt x="108076" y="94981"/>
                  </a:lnTo>
                  <a:lnTo>
                    <a:pt x="151372" y="108052"/>
                  </a:lnTo>
                  <a:lnTo>
                    <a:pt x="184803" y="119027"/>
                  </a:lnTo>
                  <a:lnTo>
                    <a:pt x="253557" y="141851"/>
                  </a:lnTo>
                  <a:lnTo>
                    <a:pt x="291644" y="153561"/>
                  </a:lnTo>
                  <a:lnTo>
                    <a:pt x="344917" y="168235"/>
                  </a:lnTo>
                  <a:lnTo>
                    <a:pt x="406465" y="183219"/>
                  </a:lnTo>
                  <a:lnTo>
                    <a:pt x="411030" y="184256"/>
                  </a:lnTo>
                  <a:lnTo>
                    <a:pt x="413218" y="184821"/>
                  </a:lnTo>
                  <a:lnTo>
                    <a:pt x="415826" y="185041"/>
                  </a:lnTo>
                  <a:lnTo>
                    <a:pt x="418558" y="185795"/>
                  </a:lnTo>
                  <a:lnTo>
                    <a:pt x="421050" y="185167"/>
                  </a:lnTo>
                  <a:lnTo>
                    <a:pt x="426202" y="184737"/>
                  </a:lnTo>
                  <a:lnTo>
                    <a:pt x="430307" y="181983"/>
                  </a:lnTo>
                  <a:lnTo>
                    <a:pt x="433730" y="179434"/>
                  </a:lnTo>
                  <a:lnTo>
                    <a:pt x="420590" y="179434"/>
                  </a:lnTo>
                  <a:lnTo>
                    <a:pt x="408444" y="176392"/>
                  </a:lnTo>
                  <a:lnTo>
                    <a:pt x="348498" y="155880"/>
                  </a:lnTo>
                  <a:lnTo>
                    <a:pt x="295711" y="139601"/>
                  </a:lnTo>
                  <a:lnTo>
                    <a:pt x="257300" y="128972"/>
                  </a:lnTo>
                  <a:lnTo>
                    <a:pt x="218044" y="119026"/>
                  </a:lnTo>
                  <a:lnTo>
                    <a:pt x="174540" y="108097"/>
                  </a:lnTo>
                  <a:lnTo>
                    <a:pt x="153014" y="102449"/>
                  </a:lnTo>
                  <a:lnTo>
                    <a:pt x="65491" y="76814"/>
                  </a:lnTo>
                  <a:lnTo>
                    <a:pt x="22026" y="62636"/>
                  </a:lnTo>
                  <a:lnTo>
                    <a:pt x="11354" y="38665"/>
                  </a:lnTo>
                  <a:lnTo>
                    <a:pt x="14246" y="29098"/>
                  </a:lnTo>
                  <a:lnTo>
                    <a:pt x="16916" y="23140"/>
                  </a:lnTo>
                  <a:lnTo>
                    <a:pt x="21115" y="18229"/>
                  </a:lnTo>
                  <a:lnTo>
                    <a:pt x="26225" y="15601"/>
                  </a:lnTo>
                  <a:lnTo>
                    <a:pt x="31554" y="12774"/>
                  </a:lnTo>
                  <a:lnTo>
                    <a:pt x="81750" y="12774"/>
                  </a:lnTo>
                  <a:lnTo>
                    <a:pt x="47229" y="3214"/>
                  </a:lnTo>
                  <a:lnTo>
                    <a:pt x="43177" y="2366"/>
                  </a:lnTo>
                  <a:lnTo>
                    <a:pt x="40895" y="1099"/>
                  </a:lnTo>
                  <a:lnTo>
                    <a:pt x="29439" y="0"/>
                  </a:lnTo>
                  <a:close/>
                </a:path>
                <a:path w="447675" h="186054">
                  <a:moveTo>
                    <a:pt x="81750" y="12774"/>
                  </a:moveTo>
                  <a:lnTo>
                    <a:pt x="31554" y="12774"/>
                  </a:lnTo>
                  <a:lnTo>
                    <a:pt x="34800" y="14386"/>
                  </a:lnTo>
                  <a:lnTo>
                    <a:pt x="169600" y="55504"/>
                  </a:lnTo>
                  <a:lnTo>
                    <a:pt x="208896" y="66816"/>
                  </a:lnTo>
                  <a:lnTo>
                    <a:pt x="246239" y="77077"/>
                  </a:lnTo>
                  <a:lnTo>
                    <a:pt x="297819" y="90229"/>
                  </a:lnTo>
                  <a:lnTo>
                    <a:pt x="349417" y="102453"/>
                  </a:lnTo>
                  <a:lnTo>
                    <a:pt x="380007" y="109815"/>
                  </a:lnTo>
                  <a:lnTo>
                    <a:pt x="415140" y="119027"/>
                  </a:lnTo>
                  <a:lnTo>
                    <a:pt x="422401" y="121080"/>
                  </a:lnTo>
                  <a:lnTo>
                    <a:pt x="431364" y="123723"/>
                  </a:lnTo>
                  <a:lnTo>
                    <a:pt x="431040" y="123964"/>
                  </a:lnTo>
                  <a:lnTo>
                    <a:pt x="445047" y="149800"/>
                  </a:lnTo>
                  <a:lnTo>
                    <a:pt x="443238" y="158675"/>
                  </a:lnTo>
                  <a:lnTo>
                    <a:pt x="438743" y="167978"/>
                  </a:lnTo>
                  <a:lnTo>
                    <a:pt x="430942" y="175764"/>
                  </a:lnTo>
                  <a:lnTo>
                    <a:pt x="420590" y="179434"/>
                  </a:lnTo>
                  <a:lnTo>
                    <a:pt x="433730" y="179434"/>
                  </a:lnTo>
                  <a:lnTo>
                    <a:pt x="440327" y="173670"/>
                  </a:lnTo>
                  <a:lnTo>
                    <a:pt x="444160" y="165963"/>
                  </a:lnTo>
                  <a:lnTo>
                    <a:pt x="445929" y="159670"/>
                  </a:lnTo>
                  <a:lnTo>
                    <a:pt x="447332" y="150402"/>
                  </a:lnTo>
                  <a:lnTo>
                    <a:pt x="447286" y="147911"/>
                  </a:lnTo>
                  <a:lnTo>
                    <a:pt x="431689" y="122498"/>
                  </a:lnTo>
                  <a:lnTo>
                    <a:pt x="431815" y="122205"/>
                  </a:lnTo>
                  <a:lnTo>
                    <a:pt x="381049" y="106248"/>
                  </a:lnTo>
                  <a:lnTo>
                    <a:pt x="301212" y="78551"/>
                  </a:lnTo>
                  <a:lnTo>
                    <a:pt x="285055" y="73107"/>
                  </a:lnTo>
                  <a:lnTo>
                    <a:pt x="250642" y="61885"/>
                  </a:lnTo>
                  <a:lnTo>
                    <a:pt x="213659" y="50435"/>
                  </a:lnTo>
                  <a:lnTo>
                    <a:pt x="174469" y="38816"/>
                  </a:lnTo>
                  <a:lnTo>
                    <a:pt x="81750" y="12774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7" name="object 617"/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1504697" y="6644897"/>
              <a:ext cx="123263" cy="163775"/>
            </a:xfrm>
            <a:prstGeom prst="rect">
              <a:avLst/>
            </a:prstGeom>
          </p:spPr>
        </p:pic>
        <p:pic>
          <p:nvPicPr>
            <p:cNvPr id="618" name="object 618"/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1069780" y="6492954"/>
              <a:ext cx="195175" cy="195219"/>
            </a:xfrm>
            <a:prstGeom prst="rect">
              <a:avLst/>
            </a:prstGeom>
          </p:spPr>
        </p:pic>
        <p:pic>
          <p:nvPicPr>
            <p:cNvPr id="619" name="object 619"/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1177587" y="6552746"/>
              <a:ext cx="6334" cy="24257"/>
            </a:xfrm>
            <a:prstGeom prst="rect">
              <a:avLst/>
            </a:prstGeom>
          </p:spPr>
        </p:pic>
        <p:pic>
          <p:nvPicPr>
            <p:cNvPr id="620" name="object 620"/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1087474" y="6528230"/>
              <a:ext cx="96343" cy="96342"/>
            </a:xfrm>
            <a:prstGeom prst="rect">
              <a:avLst/>
            </a:prstGeom>
          </p:spPr>
        </p:pic>
        <p:pic>
          <p:nvPicPr>
            <p:cNvPr id="621" name="object 621"/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1063146" y="6486650"/>
              <a:ext cx="204553" cy="210289"/>
            </a:xfrm>
            <a:prstGeom prst="rect">
              <a:avLst/>
            </a:prstGeom>
          </p:spPr>
        </p:pic>
        <p:pic>
          <p:nvPicPr>
            <p:cNvPr id="622" name="object 622"/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3354210" y="7595904"/>
              <a:ext cx="150880" cy="152026"/>
            </a:xfrm>
            <a:prstGeom prst="rect">
              <a:avLst/>
            </a:prstGeom>
          </p:spPr>
        </p:pic>
        <p:pic>
          <p:nvPicPr>
            <p:cNvPr id="623" name="object 623"/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3417487" y="7648699"/>
              <a:ext cx="71044" cy="71065"/>
            </a:xfrm>
            <a:prstGeom prst="rect">
              <a:avLst/>
            </a:prstGeom>
          </p:spPr>
        </p:pic>
        <p:pic>
          <p:nvPicPr>
            <p:cNvPr id="624" name="object 624"/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3348620" y="7590187"/>
              <a:ext cx="165680" cy="159230"/>
            </a:xfrm>
            <a:prstGeom prst="rect">
              <a:avLst/>
            </a:prstGeom>
          </p:spPr>
        </p:pic>
        <p:sp>
          <p:nvSpPr>
            <p:cNvPr id="625" name="object 625"/>
            <p:cNvSpPr/>
            <p:nvPr/>
          </p:nvSpPr>
          <p:spPr>
            <a:xfrm>
              <a:off x="2964511" y="7238392"/>
              <a:ext cx="454659" cy="433070"/>
            </a:xfrm>
            <a:custGeom>
              <a:avLst/>
              <a:gdLst/>
              <a:ahLst/>
              <a:cxnLst/>
              <a:rect l="l" t="t" r="r" b="b"/>
              <a:pathLst>
                <a:path w="454660" h="433070">
                  <a:moveTo>
                    <a:pt x="29105" y="0"/>
                  </a:moveTo>
                  <a:lnTo>
                    <a:pt x="17896" y="2518"/>
                  </a:lnTo>
                  <a:lnTo>
                    <a:pt x="8171" y="9396"/>
                  </a:lnTo>
                  <a:lnTo>
                    <a:pt x="1870" y="19476"/>
                  </a:lnTo>
                  <a:lnTo>
                    <a:pt x="0" y="30801"/>
                  </a:lnTo>
                  <a:lnTo>
                    <a:pt x="2521" y="41996"/>
                  </a:lnTo>
                  <a:lnTo>
                    <a:pt x="9396" y="51688"/>
                  </a:lnTo>
                  <a:lnTo>
                    <a:pt x="403939" y="424587"/>
                  </a:lnTo>
                  <a:lnTo>
                    <a:pt x="414030" y="430875"/>
                  </a:lnTo>
                  <a:lnTo>
                    <a:pt x="425353" y="432749"/>
                  </a:lnTo>
                  <a:lnTo>
                    <a:pt x="436552" y="430242"/>
                  </a:lnTo>
                  <a:lnTo>
                    <a:pt x="446273" y="423383"/>
                  </a:lnTo>
                  <a:lnTo>
                    <a:pt x="452562" y="413287"/>
                  </a:lnTo>
                  <a:lnTo>
                    <a:pt x="454439" y="401953"/>
                  </a:lnTo>
                  <a:lnTo>
                    <a:pt x="451931" y="390743"/>
                  </a:lnTo>
                  <a:lnTo>
                    <a:pt x="445068" y="381018"/>
                  </a:lnTo>
                  <a:lnTo>
                    <a:pt x="50525" y="8171"/>
                  </a:lnTo>
                  <a:lnTo>
                    <a:pt x="40435" y="1873"/>
                  </a:lnTo>
                  <a:lnTo>
                    <a:pt x="29105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2963004" y="7236812"/>
              <a:ext cx="461645" cy="440690"/>
            </a:xfrm>
            <a:custGeom>
              <a:avLst/>
              <a:gdLst/>
              <a:ahLst/>
              <a:cxnLst/>
              <a:rect l="l" t="t" r="r" b="b"/>
              <a:pathLst>
                <a:path w="461645" h="440690">
                  <a:moveTo>
                    <a:pt x="36207" y="0"/>
                  </a:moveTo>
                  <a:lnTo>
                    <a:pt x="0" y="31038"/>
                  </a:lnTo>
                  <a:lnTo>
                    <a:pt x="575" y="37226"/>
                  </a:lnTo>
                  <a:lnTo>
                    <a:pt x="2418" y="41666"/>
                  </a:lnTo>
                  <a:lnTo>
                    <a:pt x="6041" y="50838"/>
                  </a:lnTo>
                  <a:lnTo>
                    <a:pt x="10586" y="53634"/>
                  </a:lnTo>
                  <a:lnTo>
                    <a:pt x="10250" y="53854"/>
                  </a:lnTo>
                  <a:lnTo>
                    <a:pt x="49600" y="92020"/>
                  </a:lnTo>
                  <a:lnTo>
                    <a:pt x="59364" y="101693"/>
                  </a:lnTo>
                  <a:lnTo>
                    <a:pt x="150843" y="194928"/>
                  </a:lnTo>
                  <a:lnTo>
                    <a:pt x="183936" y="227735"/>
                  </a:lnTo>
                  <a:lnTo>
                    <a:pt x="277703" y="317310"/>
                  </a:lnTo>
                  <a:lnTo>
                    <a:pt x="382449" y="414356"/>
                  </a:lnTo>
                  <a:lnTo>
                    <a:pt x="397171" y="427602"/>
                  </a:lnTo>
                  <a:lnTo>
                    <a:pt x="400019" y="430774"/>
                  </a:lnTo>
                  <a:lnTo>
                    <a:pt x="405411" y="434523"/>
                  </a:lnTo>
                  <a:lnTo>
                    <a:pt x="413424" y="438592"/>
                  </a:lnTo>
                  <a:lnTo>
                    <a:pt x="422197" y="440413"/>
                  </a:lnTo>
                  <a:lnTo>
                    <a:pt x="431169" y="440074"/>
                  </a:lnTo>
                  <a:lnTo>
                    <a:pt x="451085" y="429643"/>
                  </a:lnTo>
                  <a:lnTo>
                    <a:pt x="451257" y="429643"/>
                  </a:lnTo>
                  <a:lnTo>
                    <a:pt x="451802" y="429026"/>
                  </a:lnTo>
                  <a:lnTo>
                    <a:pt x="427756" y="429026"/>
                  </a:lnTo>
                  <a:lnTo>
                    <a:pt x="419023" y="428345"/>
                  </a:lnTo>
                  <a:lnTo>
                    <a:pt x="412919" y="423560"/>
                  </a:lnTo>
                  <a:lnTo>
                    <a:pt x="410175" y="421612"/>
                  </a:lnTo>
                  <a:lnTo>
                    <a:pt x="406291" y="417550"/>
                  </a:lnTo>
                  <a:lnTo>
                    <a:pt x="402856" y="414230"/>
                  </a:lnTo>
                  <a:lnTo>
                    <a:pt x="392344" y="403927"/>
                  </a:lnTo>
                  <a:lnTo>
                    <a:pt x="289534" y="304794"/>
                  </a:lnTo>
                  <a:lnTo>
                    <a:pt x="212841" y="232851"/>
                  </a:lnTo>
                  <a:lnTo>
                    <a:pt x="194770" y="216257"/>
                  </a:lnTo>
                  <a:lnTo>
                    <a:pt x="160173" y="185096"/>
                  </a:lnTo>
                  <a:lnTo>
                    <a:pt x="61921" y="98996"/>
                  </a:lnTo>
                  <a:lnTo>
                    <a:pt x="51705" y="89790"/>
                  </a:lnTo>
                  <a:lnTo>
                    <a:pt x="11497" y="52754"/>
                  </a:lnTo>
                  <a:lnTo>
                    <a:pt x="11811" y="52629"/>
                  </a:lnTo>
                  <a:lnTo>
                    <a:pt x="7203" y="49435"/>
                  </a:lnTo>
                  <a:lnTo>
                    <a:pt x="4156" y="41121"/>
                  </a:lnTo>
                  <a:lnTo>
                    <a:pt x="2601" y="33761"/>
                  </a:lnTo>
                  <a:lnTo>
                    <a:pt x="3482" y="24655"/>
                  </a:lnTo>
                  <a:lnTo>
                    <a:pt x="7798" y="15334"/>
                  </a:lnTo>
                  <a:lnTo>
                    <a:pt x="16543" y="7332"/>
                  </a:lnTo>
                  <a:lnTo>
                    <a:pt x="22237" y="4796"/>
                  </a:lnTo>
                  <a:lnTo>
                    <a:pt x="28762" y="3539"/>
                  </a:lnTo>
                  <a:lnTo>
                    <a:pt x="48661" y="3539"/>
                  </a:lnTo>
                  <a:lnTo>
                    <a:pt x="44197" y="2033"/>
                  </a:lnTo>
                  <a:lnTo>
                    <a:pt x="36207" y="0"/>
                  </a:lnTo>
                  <a:close/>
                </a:path>
                <a:path w="461645" h="440690">
                  <a:moveTo>
                    <a:pt x="451257" y="429643"/>
                  </a:moveTo>
                  <a:lnTo>
                    <a:pt x="451085" y="429643"/>
                  </a:lnTo>
                  <a:lnTo>
                    <a:pt x="450970" y="429968"/>
                  </a:lnTo>
                  <a:lnTo>
                    <a:pt x="451257" y="429643"/>
                  </a:lnTo>
                  <a:close/>
                </a:path>
                <a:path w="461645" h="440690">
                  <a:moveTo>
                    <a:pt x="48661" y="3539"/>
                  </a:moveTo>
                  <a:lnTo>
                    <a:pt x="28762" y="3539"/>
                  </a:lnTo>
                  <a:lnTo>
                    <a:pt x="35646" y="3895"/>
                  </a:lnTo>
                  <a:lnTo>
                    <a:pt x="42417" y="6201"/>
                  </a:lnTo>
                  <a:lnTo>
                    <a:pt x="48481" y="10326"/>
                  </a:lnTo>
                  <a:lnTo>
                    <a:pt x="54400" y="15860"/>
                  </a:lnTo>
                  <a:lnTo>
                    <a:pt x="60403" y="22133"/>
                  </a:lnTo>
                  <a:lnTo>
                    <a:pt x="66720" y="28472"/>
                  </a:lnTo>
                  <a:lnTo>
                    <a:pt x="123922" y="86596"/>
                  </a:lnTo>
                  <a:lnTo>
                    <a:pt x="157228" y="119115"/>
                  </a:lnTo>
                  <a:lnTo>
                    <a:pt x="212707" y="170807"/>
                  </a:lnTo>
                  <a:lnTo>
                    <a:pt x="294676" y="243933"/>
                  </a:lnTo>
                  <a:lnTo>
                    <a:pt x="315850" y="263202"/>
                  </a:lnTo>
                  <a:lnTo>
                    <a:pt x="358512" y="302831"/>
                  </a:lnTo>
                  <a:lnTo>
                    <a:pt x="401117" y="343910"/>
                  </a:lnTo>
                  <a:lnTo>
                    <a:pt x="443557" y="385854"/>
                  </a:lnTo>
                  <a:lnTo>
                    <a:pt x="444269" y="387090"/>
                  </a:lnTo>
                  <a:lnTo>
                    <a:pt x="446918" y="389592"/>
                  </a:lnTo>
                  <a:lnTo>
                    <a:pt x="447483" y="391215"/>
                  </a:lnTo>
                  <a:lnTo>
                    <a:pt x="448310" y="392933"/>
                  </a:lnTo>
                  <a:lnTo>
                    <a:pt x="449316" y="394493"/>
                  </a:lnTo>
                  <a:lnTo>
                    <a:pt x="449734" y="396681"/>
                  </a:lnTo>
                  <a:lnTo>
                    <a:pt x="451085" y="400587"/>
                  </a:lnTo>
                  <a:lnTo>
                    <a:pt x="450915" y="403927"/>
                  </a:lnTo>
                  <a:lnTo>
                    <a:pt x="450840" y="405068"/>
                  </a:lnTo>
                  <a:lnTo>
                    <a:pt x="450227" y="408911"/>
                  </a:lnTo>
                  <a:lnTo>
                    <a:pt x="449075" y="412806"/>
                  </a:lnTo>
                  <a:lnTo>
                    <a:pt x="447598" y="416701"/>
                  </a:lnTo>
                  <a:lnTo>
                    <a:pt x="444761" y="419623"/>
                  </a:lnTo>
                  <a:lnTo>
                    <a:pt x="443787" y="420764"/>
                  </a:lnTo>
                  <a:lnTo>
                    <a:pt x="442798" y="421612"/>
                  </a:lnTo>
                  <a:lnTo>
                    <a:pt x="440018" y="423864"/>
                  </a:lnTo>
                  <a:lnTo>
                    <a:pt x="438070" y="425183"/>
                  </a:lnTo>
                  <a:lnTo>
                    <a:pt x="436855" y="425539"/>
                  </a:lnTo>
                  <a:lnTo>
                    <a:pt x="435096" y="426398"/>
                  </a:lnTo>
                  <a:lnTo>
                    <a:pt x="427756" y="429026"/>
                  </a:lnTo>
                  <a:lnTo>
                    <a:pt x="451802" y="429026"/>
                  </a:lnTo>
                  <a:lnTo>
                    <a:pt x="452237" y="428534"/>
                  </a:lnTo>
                  <a:lnTo>
                    <a:pt x="453577" y="426785"/>
                  </a:lnTo>
                  <a:lnTo>
                    <a:pt x="457472" y="422230"/>
                  </a:lnTo>
                  <a:lnTo>
                    <a:pt x="459441" y="416482"/>
                  </a:lnTo>
                  <a:lnTo>
                    <a:pt x="460614" y="410796"/>
                  </a:lnTo>
                  <a:lnTo>
                    <a:pt x="461326" y="405068"/>
                  </a:lnTo>
                  <a:lnTo>
                    <a:pt x="461106" y="399079"/>
                  </a:lnTo>
                  <a:lnTo>
                    <a:pt x="458970" y="393634"/>
                  </a:lnTo>
                  <a:lnTo>
                    <a:pt x="458247" y="390922"/>
                  </a:lnTo>
                  <a:lnTo>
                    <a:pt x="456656" y="388221"/>
                  </a:lnTo>
                  <a:lnTo>
                    <a:pt x="454959" y="385645"/>
                  </a:lnTo>
                  <a:lnTo>
                    <a:pt x="453190" y="382818"/>
                  </a:lnTo>
                  <a:lnTo>
                    <a:pt x="451933" y="382022"/>
                  </a:lnTo>
                  <a:lnTo>
                    <a:pt x="449651" y="379383"/>
                  </a:lnTo>
                  <a:lnTo>
                    <a:pt x="427434" y="359446"/>
                  </a:lnTo>
                  <a:lnTo>
                    <a:pt x="383558" y="319301"/>
                  </a:lnTo>
                  <a:lnTo>
                    <a:pt x="319995" y="258831"/>
                  </a:lnTo>
                  <a:lnTo>
                    <a:pt x="221895" y="161075"/>
                  </a:lnTo>
                  <a:lnTo>
                    <a:pt x="184964" y="125486"/>
                  </a:lnTo>
                  <a:lnTo>
                    <a:pt x="149767" y="92507"/>
                  </a:lnTo>
                  <a:lnTo>
                    <a:pt x="58333" y="11730"/>
                  </a:lnTo>
                  <a:lnTo>
                    <a:pt x="54218" y="8211"/>
                  </a:lnTo>
                  <a:lnTo>
                    <a:pt x="49600" y="3855"/>
                  </a:lnTo>
                  <a:lnTo>
                    <a:pt x="48661" y="3539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7" name="object 627"/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3050399" y="7281422"/>
              <a:ext cx="178800" cy="218673"/>
            </a:xfrm>
            <a:prstGeom prst="rect">
              <a:avLst/>
            </a:prstGeom>
          </p:spPr>
        </p:pic>
        <p:pic>
          <p:nvPicPr>
            <p:cNvPr id="628" name="object 628"/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2032092" y="7668656"/>
              <a:ext cx="151874" cy="147890"/>
            </a:xfrm>
            <a:prstGeom prst="rect">
              <a:avLst/>
            </a:prstGeom>
          </p:spPr>
        </p:pic>
        <p:pic>
          <p:nvPicPr>
            <p:cNvPr id="629" name="object 629"/>
            <p:cNvPicPr/>
            <p:nvPr/>
          </p:nvPicPr>
          <p:blipFill>
            <a:blip r:embed="rId496" cstate="print"/>
            <a:stretch>
              <a:fillRect/>
            </a:stretch>
          </p:blipFill>
          <p:spPr>
            <a:xfrm>
              <a:off x="2075057" y="7730895"/>
              <a:ext cx="71010" cy="71013"/>
            </a:xfrm>
            <a:prstGeom prst="rect">
              <a:avLst/>
            </a:prstGeom>
          </p:spPr>
        </p:pic>
        <p:pic>
          <p:nvPicPr>
            <p:cNvPr id="630" name="object 630"/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2026789" y="7662364"/>
              <a:ext cx="164247" cy="159220"/>
            </a:xfrm>
            <a:prstGeom prst="rect">
              <a:avLst/>
            </a:prstGeom>
          </p:spPr>
        </p:pic>
        <p:sp>
          <p:nvSpPr>
            <p:cNvPr id="631" name="object 631"/>
            <p:cNvSpPr/>
            <p:nvPr/>
          </p:nvSpPr>
          <p:spPr>
            <a:xfrm>
              <a:off x="2088242" y="7120866"/>
              <a:ext cx="149225" cy="594995"/>
            </a:xfrm>
            <a:custGeom>
              <a:avLst/>
              <a:gdLst/>
              <a:ahLst/>
              <a:cxnLst/>
              <a:rect l="l" t="t" r="r" b="b"/>
              <a:pathLst>
                <a:path w="149225" h="594995">
                  <a:moveTo>
                    <a:pt x="124655" y="0"/>
                  </a:moveTo>
                  <a:lnTo>
                    <a:pt x="90101" y="24575"/>
                  </a:lnTo>
                  <a:lnTo>
                    <a:pt x="0" y="559899"/>
                  </a:lnTo>
                  <a:lnTo>
                    <a:pt x="389" y="571786"/>
                  </a:lnTo>
                  <a:lnTo>
                    <a:pt x="5126" y="582241"/>
                  </a:lnTo>
                  <a:lnTo>
                    <a:pt x="13439" y="590155"/>
                  </a:lnTo>
                  <a:lnTo>
                    <a:pt x="24554" y="594421"/>
                  </a:lnTo>
                  <a:lnTo>
                    <a:pt x="36436" y="594019"/>
                  </a:lnTo>
                  <a:lnTo>
                    <a:pt x="46896" y="589275"/>
                  </a:lnTo>
                  <a:lnTo>
                    <a:pt x="54816" y="580957"/>
                  </a:lnTo>
                  <a:lnTo>
                    <a:pt x="59076" y="569836"/>
                  </a:lnTo>
                  <a:lnTo>
                    <a:pt x="149199" y="34532"/>
                  </a:lnTo>
                  <a:lnTo>
                    <a:pt x="148824" y="22621"/>
                  </a:lnTo>
                  <a:lnTo>
                    <a:pt x="144082" y="12165"/>
                  </a:lnTo>
                  <a:lnTo>
                    <a:pt x="135761" y="4260"/>
                  </a:lnTo>
                  <a:lnTo>
                    <a:pt x="124655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2081264" y="7118341"/>
              <a:ext cx="160020" cy="603885"/>
            </a:xfrm>
            <a:custGeom>
              <a:avLst/>
              <a:gdLst/>
              <a:ahLst/>
              <a:cxnLst/>
              <a:rect l="l" t="t" r="r" b="b"/>
              <a:pathLst>
                <a:path w="160019" h="603884">
                  <a:moveTo>
                    <a:pt x="96323" y="26857"/>
                  </a:moveTo>
                  <a:lnTo>
                    <a:pt x="96187" y="27496"/>
                  </a:lnTo>
                  <a:lnTo>
                    <a:pt x="86371" y="81337"/>
                  </a:lnTo>
                  <a:lnTo>
                    <a:pt x="83748" y="94927"/>
                  </a:lnTo>
                  <a:lnTo>
                    <a:pt x="80844" y="109106"/>
                  </a:lnTo>
                  <a:lnTo>
                    <a:pt x="77499" y="125137"/>
                  </a:lnTo>
                  <a:lnTo>
                    <a:pt x="73947" y="142383"/>
                  </a:lnTo>
                  <a:lnTo>
                    <a:pt x="57350" y="222213"/>
                  </a:lnTo>
                  <a:lnTo>
                    <a:pt x="48531" y="267963"/>
                  </a:lnTo>
                  <a:lnTo>
                    <a:pt x="39853" y="317026"/>
                  </a:lnTo>
                  <a:lnTo>
                    <a:pt x="35438" y="342659"/>
                  </a:lnTo>
                  <a:lnTo>
                    <a:pt x="26292" y="395751"/>
                  </a:lnTo>
                  <a:lnTo>
                    <a:pt x="4012" y="536779"/>
                  </a:lnTo>
                  <a:lnTo>
                    <a:pt x="1184" y="556370"/>
                  </a:lnTo>
                  <a:lnTo>
                    <a:pt x="148" y="560475"/>
                  </a:lnTo>
                  <a:lnTo>
                    <a:pt x="16514" y="597332"/>
                  </a:lnTo>
                  <a:lnTo>
                    <a:pt x="29456" y="602316"/>
                  </a:lnTo>
                  <a:lnTo>
                    <a:pt x="29110" y="602379"/>
                  </a:lnTo>
                  <a:lnTo>
                    <a:pt x="31047" y="602662"/>
                  </a:lnTo>
                  <a:lnTo>
                    <a:pt x="33267" y="602777"/>
                  </a:lnTo>
                  <a:lnTo>
                    <a:pt x="39194" y="603479"/>
                  </a:lnTo>
                  <a:lnTo>
                    <a:pt x="61454" y="592201"/>
                  </a:lnTo>
                  <a:lnTo>
                    <a:pt x="38335" y="592201"/>
                  </a:lnTo>
                  <a:lnTo>
                    <a:pt x="34293" y="591447"/>
                  </a:lnTo>
                  <a:lnTo>
                    <a:pt x="24964" y="588191"/>
                  </a:lnTo>
                  <a:lnTo>
                    <a:pt x="23267" y="587217"/>
                  </a:lnTo>
                  <a:lnTo>
                    <a:pt x="17016" y="582579"/>
                  </a:lnTo>
                  <a:lnTo>
                    <a:pt x="12713" y="574872"/>
                  </a:lnTo>
                  <a:lnTo>
                    <a:pt x="13310" y="567165"/>
                  </a:lnTo>
                  <a:lnTo>
                    <a:pt x="13393" y="563825"/>
                  </a:lnTo>
                  <a:lnTo>
                    <a:pt x="14598" y="558328"/>
                  </a:lnTo>
                  <a:lnTo>
                    <a:pt x="15414" y="553637"/>
                  </a:lnTo>
                  <a:lnTo>
                    <a:pt x="18158" y="539177"/>
                  </a:lnTo>
                  <a:lnTo>
                    <a:pt x="38516" y="425915"/>
                  </a:lnTo>
                  <a:lnTo>
                    <a:pt x="43327" y="398305"/>
                  </a:lnTo>
                  <a:lnTo>
                    <a:pt x="48188" y="368912"/>
                  </a:lnTo>
                  <a:lnTo>
                    <a:pt x="52004" y="345437"/>
                  </a:lnTo>
                  <a:lnTo>
                    <a:pt x="60357" y="294840"/>
                  </a:lnTo>
                  <a:lnTo>
                    <a:pt x="67511" y="247120"/>
                  </a:lnTo>
                  <a:lnTo>
                    <a:pt x="83502" y="126159"/>
                  </a:lnTo>
                  <a:lnTo>
                    <a:pt x="85684" y="109106"/>
                  </a:lnTo>
                  <a:lnTo>
                    <a:pt x="87651" y="94324"/>
                  </a:lnTo>
                  <a:lnTo>
                    <a:pt x="89627" y="80824"/>
                  </a:lnTo>
                  <a:lnTo>
                    <a:pt x="97904" y="27276"/>
                  </a:lnTo>
                  <a:lnTo>
                    <a:pt x="98198" y="27276"/>
                  </a:lnTo>
                  <a:lnTo>
                    <a:pt x="98200" y="27035"/>
                  </a:lnTo>
                  <a:lnTo>
                    <a:pt x="96679" y="27035"/>
                  </a:lnTo>
                  <a:lnTo>
                    <a:pt x="96323" y="26857"/>
                  </a:lnTo>
                  <a:close/>
                </a:path>
                <a:path w="160019" h="603884">
                  <a:moveTo>
                    <a:pt x="139143" y="3382"/>
                  </a:moveTo>
                  <a:lnTo>
                    <a:pt x="126938" y="3382"/>
                  </a:lnTo>
                  <a:lnTo>
                    <a:pt x="138458" y="6198"/>
                  </a:lnTo>
                  <a:lnTo>
                    <a:pt x="143768" y="9559"/>
                  </a:lnTo>
                  <a:lnTo>
                    <a:pt x="148416" y="14262"/>
                  </a:lnTo>
                  <a:lnTo>
                    <a:pt x="151943" y="20179"/>
                  </a:lnTo>
                  <a:lnTo>
                    <a:pt x="153728" y="26857"/>
                  </a:lnTo>
                  <a:lnTo>
                    <a:pt x="153740" y="34434"/>
                  </a:lnTo>
                  <a:lnTo>
                    <a:pt x="152436" y="42437"/>
                  </a:lnTo>
                  <a:lnTo>
                    <a:pt x="150559" y="50900"/>
                  </a:lnTo>
                  <a:lnTo>
                    <a:pt x="148792" y="59642"/>
                  </a:lnTo>
                  <a:lnTo>
                    <a:pt x="140990" y="97523"/>
                  </a:lnTo>
                  <a:lnTo>
                    <a:pt x="132395" y="139503"/>
                  </a:lnTo>
                  <a:lnTo>
                    <a:pt x="123895" y="185313"/>
                  </a:lnTo>
                  <a:lnTo>
                    <a:pt x="111821" y="260189"/>
                  </a:lnTo>
                  <a:lnTo>
                    <a:pt x="104388" y="313545"/>
                  </a:lnTo>
                  <a:lnTo>
                    <a:pt x="96710" y="368988"/>
                  </a:lnTo>
                  <a:lnTo>
                    <a:pt x="87986" y="425934"/>
                  </a:lnTo>
                  <a:lnTo>
                    <a:pt x="78197" y="483856"/>
                  </a:lnTo>
                  <a:lnTo>
                    <a:pt x="67371" y="542317"/>
                  </a:lnTo>
                  <a:lnTo>
                    <a:pt x="61057" y="572914"/>
                  </a:lnTo>
                  <a:lnTo>
                    <a:pt x="60429" y="576558"/>
                  </a:lnTo>
                  <a:lnTo>
                    <a:pt x="59368" y="577982"/>
                  </a:lnTo>
                  <a:lnTo>
                    <a:pt x="58460" y="579521"/>
                  </a:lnTo>
                  <a:lnTo>
                    <a:pt x="57706" y="581207"/>
                  </a:lnTo>
                  <a:lnTo>
                    <a:pt x="56146" y="582809"/>
                  </a:lnTo>
                  <a:lnTo>
                    <a:pt x="38335" y="592201"/>
                  </a:lnTo>
                  <a:lnTo>
                    <a:pt x="61454" y="592201"/>
                  </a:lnTo>
                  <a:lnTo>
                    <a:pt x="63790" y="588819"/>
                  </a:lnTo>
                  <a:lnTo>
                    <a:pt x="65654" y="586673"/>
                  </a:lnTo>
                  <a:lnTo>
                    <a:pt x="67025" y="583846"/>
                  </a:lnTo>
                  <a:lnTo>
                    <a:pt x="68229" y="580987"/>
                  </a:lnTo>
                  <a:lnTo>
                    <a:pt x="69570" y="577982"/>
                  </a:lnTo>
                  <a:lnTo>
                    <a:pt x="69507" y="576495"/>
                  </a:lnTo>
                  <a:lnTo>
                    <a:pt x="70449" y="573082"/>
                  </a:lnTo>
                  <a:lnTo>
                    <a:pt x="74642" y="543533"/>
                  </a:lnTo>
                  <a:lnTo>
                    <a:pt x="79025" y="514072"/>
                  </a:lnTo>
                  <a:lnTo>
                    <a:pt x="88292" y="455619"/>
                  </a:lnTo>
                  <a:lnTo>
                    <a:pt x="98431" y="398305"/>
                  </a:lnTo>
                  <a:lnTo>
                    <a:pt x="114594" y="315289"/>
                  </a:lnTo>
                  <a:lnTo>
                    <a:pt x="119962" y="288577"/>
                  </a:lnTo>
                  <a:lnTo>
                    <a:pt x="125057" y="262415"/>
                  </a:lnTo>
                  <a:lnTo>
                    <a:pt x="134056" y="211915"/>
                  </a:lnTo>
                  <a:lnTo>
                    <a:pt x="141845" y="164283"/>
                  </a:lnTo>
                  <a:lnTo>
                    <a:pt x="158059" y="43391"/>
                  </a:lnTo>
                  <a:lnTo>
                    <a:pt x="158677" y="37967"/>
                  </a:lnTo>
                  <a:lnTo>
                    <a:pt x="159714" y="31789"/>
                  </a:lnTo>
                  <a:lnTo>
                    <a:pt x="139431" y="3507"/>
                  </a:lnTo>
                  <a:lnTo>
                    <a:pt x="139143" y="3382"/>
                  </a:lnTo>
                  <a:close/>
                </a:path>
                <a:path w="160019" h="603884">
                  <a:moveTo>
                    <a:pt x="98198" y="27276"/>
                  </a:moveTo>
                  <a:lnTo>
                    <a:pt x="97904" y="27276"/>
                  </a:lnTo>
                  <a:lnTo>
                    <a:pt x="98197" y="27496"/>
                  </a:lnTo>
                  <a:lnTo>
                    <a:pt x="98198" y="27276"/>
                  </a:lnTo>
                  <a:close/>
                </a:path>
                <a:path w="160019" h="603884">
                  <a:moveTo>
                    <a:pt x="131358" y="0"/>
                  </a:moveTo>
                  <a:lnTo>
                    <a:pt x="122322" y="607"/>
                  </a:lnTo>
                  <a:lnTo>
                    <a:pt x="109558" y="5685"/>
                  </a:lnTo>
                  <a:lnTo>
                    <a:pt x="104700" y="9559"/>
                  </a:lnTo>
                  <a:lnTo>
                    <a:pt x="102071" y="13612"/>
                  </a:lnTo>
                  <a:lnTo>
                    <a:pt x="96428" y="21685"/>
                  </a:lnTo>
                  <a:lnTo>
                    <a:pt x="96679" y="27035"/>
                  </a:lnTo>
                  <a:lnTo>
                    <a:pt x="98200" y="27035"/>
                  </a:lnTo>
                  <a:lnTo>
                    <a:pt x="98229" y="21873"/>
                  </a:lnTo>
                  <a:lnTo>
                    <a:pt x="103527" y="14701"/>
                  </a:lnTo>
                  <a:lnTo>
                    <a:pt x="108751" y="9348"/>
                  </a:lnTo>
                  <a:lnTo>
                    <a:pt x="116795" y="5003"/>
                  </a:lnTo>
                  <a:lnTo>
                    <a:pt x="126938" y="3382"/>
                  </a:lnTo>
                  <a:lnTo>
                    <a:pt x="139143" y="3382"/>
                  </a:lnTo>
                  <a:lnTo>
                    <a:pt x="131358" y="0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3" name="object 633"/>
            <p:cNvPicPr/>
            <p:nvPr/>
          </p:nvPicPr>
          <p:blipFill>
            <a:blip r:embed="rId498" cstate="print"/>
            <a:stretch>
              <a:fillRect/>
            </a:stretch>
          </p:blipFill>
          <p:spPr>
            <a:xfrm>
              <a:off x="2066642" y="7195550"/>
              <a:ext cx="233999" cy="234861"/>
            </a:xfrm>
            <a:prstGeom prst="rect">
              <a:avLst/>
            </a:prstGeom>
          </p:spPr>
        </p:pic>
        <p:pic>
          <p:nvPicPr>
            <p:cNvPr id="634" name="object 634"/>
            <p:cNvPicPr/>
            <p:nvPr/>
          </p:nvPicPr>
          <p:blipFill>
            <a:blip r:embed="rId499" cstate="print"/>
            <a:stretch>
              <a:fillRect/>
            </a:stretch>
          </p:blipFill>
          <p:spPr>
            <a:xfrm>
              <a:off x="3367227" y="6275735"/>
              <a:ext cx="158623" cy="158592"/>
            </a:xfrm>
            <a:prstGeom prst="rect">
              <a:avLst/>
            </a:prstGeom>
          </p:spPr>
        </p:pic>
        <p:pic>
          <p:nvPicPr>
            <p:cNvPr id="635" name="object 635"/>
            <p:cNvPicPr/>
            <p:nvPr/>
          </p:nvPicPr>
          <p:blipFill>
            <a:blip r:embed="rId500" cstate="print"/>
            <a:stretch>
              <a:fillRect/>
            </a:stretch>
          </p:blipFill>
          <p:spPr>
            <a:xfrm>
              <a:off x="3423330" y="6297714"/>
              <a:ext cx="78290" cy="78290"/>
            </a:xfrm>
            <a:prstGeom prst="rect">
              <a:avLst/>
            </a:prstGeom>
          </p:spPr>
        </p:pic>
        <p:pic>
          <p:nvPicPr>
            <p:cNvPr id="636" name="object 636"/>
            <p:cNvPicPr/>
            <p:nvPr/>
          </p:nvPicPr>
          <p:blipFill>
            <a:blip r:embed="rId501" cstate="print"/>
            <a:stretch>
              <a:fillRect/>
            </a:stretch>
          </p:blipFill>
          <p:spPr>
            <a:xfrm>
              <a:off x="3362421" y="6267253"/>
              <a:ext cx="164179" cy="173890"/>
            </a:xfrm>
            <a:prstGeom prst="rect">
              <a:avLst/>
            </a:prstGeom>
          </p:spPr>
        </p:pic>
        <p:sp>
          <p:nvSpPr>
            <p:cNvPr id="637" name="object 637"/>
            <p:cNvSpPr/>
            <p:nvPr/>
          </p:nvSpPr>
          <p:spPr>
            <a:xfrm>
              <a:off x="2863161" y="6362542"/>
              <a:ext cx="558165" cy="260985"/>
            </a:xfrm>
            <a:custGeom>
              <a:avLst/>
              <a:gdLst/>
              <a:ahLst/>
              <a:cxnLst/>
              <a:rect l="l" t="t" r="r" b="b"/>
              <a:pathLst>
                <a:path w="558164" h="260984">
                  <a:moveTo>
                    <a:pt x="528599" y="0"/>
                  </a:moveTo>
                  <a:lnTo>
                    <a:pt x="18616" y="203295"/>
                  </a:lnTo>
                  <a:lnTo>
                    <a:pt x="0" y="230318"/>
                  </a:lnTo>
                  <a:lnTo>
                    <a:pt x="2156" y="241901"/>
                  </a:lnTo>
                  <a:lnTo>
                    <a:pt x="8646" y="251732"/>
                  </a:lnTo>
                  <a:lnTo>
                    <a:pt x="18074" y="258098"/>
                  </a:lnTo>
                  <a:lnTo>
                    <a:pt x="29202" y="260473"/>
                  </a:lnTo>
                  <a:lnTo>
                    <a:pt x="40793" y="258330"/>
                  </a:lnTo>
                  <a:lnTo>
                    <a:pt x="539239" y="57174"/>
                  </a:lnTo>
                  <a:lnTo>
                    <a:pt x="549078" y="50705"/>
                  </a:lnTo>
                  <a:lnTo>
                    <a:pt x="555443" y="41285"/>
                  </a:lnTo>
                  <a:lnTo>
                    <a:pt x="557810" y="30155"/>
                  </a:lnTo>
                  <a:lnTo>
                    <a:pt x="555657" y="18557"/>
                  </a:lnTo>
                  <a:lnTo>
                    <a:pt x="549157" y="8729"/>
                  </a:lnTo>
                  <a:lnTo>
                    <a:pt x="539728" y="2362"/>
                  </a:lnTo>
                  <a:lnTo>
                    <a:pt x="528599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2861916" y="6357633"/>
              <a:ext cx="565150" cy="266700"/>
            </a:xfrm>
            <a:custGeom>
              <a:avLst/>
              <a:gdLst/>
              <a:ahLst/>
              <a:cxnLst/>
              <a:rect l="l" t="t" r="r" b="b"/>
              <a:pathLst>
                <a:path w="565150" h="266700">
                  <a:moveTo>
                    <a:pt x="530562" y="0"/>
                  </a:moveTo>
                  <a:lnTo>
                    <a:pt x="527494" y="293"/>
                  </a:lnTo>
                  <a:lnTo>
                    <a:pt x="524447" y="753"/>
                  </a:lnTo>
                  <a:lnTo>
                    <a:pt x="521169" y="1183"/>
                  </a:lnTo>
                  <a:lnTo>
                    <a:pt x="519944" y="2010"/>
                  </a:lnTo>
                  <a:lnTo>
                    <a:pt x="516625" y="2984"/>
                  </a:lnTo>
                  <a:lnTo>
                    <a:pt x="462370" y="26302"/>
                  </a:lnTo>
                  <a:lnTo>
                    <a:pt x="408241" y="48773"/>
                  </a:lnTo>
                  <a:lnTo>
                    <a:pt x="328119" y="79988"/>
                  </a:lnTo>
                  <a:lnTo>
                    <a:pt x="226146" y="117806"/>
                  </a:lnTo>
                  <a:lnTo>
                    <a:pt x="156336" y="145402"/>
                  </a:lnTo>
                  <a:lnTo>
                    <a:pt x="134642" y="154405"/>
                  </a:lnTo>
                  <a:lnTo>
                    <a:pt x="113883" y="163366"/>
                  </a:lnTo>
                  <a:lnTo>
                    <a:pt x="19321" y="205595"/>
                  </a:lnTo>
                  <a:lnTo>
                    <a:pt x="13530" y="207941"/>
                  </a:lnTo>
                  <a:lnTo>
                    <a:pt x="9656" y="212098"/>
                  </a:lnTo>
                  <a:lnTo>
                    <a:pt x="4507" y="218404"/>
                  </a:lnTo>
                  <a:lnTo>
                    <a:pt x="1358" y="225419"/>
                  </a:lnTo>
                  <a:lnTo>
                    <a:pt x="0" y="232674"/>
                  </a:lnTo>
                  <a:lnTo>
                    <a:pt x="222" y="239699"/>
                  </a:lnTo>
                  <a:lnTo>
                    <a:pt x="28053" y="266033"/>
                  </a:lnTo>
                  <a:lnTo>
                    <a:pt x="33037" y="266306"/>
                  </a:lnTo>
                  <a:lnTo>
                    <a:pt x="36618" y="265667"/>
                  </a:lnTo>
                  <a:lnTo>
                    <a:pt x="40446" y="264620"/>
                  </a:lnTo>
                  <a:lnTo>
                    <a:pt x="32849" y="264620"/>
                  </a:lnTo>
                  <a:lnTo>
                    <a:pt x="28242" y="264243"/>
                  </a:lnTo>
                  <a:lnTo>
                    <a:pt x="21009" y="262608"/>
                  </a:lnTo>
                  <a:lnTo>
                    <a:pt x="13187" y="258058"/>
                  </a:lnTo>
                  <a:lnTo>
                    <a:pt x="6579" y="250326"/>
                  </a:lnTo>
                  <a:lnTo>
                    <a:pt x="3120" y="239563"/>
                  </a:lnTo>
                  <a:lnTo>
                    <a:pt x="3149" y="232674"/>
                  </a:lnTo>
                  <a:lnTo>
                    <a:pt x="34433" y="205787"/>
                  </a:lnTo>
                  <a:lnTo>
                    <a:pt x="118658" y="175240"/>
                  </a:lnTo>
                  <a:lnTo>
                    <a:pt x="161681" y="158662"/>
                  </a:lnTo>
                  <a:lnTo>
                    <a:pt x="231108" y="130095"/>
                  </a:lnTo>
                  <a:lnTo>
                    <a:pt x="330771" y="86514"/>
                  </a:lnTo>
                  <a:lnTo>
                    <a:pt x="410115" y="53380"/>
                  </a:lnTo>
                  <a:lnTo>
                    <a:pt x="464664" y="32026"/>
                  </a:lnTo>
                  <a:lnTo>
                    <a:pt x="519881" y="11182"/>
                  </a:lnTo>
                  <a:lnTo>
                    <a:pt x="521358" y="10994"/>
                  </a:lnTo>
                  <a:lnTo>
                    <a:pt x="524687" y="9664"/>
                  </a:lnTo>
                  <a:lnTo>
                    <a:pt x="528995" y="9664"/>
                  </a:lnTo>
                  <a:lnTo>
                    <a:pt x="530090" y="9528"/>
                  </a:lnTo>
                  <a:lnTo>
                    <a:pt x="554124" y="9528"/>
                  </a:lnTo>
                  <a:lnTo>
                    <a:pt x="533326" y="418"/>
                  </a:lnTo>
                  <a:lnTo>
                    <a:pt x="530562" y="0"/>
                  </a:lnTo>
                  <a:close/>
                </a:path>
                <a:path w="565150" h="266700">
                  <a:moveTo>
                    <a:pt x="41781" y="262295"/>
                  </a:moveTo>
                  <a:lnTo>
                    <a:pt x="40702" y="262850"/>
                  </a:lnTo>
                  <a:lnTo>
                    <a:pt x="36336" y="264012"/>
                  </a:lnTo>
                  <a:lnTo>
                    <a:pt x="32849" y="264620"/>
                  </a:lnTo>
                  <a:lnTo>
                    <a:pt x="40446" y="264620"/>
                  </a:lnTo>
                  <a:lnTo>
                    <a:pt x="41173" y="264421"/>
                  </a:lnTo>
                  <a:lnTo>
                    <a:pt x="42241" y="263803"/>
                  </a:lnTo>
                  <a:lnTo>
                    <a:pt x="42677" y="263803"/>
                  </a:lnTo>
                  <a:lnTo>
                    <a:pt x="46083" y="262484"/>
                  </a:lnTo>
                  <a:lnTo>
                    <a:pt x="41781" y="262484"/>
                  </a:lnTo>
                  <a:lnTo>
                    <a:pt x="41781" y="262295"/>
                  </a:lnTo>
                  <a:close/>
                </a:path>
                <a:path w="565150" h="266700">
                  <a:moveTo>
                    <a:pt x="42677" y="263803"/>
                  </a:moveTo>
                  <a:lnTo>
                    <a:pt x="42241" y="263803"/>
                  </a:lnTo>
                  <a:lnTo>
                    <a:pt x="42273" y="264086"/>
                  </a:lnTo>
                  <a:lnTo>
                    <a:pt x="42325" y="263939"/>
                  </a:lnTo>
                  <a:lnTo>
                    <a:pt x="42677" y="263803"/>
                  </a:lnTo>
                  <a:close/>
                </a:path>
                <a:path w="565150" h="266700">
                  <a:moveTo>
                    <a:pt x="554124" y="9528"/>
                  </a:moveTo>
                  <a:lnTo>
                    <a:pt x="530090" y="9528"/>
                  </a:lnTo>
                  <a:lnTo>
                    <a:pt x="532226" y="10031"/>
                  </a:lnTo>
                  <a:lnTo>
                    <a:pt x="536341" y="10429"/>
                  </a:lnTo>
                  <a:lnTo>
                    <a:pt x="540101" y="12397"/>
                  </a:lnTo>
                  <a:lnTo>
                    <a:pt x="543409" y="14659"/>
                  </a:lnTo>
                  <a:lnTo>
                    <a:pt x="546456" y="17266"/>
                  </a:lnTo>
                  <a:lnTo>
                    <a:pt x="549378" y="20208"/>
                  </a:lnTo>
                  <a:lnTo>
                    <a:pt x="550760" y="23999"/>
                  </a:lnTo>
                  <a:lnTo>
                    <a:pt x="551472" y="25350"/>
                  </a:lnTo>
                  <a:lnTo>
                    <a:pt x="551874" y="26774"/>
                  </a:lnTo>
                  <a:lnTo>
                    <a:pt x="552707" y="30020"/>
                  </a:lnTo>
                  <a:lnTo>
                    <a:pt x="553043" y="32026"/>
                  </a:lnTo>
                  <a:lnTo>
                    <a:pt x="552975" y="33056"/>
                  </a:lnTo>
                  <a:lnTo>
                    <a:pt x="552920" y="35946"/>
                  </a:lnTo>
                  <a:lnTo>
                    <a:pt x="552289" y="43181"/>
                  </a:lnTo>
                  <a:lnTo>
                    <a:pt x="548017" y="50752"/>
                  </a:lnTo>
                  <a:lnTo>
                    <a:pt x="541221" y="54260"/>
                  </a:lnTo>
                  <a:lnTo>
                    <a:pt x="538341" y="55977"/>
                  </a:lnTo>
                  <a:lnTo>
                    <a:pt x="533043" y="57746"/>
                  </a:lnTo>
                  <a:lnTo>
                    <a:pt x="528677" y="59495"/>
                  </a:lnTo>
                  <a:lnTo>
                    <a:pt x="515054" y="64668"/>
                  </a:lnTo>
                  <a:lnTo>
                    <a:pt x="383394" y="116290"/>
                  </a:lnTo>
                  <a:lnTo>
                    <a:pt x="287014" y="155575"/>
                  </a:lnTo>
                  <a:lnTo>
                    <a:pt x="222246" y="183230"/>
                  </a:lnTo>
                  <a:lnTo>
                    <a:pt x="104220" y="236137"/>
                  </a:lnTo>
                  <a:lnTo>
                    <a:pt x="41781" y="262484"/>
                  </a:lnTo>
                  <a:lnTo>
                    <a:pt x="46083" y="262484"/>
                  </a:lnTo>
                  <a:lnTo>
                    <a:pt x="92826" y="244379"/>
                  </a:lnTo>
                  <a:lnTo>
                    <a:pt x="105593" y="239563"/>
                  </a:lnTo>
                  <a:lnTo>
                    <a:pt x="227283" y="195679"/>
                  </a:lnTo>
                  <a:lnTo>
                    <a:pt x="270450" y="179495"/>
                  </a:lnTo>
                  <a:lnTo>
                    <a:pt x="389771" y="132102"/>
                  </a:lnTo>
                  <a:lnTo>
                    <a:pt x="520384" y="77892"/>
                  </a:lnTo>
                  <a:lnTo>
                    <a:pt x="538362" y="70123"/>
                  </a:lnTo>
                  <a:lnTo>
                    <a:pt x="542373" y="68856"/>
                  </a:lnTo>
                  <a:lnTo>
                    <a:pt x="564990" y="35946"/>
                  </a:lnTo>
                  <a:lnTo>
                    <a:pt x="564870" y="32026"/>
                  </a:lnTo>
                  <a:lnTo>
                    <a:pt x="564550" y="29287"/>
                  </a:lnTo>
                  <a:lnTo>
                    <a:pt x="563953" y="26774"/>
                  </a:lnTo>
                  <a:lnTo>
                    <a:pt x="562575" y="22658"/>
                  </a:lnTo>
                  <a:lnTo>
                    <a:pt x="562608" y="22397"/>
                  </a:lnTo>
                  <a:lnTo>
                    <a:pt x="561943" y="20941"/>
                  </a:lnTo>
                  <a:lnTo>
                    <a:pt x="560906" y="18994"/>
                  </a:lnTo>
                  <a:lnTo>
                    <a:pt x="558425" y="13674"/>
                  </a:lnTo>
                  <a:lnTo>
                    <a:pt x="554124" y="9528"/>
                  </a:lnTo>
                  <a:close/>
                </a:path>
                <a:path w="565150" h="266700">
                  <a:moveTo>
                    <a:pt x="562608" y="22397"/>
                  </a:moveTo>
                  <a:lnTo>
                    <a:pt x="562728" y="22658"/>
                  </a:lnTo>
                  <a:lnTo>
                    <a:pt x="562608" y="22397"/>
                  </a:lnTo>
                  <a:close/>
                </a:path>
                <a:path w="565150" h="266700">
                  <a:moveTo>
                    <a:pt x="528995" y="9664"/>
                  </a:moveTo>
                  <a:lnTo>
                    <a:pt x="524687" y="9664"/>
                  </a:lnTo>
                  <a:lnTo>
                    <a:pt x="526384" y="9821"/>
                  </a:lnTo>
                  <a:lnTo>
                    <a:pt x="528237" y="9758"/>
                  </a:lnTo>
                  <a:lnTo>
                    <a:pt x="528995" y="9664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9" name="object 639"/>
            <p:cNvPicPr/>
            <p:nvPr/>
          </p:nvPicPr>
          <p:blipFill>
            <a:blip r:embed="rId502" cstate="print"/>
            <a:stretch>
              <a:fillRect/>
            </a:stretch>
          </p:blipFill>
          <p:spPr>
            <a:xfrm>
              <a:off x="3077602" y="6368350"/>
              <a:ext cx="170554" cy="221427"/>
            </a:xfrm>
            <a:prstGeom prst="rect">
              <a:avLst/>
            </a:prstGeom>
          </p:spPr>
        </p:pic>
        <p:pic>
          <p:nvPicPr>
            <p:cNvPr id="640" name="object 640"/>
            <p:cNvPicPr/>
            <p:nvPr/>
          </p:nvPicPr>
          <p:blipFill>
            <a:blip r:embed="rId503" cstate="print"/>
            <a:stretch>
              <a:fillRect/>
            </a:stretch>
          </p:blipFill>
          <p:spPr>
            <a:xfrm>
              <a:off x="1565250" y="6061124"/>
              <a:ext cx="1633196" cy="1587323"/>
            </a:xfrm>
            <a:prstGeom prst="rect">
              <a:avLst/>
            </a:prstGeom>
          </p:spPr>
        </p:pic>
        <p:pic>
          <p:nvPicPr>
            <p:cNvPr id="641" name="object 641"/>
            <p:cNvPicPr/>
            <p:nvPr/>
          </p:nvPicPr>
          <p:blipFill>
            <a:blip r:embed="rId504" cstate="print"/>
            <a:stretch>
              <a:fillRect/>
            </a:stretch>
          </p:blipFill>
          <p:spPr>
            <a:xfrm>
              <a:off x="1731476" y="6061888"/>
              <a:ext cx="1259511" cy="1578580"/>
            </a:xfrm>
            <a:prstGeom prst="rect">
              <a:avLst/>
            </a:prstGeom>
          </p:spPr>
        </p:pic>
        <p:pic>
          <p:nvPicPr>
            <p:cNvPr id="642" name="object 642"/>
            <p:cNvPicPr/>
            <p:nvPr/>
          </p:nvPicPr>
          <p:blipFill>
            <a:blip r:embed="rId505" cstate="print"/>
            <a:stretch>
              <a:fillRect/>
            </a:stretch>
          </p:blipFill>
          <p:spPr>
            <a:xfrm>
              <a:off x="2347687" y="6076443"/>
              <a:ext cx="496278" cy="219836"/>
            </a:xfrm>
            <a:prstGeom prst="rect">
              <a:avLst/>
            </a:prstGeom>
          </p:spPr>
        </p:pic>
        <p:pic>
          <p:nvPicPr>
            <p:cNvPr id="643" name="object 643"/>
            <p:cNvPicPr/>
            <p:nvPr/>
          </p:nvPicPr>
          <p:blipFill>
            <a:blip r:embed="rId506" cstate="print"/>
            <a:stretch>
              <a:fillRect/>
            </a:stretch>
          </p:blipFill>
          <p:spPr>
            <a:xfrm>
              <a:off x="1730627" y="7511572"/>
              <a:ext cx="767589" cy="132823"/>
            </a:xfrm>
            <a:prstGeom prst="rect">
              <a:avLst/>
            </a:prstGeom>
          </p:spPr>
        </p:pic>
        <p:pic>
          <p:nvPicPr>
            <p:cNvPr id="644" name="object 644"/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2127746" y="6070286"/>
              <a:ext cx="207197" cy="562359"/>
            </a:xfrm>
            <a:prstGeom prst="rect">
              <a:avLst/>
            </a:prstGeom>
          </p:spPr>
        </p:pic>
        <p:pic>
          <p:nvPicPr>
            <p:cNvPr id="645" name="object 645"/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2165159" y="6792369"/>
              <a:ext cx="617258" cy="262128"/>
            </a:xfrm>
            <a:prstGeom prst="rect">
              <a:avLst/>
            </a:prstGeom>
          </p:spPr>
        </p:pic>
        <p:pic>
          <p:nvPicPr>
            <p:cNvPr id="646" name="object 646"/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2114940" y="6827258"/>
              <a:ext cx="486309" cy="816310"/>
            </a:xfrm>
            <a:prstGeom prst="rect">
              <a:avLst/>
            </a:prstGeom>
          </p:spPr>
        </p:pic>
        <p:pic>
          <p:nvPicPr>
            <p:cNvPr id="647" name="object 647"/>
            <p:cNvPicPr/>
            <p:nvPr/>
          </p:nvPicPr>
          <p:blipFill>
            <a:blip r:embed="rId510" cstate="print"/>
            <a:stretch>
              <a:fillRect/>
            </a:stretch>
          </p:blipFill>
          <p:spPr>
            <a:xfrm>
              <a:off x="1742889" y="6819750"/>
              <a:ext cx="317707" cy="631834"/>
            </a:xfrm>
            <a:prstGeom prst="rect">
              <a:avLst/>
            </a:prstGeom>
          </p:spPr>
        </p:pic>
        <p:pic>
          <p:nvPicPr>
            <p:cNvPr id="648" name="object 648"/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2341991" y="6073972"/>
              <a:ext cx="258243" cy="197742"/>
            </a:xfrm>
            <a:prstGeom prst="rect">
              <a:avLst/>
            </a:prstGeom>
          </p:spPr>
        </p:pic>
        <p:pic>
          <p:nvPicPr>
            <p:cNvPr id="649" name="object 649"/>
            <p:cNvPicPr/>
            <p:nvPr/>
          </p:nvPicPr>
          <p:blipFill>
            <a:blip r:embed="rId512" cstate="print"/>
            <a:stretch>
              <a:fillRect/>
            </a:stretch>
          </p:blipFill>
          <p:spPr>
            <a:xfrm>
              <a:off x="2186708" y="6439133"/>
              <a:ext cx="626221" cy="266735"/>
            </a:xfrm>
            <a:prstGeom prst="rect">
              <a:avLst/>
            </a:prstGeom>
          </p:spPr>
        </p:pic>
        <p:pic>
          <p:nvPicPr>
            <p:cNvPr id="650" name="object 650"/>
            <p:cNvPicPr/>
            <p:nvPr/>
          </p:nvPicPr>
          <p:blipFill>
            <a:blip r:embed="rId513" cstate="print"/>
            <a:stretch>
              <a:fillRect/>
            </a:stretch>
          </p:blipFill>
          <p:spPr>
            <a:xfrm>
              <a:off x="2959501" y="6984886"/>
              <a:ext cx="35726" cy="135241"/>
            </a:xfrm>
            <a:prstGeom prst="rect">
              <a:avLst/>
            </a:prstGeom>
          </p:spPr>
        </p:pic>
        <p:pic>
          <p:nvPicPr>
            <p:cNvPr id="651" name="object 651"/>
            <p:cNvPicPr/>
            <p:nvPr/>
          </p:nvPicPr>
          <p:blipFill>
            <a:blip r:embed="rId514" cstate="print"/>
            <a:stretch>
              <a:fillRect/>
            </a:stretch>
          </p:blipFill>
          <p:spPr>
            <a:xfrm>
              <a:off x="1580601" y="6581108"/>
              <a:ext cx="442373" cy="864308"/>
            </a:xfrm>
            <a:prstGeom prst="rect">
              <a:avLst/>
            </a:prstGeom>
          </p:spPr>
        </p:pic>
        <p:pic>
          <p:nvPicPr>
            <p:cNvPr id="652" name="object 652"/>
            <p:cNvPicPr/>
            <p:nvPr/>
          </p:nvPicPr>
          <p:blipFill>
            <a:blip r:embed="rId515" cstate="print"/>
            <a:stretch>
              <a:fillRect/>
            </a:stretch>
          </p:blipFill>
          <p:spPr>
            <a:xfrm>
              <a:off x="1573742" y="6578742"/>
              <a:ext cx="163010" cy="138027"/>
            </a:xfrm>
            <a:prstGeom prst="rect">
              <a:avLst/>
            </a:prstGeom>
          </p:spPr>
        </p:pic>
        <p:pic>
          <p:nvPicPr>
            <p:cNvPr id="653" name="object 653"/>
            <p:cNvPicPr/>
            <p:nvPr/>
          </p:nvPicPr>
          <p:blipFill>
            <a:blip r:embed="rId516" cstate="print"/>
            <a:stretch>
              <a:fillRect/>
            </a:stretch>
          </p:blipFill>
          <p:spPr>
            <a:xfrm>
              <a:off x="1572936" y="6718486"/>
              <a:ext cx="134414" cy="729558"/>
            </a:xfrm>
            <a:prstGeom prst="rect">
              <a:avLst/>
            </a:prstGeom>
          </p:spPr>
        </p:pic>
        <p:pic>
          <p:nvPicPr>
            <p:cNvPr id="654" name="object 654"/>
            <p:cNvPicPr/>
            <p:nvPr/>
          </p:nvPicPr>
          <p:blipFill>
            <a:blip r:embed="rId517" cstate="print"/>
            <a:stretch>
              <a:fillRect/>
            </a:stretch>
          </p:blipFill>
          <p:spPr>
            <a:xfrm>
              <a:off x="1572779" y="6716727"/>
              <a:ext cx="435819" cy="64584"/>
            </a:xfrm>
            <a:prstGeom prst="rect">
              <a:avLst/>
            </a:prstGeom>
          </p:spPr>
        </p:pic>
        <p:pic>
          <p:nvPicPr>
            <p:cNvPr id="655" name="object 655"/>
            <p:cNvPicPr/>
            <p:nvPr/>
          </p:nvPicPr>
          <p:blipFill>
            <a:blip r:embed="rId518" cstate="print"/>
            <a:stretch>
              <a:fillRect/>
            </a:stretch>
          </p:blipFill>
          <p:spPr>
            <a:xfrm>
              <a:off x="1860540" y="6109101"/>
              <a:ext cx="402532" cy="516989"/>
            </a:xfrm>
            <a:prstGeom prst="rect">
              <a:avLst/>
            </a:prstGeom>
          </p:spPr>
        </p:pic>
        <p:pic>
          <p:nvPicPr>
            <p:cNvPr id="656" name="object 656"/>
            <p:cNvPicPr/>
            <p:nvPr/>
          </p:nvPicPr>
          <p:blipFill>
            <a:blip r:embed="rId519" cstate="print"/>
            <a:stretch>
              <a:fillRect/>
            </a:stretch>
          </p:blipFill>
          <p:spPr>
            <a:xfrm>
              <a:off x="1859168" y="6106295"/>
              <a:ext cx="404647" cy="364522"/>
            </a:xfrm>
            <a:prstGeom prst="rect">
              <a:avLst/>
            </a:prstGeom>
          </p:spPr>
        </p:pic>
        <p:pic>
          <p:nvPicPr>
            <p:cNvPr id="657" name="object 657"/>
            <p:cNvPicPr/>
            <p:nvPr/>
          </p:nvPicPr>
          <p:blipFill>
            <a:blip r:embed="rId520" cstate="print"/>
            <a:stretch>
              <a:fillRect/>
            </a:stretch>
          </p:blipFill>
          <p:spPr>
            <a:xfrm>
              <a:off x="2123411" y="6592354"/>
              <a:ext cx="11947" cy="34815"/>
            </a:xfrm>
            <a:prstGeom prst="rect">
              <a:avLst/>
            </a:prstGeom>
          </p:spPr>
        </p:pic>
        <p:pic>
          <p:nvPicPr>
            <p:cNvPr id="658" name="object 658"/>
            <p:cNvPicPr/>
            <p:nvPr/>
          </p:nvPicPr>
          <p:blipFill>
            <a:blip r:embed="rId521" cstate="print"/>
            <a:stretch>
              <a:fillRect/>
            </a:stretch>
          </p:blipFill>
          <p:spPr>
            <a:xfrm>
              <a:off x="2889660" y="6319975"/>
              <a:ext cx="79180" cy="53715"/>
            </a:xfrm>
            <a:prstGeom prst="rect">
              <a:avLst/>
            </a:prstGeom>
          </p:spPr>
        </p:pic>
        <p:pic>
          <p:nvPicPr>
            <p:cNvPr id="659" name="object 659"/>
            <p:cNvPicPr/>
            <p:nvPr/>
          </p:nvPicPr>
          <p:blipFill>
            <a:blip r:embed="rId522" cstate="print"/>
            <a:stretch>
              <a:fillRect/>
            </a:stretch>
          </p:blipFill>
          <p:spPr>
            <a:xfrm>
              <a:off x="2601250" y="7426538"/>
              <a:ext cx="567249" cy="198726"/>
            </a:xfrm>
            <a:prstGeom prst="rect">
              <a:avLst/>
            </a:prstGeom>
          </p:spPr>
        </p:pic>
        <p:pic>
          <p:nvPicPr>
            <p:cNvPr id="660" name="object 660"/>
            <p:cNvPicPr/>
            <p:nvPr/>
          </p:nvPicPr>
          <p:blipFill>
            <a:blip r:embed="rId523" cstate="print"/>
            <a:stretch>
              <a:fillRect/>
            </a:stretch>
          </p:blipFill>
          <p:spPr>
            <a:xfrm>
              <a:off x="2562351" y="6226354"/>
              <a:ext cx="263741" cy="212778"/>
            </a:xfrm>
            <a:prstGeom prst="rect">
              <a:avLst/>
            </a:prstGeom>
          </p:spPr>
        </p:pic>
        <p:pic>
          <p:nvPicPr>
            <p:cNvPr id="661" name="object 661"/>
            <p:cNvPicPr/>
            <p:nvPr/>
          </p:nvPicPr>
          <p:blipFill>
            <a:blip r:embed="rId524" cstate="print"/>
            <a:stretch>
              <a:fillRect/>
            </a:stretch>
          </p:blipFill>
          <p:spPr>
            <a:xfrm>
              <a:off x="2870320" y="6348571"/>
              <a:ext cx="276902" cy="81746"/>
            </a:xfrm>
            <a:prstGeom prst="rect">
              <a:avLst/>
            </a:prstGeom>
          </p:spPr>
        </p:pic>
        <p:pic>
          <p:nvPicPr>
            <p:cNvPr id="662" name="object 662"/>
            <p:cNvPicPr/>
            <p:nvPr/>
          </p:nvPicPr>
          <p:blipFill>
            <a:blip r:embed="rId525" cstate="print"/>
            <a:stretch>
              <a:fillRect/>
            </a:stretch>
          </p:blipFill>
          <p:spPr>
            <a:xfrm>
              <a:off x="2530970" y="6431353"/>
              <a:ext cx="649509" cy="1206874"/>
            </a:xfrm>
            <a:prstGeom prst="rect">
              <a:avLst/>
            </a:prstGeom>
          </p:spPr>
        </p:pic>
        <p:pic>
          <p:nvPicPr>
            <p:cNvPr id="663" name="object 663"/>
            <p:cNvPicPr/>
            <p:nvPr/>
          </p:nvPicPr>
          <p:blipFill>
            <a:blip r:embed="rId526" cstate="print"/>
            <a:stretch>
              <a:fillRect/>
            </a:stretch>
          </p:blipFill>
          <p:spPr>
            <a:xfrm>
              <a:off x="2961229" y="6343544"/>
              <a:ext cx="206580" cy="87599"/>
            </a:xfrm>
            <a:prstGeom prst="rect">
              <a:avLst/>
            </a:prstGeom>
          </p:spPr>
        </p:pic>
        <p:pic>
          <p:nvPicPr>
            <p:cNvPr id="664" name="object 664"/>
            <p:cNvPicPr/>
            <p:nvPr/>
          </p:nvPicPr>
          <p:blipFill>
            <a:blip r:embed="rId527" cstate="print"/>
            <a:stretch>
              <a:fillRect/>
            </a:stretch>
          </p:blipFill>
          <p:spPr>
            <a:xfrm>
              <a:off x="3167160" y="6478828"/>
              <a:ext cx="21768" cy="657466"/>
            </a:xfrm>
            <a:prstGeom prst="rect">
              <a:avLst/>
            </a:prstGeom>
          </p:spPr>
        </p:pic>
        <p:pic>
          <p:nvPicPr>
            <p:cNvPr id="665" name="object 665"/>
            <p:cNvPicPr/>
            <p:nvPr/>
          </p:nvPicPr>
          <p:blipFill>
            <a:blip r:embed="rId528" cstate="print"/>
            <a:stretch>
              <a:fillRect/>
            </a:stretch>
          </p:blipFill>
          <p:spPr>
            <a:xfrm>
              <a:off x="2561157" y="7418800"/>
              <a:ext cx="607342" cy="215626"/>
            </a:xfrm>
            <a:prstGeom prst="rect">
              <a:avLst/>
            </a:prstGeom>
          </p:spPr>
        </p:pic>
        <p:pic>
          <p:nvPicPr>
            <p:cNvPr id="666" name="object 666"/>
            <p:cNvPicPr/>
            <p:nvPr/>
          </p:nvPicPr>
          <p:blipFill>
            <a:blip r:embed="rId529" cstate="print"/>
            <a:stretch>
              <a:fillRect/>
            </a:stretch>
          </p:blipFill>
          <p:spPr>
            <a:xfrm>
              <a:off x="2700336" y="7029189"/>
              <a:ext cx="284661" cy="120603"/>
            </a:xfrm>
            <a:prstGeom prst="rect">
              <a:avLst/>
            </a:prstGeom>
          </p:spPr>
        </p:pic>
        <p:pic>
          <p:nvPicPr>
            <p:cNvPr id="667" name="object 667"/>
            <p:cNvPicPr/>
            <p:nvPr/>
          </p:nvPicPr>
          <p:blipFill>
            <a:blip r:embed="rId530" cstate="print"/>
            <a:stretch>
              <a:fillRect/>
            </a:stretch>
          </p:blipFill>
          <p:spPr>
            <a:xfrm>
              <a:off x="2514216" y="6202303"/>
              <a:ext cx="320011" cy="241071"/>
            </a:xfrm>
            <a:prstGeom prst="rect">
              <a:avLst/>
            </a:prstGeom>
          </p:spPr>
        </p:pic>
        <p:pic>
          <p:nvPicPr>
            <p:cNvPr id="668" name="object 668"/>
            <p:cNvPicPr/>
            <p:nvPr/>
          </p:nvPicPr>
          <p:blipFill>
            <a:blip r:embed="rId531" cstate="print"/>
            <a:stretch>
              <a:fillRect/>
            </a:stretch>
          </p:blipFill>
          <p:spPr>
            <a:xfrm>
              <a:off x="2530687" y="6417940"/>
              <a:ext cx="659037" cy="1213261"/>
            </a:xfrm>
            <a:prstGeom prst="rect">
              <a:avLst/>
            </a:prstGeom>
          </p:spPr>
        </p:pic>
        <p:pic>
          <p:nvPicPr>
            <p:cNvPr id="669" name="object 669"/>
            <p:cNvPicPr/>
            <p:nvPr/>
          </p:nvPicPr>
          <p:blipFill>
            <a:blip r:embed="rId532" cstate="print"/>
            <a:stretch>
              <a:fillRect/>
            </a:stretch>
          </p:blipFill>
          <p:spPr>
            <a:xfrm>
              <a:off x="3017269" y="7179195"/>
              <a:ext cx="156497" cy="247343"/>
            </a:xfrm>
            <a:prstGeom prst="rect">
              <a:avLst/>
            </a:prstGeom>
          </p:spPr>
        </p:pic>
        <p:pic>
          <p:nvPicPr>
            <p:cNvPr id="670" name="object 670"/>
            <p:cNvPicPr/>
            <p:nvPr/>
          </p:nvPicPr>
          <p:blipFill>
            <a:blip r:embed="rId533" cstate="print"/>
            <a:stretch>
              <a:fillRect/>
            </a:stretch>
          </p:blipFill>
          <p:spPr>
            <a:xfrm>
              <a:off x="1812709" y="6860032"/>
              <a:ext cx="702879" cy="779536"/>
            </a:xfrm>
            <a:prstGeom prst="rect">
              <a:avLst/>
            </a:prstGeom>
          </p:spPr>
        </p:pic>
        <p:pic>
          <p:nvPicPr>
            <p:cNvPr id="671" name="object 671"/>
            <p:cNvPicPr/>
            <p:nvPr/>
          </p:nvPicPr>
          <p:blipFill>
            <a:blip r:embed="rId534" cstate="print"/>
            <a:stretch>
              <a:fillRect/>
            </a:stretch>
          </p:blipFill>
          <p:spPr>
            <a:xfrm>
              <a:off x="2126050" y="6843069"/>
              <a:ext cx="388972" cy="788866"/>
            </a:xfrm>
            <a:prstGeom prst="rect">
              <a:avLst/>
            </a:prstGeom>
          </p:spPr>
        </p:pic>
        <p:pic>
          <p:nvPicPr>
            <p:cNvPr id="672" name="object 672"/>
            <p:cNvPicPr/>
            <p:nvPr/>
          </p:nvPicPr>
          <p:blipFill>
            <a:blip r:embed="rId535" cstate="print"/>
            <a:stretch>
              <a:fillRect/>
            </a:stretch>
          </p:blipFill>
          <p:spPr>
            <a:xfrm>
              <a:off x="2906347" y="7053072"/>
              <a:ext cx="188406" cy="198852"/>
            </a:xfrm>
            <a:prstGeom prst="rect">
              <a:avLst/>
            </a:prstGeom>
          </p:spPr>
        </p:pic>
        <p:sp>
          <p:nvSpPr>
            <p:cNvPr id="673" name="object 673"/>
            <p:cNvSpPr/>
            <p:nvPr/>
          </p:nvSpPr>
          <p:spPr>
            <a:xfrm>
              <a:off x="2986451" y="7115534"/>
              <a:ext cx="450215" cy="130175"/>
            </a:xfrm>
            <a:custGeom>
              <a:avLst/>
              <a:gdLst/>
              <a:ahLst/>
              <a:cxnLst/>
              <a:rect l="l" t="t" r="r" b="b"/>
              <a:pathLst>
                <a:path w="450214" h="130175">
                  <a:moveTo>
                    <a:pt x="27793" y="0"/>
                  </a:moveTo>
                  <a:lnTo>
                    <a:pt x="0" y="38419"/>
                  </a:lnTo>
                  <a:lnTo>
                    <a:pt x="3135" y="48850"/>
                  </a:lnTo>
                  <a:lnTo>
                    <a:pt x="9123" y="56546"/>
                  </a:lnTo>
                  <a:lnTo>
                    <a:pt x="17406" y="60417"/>
                  </a:lnTo>
                  <a:lnTo>
                    <a:pt x="422095" y="130037"/>
                  </a:lnTo>
                  <a:lnTo>
                    <a:pt x="431199" y="129139"/>
                  </a:lnTo>
                  <a:lnTo>
                    <a:pt x="439416" y="123869"/>
                  </a:lnTo>
                  <a:lnTo>
                    <a:pt x="445855" y="115079"/>
                  </a:lnTo>
                  <a:lnTo>
                    <a:pt x="449623" y="103619"/>
                  </a:lnTo>
                  <a:lnTo>
                    <a:pt x="449903" y="91561"/>
                  </a:lnTo>
                  <a:lnTo>
                    <a:pt x="446767" y="81136"/>
                  </a:lnTo>
                  <a:lnTo>
                    <a:pt x="440776" y="73440"/>
                  </a:lnTo>
                  <a:lnTo>
                    <a:pt x="432492" y="69568"/>
                  </a:lnTo>
                  <a:lnTo>
                    <a:pt x="27793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2985079" y="7112266"/>
              <a:ext cx="457834" cy="140970"/>
            </a:xfrm>
            <a:custGeom>
              <a:avLst/>
              <a:gdLst/>
              <a:ahLst/>
              <a:cxnLst/>
              <a:rect l="l" t="t" r="r" b="b"/>
              <a:pathLst>
                <a:path w="457835" h="140970">
                  <a:moveTo>
                    <a:pt x="25837" y="64134"/>
                  </a:moveTo>
                  <a:lnTo>
                    <a:pt x="18710" y="64134"/>
                  </a:lnTo>
                  <a:lnTo>
                    <a:pt x="18542" y="64469"/>
                  </a:lnTo>
                  <a:lnTo>
                    <a:pt x="29581" y="66437"/>
                  </a:lnTo>
                  <a:lnTo>
                    <a:pt x="70888" y="74544"/>
                  </a:lnTo>
                  <a:lnTo>
                    <a:pt x="153340" y="92999"/>
                  </a:lnTo>
                  <a:lnTo>
                    <a:pt x="169983" y="96583"/>
                  </a:lnTo>
                  <a:lnTo>
                    <a:pt x="243513" y="110988"/>
                  </a:lnTo>
                  <a:lnTo>
                    <a:pt x="283797" y="118069"/>
                  </a:lnTo>
                  <a:lnTo>
                    <a:pt x="414237" y="138980"/>
                  </a:lnTo>
                  <a:lnTo>
                    <a:pt x="418363" y="139398"/>
                  </a:lnTo>
                  <a:lnTo>
                    <a:pt x="420771" y="140372"/>
                  </a:lnTo>
                  <a:lnTo>
                    <a:pt x="448579" y="127713"/>
                  </a:lnTo>
                  <a:lnTo>
                    <a:pt x="428698" y="127713"/>
                  </a:lnTo>
                  <a:lnTo>
                    <a:pt x="425347" y="126488"/>
                  </a:lnTo>
                  <a:lnTo>
                    <a:pt x="286731" y="100968"/>
                  </a:lnTo>
                  <a:lnTo>
                    <a:pt x="246403" y="94201"/>
                  </a:lnTo>
                  <a:lnTo>
                    <a:pt x="208139" y="88250"/>
                  </a:lnTo>
                  <a:lnTo>
                    <a:pt x="155400" y="81013"/>
                  </a:lnTo>
                  <a:lnTo>
                    <a:pt x="71537" y="70866"/>
                  </a:lnTo>
                  <a:lnTo>
                    <a:pt x="35597" y="65733"/>
                  </a:lnTo>
                  <a:lnTo>
                    <a:pt x="28133" y="64532"/>
                  </a:lnTo>
                  <a:lnTo>
                    <a:pt x="25837" y="64134"/>
                  </a:lnTo>
                  <a:close/>
                </a:path>
                <a:path w="457835" h="140970">
                  <a:moveTo>
                    <a:pt x="79854" y="6326"/>
                  </a:moveTo>
                  <a:lnTo>
                    <a:pt x="23258" y="6326"/>
                  </a:lnTo>
                  <a:lnTo>
                    <a:pt x="35662" y="7957"/>
                  </a:lnTo>
                  <a:lnTo>
                    <a:pt x="97545" y="21570"/>
                  </a:lnTo>
                  <a:lnTo>
                    <a:pt x="171260" y="34941"/>
                  </a:lnTo>
                  <a:lnTo>
                    <a:pt x="275847" y="49251"/>
                  </a:lnTo>
                  <a:lnTo>
                    <a:pt x="297866" y="52409"/>
                  </a:lnTo>
                  <a:lnTo>
                    <a:pt x="342512" y="59673"/>
                  </a:lnTo>
                  <a:lnTo>
                    <a:pt x="387697" y="68064"/>
                  </a:lnTo>
                  <a:lnTo>
                    <a:pt x="433127" y="77233"/>
                  </a:lnTo>
                  <a:lnTo>
                    <a:pt x="445893" y="99751"/>
                  </a:lnTo>
                  <a:lnTo>
                    <a:pt x="444069" y="109577"/>
                  </a:lnTo>
                  <a:lnTo>
                    <a:pt x="442132" y="115797"/>
                  </a:lnTo>
                  <a:lnTo>
                    <a:pt x="438477" y="121116"/>
                  </a:lnTo>
                  <a:lnTo>
                    <a:pt x="433671" y="124331"/>
                  </a:lnTo>
                  <a:lnTo>
                    <a:pt x="428698" y="127713"/>
                  </a:lnTo>
                  <a:lnTo>
                    <a:pt x="448579" y="127713"/>
                  </a:lnTo>
                  <a:lnTo>
                    <a:pt x="450652" y="124963"/>
                  </a:lnTo>
                  <a:lnTo>
                    <a:pt x="453784" y="118862"/>
                  </a:lnTo>
                  <a:lnTo>
                    <a:pt x="455901" y="112509"/>
                  </a:lnTo>
                  <a:lnTo>
                    <a:pt x="457016" y="106157"/>
                  </a:lnTo>
                  <a:lnTo>
                    <a:pt x="457248" y="99579"/>
                  </a:lnTo>
                  <a:lnTo>
                    <a:pt x="456500" y="92971"/>
                  </a:lnTo>
                  <a:lnTo>
                    <a:pt x="454676" y="86531"/>
                  </a:lnTo>
                  <a:lnTo>
                    <a:pt x="453011" y="82405"/>
                  </a:lnTo>
                  <a:lnTo>
                    <a:pt x="450812" y="78269"/>
                  </a:lnTo>
                  <a:lnTo>
                    <a:pt x="447294" y="75023"/>
                  </a:lnTo>
                  <a:lnTo>
                    <a:pt x="445828" y="73296"/>
                  </a:lnTo>
                  <a:lnTo>
                    <a:pt x="443545" y="71830"/>
                  </a:lnTo>
                  <a:lnTo>
                    <a:pt x="438988" y="69463"/>
                  </a:lnTo>
                  <a:lnTo>
                    <a:pt x="437807" y="69463"/>
                  </a:lnTo>
                  <a:lnTo>
                    <a:pt x="434614" y="68458"/>
                  </a:lnTo>
                  <a:lnTo>
                    <a:pt x="388758" y="61933"/>
                  </a:lnTo>
                  <a:lnTo>
                    <a:pt x="343381" y="54710"/>
                  </a:lnTo>
                  <a:lnTo>
                    <a:pt x="298853" y="46646"/>
                  </a:lnTo>
                  <a:lnTo>
                    <a:pt x="213673" y="28857"/>
                  </a:lnTo>
                  <a:lnTo>
                    <a:pt x="193490" y="24676"/>
                  </a:lnTo>
                  <a:lnTo>
                    <a:pt x="173658" y="20837"/>
                  </a:lnTo>
                  <a:lnTo>
                    <a:pt x="135534" y="14201"/>
                  </a:lnTo>
                  <a:lnTo>
                    <a:pt x="117327" y="11321"/>
                  </a:lnTo>
                  <a:lnTo>
                    <a:pt x="99734" y="8806"/>
                  </a:lnTo>
                  <a:lnTo>
                    <a:pt x="79854" y="6326"/>
                  </a:lnTo>
                  <a:close/>
                </a:path>
                <a:path w="457835" h="140970">
                  <a:moveTo>
                    <a:pt x="438383" y="69149"/>
                  </a:moveTo>
                  <a:lnTo>
                    <a:pt x="437807" y="69463"/>
                  </a:lnTo>
                  <a:lnTo>
                    <a:pt x="438988" y="69463"/>
                  </a:lnTo>
                  <a:lnTo>
                    <a:pt x="438383" y="69149"/>
                  </a:lnTo>
                  <a:close/>
                </a:path>
                <a:path w="457835" h="140970">
                  <a:moveTo>
                    <a:pt x="23956" y="0"/>
                  </a:moveTo>
                  <a:lnTo>
                    <a:pt x="22186" y="670"/>
                  </a:lnTo>
                  <a:lnTo>
                    <a:pt x="17066" y="1759"/>
                  </a:lnTo>
                  <a:lnTo>
                    <a:pt x="13370" y="4910"/>
                  </a:lnTo>
                  <a:lnTo>
                    <a:pt x="0" y="38827"/>
                  </a:lnTo>
                  <a:lnTo>
                    <a:pt x="1606" y="47354"/>
                  </a:lnTo>
                  <a:lnTo>
                    <a:pt x="4634" y="54193"/>
                  </a:lnTo>
                  <a:lnTo>
                    <a:pt x="8543" y="59097"/>
                  </a:lnTo>
                  <a:lnTo>
                    <a:pt x="14333" y="64416"/>
                  </a:lnTo>
                  <a:lnTo>
                    <a:pt x="18710" y="64134"/>
                  </a:lnTo>
                  <a:lnTo>
                    <a:pt x="25837" y="64134"/>
                  </a:lnTo>
                  <a:lnTo>
                    <a:pt x="18888" y="62930"/>
                  </a:lnTo>
                  <a:lnTo>
                    <a:pt x="19202" y="62647"/>
                  </a:lnTo>
                  <a:lnTo>
                    <a:pt x="14647" y="62605"/>
                  </a:lnTo>
                  <a:lnTo>
                    <a:pt x="9778" y="57820"/>
                  </a:lnTo>
                  <a:lnTo>
                    <a:pt x="7108" y="55579"/>
                  </a:lnTo>
                  <a:lnTo>
                    <a:pt x="5161" y="51516"/>
                  </a:lnTo>
                  <a:lnTo>
                    <a:pt x="3464" y="46783"/>
                  </a:lnTo>
                  <a:lnTo>
                    <a:pt x="2114" y="41862"/>
                  </a:lnTo>
                  <a:lnTo>
                    <a:pt x="1946" y="35789"/>
                  </a:lnTo>
                  <a:lnTo>
                    <a:pt x="3150" y="29538"/>
                  </a:lnTo>
                  <a:lnTo>
                    <a:pt x="6543" y="19778"/>
                  </a:lnTo>
                  <a:lnTo>
                    <a:pt x="13399" y="11154"/>
                  </a:lnTo>
                  <a:lnTo>
                    <a:pt x="23258" y="6326"/>
                  </a:lnTo>
                  <a:lnTo>
                    <a:pt x="79854" y="6326"/>
                  </a:lnTo>
                  <a:lnTo>
                    <a:pt x="36856" y="963"/>
                  </a:lnTo>
                  <a:lnTo>
                    <a:pt x="34511" y="732"/>
                  </a:lnTo>
                  <a:lnTo>
                    <a:pt x="32207" y="418"/>
                  </a:lnTo>
                  <a:lnTo>
                    <a:pt x="30042" y="157"/>
                  </a:lnTo>
                  <a:lnTo>
                    <a:pt x="29307" y="157"/>
                  </a:lnTo>
                  <a:lnTo>
                    <a:pt x="23956" y="0"/>
                  </a:lnTo>
                  <a:close/>
                </a:path>
                <a:path w="457835" h="140970">
                  <a:moveTo>
                    <a:pt x="29956" y="146"/>
                  </a:moveTo>
                  <a:lnTo>
                    <a:pt x="29307" y="157"/>
                  </a:lnTo>
                  <a:lnTo>
                    <a:pt x="30042" y="157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5" name="object 675"/>
            <p:cNvPicPr/>
            <p:nvPr/>
          </p:nvPicPr>
          <p:blipFill>
            <a:blip r:embed="rId536" cstate="print"/>
            <a:stretch>
              <a:fillRect/>
            </a:stretch>
          </p:blipFill>
          <p:spPr>
            <a:xfrm>
              <a:off x="3366488" y="7122045"/>
              <a:ext cx="182607" cy="183052"/>
            </a:xfrm>
            <a:prstGeom prst="rect">
              <a:avLst/>
            </a:prstGeom>
          </p:spPr>
        </p:pic>
        <p:pic>
          <p:nvPicPr>
            <p:cNvPr id="676" name="object 676"/>
            <p:cNvPicPr/>
            <p:nvPr/>
          </p:nvPicPr>
          <p:blipFill>
            <a:blip r:embed="rId537" cstate="print"/>
            <a:stretch>
              <a:fillRect/>
            </a:stretch>
          </p:blipFill>
          <p:spPr>
            <a:xfrm>
              <a:off x="3506626" y="7161781"/>
              <a:ext cx="20491" cy="37083"/>
            </a:xfrm>
            <a:prstGeom prst="rect">
              <a:avLst/>
            </a:prstGeom>
          </p:spPr>
        </p:pic>
        <p:pic>
          <p:nvPicPr>
            <p:cNvPr id="677" name="object 677"/>
            <p:cNvPicPr/>
            <p:nvPr/>
          </p:nvPicPr>
          <p:blipFill>
            <a:blip r:embed="rId538" cstate="print"/>
            <a:stretch>
              <a:fillRect/>
            </a:stretch>
          </p:blipFill>
          <p:spPr>
            <a:xfrm>
              <a:off x="3436785" y="7190610"/>
              <a:ext cx="890" cy="5714"/>
            </a:xfrm>
            <a:prstGeom prst="rect">
              <a:avLst/>
            </a:prstGeom>
          </p:spPr>
        </p:pic>
        <p:pic>
          <p:nvPicPr>
            <p:cNvPr id="678" name="object 678"/>
            <p:cNvPicPr/>
            <p:nvPr/>
          </p:nvPicPr>
          <p:blipFill>
            <a:blip r:embed="rId539" cstate="print"/>
            <a:stretch>
              <a:fillRect/>
            </a:stretch>
          </p:blipFill>
          <p:spPr>
            <a:xfrm>
              <a:off x="3436795" y="7154358"/>
              <a:ext cx="90321" cy="90374"/>
            </a:xfrm>
            <a:prstGeom prst="rect">
              <a:avLst/>
            </a:prstGeom>
          </p:spPr>
        </p:pic>
        <p:pic>
          <p:nvPicPr>
            <p:cNvPr id="679" name="object 679"/>
            <p:cNvPicPr/>
            <p:nvPr/>
          </p:nvPicPr>
          <p:blipFill>
            <a:blip r:embed="rId540" cstate="print"/>
            <a:stretch>
              <a:fillRect/>
            </a:stretch>
          </p:blipFill>
          <p:spPr>
            <a:xfrm>
              <a:off x="3363273" y="7112641"/>
              <a:ext cx="188367" cy="200306"/>
            </a:xfrm>
            <a:prstGeom prst="rect">
              <a:avLst/>
            </a:prstGeom>
          </p:spPr>
        </p:pic>
        <p:pic>
          <p:nvPicPr>
            <p:cNvPr id="680" name="object 680"/>
            <p:cNvPicPr/>
            <p:nvPr/>
          </p:nvPicPr>
          <p:blipFill>
            <a:blip r:embed="rId541" cstate="print"/>
            <a:stretch>
              <a:fillRect/>
            </a:stretch>
          </p:blipFill>
          <p:spPr>
            <a:xfrm>
              <a:off x="2735236" y="6315902"/>
              <a:ext cx="188488" cy="198863"/>
            </a:xfrm>
            <a:prstGeom prst="rect">
              <a:avLst/>
            </a:prstGeom>
          </p:spPr>
        </p:pic>
        <p:sp>
          <p:nvSpPr>
            <p:cNvPr id="681" name="object 681"/>
            <p:cNvSpPr/>
            <p:nvPr/>
          </p:nvSpPr>
          <p:spPr>
            <a:xfrm>
              <a:off x="2816633" y="5989269"/>
              <a:ext cx="192405" cy="436245"/>
            </a:xfrm>
            <a:custGeom>
              <a:avLst/>
              <a:gdLst/>
              <a:ahLst/>
              <a:cxnLst/>
              <a:rect l="l" t="t" r="r" b="b"/>
              <a:pathLst>
                <a:path w="192405" h="436245">
                  <a:moveTo>
                    <a:pt x="158081" y="0"/>
                  </a:moveTo>
                  <a:lnTo>
                    <a:pt x="585" y="402180"/>
                  </a:lnTo>
                  <a:lnTo>
                    <a:pt x="0" y="411300"/>
                  </a:lnTo>
                  <a:lnTo>
                    <a:pt x="3875" y="420249"/>
                  </a:lnTo>
                  <a:lnTo>
                    <a:pt x="11516" y="428015"/>
                  </a:lnTo>
                  <a:lnTo>
                    <a:pt x="22228" y="433583"/>
                  </a:lnTo>
                  <a:lnTo>
                    <a:pt x="34111" y="435754"/>
                  </a:lnTo>
                  <a:lnTo>
                    <a:pt x="44916" y="434314"/>
                  </a:lnTo>
                  <a:lnTo>
                    <a:pt x="53471" y="429629"/>
                  </a:lnTo>
                  <a:lnTo>
                    <a:pt x="58604" y="422065"/>
                  </a:lnTo>
                  <a:lnTo>
                    <a:pt x="191605" y="33574"/>
                  </a:lnTo>
                  <a:lnTo>
                    <a:pt x="192190" y="24440"/>
                  </a:lnTo>
                  <a:lnTo>
                    <a:pt x="188307" y="15501"/>
                  </a:lnTo>
                  <a:lnTo>
                    <a:pt x="180662" y="7755"/>
                  </a:lnTo>
                  <a:lnTo>
                    <a:pt x="169962" y="2203"/>
                  </a:lnTo>
                  <a:lnTo>
                    <a:pt x="158081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2813030" y="5983813"/>
              <a:ext cx="203835" cy="442595"/>
            </a:xfrm>
            <a:custGeom>
              <a:avLst/>
              <a:gdLst/>
              <a:ahLst/>
              <a:cxnLst/>
              <a:rect l="l" t="t" r="r" b="b"/>
              <a:pathLst>
                <a:path w="203835" h="442595">
                  <a:moveTo>
                    <a:pt x="160690" y="0"/>
                  </a:moveTo>
                  <a:lnTo>
                    <a:pt x="154068" y="769"/>
                  </a:lnTo>
                  <a:lnTo>
                    <a:pt x="149702" y="1837"/>
                  </a:lnTo>
                  <a:lnTo>
                    <a:pt x="145252" y="3251"/>
                  </a:lnTo>
                  <a:lnTo>
                    <a:pt x="141472" y="6235"/>
                  </a:lnTo>
                  <a:lnTo>
                    <a:pt x="139597" y="7408"/>
                  </a:lnTo>
                  <a:lnTo>
                    <a:pt x="137744" y="9418"/>
                  </a:lnTo>
                  <a:lnTo>
                    <a:pt x="136121" y="11638"/>
                  </a:lnTo>
                  <a:lnTo>
                    <a:pt x="134236" y="14099"/>
                  </a:lnTo>
                  <a:lnTo>
                    <a:pt x="134367" y="14916"/>
                  </a:lnTo>
                  <a:lnTo>
                    <a:pt x="132980" y="17690"/>
                  </a:lnTo>
                  <a:lnTo>
                    <a:pt x="126197" y="39885"/>
                  </a:lnTo>
                  <a:lnTo>
                    <a:pt x="112147" y="83878"/>
                  </a:lnTo>
                  <a:lnTo>
                    <a:pt x="97519" y="127125"/>
                  </a:lnTo>
                  <a:lnTo>
                    <a:pt x="82099" y="169147"/>
                  </a:lnTo>
                  <a:lnTo>
                    <a:pt x="65151" y="213140"/>
                  </a:lnTo>
                  <a:lnTo>
                    <a:pt x="58826" y="229485"/>
                  </a:lnTo>
                  <a:lnTo>
                    <a:pt x="51459" y="248827"/>
                  </a:lnTo>
                  <a:lnTo>
                    <a:pt x="38021" y="286334"/>
                  </a:lnTo>
                  <a:lnTo>
                    <a:pt x="20899" y="338874"/>
                  </a:lnTo>
                  <a:lnTo>
                    <a:pt x="3183" y="399647"/>
                  </a:lnTo>
                  <a:lnTo>
                    <a:pt x="1874" y="404213"/>
                  </a:lnTo>
                  <a:lnTo>
                    <a:pt x="1204" y="406401"/>
                  </a:lnTo>
                  <a:lnTo>
                    <a:pt x="869" y="408935"/>
                  </a:lnTo>
                  <a:lnTo>
                    <a:pt x="0" y="411626"/>
                  </a:lnTo>
                  <a:lnTo>
                    <a:pt x="544" y="414170"/>
                  </a:lnTo>
                  <a:lnTo>
                    <a:pt x="34647" y="442100"/>
                  </a:lnTo>
                  <a:lnTo>
                    <a:pt x="43328" y="441880"/>
                  </a:lnTo>
                  <a:lnTo>
                    <a:pt x="48599" y="440494"/>
                  </a:lnTo>
                  <a:lnTo>
                    <a:pt x="38019" y="440494"/>
                  </a:lnTo>
                  <a:lnTo>
                    <a:pt x="31957" y="439698"/>
                  </a:lnTo>
                  <a:lnTo>
                    <a:pt x="25988" y="437510"/>
                  </a:lnTo>
                  <a:lnTo>
                    <a:pt x="16901" y="432602"/>
                  </a:lnTo>
                  <a:lnTo>
                    <a:pt x="9481" y="424462"/>
                  </a:lnTo>
                  <a:lnTo>
                    <a:pt x="6278" y="413964"/>
                  </a:lnTo>
                  <a:lnTo>
                    <a:pt x="9842" y="401982"/>
                  </a:lnTo>
                  <a:lnTo>
                    <a:pt x="33119" y="343042"/>
                  </a:lnTo>
                  <a:lnTo>
                    <a:pt x="39366" y="326428"/>
                  </a:lnTo>
                  <a:lnTo>
                    <a:pt x="58029" y="272395"/>
                  </a:lnTo>
                  <a:lnTo>
                    <a:pt x="70204" y="233355"/>
                  </a:lnTo>
                  <a:lnTo>
                    <a:pt x="76273" y="213076"/>
                  </a:lnTo>
                  <a:lnTo>
                    <a:pt x="88792" y="171436"/>
                  </a:lnTo>
                  <a:lnTo>
                    <a:pt x="102457" y="128535"/>
                  </a:lnTo>
                  <a:lnTo>
                    <a:pt x="117309" y="85661"/>
                  </a:lnTo>
                  <a:lnTo>
                    <a:pt x="133173" y="42280"/>
                  </a:lnTo>
                  <a:lnTo>
                    <a:pt x="155774" y="11244"/>
                  </a:lnTo>
                  <a:lnTo>
                    <a:pt x="191677" y="11244"/>
                  </a:lnTo>
                  <a:lnTo>
                    <a:pt x="191320" y="10874"/>
                  </a:lnTo>
                  <a:lnTo>
                    <a:pt x="185803" y="6816"/>
                  </a:lnTo>
                  <a:lnTo>
                    <a:pt x="179889" y="3701"/>
                  </a:lnTo>
                  <a:lnTo>
                    <a:pt x="173780" y="1585"/>
                  </a:lnTo>
                  <a:lnTo>
                    <a:pt x="167320" y="311"/>
                  </a:lnTo>
                  <a:lnTo>
                    <a:pt x="160690" y="0"/>
                  </a:lnTo>
                  <a:close/>
                </a:path>
                <a:path w="203835" h="442595">
                  <a:moveTo>
                    <a:pt x="61265" y="426903"/>
                  </a:moveTo>
                  <a:lnTo>
                    <a:pt x="60469" y="431426"/>
                  </a:lnTo>
                  <a:lnTo>
                    <a:pt x="55003" y="435458"/>
                  </a:lnTo>
                  <a:lnTo>
                    <a:pt x="52312" y="437730"/>
                  </a:lnTo>
                  <a:lnTo>
                    <a:pt x="48009" y="438997"/>
                  </a:lnTo>
                  <a:lnTo>
                    <a:pt x="43077" y="439950"/>
                  </a:lnTo>
                  <a:lnTo>
                    <a:pt x="38019" y="440494"/>
                  </a:lnTo>
                  <a:lnTo>
                    <a:pt x="48599" y="440494"/>
                  </a:lnTo>
                  <a:lnTo>
                    <a:pt x="50564" y="439978"/>
                  </a:lnTo>
                  <a:lnTo>
                    <a:pt x="56019" y="436892"/>
                  </a:lnTo>
                  <a:lnTo>
                    <a:pt x="62238" y="431981"/>
                  </a:lnTo>
                  <a:lnTo>
                    <a:pt x="62615" y="427594"/>
                  </a:lnTo>
                  <a:lnTo>
                    <a:pt x="63025" y="427594"/>
                  </a:lnTo>
                  <a:lnTo>
                    <a:pt x="63136" y="427270"/>
                  </a:lnTo>
                  <a:lnTo>
                    <a:pt x="61411" y="427270"/>
                  </a:lnTo>
                  <a:lnTo>
                    <a:pt x="61265" y="426903"/>
                  </a:lnTo>
                  <a:close/>
                </a:path>
                <a:path w="203835" h="442595">
                  <a:moveTo>
                    <a:pt x="63025" y="427594"/>
                  </a:moveTo>
                  <a:lnTo>
                    <a:pt x="62615" y="427594"/>
                  </a:lnTo>
                  <a:lnTo>
                    <a:pt x="62940" y="427919"/>
                  </a:lnTo>
                  <a:lnTo>
                    <a:pt x="63025" y="427594"/>
                  </a:lnTo>
                  <a:close/>
                </a:path>
                <a:path w="203835" h="442595">
                  <a:moveTo>
                    <a:pt x="191677" y="11244"/>
                  </a:moveTo>
                  <a:lnTo>
                    <a:pt x="155774" y="11244"/>
                  </a:lnTo>
                  <a:lnTo>
                    <a:pt x="165659" y="11550"/>
                  </a:lnTo>
                  <a:lnTo>
                    <a:pt x="175062" y="14916"/>
                  </a:lnTo>
                  <a:lnTo>
                    <a:pt x="180915" y="17837"/>
                  </a:lnTo>
                  <a:lnTo>
                    <a:pt x="185596" y="22256"/>
                  </a:lnTo>
                  <a:lnTo>
                    <a:pt x="190559" y="32978"/>
                  </a:lnTo>
                  <a:lnTo>
                    <a:pt x="188831" y="36109"/>
                  </a:lnTo>
                  <a:lnTo>
                    <a:pt x="185784" y="44402"/>
                  </a:lnTo>
                  <a:lnTo>
                    <a:pt x="155538" y="128794"/>
                  </a:lnTo>
                  <a:lnTo>
                    <a:pt x="141479" y="169147"/>
                  </a:lnTo>
                  <a:lnTo>
                    <a:pt x="128484" y="207626"/>
                  </a:lnTo>
                  <a:lnTo>
                    <a:pt x="116530" y="244464"/>
                  </a:lnTo>
                  <a:lnTo>
                    <a:pt x="101029" y="295394"/>
                  </a:lnTo>
                  <a:lnTo>
                    <a:pt x="92346" y="325895"/>
                  </a:lnTo>
                  <a:lnTo>
                    <a:pt x="88311" y="339911"/>
                  </a:lnTo>
                  <a:lnTo>
                    <a:pt x="84482" y="353084"/>
                  </a:lnTo>
                  <a:lnTo>
                    <a:pt x="80963" y="365338"/>
                  </a:lnTo>
                  <a:lnTo>
                    <a:pt x="77668" y="376600"/>
                  </a:lnTo>
                  <a:lnTo>
                    <a:pt x="64961" y="416737"/>
                  </a:lnTo>
                  <a:lnTo>
                    <a:pt x="61411" y="427270"/>
                  </a:lnTo>
                  <a:lnTo>
                    <a:pt x="63136" y="427270"/>
                  </a:lnTo>
                  <a:lnTo>
                    <a:pt x="77411" y="387805"/>
                  </a:lnTo>
                  <a:lnTo>
                    <a:pt x="90233" y="355051"/>
                  </a:lnTo>
                  <a:lnTo>
                    <a:pt x="100683" y="328775"/>
                  </a:lnTo>
                  <a:lnTo>
                    <a:pt x="118687" y="283452"/>
                  </a:lnTo>
                  <a:lnTo>
                    <a:pt x="144609" y="213076"/>
                  </a:lnTo>
                  <a:lnTo>
                    <a:pt x="157993" y="174507"/>
                  </a:lnTo>
                  <a:lnTo>
                    <a:pt x="171617" y="134032"/>
                  </a:lnTo>
                  <a:lnTo>
                    <a:pt x="199323" y="49072"/>
                  </a:lnTo>
                  <a:lnTo>
                    <a:pt x="200486" y="45040"/>
                  </a:lnTo>
                  <a:lnTo>
                    <a:pt x="201805" y="42779"/>
                  </a:lnTo>
                  <a:lnTo>
                    <a:pt x="203438" y="31428"/>
                  </a:lnTo>
                  <a:lnTo>
                    <a:pt x="202129" y="26224"/>
                  </a:lnTo>
                  <a:lnTo>
                    <a:pt x="199993" y="21847"/>
                  </a:lnTo>
                  <a:lnTo>
                    <a:pt x="196147" y="15882"/>
                  </a:lnTo>
                  <a:lnTo>
                    <a:pt x="191677" y="11244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3" name="object 683"/>
            <p:cNvPicPr/>
            <p:nvPr/>
          </p:nvPicPr>
          <p:blipFill>
            <a:blip r:embed="rId542" cstate="print"/>
            <a:stretch>
              <a:fillRect/>
            </a:stretch>
          </p:blipFill>
          <p:spPr>
            <a:xfrm>
              <a:off x="2889244" y="5925118"/>
              <a:ext cx="182723" cy="182989"/>
            </a:xfrm>
            <a:prstGeom prst="rect">
              <a:avLst/>
            </a:prstGeom>
          </p:spPr>
        </p:pic>
        <p:pic>
          <p:nvPicPr>
            <p:cNvPr id="684" name="object 684"/>
            <p:cNvPicPr/>
            <p:nvPr/>
          </p:nvPicPr>
          <p:blipFill>
            <a:blip r:embed="rId543" cstate="print"/>
            <a:stretch>
              <a:fillRect/>
            </a:stretch>
          </p:blipFill>
          <p:spPr>
            <a:xfrm>
              <a:off x="2935167" y="5943546"/>
              <a:ext cx="90363" cy="90332"/>
            </a:xfrm>
            <a:prstGeom prst="rect">
              <a:avLst/>
            </a:prstGeom>
          </p:spPr>
        </p:pic>
        <p:pic>
          <p:nvPicPr>
            <p:cNvPr id="685" name="object 685"/>
            <p:cNvPicPr/>
            <p:nvPr/>
          </p:nvPicPr>
          <p:blipFill>
            <a:blip r:embed="rId544" cstate="print"/>
            <a:stretch>
              <a:fillRect/>
            </a:stretch>
          </p:blipFill>
          <p:spPr>
            <a:xfrm>
              <a:off x="2880842" y="5918301"/>
              <a:ext cx="196735" cy="192687"/>
            </a:xfrm>
            <a:prstGeom prst="rect">
              <a:avLst/>
            </a:prstGeom>
          </p:spPr>
        </p:pic>
        <p:pic>
          <p:nvPicPr>
            <p:cNvPr id="686" name="object 686"/>
            <p:cNvPicPr/>
            <p:nvPr/>
          </p:nvPicPr>
          <p:blipFill>
            <a:blip r:embed="rId545" cstate="print"/>
            <a:stretch>
              <a:fillRect/>
            </a:stretch>
          </p:blipFill>
          <p:spPr>
            <a:xfrm>
              <a:off x="1860320" y="6205884"/>
              <a:ext cx="349036" cy="341036"/>
            </a:xfrm>
            <a:prstGeom prst="rect">
              <a:avLst/>
            </a:prstGeom>
          </p:spPr>
        </p:pic>
        <p:pic>
          <p:nvPicPr>
            <p:cNvPr id="687" name="object 687"/>
            <p:cNvPicPr/>
            <p:nvPr/>
          </p:nvPicPr>
          <p:blipFill>
            <a:blip r:embed="rId546" cstate="print"/>
            <a:stretch>
              <a:fillRect/>
            </a:stretch>
          </p:blipFill>
          <p:spPr>
            <a:xfrm>
              <a:off x="1643018" y="6566826"/>
              <a:ext cx="223961" cy="138864"/>
            </a:xfrm>
            <a:prstGeom prst="rect">
              <a:avLst/>
            </a:prstGeom>
          </p:spPr>
        </p:pic>
        <p:pic>
          <p:nvPicPr>
            <p:cNvPr id="688" name="object 688"/>
            <p:cNvPicPr/>
            <p:nvPr/>
          </p:nvPicPr>
          <p:blipFill>
            <a:blip r:embed="rId547" cstate="print"/>
            <a:stretch>
              <a:fillRect/>
            </a:stretch>
          </p:blipFill>
          <p:spPr>
            <a:xfrm>
              <a:off x="1989805" y="6620897"/>
              <a:ext cx="202316" cy="209648"/>
            </a:xfrm>
            <a:prstGeom prst="rect">
              <a:avLst/>
            </a:prstGeom>
          </p:spPr>
        </p:pic>
        <p:sp>
          <p:nvSpPr>
            <p:cNvPr id="689" name="object 689"/>
            <p:cNvSpPr/>
            <p:nvPr/>
          </p:nvSpPr>
          <p:spPr>
            <a:xfrm>
              <a:off x="1719079" y="6440076"/>
              <a:ext cx="380365" cy="302260"/>
            </a:xfrm>
            <a:custGeom>
              <a:avLst/>
              <a:gdLst/>
              <a:ahLst/>
              <a:cxnLst/>
              <a:rect l="l" t="t" r="r" b="b"/>
              <a:pathLst>
                <a:path w="380364" h="302259">
                  <a:moveTo>
                    <a:pt x="35731" y="0"/>
                  </a:moveTo>
                  <a:lnTo>
                    <a:pt x="1971" y="24914"/>
                  </a:lnTo>
                  <a:lnTo>
                    <a:pt x="0" y="35619"/>
                  </a:lnTo>
                  <a:lnTo>
                    <a:pt x="1818" y="45194"/>
                  </a:lnTo>
                  <a:lnTo>
                    <a:pt x="7436" y="52412"/>
                  </a:lnTo>
                  <a:lnTo>
                    <a:pt x="335971" y="298792"/>
                  </a:lnTo>
                  <a:lnTo>
                    <a:pt x="344464" y="302165"/>
                  </a:lnTo>
                  <a:lnTo>
                    <a:pt x="354171" y="301230"/>
                  </a:lnTo>
                  <a:lnTo>
                    <a:pt x="363911" y="296348"/>
                  </a:lnTo>
                  <a:lnTo>
                    <a:pt x="372504" y="287882"/>
                  </a:lnTo>
                  <a:lnTo>
                    <a:pt x="378234" y="277250"/>
                  </a:lnTo>
                  <a:lnTo>
                    <a:pt x="380195" y="266537"/>
                  </a:lnTo>
                  <a:lnTo>
                    <a:pt x="378370" y="256963"/>
                  </a:lnTo>
                  <a:lnTo>
                    <a:pt x="372745" y="249747"/>
                  </a:lnTo>
                  <a:lnTo>
                    <a:pt x="44231" y="3377"/>
                  </a:lnTo>
                  <a:lnTo>
                    <a:pt x="35731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713891" y="6432926"/>
              <a:ext cx="386715" cy="313055"/>
            </a:xfrm>
            <a:custGeom>
              <a:avLst/>
              <a:gdLst/>
              <a:ahLst/>
              <a:cxnLst/>
              <a:rect l="l" t="t" r="r" b="b"/>
              <a:pathLst>
                <a:path w="386714" h="313054">
                  <a:moveTo>
                    <a:pt x="39370" y="0"/>
                  </a:moveTo>
                  <a:lnTo>
                    <a:pt x="4029" y="25101"/>
                  </a:lnTo>
                  <a:lnTo>
                    <a:pt x="0" y="42365"/>
                  </a:lnTo>
                  <a:lnTo>
                    <a:pt x="0" y="47014"/>
                  </a:lnTo>
                  <a:lnTo>
                    <a:pt x="1654" y="51506"/>
                  </a:lnTo>
                  <a:lnTo>
                    <a:pt x="2198" y="53705"/>
                  </a:lnTo>
                  <a:lnTo>
                    <a:pt x="3581" y="56040"/>
                  </a:lnTo>
                  <a:lnTo>
                    <a:pt x="5141" y="58291"/>
                  </a:lnTo>
                  <a:lnTo>
                    <a:pt x="6743" y="60668"/>
                  </a:lnTo>
                  <a:lnTo>
                    <a:pt x="8041" y="61212"/>
                  </a:lnTo>
                  <a:lnTo>
                    <a:pt x="9465" y="62752"/>
                  </a:lnTo>
                  <a:lnTo>
                    <a:pt x="47862" y="89829"/>
                  </a:lnTo>
                  <a:lnTo>
                    <a:pt x="84950" y="117001"/>
                  </a:lnTo>
                  <a:lnTo>
                    <a:pt x="120885" y="144407"/>
                  </a:lnTo>
                  <a:lnTo>
                    <a:pt x="152206" y="169544"/>
                  </a:lnTo>
                  <a:lnTo>
                    <a:pt x="204657" y="211957"/>
                  </a:lnTo>
                  <a:lnTo>
                    <a:pt x="236193" y="236315"/>
                  </a:lnTo>
                  <a:lnTo>
                    <a:pt x="280881" y="268808"/>
                  </a:lnTo>
                  <a:lnTo>
                    <a:pt x="339047" y="308367"/>
                  </a:lnTo>
                  <a:lnTo>
                    <a:pt x="341361" y="309498"/>
                  </a:lnTo>
                  <a:lnTo>
                    <a:pt x="343664" y="311163"/>
                  </a:lnTo>
                  <a:lnTo>
                    <a:pt x="346230" y="311414"/>
                  </a:lnTo>
                  <a:lnTo>
                    <a:pt x="351183" y="312838"/>
                  </a:lnTo>
                  <a:lnTo>
                    <a:pt x="355989" y="311644"/>
                  </a:lnTo>
                  <a:lnTo>
                    <a:pt x="360198" y="310503"/>
                  </a:lnTo>
                  <a:lnTo>
                    <a:pt x="368344" y="307456"/>
                  </a:lnTo>
                  <a:lnTo>
                    <a:pt x="369771" y="306107"/>
                  </a:lnTo>
                  <a:lnTo>
                    <a:pt x="358786" y="306107"/>
                  </a:lnTo>
                  <a:lnTo>
                    <a:pt x="347805" y="305918"/>
                  </a:lnTo>
                  <a:lnTo>
                    <a:pt x="337497" y="298828"/>
                  </a:lnTo>
                  <a:lnTo>
                    <a:pt x="288619" y="258484"/>
                  </a:lnTo>
                  <a:lnTo>
                    <a:pt x="274702" y="247396"/>
                  </a:lnTo>
                  <a:lnTo>
                    <a:pt x="229102" y="213019"/>
                  </a:lnTo>
                  <a:lnTo>
                    <a:pt x="166978" y="169480"/>
                  </a:lnTo>
                  <a:lnTo>
                    <a:pt x="142576" y="152584"/>
                  </a:lnTo>
                  <a:lnTo>
                    <a:pt x="124412" y="139740"/>
                  </a:lnTo>
                  <a:lnTo>
                    <a:pt x="87944" y="112918"/>
                  </a:lnTo>
                  <a:lnTo>
                    <a:pt x="51516" y="84918"/>
                  </a:lnTo>
                  <a:lnTo>
                    <a:pt x="15769" y="56406"/>
                  </a:lnTo>
                  <a:lnTo>
                    <a:pt x="10790" y="39433"/>
                  </a:lnTo>
                  <a:lnTo>
                    <a:pt x="14208" y="30187"/>
                  </a:lnTo>
                  <a:lnTo>
                    <a:pt x="20292" y="22240"/>
                  </a:lnTo>
                  <a:lnTo>
                    <a:pt x="24868" y="17591"/>
                  </a:lnTo>
                  <a:lnTo>
                    <a:pt x="30522" y="14502"/>
                  </a:lnTo>
                  <a:lnTo>
                    <a:pt x="42208" y="13109"/>
                  </a:lnTo>
                  <a:lnTo>
                    <a:pt x="65006" y="13109"/>
                  </a:lnTo>
                  <a:lnTo>
                    <a:pt x="60280" y="9664"/>
                  </a:lnTo>
                  <a:lnTo>
                    <a:pt x="56794" y="7361"/>
                  </a:lnTo>
                  <a:lnTo>
                    <a:pt x="55108" y="5444"/>
                  </a:lnTo>
                  <a:lnTo>
                    <a:pt x="44731" y="335"/>
                  </a:lnTo>
                  <a:lnTo>
                    <a:pt x="39370" y="0"/>
                  </a:lnTo>
                  <a:close/>
                </a:path>
                <a:path w="386714" h="313054">
                  <a:moveTo>
                    <a:pt x="65006" y="13109"/>
                  </a:moveTo>
                  <a:lnTo>
                    <a:pt x="42208" y="13109"/>
                  </a:lnTo>
                  <a:lnTo>
                    <a:pt x="44668" y="15664"/>
                  </a:lnTo>
                  <a:lnTo>
                    <a:pt x="122404" y="75788"/>
                  </a:lnTo>
                  <a:lnTo>
                    <a:pt x="156427" y="101603"/>
                  </a:lnTo>
                  <a:lnTo>
                    <a:pt x="189236" y="126007"/>
                  </a:lnTo>
                  <a:lnTo>
                    <a:pt x="220578" y="148741"/>
                  </a:lnTo>
                  <a:lnTo>
                    <a:pt x="264234" y="179208"/>
                  </a:lnTo>
                  <a:lnTo>
                    <a:pt x="334285" y="226449"/>
                  </a:lnTo>
                  <a:lnTo>
                    <a:pt x="363973" y="247428"/>
                  </a:lnTo>
                  <a:lnTo>
                    <a:pt x="370001" y="251873"/>
                  </a:lnTo>
                  <a:lnTo>
                    <a:pt x="377454" y="257510"/>
                  </a:lnTo>
                  <a:lnTo>
                    <a:pt x="377313" y="257510"/>
                  </a:lnTo>
                  <a:lnTo>
                    <a:pt x="377087" y="257615"/>
                  </a:lnTo>
                  <a:lnTo>
                    <a:pt x="381119" y="259751"/>
                  </a:lnTo>
                  <a:lnTo>
                    <a:pt x="383265" y="266222"/>
                  </a:lnTo>
                  <a:lnTo>
                    <a:pt x="384616" y="269415"/>
                  </a:lnTo>
                  <a:lnTo>
                    <a:pt x="358786" y="306107"/>
                  </a:lnTo>
                  <a:lnTo>
                    <a:pt x="369771" y="306107"/>
                  </a:lnTo>
                  <a:lnTo>
                    <a:pt x="386219" y="271776"/>
                  </a:lnTo>
                  <a:lnTo>
                    <a:pt x="384993" y="265614"/>
                  </a:lnTo>
                  <a:lnTo>
                    <a:pt x="382218" y="258232"/>
                  </a:lnTo>
                  <a:lnTo>
                    <a:pt x="380519" y="257510"/>
                  </a:lnTo>
                  <a:lnTo>
                    <a:pt x="377454" y="257510"/>
                  </a:lnTo>
                  <a:lnTo>
                    <a:pt x="380445" y="257479"/>
                  </a:lnTo>
                  <a:lnTo>
                    <a:pt x="378229" y="256536"/>
                  </a:lnTo>
                  <a:lnTo>
                    <a:pt x="378543" y="256316"/>
                  </a:lnTo>
                  <a:lnTo>
                    <a:pt x="336514" y="223474"/>
                  </a:lnTo>
                  <a:lnTo>
                    <a:pt x="295870" y="189835"/>
                  </a:lnTo>
                  <a:lnTo>
                    <a:pt x="271544" y="169480"/>
                  </a:lnTo>
                  <a:lnTo>
                    <a:pt x="258327" y="158717"/>
                  </a:lnTo>
                  <a:lnTo>
                    <a:pt x="230069" y="136111"/>
                  </a:lnTo>
                  <a:lnTo>
                    <a:pt x="199463" y="112389"/>
                  </a:lnTo>
                  <a:lnTo>
                    <a:pt x="166838" y="87732"/>
                  </a:lnTo>
                  <a:lnTo>
                    <a:pt x="132519" y="62322"/>
                  </a:lnTo>
                  <a:lnTo>
                    <a:pt x="65006" y="13109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1" name="object 691"/>
            <p:cNvPicPr/>
            <p:nvPr/>
          </p:nvPicPr>
          <p:blipFill>
            <a:blip r:embed="rId548" cstate="print"/>
            <a:stretch>
              <a:fillRect/>
            </a:stretch>
          </p:blipFill>
          <p:spPr>
            <a:xfrm>
              <a:off x="1667127" y="6389836"/>
              <a:ext cx="195035" cy="195271"/>
            </a:xfrm>
            <a:prstGeom prst="rect">
              <a:avLst/>
            </a:prstGeom>
          </p:spPr>
        </p:pic>
        <p:pic>
          <p:nvPicPr>
            <p:cNvPr id="692" name="object 692"/>
            <p:cNvPicPr/>
            <p:nvPr/>
          </p:nvPicPr>
          <p:blipFill>
            <a:blip r:embed="rId549" cstate="print"/>
            <a:stretch>
              <a:fillRect/>
            </a:stretch>
          </p:blipFill>
          <p:spPr>
            <a:xfrm>
              <a:off x="1737077" y="6427406"/>
              <a:ext cx="45893" cy="33485"/>
            </a:xfrm>
            <a:prstGeom prst="rect">
              <a:avLst/>
            </a:prstGeom>
          </p:spPr>
        </p:pic>
        <p:pic>
          <p:nvPicPr>
            <p:cNvPr id="693" name="object 693"/>
            <p:cNvPicPr/>
            <p:nvPr/>
          </p:nvPicPr>
          <p:blipFill>
            <a:blip r:embed="rId550" cstate="print"/>
            <a:stretch>
              <a:fillRect/>
            </a:stretch>
          </p:blipFill>
          <p:spPr>
            <a:xfrm>
              <a:off x="1688891" y="6427406"/>
              <a:ext cx="96426" cy="96363"/>
            </a:xfrm>
            <a:prstGeom prst="rect">
              <a:avLst/>
            </a:prstGeom>
          </p:spPr>
        </p:pic>
        <p:pic>
          <p:nvPicPr>
            <p:cNvPr id="694" name="object 694"/>
            <p:cNvPicPr/>
            <p:nvPr/>
          </p:nvPicPr>
          <p:blipFill>
            <a:blip r:embed="rId551" cstate="print"/>
            <a:stretch>
              <a:fillRect/>
            </a:stretch>
          </p:blipFill>
          <p:spPr>
            <a:xfrm>
              <a:off x="1657308" y="6387679"/>
              <a:ext cx="211000" cy="204813"/>
            </a:xfrm>
            <a:prstGeom prst="rect">
              <a:avLst/>
            </a:prstGeom>
          </p:spPr>
        </p:pic>
        <p:pic>
          <p:nvPicPr>
            <p:cNvPr id="695" name="object 695"/>
            <p:cNvPicPr/>
            <p:nvPr/>
          </p:nvPicPr>
          <p:blipFill>
            <a:blip r:embed="rId552" cstate="print"/>
            <a:stretch>
              <a:fillRect/>
            </a:stretch>
          </p:blipFill>
          <p:spPr>
            <a:xfrm>
              <a:off x="1615563" y="6753543"/>
              <a:ext cx="166612" cy="636357"/>
            </a:xfrm>
            <a:prstGeom prst="rect">
              <a:avLst/>
            </a:prstGeom>
          </p:spPr>
        </p:pic>
        <p:pic>
          <p:nvPicPr>
            <p:cNvPr id="696" name="object 696"/>
            <p:cNvPicPr/>
            <p:nvPr/>
          </p:nvPicPr>
          <p:blipFill>
            <a:blip r:embed="rId553" cstate="print"/>
            <a:stretch>
              <a:fillRect/>
            </a:stretch>
          </p:blipFill>
          <p:spPr>
            <a:xfrm>
              <a:off x="2165033" y="6147362"/>
              <a:ext cx="342073" cy="510487"/>
            </a:xfrm>
            <a:prstGeom prst="rect">
              <a:avLst/>
            </a:prstGeom>
          </p:spPr>
        </p:pic>
        <p:pic>
          <p:nvPicPr>
            <p:cNvPr id="697" name="object 697"/>
            <p:cNvPicPr/>
            <p:nvPr/>
          </p:nvPicPr>
          <p:blipFill>
            <a:blip r:embed="rId554" cstate="print"/>
            <a:stretch>
              <a:fillRect/>
            </a:stretch>
          </p:blipFill>
          <p:spPr>
            <a:xfrm>
              <a:off x="2202257" y="6517833"/>
              <a:ext cx="537062" cy="209114"/>
            </a:xfrm>
            <a:prstGeom prst="rect">
              <a:avLst/>
            </a:prstGeom>
          </p:spPr>
        </p:pic>
        <p:pic>
          <p:nvPicPr>
            <p:cNvPr id="698" name="object 698"/>
            <p:cNvPicPr/>
            <p:nvPr/>
          </p:nvPicPr>
          <p:blipFill>
            <a:blip r:embed="rId555" cstate="print"/>
            <a:stretch>
              <a:fillRect/>
            </a:stretch>
          </p:blipFill>
          <p:spPr>
            <a:xfrm>
              <a:off x="1652629" y="7334991"/>
              <a:ext cx="200759" cy="212318"/>
            </a:xfrm>
            <a:prstGeom prst="rect">
              <a:avLst/>
            </a:prstGeom>
          </p:spPr>
        </p:pic>
        <p:sp>
          <p:nvSpPr>
            <p:cNvPr id="699" name="object 699"/>
            <p:cNvSpPr/>
            <p:nvPr/>
          </p:nvSpPr>
          <p:spPr>
            <a:xfrm>
              <a:off x="1369319" y="7438912"/>
              <a:ext cx="389890" cy="318135"/>
            </a:xfrm>
            <a:custGeom>
              <a:avLst/>
              <a:gdLst/>
              <a:ahLst/>
              <a:cxnLst/>
              <a:rect l="l" t="t" r="r" b="b"/>
              <a:pathLst>
                <a:path w="389889" h="318134">
                  <a:moveTo>
                    <a:pt x="351805" y="0"/>
                  </a:moveTo>
                  <a:lnTo>
                    <a:pt x="343057" y="3619"/>
                  </a:lnTo>
                  <a:lnTo>
                    <a:pt x="7381" y="263946"/>
                  </a:lnTo>
                  <a:lnTo>
                    <a:pt x="1713" y="271521"/>
                  </a:lnTo>
                  <a:lnTo>
                    <a:pt x="0" y="281453"/>
                  </a:lnTo>
                  <a:lnTo>
                    <a:pt x="2204" y="292486"/>
                  </a:lnTo>
                  <a:lnTo>
                    <a:pt x="8292" y="303359"/>
                  </a:lnTo>
                  <a:lnTo>
                    <a:pt x="17333" y="311994"/>
                  </a:lnTo>
                  <a:lnTo>
                    <a:pt x="27493" y="316891"/>
                  </a:lnTo>
                  <a:lnTo>
                    <a:pt x="37547" y="317702"/>
                  </a:lnTo>
                  <a:lnTo>
                    <a:pt x="46270" y="314081"/>
                  </a:lnTo>
                  <a:lnTo>
                    <a:pt x="381936" y="53733"/>
                  </a:lnTo>
                  <a:lnTo>
                    <a:pt x="387634" y="46192"/>
                  </a:lnTo>
                  <a:lnTo>
                    <a:pt x="389353" y="36272"/>
                  </a:lnTo>
                  <a:lnTo>
                    <a:pt x="387135" y="25237"/>
                  </a:lnTo>
                  <a:lnTo>
                    <a:pt x="381025" y="14352"/>
                  </a:lnTo>
                  <a:lnTo>
                    <a:pt x="372006" y="5714"/>
                  </a:lnTo>
                  <a:lnTo>
                    <a:pt x="361860" y="814"/>
                  </a:lnTo>
                  <a:lnTo>
                    <a:pt x="351805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363047" y="7437940"/>
              <a:ext cx="398145" cy="324485"/>
            </a:xfrm>
            <a:custGeom>
              <a:avLst/>
              <a:gdLst/>
              <a:ahLst/>
              <a:cxnLst/>
              <a:rect l="l" t="t" r="r" b="b"/>
              <a:pathLst>
                <a:path w="398144" h="324484">
                  <a:moveTo>
                    <a:pt x="348952" y="3905"/>
                  </a:moveTo>
                  <a:lnTo>
                    <a:pt x="346535" y="5752"/>
                  </a:lnTo>
                  <a:lnTo>
                    <a:pt x="339729" y="10942"/>
                  </a:lnTo>
                  <a:lnTo>
                    <a:pt x="328684" y="19233"/>
                  </a:lnTo>
                  <a:lnTo>
                    <a:pt x="304731" y="36848"/>
                  </a:lnTo>
                  <a:lnTo>
                    <a:pt x="233179" y="86989"/>
                  </a:lnTo>
                  <a:lnTo>
                    <a:pt x="218831" y="97243"/>
                  </a:lnTo>
                  <a:lnTo>
                    <a:pt x="156526" y="143335"/>
                  </a:lnTo>
                  <a:lnTo>
                    <a:pt x="123008" y="169131"/>
                  </a:lnTo>
                  <a:lnTo>
                    <a:pt x="88243" y="196423"/>
                  </a:lnTo>
                  <a:lnTo>
                    <a:pt x="15957" y="254044"/>
                  </a:lnTo>
                  <a:lnTo>
                    <a:pt x="12743" y="256955"/>
                  </a:lnTo>
                  <a:lnTo>
                    <a:pt x="10324" y="258107"/>
                  </a:lnTo>
                  <a:lnTo>
                    <a:pt x="2471" y="266871"/>
                  </a:lnTo>
                  <a:lnTo>
                    <a:pt x="649" y="272085"/>
                  </a:lnTo>
                  <a:lnTo>
                    <a:pt x="0" y="277049"/>
                  </a:lnTo>
                  <a:lnTo>
                    <a:pt x="44" y="284912"/>
                  </a:lnTo>
                  <a:lnTo>
                    <a:pt x="21468" y="318084"/>
                  </a:lnTo>
                  <a:lnTo>
                    <a:pt x="36574" y="324021"/>
                  </a:lnTo>
                  <a:lnTo>
                    <a:pt x="41485" y="323602"/>
                  </a:lnTo>
                  <a:lnTo>
                    <a:pt x="44109" y="323602"/>
                  </a:lnTo>
                  <a:lnTo>
                    <a:pt x="46543" y="322984"/>
                  </a:lnTo>
                  <a:lnTo>
                    <a:pt x="49150" y="321979"/>
                  </a:lnTo>
                  <a:lnTo>
                    <a:pt x="51914" y="321131"/>
                  </a:lnTo>
                  <a:lnTo>
                    <a:pt x="52825" y="319948"/>
                  </a:lnTo>
                  <a:lnTo>
                    <a:pt x="54773" y="318922"/>
                  </a:lnTo>
                  <a:lnTo>
                    <a:pt x="60936" y="313849"/>
                  </a:lnTo>
                  <a:lnTo>
                    <a:pt x="41159" y="313849"/>
                  </a:lnTo>
                  <a:lnTo>
                    <a:pt x="31851" y="311524"/>
                  </a:lnTo>
                  <a:lnTo>
                    <a:pt x="23499" y="305571"/>
                  </a:lnTo>
                  <a:lnTo>
                    <a:pt x="17203" y="297310"/>
                  </a:lnTo>
                  <a:lnTo>
                    <a:pt x="13842" y="291446"/>
                  </a:lnTo>
                  <a:lnTo>
                    <a:pt x="12261" y="284912"/>
                  </a:lnTo>
                  <a:lnTo>
                    <a:pt x="14041" y="272693"/>
                  </a:lnTo>
                  <a:lnTo>
                    <a:pt x="17434" y="270839"/>
                  </a:lnTo>
                  <a:lnTo>
                    <a:pt x="24774" y="265405"/>
                  </a:lnTo>
                  <a:lnTo>
                    <a:pt x="98635" y="209731"/>
                  </a:lnTo>
                  <a:lnTo>
                    <a:pt x="133654" y="182862"/>
                  </a:lnTo>
                  <a:lnTo>
                    <a:pt x="166964" y="156808"/>
                  </a:lnTo>
                  <a:lnTo>
                    <a:pt x="198234" y="131769"/>
                  </a:lnTo>
                  <a:lnTo>
                    <a:pt x="240617" y="96617"/>
                  </a:lnTo>
                  <a:lnTo>
                    <a:pt x="307019" y="39769"/>
                  </a:lnTo>
                  <a:lnTo>
                    <a:pt x="328295" y="22282"/>
                  </a:lnTo>
                  <a:lnTo>
                    <a:pt x="336049" y="15972"/>
                  </a:lnTo>
                  <a:lnTo>
                    <a:pt x="342183" y="11137"/>
                  </a:lnTo>
                  <a:lnTo>
                    <a:pt x="349863" y="5235"/>
                  </a:lnTo>
                  <a:lnTo>
                    <a:pt x="350175" y="5235"/>
                  </a:lnTo>
                  <a:lnTo>
                    <a:pt x="351122" y="4230"/>
                  </a:lnTo>
                  <a:lnTo>
                    <a:pt x="349078" y="4230"/>
                  </a:lnTo>
                  <a:lnTo>
                    <a:pt x="348952" y="3905"/>
                  </a:lnTo>
                  <a:close/>
                </a:path>
                <a:path w="398144" h="324484">
                  <a:moveTo>
                    <a:pt x="44109" y="323602"/>
                  </a:moveTo>
                  <a:lnTo>
                    <a:pt x="41485" y="323602"/>
                  </a:lnTo>
                  <a:lnTo>
                    <a:pt x="43820" y="323676"/>
                  </a:lnTo>
                  <a:lnTo>
                    <a:pt x="44109" y="323602"/>
                  </a:lnTo>
                  <a:close/>
                </a:path>
                <a:path w="398144" h="324484">
                  <a:moveTo>
                    <a:pt x="369051" y="1340"/>
                  </a:moveTo>
                  <a:lnTo>
                    <a:pt x="363716" y="1340"/>
                  </a:lnTo>
                  <a:lnTo>
                    <a:pt x="368145" y="2670"/>
                  </a:lnTo>
                  <a:lnTo>
                    <a:pt x="372951" y="4722"/>
                  </a:lnTo>
                  <a:lnTo>
                    <a:pt x="393307" y="29171"/>
                  </a:lnTo>
                  <a:lnTo>
                    <a:pt x="393307" y="37129"/>
                  </a:lnTo>
                  <a:lnTo>
                    <a:pt x="392951" y="40972"/>
                  </a:lnTo>
                  <a:lnTo>
                    <a:pt x="392427" y="45098"/>
                  </a:lnTo>
                  <a:lnTo>
                    <a:pt x="390030" y="48176"/>
                  </a:lnTo>
                  <a:lnTo>
                    <a:pt x="389181" y="50029"/>
                  </a:lnTo>
                  <a:lnTo>
                    <a:pt x="387422" y="50898"/>
                  </a:lnTo>
                  <a:lnTo>
                    <a:pt x="386019" y="52364"/>
                  </a:lnTo>
                  <a:lnTo>
                    <a:pt x="384103" y="53736"/>
                  </a:lnTo>
                  <a:lnTo>
                    <a:pt x="326618" y="94290"/>
                  </a:lnTo>
                  <a:lnTo>
                    <a:pt x="280968" y="128701"/>
                  </a:lnTo>
                  <a:lnTo>
                    <a:pt x="248731" y="154403"/>
                  </a:lnTo>
                  <a:lnTo>
                    <a:pt x="198349" y="196423"/>
                  </a:lnTo>
                  <a:lnTo>
                    <a:pt x="180958" y="210986"/>
                  </a:lnTo>
                  <a:lnTo>
                    <a:pt x="163161" y="225569"/>
                  </a:lnTo>
                  <a:lnTo>
                    <a:pt x="126425" y="254589"/>
                  </a:lnTo>
                  <a:lnTo>
                    <a:pt x="88541" y="283268"/>
                  </a:lnTo>
                  <a:lnTo>
                    <a:pt x="50323" y="311226"/>
                  </a:lnTo>
                  <a:lnTo>
                    <a:pt x="41159" y="313849"/>
                  </a:lnTo>
                  <a:lnTo>
                    <a:pt x="60936" y="313849"/>
                  </a:lnTo>
                  <a:lnTo>
                    <a:pt x="92248" y="288074"/>
                  </a:lnTo>
                  <a:lnTo>
                    <a:pt x="129493" y="258526"/>
                  </a:lnTo>
                  <a:lnTo>
                    <a:pt x="166730" y="230182"/>
                  </a:lnTo>
                  <a:lnTo>
                    <a:pt x="213403" y="196402"/>
                  </a:lnTo>
                  <a:lnTo>
                    <a:pt x="256961" y="165020"/>
                  </a:lnTo>
                  <a:lnTo>
                    <a:pt x="289883" y="140181"/>
                  </a:lnTo>
                  <a:lnTo>
                    <a:pt x="320349" y="116167"/>
                  </a:lnTo>
                  <a:lnTo>
                    <a:pt x="384459" y="62060"/>
                  </a:lnTo>
                  <a:lnTo>
                    <a:pt x="389977" y="57443"/>
                  </a:lnTo>
                  <a:lnTo>
                    <a:pt x="391736" y="55432"/>
                  </a:lnTo>
                  <a:lnTo>
                    <a:pt x="393988" y="53610"/>
                  </a:lnTo>
                  <a:lnTo>
                    <a:pt x="394951" y="51139"/>
                  </a:lnTo>
                  <a:lnTo>
                    <a:pt x="397705" y="46564"/>
                  </a:lnTo>
                  <a:lnTo>
                    <a:pt x="397806" y="43846"/>
                  </a:lnTo>
                  <a:lnTo>
                    <a:pt x="397849" y="36848"/>
                  </a:lnTo>
                  <a:lnTo>
                    <a:pt x="397076" y="28093"/>
                  </a:lnTo>
                  <a:lnTo>
                    <a:pt x="392951" y="20250"/>
                  </a:lnTo>
                  <a:lnTo>
                    <a:pt x="388752" y="14931"/>
                  </a:lnTo>
                  <a:lnTo>
                    <a:pt x="381406" y="7680"/>
                  </a:lnTo>
                  <a:lnTo>
                    <a:pt x="373788" y="2942"/>
                  </a:lnTo>
                  <a:lnTo>
                    <a:pt x="369051" y="1340"/>
                  </a:lnTo>
                  <a:close/>
                </a:path>
                <a:path w="398144" h="324484">
                  <a:moveTo>
                    <a:pt x="350175" y="5235"/>
                  </a:moveTo>
                  <a:lnTo>
                    <a:pt x="349863" y="5235"/>
                  </a:lnTo>
                  <a:lnTo>
                    <a:pt x="349800" y="5633"/>
                  </a:lnTo>
                  <a:lnTo>
                    <a:pt x="350175" y="5235"/>
                  </a:lnTo>
                  <a:close/>
                </a:path>
                <a:path w="398144" h="324484">
                  <a:moveTo>
                    <a:pt x="360009" y="0"/>
                  </a:moveTo>
                  <a:lnTo>
                    <a:pt x="351874" y="743"/>
                  </a:lnTo>
                  <a:lnTo>
                    <a:pt x="349078" y="4230"/>
                  </a:lnTo>
                  <a:lnTo>
                    <a:pt x="351122" y="4230"/>
                  </a:lnTo>
                  <a:lnTo>
                    <a:pt x="353046" y="2188"/>
                  </a:lnTo>
                  <a:lnTo>
                    <a:pt x="360083" y="1821"/>
                  </a:lnTo>
                  <a:lnTo>
                    <a:pt x="363716" y="1340"/>
                  </a:lnTo>
                  <a:lnTo>
                    <a:pt x="369051" y="1340"/>
                  </a:lnTo>
                  <a:lnTo>
                    <a:pt x="366466" y="465"/>
                  </a:lnTo>
                  <a:lnTo>
                    <a:pt x="360009" y="0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1" name="object 701"/>
            <p:cNvPicPr/>
            <p:nvPr/>
          </p:nvPicPr>
          <p:blipFill>
            <a:blip r:embed="rId556" cstate="print"/>
            <a:stretch>
              <a:fillRect/>
            </a:stretch>
          </p:blipFill>
          <p:spPr>
            <a:xfrm>
              <a:off x="1286494" y="7630804"/>
              <a:ext cx="194873" cy="195240"/>
            </a:xfrm>
            <a:prstGeom prst="rect">
              <a:avLst/>
            </a:prstGeom>
          </p:spPr>
        </p:pic>
        <p:pic>
          <p:nvPicPr>
            <p:cNvPr id="702" name="object 702"/>
            <p:cNvPicPr/>
            <p:nvPr/>
          </p:nvPicPr>
          <p:blipFill>
            <a:blip r:embed="rId557" cstate="print"/>
            <a:stretch>
              <a:fillRect/>
            </a:stretch>
          </p:blipFill>
          <p:spPr>
            <a:xfrm>
              <a:off x="1352276" y="7694456"/>
              <a:ext cx="38168" cy="18889"/>
            </a:xfrm>
            <a:prstGeom prst="rect">
              <a:avLst/>
            </a:prstGeom>
          </p:spPr>
        </p:pic>
        <p:pic>
          <p:nvPicPr>
            <p:cNvPr id="703" name="object 703"/>
            <p:cNvPicPr/>
            <p:nvPr/>
          </p:nvPicPr>
          <p:blipFill>
            <a:blip r:embed="rId558" cstate="print"/>
            <a:stretch>
              <a:fillRect/>
            </a:stretch>
          </p:blipFill>
          <p:spPr>
            <a:xfrm>
              <a:off x="1304075" y="7694456"/>
              <a:ext cx="96300" cy="96374"/>
            </a:xfrm>
            <a:prstGeom prst="rect">
              <a:avLst/>
            </a:prstGeom>
          </p:spPr>
        </p:pic>
        <p:pic>
          <p:nvPicPr>
            <p:cNvPr id="704" name="object 704"/>
            <p:cNvPicPr/>
            <p:nvPr/>
          </p:nvPicPr>
          <p:blipFill>
            <a:blip r:embed="rId559" cstate="print"/>
            <a:stretch>
              <a:fillRect/>
            </a:stretch>
          </p:blipFill>
          <p:spPr>
            <a:xfrm>
              <a:off x="1285018" y="7622825"/>
              <a:ext cx="202111" cy="213323"/>
            </a:xfrm>
            <a:prstGeom prst="rect">
              <a:avLst/>
            </a:prstGeom>
          </p:spPr>
        </p:pic>
        <p:pic>
          <p:nvPicPr>
            <p:cNvPr id="705" name="object 705"/>
            <p:cNvPicPr/>
            <p:nvPr/>
          </p:nvPicPr>
          <p:blipFill>
            <a:blip r:embed="rId560" cstate="print"/>
            <a:stretch>
              <a:fillRect/>
            </a:stretch>
          </p:blipFill>
          <p:spPr>
            <a:xfrm>
              <a:off x="2418564" y="7531634"/>
              <a:ext cx="202790" cy="213092"/>
            </a:xfrm>
            <a:prstGeom prst="rect">
              <a:avLst/>
            </a:prstGeom>
          </p:spPr>
        </p:pic>
        <p:sp>
          <p:nvSpPr>
            <p:cNvPr id="706" name="object 706"/>
            <p:cNvSpPr/>
            <p:nvPr/>
          </p:nvSpPr>
          <p:spPr>
            <a:xfrm>
              <a:off x="2491846" y="7630437"/>
              <a:ext cx="85090" cy="473075"/>
            </a:xfrm>
            <a:custGeom>
              <a:avLst/>
              <a:gdLst/>
              <a:ahLst/>
              <a:cxnLst/>
              <a:rect l="l" t="t" r="r" b="b"/>
              <a:pathLst>
                <a:path w="85089" h="473075">
                  <a:moveTo>
                    <a:pt x="28198" y="0"/>
                  </a:moveTo>
                  <a:lnTo>
                    <a:pt x="16662" y="3017"/>
                  </a:lnTo>
                  <a:lnTo>
                    <a:pt x="7518" y="9977"/>
                  </a:lnTo>
                  <a:lnTo>
                    <a:pt x="1664" y="19865"/>
                  </a:lnTo>
                  <a:lnTo>
                    <a:pt x="0" y="31663"/>
                  </a:lnTo>
                  <a:lnTo>
                    <a:pt x="25538" y="472467"/>
                  </a:lnTo>
                  <a:lnTo>
                    <a:pt x="55278" y="467752"/>
                  </a:lnTo>
                  <a:lnTo>
                    <a:pt x="85034" y="463525"/>
                  </a:lnTo>
                  <a:lnTo>
                    <a:pt x="59799" y="28208"/>
                  </a:lnTo>
                  <a:lnTo>
                    <a:pt x="56781" y="16688"/>
                  </a:lnTo>
                  <a:lnTo>
                    <a:pt x="49825" y="7539"/>
                  </a:lnTo>
                  <a:lnTo>
                    <a:pt x="39956" y="1671"/>
                  </a:lnTo>
                  <a:lnTo>
                    <a:pt x="28198" y="0"/>
                  </a:lnTo>
                  <a:close/>
                </a:path>
              </a:pathLst>
            </a:custGeom>
            <a:solidFill>
              <a:srgbClr val="F7B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2489994" y="7628068"/>
              <a:ext cx="90170" cy="476250"/>
            </a:xfrm>
            <a:custGeom>
              <a:avLst/>
              <a:gdLst/>
              <a:ahLst/>
              <a:cxnLst/>
              <a:rect l="l" t="t" r="r" b="b"/>
              <a:pathLst>
                <a:path w="90169" h="476250">
                  <a:moveTo>
                    <a:pt x="29182" y="0"/>
                  </a:moveTo>
                  <a:lnTo>
                    <a:pt x="20512" y="2628"/>
                  </a:lnTo>
                  <a:lnTo>
                    <a:pt x="9203" y="10429"/>
                  </a:lnTo>
                  <a:lnTo>
                    <a:pt x="5371" y="15266"/>
                  </a:lnTo>
                  <a:lnTo>
                    <a:pt x="0" y="28899"/>
                  </a:lnTo>
                  <a:lnTo>
                    <a:pt x="1424" y="34103"/>
                  </a:lnTo>
                  <a:lnTo>
                    <a:pt x="1015" y="34009"/>
                  </a:lnTo>
                  <a:lnTo>
                    <a:pt x="3486" y="88803"/>
                  </a:lnTo>
                  <a:lnTo>
                    <a:pt x="6586" y="233123"/>
                  </a:lnTo>
                  <a:lnTo>
                    <a:pt x="8189" y="279691"/>
                  </a:lnTo>
                  <a:lnTo>
                    <a:pt x="9258" y="304221"/>
                  </a:lnTo>
                  <a:lnTo>
                    <a:pt x="14960" y="409183"/>
                  </a:lnTo>
                  <a:lnTo>
                    <a:pt x="19486" y="476132"/>
                  </a:lnTo>
                  <a:lnTo>
                    <a:pt x="35370" y="473524"/>
                  </a:lnTo>
                  <a:lnTo>
                    <a:pt x="32138" y="408188"/>
                  </a:lnTo>
                  <a:lnTo>
                    <a:pt x="25698" y="303251"/>
                  </a:lnTo>
                  <a:lnTo>
                    <a:pt x="22034" y="255127"/>
                  </a:lnTo>
                  <a:lnTo>
                    <a:pt x="7657" y="102313"/>
                  </a:lnTo>
                  <a:lnTo>
                    <a:pt x="2638" y="34030"/>
                  </a:lnTo>
                  <a:lnTo>
                    <a:pt x="3005" y="34187"/>
                  </a:lnTo>
                  <a:lnTo>
                    <a:pt x="1790" y="28721"/>
                  </a:lnTo>
                  <a:lnTo>
                    <a:pt x="5308" y="20512"/>
                  </a:lnTo>
                  <a:lnTo>
                    <a:pt x="9217" y="14127"/>
                  </a:lnTo>
                  <a:lnTo>
                    <a:pt x="16096" y="8113"/>
                  </a:lnTo>
                  <a:lnTo>
                    <a:pt x="25625" y="4281"/>
                  </a:lnTo>
                  <a:lnTo>
                    <a:pt x="37485" y="4439"/>
                  </a:lnTo>
                  <a:lnTo>
                    <a:pt x="59206" y="36645"/>
                  </a:lnTo>
                  <a:lnTo>
                    <a:pt x="61296" y="135775"/>
                  </a:lnTo>
                  <a:lnTo>
                    <a:pt x="62095" y="158604"/>
                  </a:lnTo>
                  <a:lnTo>
                    <a:pt x="63238" y="182304"/>
                  </a:lnTo>
                  <a:lnTo>
                    <a:pt x="68137" y="257984"/>
                  </a:lnTo>
                  <a:lnTo>
                    <a:pt x="77630" y="367438"/>
                  </a:lnTo>
                  <a:lnTo>
                    <a:pt x="79827" y="395977"/>
                  </a:lnTo>
                  <a:lnTo>
                    <a:pt x="83924" y="458090"/>
                  </a:lnTo>
                  <a:lnTo>
                    <a:pt x="84311" y="466226"/>
                  </a:lnTo>
                  <a:lnTo>
                    <a:pt x="89609" y="465566"/>
                  </a:lnTo>
                  <a:lnTo>
                    <a:pt x="88751" y="453766"/>
                  </a:lnTo>
                  <a:lnTo>
                    <a:pt x="85850" y="395616"/>
                  </a:lnTo>
                  <a:lnTo>
                    <a:pt x="84740" y="367008"/>
                  </a:lnTo>
                  <a:lnTo>
                    <a:pt x="81493" y="257200"/>
                  </a:lnTo>
                  <a:lnTo>
                    <a:pt x="79033" y="205972"/>
                  </a:lnTo>
                  <a:lnTo>
                    <a:pt x="77638" y="181465"/>
                  </a:lnTo>
                  <a:lnTo>
                    <a:pt x="76028" y="157791"/>
                  </a:lnTo>
                  <a:lnTo>
                    <a:pt x="74165" y="135011"/>
                  </a:lnTo>
                  <a:lnTo>
                    <a:pt x="64322" y="30941"/>
                  </a:lnTo>
                  <a:lnTo>
                    <a:pt x="63935" y="24637"/>
                  </a:lnTo>
                  <a:lnTo>
                    <a:pt x="37852" y="1622"/>
                  </a:lnTo>
                  <a:lnTo>
                    <a:pt x="29182" y="0"/>
                  </a:lnTo>
                  <a:close/>
                </a:path>
              </a:pathLst>
            </a:custGeom>
            <a:solidFill>
              <a:srgbClr val="EF8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8" name="object 708"/>
            <p:cNvPicPr/>
            <p:nvPr/>
          </p:nvPicPr>
          <p:blipFill>
            <a:blip r:embed="rId561" cstate="print"/>
            <a:stretch>
              <a:fillRect/>
            </a:stretch>
          </p:blipFill>
          <p:spPr>
            <a:xfrm>
              <a:off x="2430095" y="7968846"/>
              <a:ext cx="214170" cy="214202"/>
            </a:xfrm>
            <a:prstGeom prst="rect">
              <a:avLst/>
            </a:prstGeom>
          </p:spPr>
        </p:pic>
        <p:pic>
          <p:nvPicPr>
            <p:cNvPr id="709" name="object 709"/>
            <p:cNvPicPr/>
            <p:nvPr/>
          </p:nvPicPr>
          <p:blipFill>
            <a:blip r:embed="rId562" cstate="print"/>
            <a:stretch>
              <a:fillRect/>
            </a:stretch>
          </p:blipFill>
          <p:spPr>
            <a:xfrm>
              <a:off x="2503400" y="8058717"/>
              <a:ext cx="100080" cy="100112"/>
            </a:xfrm>
            <a:prstGeom prst="rect">
              <a:avLst/>
            </a:prstGeom>
          </p:spPr>
        </p:pic>
        <p:pic>
          <p:nvPicPr>
            <p:cNvPr id="710" name="object 710"/>
            <p:cNvPicPr/>
            <p:nvPr/>
          </p:nvPicPr>
          <p:blipFill>
            <a:blip r:embed="rId563" cstate="print"/>
            <a:stretch>
              <a:fillRect/>
            </a:stretch>
          </p:blipFill>
          <p:spPr>
            <a:xfrm>
              <a:off x="2420845" y="7965537"/>
              <a:ext cx="234477" cy="220590"/>
            </a:xfrm>
            <a:prstGeom prst="rect">
              <a:avLst/>
            </a:prstGeom>
          </p:spPr>
        </p:pic>
        <p:pic>
          <p:nvPicPr>
            <p:cNvPr id="711" name="object 711"/>
            <p:cNvPicPr/>
            <p:nvPr/>
          </p:nvPicPr>
          <p:blipFill>
            <a:blip r:embed="rId564" cstate="print"/>
            <a:stretch>
              <a:fillRect/>
            </a:stretch>
          </p:blipFill>
          <p:spPr>
            <a:xfrm>
              <a:off x="2263815" y="6061061"/>
              <a:ext cx="49150" cy="45233"/>
            </a:xfrm>
            <a:prstGeom prst="rect">
              <a:avLst/>
            </a:prstGeom>
          </p:spPr>
        </p:pic>
        <p:pic>
          <p:nvPicPr>
            <p:cNvPr id="712" name="object 712"/>
            <p:cNvPicPr/>
            <p:nvPr/>
          </p:nvPicPr>
          <p:blipFill>
            <a:blip r:embed="rId565" cstate="print"/>
            <a:stretch>
              <a:fillRect/>
            </a:stretch>
          </p:blipFill>
          <p:spPr>
            <a:xfrm>
              <a:off x="2135359" y="6062820"/>
              <a:ext cx="195114" cy="529533"/>
            </a:xfrm>
            <a:prstGeom prst="rect">
              <a:avLst/>
            </a:prstGeom>
          </p:spPr>
        </p:pic>
        <p:pic>
          <p:nvPicPr>
            <p:cNvPr id="713" name="object 713"/>
            <p:cNvPicPr/>
            <p:nvPr/>
          </p:nvPicPr>
          <p:blipFill>
            <a:blip r:embed="rId566" cstate="print"/>
            <a:stretch>
              <a:fillRect/>
            </a:stretch>
          </p:blipFill>
          <p:spPr>
            <a:xfrm>
              <a:off x="2126155" y="6140472"/>
              <a:ext cx="179114" cy="487377"/>
            </a:xfrm>
            <a:prstGeom prst="rect">
              <a:avLst/>
            </a:prstGeom>
          </p:spPr>
        </p:pic>
        <p:pic>
          <p:nvPicPr>
            <p:cNvPr id="714" name="object 714"/>
            <p:cNvPicPr/>
            <p:nvPr/>
          </p:nvPicPr>
          <p:blipFill>
            <a:blip r:embed="rId567" cstate="print"/>
            <a:stretch>
              <a:fillRect/>
            </a:stretch>
          </p:blipFill>
          <p:spPr>
            <a:xfrm>
              <a:off x="2121307" y="6627169"/>
              <a:ext cx="6439" cy="18345"/>
            </a:xfrm>
            <a:prstGeom prst="rect">
              <a:avLst/>
            </a:prstGeom>
          </p:spPr>
        </p:pic>
        <p:pic>
          <p:nvPicPr>
            <p:cNvPr id="715" name="object 715"/>
            <p:cNvPicPr/>
            <p:nvPr/>
          </p:nvPicPr>
          <p:blipFill>
            <a:blip r:embed="rId568" cstate="print"/>
            <a:stretch>
              <a:fillRect/>
            </a:stretch>
          </p:blipFill>
          <p:spPr>
            <a:xfrm>
              <a:off x="4939755" y="2020983"/>
              <a:ext cx="1881314" cy="1858480"/>
            </a:xfrm>
            <a:prstGeom prst="rect">
              <a:avLst/>
            </a:prstGeom>
          </p:spPr>
        </p:pic>
        <p:sp>
          <p:nvSpPr>
            <p:cNvPr id="716" name="object 716"/>
            <p:cNvSpPr/>
            <p:nvPr/>
          </p:nvSpPr>
          <p:spPr>
            <a:xfrm>
              <a:off x="4916305" y="1979977"/>
              <a:ext cx="1918335" cy="1930400"/>
            </a:xfrm>
            <a:custGeom>
              <a:avLst/>
              <a:gdLst/>
              <a:ahLst/>
              <a:cxnLst/>
              <a:rect l="l" t="t" r="r" b="b"/>
              <a:pathLst>
                <a:path w="1918334" h="1930400">
                  <a:moveTo>
                    <a:pt x="1125969" y="1917700"/>
                  </a:moveTo>
                  <a:lnTo>
                    <a:pt x="822624" y="1917700"/>
                  </a:lnTo>
                  <a:lnTo>
                    <a:pt x="854452" y="1930400"/>
                  </a:lnTo>
                  <a:lnTo>
                    <a:pt x="1072396" y="1930400"/>
                  </a:lnTo>
                  <a:lnTo>
                    <a:pt x="1125969" y="1917700"/>
                  </a:lnTo>
                  <a:close/>
                </a:path>
                <a:path w="1918334" h="1930400">
                  <a:moveTo>
                    <a:pt x="421629" y="1739900"/>
                  </a:moveTo>
                  <a:lnTo>
                    <a:pt x="400228" y="1739900"/>
                  </a:lnTo>
                  <a:lnTo>
                    <a:pt x="427243" y="1765300"/>
                  </a:lnTo>
                  <a:lnTo>
                    <a:pt x="455818" y="1778000"/>
                  </a:lnTo>
                  <a:lnTo>
                    <a:pt x="498568" y="1816100"/>
                  </a:lnTo>
                  <a:lnTo>
                    <a:pt x="513230" y="1816100"/>
                  </a:lnTo>
                  <a:lnTo>
                    <a:pt x="528171" y="1828800"/>
                  </a:lnTo>
                  <a:lnTo>
                    <a:pt x="572862" y="1854200"/>
                  </a:lnTo>
                  <a:lnTo>
                    <a:pt x="621748" y="1866900"/>
                  </a:lnTo>
                  <a:lnTo>
                    <a:pt x="671143" y="1892300"/>
                  </a:lnTo>
                  <a:lnTo>
                    <a:pt x="771556" y="1917700"/>
                  </a:lnTo>
                  <a:lnTo>
                    <a:pt x="1178325" y="1917700"/>
                  </a:lnTo>
                  <a:lnTo>
                    <a:pt x="1229337" y="1905000"/>
                  </a:lnTo>
                  <a:lnTo>
                    <a:pt x="856192" y="1905000"/>
                  </a:lnTo>
                  <a:lnTo>
                    <a:pt x="825597" y="1892300"/>
                  </a:lnTo>
                  <a:lnTo>
                    <a:pt x="776192" y="1892300"/>
                  </a:lnTo>
                  <a:lnTo>
                    <a:pt x="628812" y="1854200"/>
                  </a:lnTo>
                  <a:lnTo>
                    <a:pt x="580432" y="1828800"/>
                  </a:lnTo>
                  <a:lnTo>
                    <a:pt x="521062" y="1803400"/>
                  </a:lnTo>
                  <a:lnTo>
                    <a:pt x="506498" y="1790700"/>
                  </a:lnTo>
                  <a:lnTo>
                    <a:pt x="492246" y="1790700"/>
                  </a:lnTo>
                  <a:lnTo>
                    <a:pt x="463776" y="1765300"/>
                  </a:lnTo>
                  <a:lnTo>
                    <a:pt x="435138" y="1752600"/>
                  </a:lnTo>
                  <a:lnTo>
                    <a:pt x="428350" y="1752600"/>
                  </a:lnTo>
                  <a:lnTo>
                    <a:pt x="421629" y="1739900"/>
                  </a:lnTo>
                  <a:close/>
                </a:path>
                <a:path w="1918334" h="1930400">
                  <a:moveTo>
                    <a:pt x="1912214" y="1066800"/>
                  </a:moveTo>
                  <a:lnTo>
                    <a:pt x="1908130" y="1066800"/>
                  </a:lnTo>
                  <a:lnTo>
                    <a:pt x="1903165" y="1104900"/>
                  </a:lnTo>
                  <a:lnTo>
                    <a:pt x="1901418" y="1117600"/>
                  </a:lnTo>
                  <a:lnTo>
                    <a:pt x="1895474" y="1155700"/>
                  </a:lnTo>
                  <a:lnTo>
                    <a:pt x="1877859" y="1219200"/>
                  </a:lnTo>
                  <a:lnTo>
                    <a:pt x="1865277" y="1257300"/>
                  </a:lnTo>
                  <a:lnTo>
                    <a:pt x="1849955" y="1308100"/>
                  </a:lnTo>
                  <a:lnTo>
                    <a:pt x="1831509" y="1346200"/>
                  </a:lnTo>
                  <a:lnTo>
                    <a:pt x="1809556" y="1397000"/>
                  </a:lnTo>
                  <a:lnTo>
                    <a:pt x="1783711" y="1435100"/>
                  </a:lnTo>
                  <a:lnTo>
                    <a:pt x="1753590" y="1485900"/>
                  </a:lnTo>
                  <a:lnTo>
                    <a:pt x="1728522" y="1524000"/>
                  </a:lnTo>
                  <a:lnTo>
                    <a:pt x="1701035" y="1562100"/>
                  </a:lnTo>
                  <a:lnTo>
                    <a:pt x="1671116" y="1587500"/>
                  </a:lnTo>
                  <a:lnTo>
                    <a:pt x="1638753" y="1625600"/>
                  </a:lnTo>
                  <a:lnTo>
                    <a:pt x="1603936" y="1663700"/>
                  </a:lnTo>
                  <a:lnTo>
                    <a:pt x="1566651" y="1689100"/>
                  </a:lnTo>
                  <a:lnTo>
                    <a:pt x="1526888" y="1727200"/>
                  </a:lnTo>
                  <a:lnTo>
                    <a:pt x="1484635" y="1752600"/>
                  </a:lnTo>
                  <a:lnTo>
                    <a:pt x="1444961" y="1778000"/>
                  </a:lnTo>
                  <a:lnTo>
                    <a:pt x="1403455" y="1803400"/>
                  </a:lnTo>
                  <a:lnTo>
                    <a:pt x="1360206" y="1816100"/>
                  </a:lnTo>
                  <a:lnTo>
                    <a:pt x="1315300" y="1841500"/>
                  </a:lnTo>
                  <a:lnTo>
                    <a:pt x="1220877" y="1866900"/>
                  </a:lnTo>
                  <a:lnTo>
                    <a:pt x="1069035" y="1905000"/>
                  </a:lnTo>
                  <a:lnTo>
                    <a:pt x="1229337" y="1905000"/>
                  </a:lnTo>
                  <a:lnTo>
                    <a:pt x="1278873" y="1879600"/>
                  </a:lnTo>
                  <a:lnTo>
                    <a:pt x="1326807" y="1866900"/>
                  </a:lnTo>
                  <a:lnTo>
                    <a:pt x="1373009" y="1841500"/>
                  </a:lnTo>
                  <a:lnTo>
                    <a:pt x="1417350" y="1828800"/>
                  </a:lnTo>
                  <a:lnTo>
                    <a:pt x="1459701" y="1803400"/>
                  </a:lnTo>
                  <a:lnTo>
                    <a:pt x="1499933" y="1778000"/>
                  </a:lnTo>
                  <a:lnTo>
                    <a:pt x="1542615" y="1739900"/>
                  </a:lnTo>
                  <a:lnTo>
                    <a:pt x="1582480" y="1714500"/>
                  </a:lnTo>
                  <a:lnTo>
                    <a:pt x="1619594" y="1676400"/>
                  </a:lnTo>
                  <a:lnTo>
                    <a:pt x="1654019" y="1638300"/>
                  </a:lnTo>
                  <a:lnTo>
                    <a:pt x="1685819" y="1600200"/>
                  </a:lnTo>
                  <a:lnTo>
                    <a:pt x="1715059" y="1562100"/>
                  </a:lnTo>
                  <a:lnTo>
                    <a:pt x="1741802" y="1536700"/>
                  </a:lnTo>
                  <a:lnTo>
                    <a:pt x="1766113" y="1498600"/>
                  </a:lnTo>
                  <a:lnTo>
                    <a:pt x="1795151" y="1447800"/>
                  </a:lnTo>
                  <a:lnTo>
                    <a:pt x="1819685" y="1397000"/>
                  </a:lnTo>
                  <a:lnTo>
                    <a:pt x="1840259" y="1358900"/>
                  </a:lnTo>
                  <a:lnTo>
                    <a:pt x="1857417" y="1308100"/>
                  </a:lnTo>
                  <a:lnTo>
                    <a:pt x="1871703" y="1270000"/>
                  </a:lnTo>
                  <a:lnTo>
                    <a:pt x="1883659" y="1219200"/>
                  </a:lnTo>
                  <a:lnTo>
                    <a:pt x="1894291" y="1181100"/>
                  </a:lnTo>
                  <a:lnTo>
                    <a:pt x="1902029" y="1143000"/>
                  </a:lnTo>
                  <a:lnTo>
                    <a:pt x="1903779" y="1130300"/>
                  </a:lnTo>
                  <a:lnTo>
                    <a:pt x="1905627" y="1117600"/>
                  </a:lnTo>
                  <a:lnTo>
                    <a:pt x="1912214" y="1066800"/>
                  </a:lnTo>
                  <a:close/>
                </a:path>
                <a:path w="1918334" h="1930400">
                  <a:moveTo>
                    <a:pt x="1155289" y="12700"/>
                  </a:moveTo>
                  <a:lnTo>
                    <a:pt x="770285" y="12700"/>
                  </a:lnTo>
                  <a:lnTo>
                    <a:pt x="668831" y="38100"/>
                  </a:lnTo>
                  <a:lnTo>
                    <a:pt x="618804" y="63500"/>
                  </a:lnTo>
                  <a:lnTo>
                    <a:pt x="569364" y="76200"/>
                  </a:lnTo>
                  <a:lnTo>
                    <a:pt x="539186" y="101600"/>
                  </a:lnTo>
                  <a:lnTo>
                    <a:pt x="508905" y="114300"/>
                  </a:lnTo>
                  <a:lnTo>
                    <a:pt x="494041" y="114300"/>
                  </a:lnTo>
                  <a:lnTo>
                    <a:pt x="465155" y="139700"/>
                  </a:lnTo>
                  <a:lnTo>
                    <a:pt x="450656" y="139700"/>
                  </a:lnTo>
                  <a:lnTo>
                    <a:pt x="421620" y="165100"/>
                  </a:lnTo>
                  <a:lnTo>
                    <a:pt x="414726" y="165100"/>
                  </a:lnTo>
                  <a:lnTo>
                    <a:pt x="407886" y="177800"/>
                  </a:lnTo>
                  <a:lnTo>
                    <a:pt x="394207" y="177800"/>
                  </a:lnTo>
                  <a:lnTo>
                    <a:pt x="353187" y="215900"/>
                  </a:lnTo>
                  <a:lnTo>
                    <a:pt x="339884" y="228600"/>
                  </a:lnTo>
                  <a:lnTo>
                    <a:pt x="298943" y="266700"/>
                  </a:lnTo>
                  <a:lnTo>
                    <a:pt x="260066" y="304800"/>
                  </a:lnTo>
                  <a:lnTo>
                    <a:pt x="223274" y="342900"/>
                  </a:lnTo>
                  <a:lnTo>
                    <a:pt x="188584" y="393700"/>
                  </a:lnTo>
                  <a:lnTo>
                    <a:pt x="156016" y="431800"/>
                  </a:lnTo>
                  <a:lnTo>
                    <a:pt x="131520" y="469900"/>
                  </a:lnTo>
                  <a:lnTo>
                    <a:pt x="109020" y="520700"/>
                  </a:lnTo>
                  <a:lnTo>
                    <a:pt x="88469" y="558800"/>
                  </a:lnTo>
                  <a:lnTo>
                    <a:pt x="69826" y="596900"/>
                  </a:lnTo>
                  <a:lnTo>
                    <a:pt x="53044" y="647700"/>
                  </a:lnTo>
                  <a:lnTo>
                    <a:pt x="38082" y="685800"/>
                  </a:lnTo>
                  <a:lnTo>
                    <a:pt x="26279" y="736600"/>
                  </a:lnTo>
                  <a:lnTo>
                    <a:pt x="16840" y="787400"/>
                  </a:lnTo>
                  <a:lnTo>
                    <a:pt x="9629" y="825500"/>
                  </a:lnTo>
                  <a:lnTo>
                    <a:pt x="4509" y="876300"/>
                  </a:lnTo>
                  <a:lnTo>
                    <a:pt x="1345" y="927100"/>
                  </a:lnTo>
                  <a:lnTo>
                    <a:pt x="0" y="965200"/>
                  </a:lnTo>
                  <a:lnTo>
                    <a:pt x="2451" y="1016000"/>
                  </a:lnTo>
                  <a:lnTo>
                    <a:pt x="6715" y="1066800"/>
                  </a:lnTo>
                  <a:lnTo>
                    <a:pt x="21161" y="1155700"/>
                  </a:lnTo>
                  <a:lnTo>
                    <a:pt x="31584" y="1206500"/>
                  </a:lnTo>
                  <a:lnTo>
                    <a:pt x="44302" y="1244600"/>
                  </a:lnTo>
                  <a:lnTo>
                    <a:pt x="59715" y="1295400"/>
                  </a:lnTo>
                  <a:lnTo>
                    <a:pt x="76896" y="1333500"/>
                  </a:lnTo>
                  <a:lnTo>
                    <a:pt x="95892" y="1371600"/>
                  </a:lnTo>
                  <a:lnTo>
                    <a:pt x="116748" y="1422400"/>
                  </a:lnTo>
                  <a:lnTo>
                    <a:pt x="139510" y="1460500"/>
                  </a:lnTo>
                  <a:lnTo>
                    <a:pt x="164225" y="1498600"/>
                  </a:lnTo>
                  <a:lnTo>
                    <a:pt x="196781" y="1549400"/>
                  </a:lnTo>
                  <a:lnTo>
                    <a:pt x="231195" y="1587500"/>
                  </a:lnTo>
                  <a:lnTo>
                    <a:pt x="267557" y="1625600"/>
                  </a:lnTo>
                  <a:lnTo>
                    <a:pt x="305959" y="1663700"/>
                  </a:lnTo>
                  <a:lnTo>
                    <a:pt x="346492" y="1701800"/>
                  </a:lnTo>
                  <a:lnTo>
                    <a:pt x="359619" y="1714500"/>
                  </a:lnTo>
                  <a:lnTo>
                    <a:pt x="386741" y="1739900"/>
                  </a:lnTo>
                  <a:lnTo>
                    <a:pt x="408176" y="1739900"/>
                  </a:lnTo>
                  <a:lnTo>
                    <a:pt x="367827" y="1701800"/>
                  </a:lnTo>
                  <a:lnTo>
                    <a:pt x="354764" y="1689100"/>
                  </a:lnTo>
                  <a:lnTo>
                    <a:pt x="304598" y="1651000"/>
                  </a:lnTo>
                  <a:lnTo>
                    <a:pt x="300451" y="1651000"/>
                  </a:lnTo>
                  <a:lnTo>
                    <a:pt x="296127" y="1638300"/>
                  </a:lnTo>
                  <a:lnTo>
                    <a:pt x="292116" y="1638300"/>
                  </a:lnTo>
                  <a:lnTo>
                    <a:pt x="234568" y="1574800"/>
                  </a:lnTo>
                  <a:lnTo>
                    <a:pt x="229124" y="1574800"/>
                  </a:lnTo>
                  <a:lnTo>
                    <a:pt x="223932" y="1562100"/>
                  </a:lnTo>
                  <a:lnTo>
                    <a:pt x="218839" y="1549400"/>
                  </a:lnTo>
                  <a:lnTo>
                    <a:pt x="193005" y="1524000"/>
                  </a:lnTo>
                  <a:lnTo>
                    <a:pt x="144432" y="1447800"/>
                  </a:lnTo>
                  <a:lnTo>
                    <a:pt x="118518" y="1397000"/>
                  </a:lnTo>
                  <a:lnTo>
                    <a:pt x="95318" y="1346200"/>
                  </a:lnTo>
                  <a:lnTo>
                    <a:pt x="74744" y="1295400"/>
                  </a:lnTo>
                  <a:lnTo>
                    <a:pt x="56710" y="1244600"/>
                  </a:lnTo>
                  <a:lnTo>
                    <a:pt x="43065" y="1193800"/>
                  </a:lnTo>
                  <a:lnTo>
                    <a:pt x="32705" y="1130300"/>
                  </a:lnTo>
                  <a:lnTo>
                    <a:pt x="25391" y="1079500"/>
                  </a:lnTo>
                  <a:lnTo>
                    <a:pt x="20886" y="1028700"/>
                  </a:lnTo>
                  <a:lnTo>
                    <a:pt x="18952" y="965200"/>
                  </a:lnTo>
                  <a:lnTo>
                    <a:pt x="22231" y="914400"/>
                  </a:lnTo>
                  <a:lnTo>
                    <a:pt x="28036" y="863600"/>
                  </a:lnTo>
                  <a:lnTo>
                    <a:pt x="36598" y="800100"/>
                  </a:lnTo>
                  <a:lnTo>
                    <a:pt x="48145" y="749300"/>
                  </a:lnTo>
                  <a:lnTo>
                    <a:pt x="62909" y="698500"/>
                  </a:lnTo>
                  <a:lnTo>
                    <a:pt x="81465" y="647700"/>
                  </a:lnTo>
                  <a:lnTo>
                    <a:pt x="102511" y="596900"/>
                  </a:lnTo>
                  <a:lnTo>
                    <a:pt x="126130" y="546100"/>
                  </a:lnTo>
                  <a:lnTo>
                    <a:pt x="152408" y="495300"/>
                  </a:lnTo>
                  <a:lnTo>
                    <a:pt x="181429" y="444500"/>
                  </a:lnTo>
                  <a:lnTo>
                    <a:pt x="213585" y="406400"/>
                  </a:lnTo>
                  <a:lnTo>
                    <a:pt x="247611" y="368300"/>
                  </a:lnTo>
                  <a:lnTo>
                    <a:pt x="283552" y="330200"/>
                  </a:lnTo>
                  <a:lnTo>
                    <a:pt x="321454" y="292100"/>
                  </a:lnTo>
                  <a:lnTo>
                    <a:pt x="361360" y="254000"/>
                  </a:lnTo>
                  <a:lnTo>
                    <a:pt x="374282" y="241300"/>
                  </a:lnTo>
                  <a:lnTo>
                    <a:pt x="400946" y="215900"/>
                  </a:lnTo>
                  <a:lnTo>
                    <a:pt x="414186" y="215900"/>
                  </a:lnTo>
                  <a:lnTo>
                    <a:pt x="420838" y="203200"/>
                  </a:lnTo>
                  <a:lnTo>
                    <a:pt x="434073" y="203200"/>
                  </a:lnTo>
                  <a:lnTo>
                    <a:pt x="440761" y="190500"/>
                  </a:lnTo>
                  <a:lnTo>
                    <a:pt x="468949" y="177800"/>
                  </a:lnTo>
                  <a:lnTo>
                    <a:pt x="496980" y="152400"/>
                  </a:lnTo>
                  <a:lnTo>
                    <a:pt x="511030" y="152400"/>
                  </a:lnTo>
                  <a:lnTo>
                    <a:pt x="525397" y="139700"/>
                  </a:lnTo>
                  <a:lnTo>
                    <a:pt x="583919" y="114300"/>
                  </a:lnTo>
                  <a:lnTo>
                    <a:pt x="631728" y="101600"/>
                  </a:lnTo>
                  <a:lnTo>
                    <a:pt x="679944" y="76200"/>
                  </a:lnTo>
                  <a:lnTo>
                    <a:pt x="777488" y="50800"/>
                  </a:lnTo>
                  <a:lnTo>
                    <a:pt x="826760" y="50800"/>
                  </a:lnTo>
                  <a:lnTo>
                    <a:pt x="857352" y="38100"/>
                  </a:lnTo>
                  <a:lnTo>
                    <a:pt x="1249030" y="38100"/>
                  </a:lnTo>
                  <a:lnTo>
                    <a:pt x="1191691" y="25400"/>
                  </a:lnTo>
                  <a:lnTo>
                    <a:pt x="1162645" y="25400"/>
                  </a:lnTo>
                  <a:lnTo>
                    <a:pt x="1155289" y="12700"/>
                  </a:lnTo>
                  <a:close/>
                </a:path>
                <a:path w="1918334" h="1930400">
                  <a:moveTo>
                    <a:pt x="1914088" y="1041400"/>
                  </a:moveTo>
                  <a:lnTo>
                    <a:pt x="1910219" y="1041400"/>
                  </a:lnTo>
                  <a:lnTo>
                    <a:pt x="1909848" y="1054100"/>
                  </a:lnTo>
                  <a:lnTo>
                    <a:pt x="1909260" y="1066800"/>
                  </a:lnTo>
                  <a:lnTo>
                    <a:pt x="1913248" y="1066800"/>
                  </a:lnTo>
                  <a:lnTo>
                    <a:pt x="1913767" y="1054100"/>
                  </a:lnTo>
                  <a:lnTo>
                    <a:pt x="1914088" y="1041400"/>
                  </a:lnTo>
                  <a:close/>
                </a:path>
                <a:path w="1918334" h="1930400">
                  <a:moveTo>
                    <a:pt x="1914219" y="889000"/>
                  </a:moveTo>
                  <a:lnTo>
                    <a:pt x="1910159" y="889000"/>
                  </a:lnTo>
                  <a:lnTo>
                    <a:pt x="1910695" y="901700"/>
                  </a:lnTo>
                  <a:lnTo>
                    <a:pt x="1914350" y="965200"/>
                  </a:lnTo>
                  <a:lnTo>
                    <a:pt x="1910695" y="1041400"/>
                  </a:lnTo>
                  <a:lnTo>
                    <a:pt x="1914528" y="1041400"/>
                  </a:lnTo>
                  <a:lnTo>
                    <a:pt x="1916488" y="990600"/>
                  </a:lnTo>
                  <a:lnTo>
                    <a:pt x="1917774" y="965200"/>
                  </a:lnTo>
                  <a:lnTo>
                    <a:pt x="1914653" y="901700"/>
                  </a:lnTo>
                  <a:lnTo>
                    <a:pt x="1914219" y="889000"/>
                  </a:lnTo>
                  <a:close/>
                </a:path>
                <a:path w="1918334" h="1930400">
                  <a:moveTo>
                    <a:pt x="1249030" y="38100"/>
                  </a:moveTo>
                  <a:lnTo>
                    <a:pt x="1069527" y="38100"/>
                  </a:lnTo>
                  <a:lnTo>
                    <a:pt x="1220325" y="76200"/>
                  </a:lnTo>
                  <a:lnTo>
                    <a:pt x="1314820" y="101600"/>
                  </a:lnTo>
                  <a:lnTo>
                    <a:pt x="1359840" y="127000"/>
                  </a:lnTo>
                  <a:lnTo>
                    <a:pt x="1403189" y="139700"/>
                  </a:lnTo>
                  <a:lnTo>
                    <a:pt x="1444729" y="165100"/>
                  </a:lnTo>
                  <a:lnTo>
                    <a:pt x="1484321" y="190500"/>
                  </a:lnTo>
                  <a:lnTo>
                    <a:pt x="1532365" y="215900"/>
                  </a:lnTo>
                  <a:lnTo>
                    <a:pt x="1577181" y="254000"/>
                  </a:lnTo>
                  <a:lnTo>
                    <a:pt x="1618781" y="292100"/>
                  </a:lnTo>
                  <a:lnTo>
                    <a:pt x="1657181" y="330200"/>
                  </a:lnTo>
                  <a:lnTo>
                    <a:pt x="1692392" y="368300"/>
                  </a:lnTo>
                  <a:lnTo>
                    <a:pt x="1724430" y="406400"/>
                  </a:lnTo>
                  <a:lnTo>
                    <a:pt x="1753307" y="457200"/>
                  </a:lnTo>
                  <a:lnTo>
                    <a:pt x="1783422" y="495300"/>
                  </a:lnTo>
                  <a:lnTo>
                    <a:pt x="1809261" y="546100"/>
                  </a:lnTo>
                  <a:lnTo>
                    <a:pt x="1831211" y="584200"/>
                  </a:lnTo>
                  <a:lnTo>
                    <a:pt x="1849656" y="635000"/>
                  </a:lnTo>
                  <a:lnTo>
                    <a:pt x="1864982" y="673100"/>
                  </a:lnTo>
                  <a:lnTo>
                    <a:pt x="1877576" y="711200"/>
                  </a:lnTo>
                  <a:lnTo>
                    <a:pt x="1885272" y="749300"/>
                  </a:lnTo>
                  <a:lnTo>
                    <a:pt x="1892591" y="774700"/>
                  </a:lnTo>
                  <a:lnTo>
                    <a:pt x="1895267" y="787400"/>
                  </a:lnTo>
                  <a:lnTo>
                    <a:pt x="1897414" y="800100"/>
                  </a:lnTo>
                  <a:lnTo>
                    <a:pt x="1901209" y="825500"/>
                  </a:lnTo>
                  <a:lnTo>
                    <a:pt x="1908036" y="863600"/>
                  </a:lnTo>
                  <a:lnTo>
                    <a:pt x="1909149" y="876300"/>
                  </a:lnTo>
                  <a:lnTo>
                    <a:pt x="1909750" y="889000"/>
                  </a:lnTo>
                  <a:lnTo>
                    <a:pt x="1913893" y="889000"/>
                  </a:lnTo>
                  <a:lnTo>
                    <a:pt x="1913353" y="876300"/>
                  </a:lnTo>
                  <a:lnTo>
                    <a:pt x="1912276" y="863600"/>
                  </a:lnTo>
                  <a:lnTo>
                    <a:pt x="1910770" y="850900"/>
                  </a:lnTo>
                  <a:lnTo>
                    <a:pt x="1903944" y="812800"/>
                  </a:lnTo>
                  <a:lnTo>
                    <a:pt x="1902228" y="800100"/>
                  </a:lnTo>
                  <a:lnTo>
                    <a:pt x="1900299" y="787400"/>
                  </a:lnTo>
                  <a:lnTo>
                    <a:pt x="1897858" y="774700"/>
                  </a:lnTo>
                  <a:lnTo>
                    <a:pt x="1894497" y="762000"/>
                  </a:lnTo>
                  <a:lnTo>
                    <a:pt x="1883879" y="711200"/>
                  </a:lnTo>
                  <a:lnTo>
                    <a:pt x="1871967" y="673100"/>
                  </a:lnTo>
                  <a:lnTo>
                    <a:pt x="1857703" y="635000"/>
                  </a:lnTo>
                  <a:lnTo>
                    <a:pt x="1840552" y="584200"/>
                  </a:lnTo>
                  <a:lnTo>
                    <a:pt x="1819978" y="533400"/>
                  </a:lnTo>
                  <a:lnTo>
                    <a:pt x="1795445" y="495300"/>
                  </a:lnTo>
                  <a:lnTo>
                    <a:pt x="1766417" y="444500"/>
                  </a:lnTo>
                  <a:lnTo>
                    <a:pt x="1742121" y="406400"/>
                  </a:lnTo>
                  <a:lnTo>
                    <a:pt x="1715403" y="368300"/>
                  </a:lnTo>
                  <a:lnTo>
                    <a:pt x="1686193" y="330200"/>
                  </a:lnTo>
                  <a:lnTo>
                    <a:pt x="1654422" y="292100"/>
                  </a:lnTo>
                  <a:lnTo>
                    <a:pt x="1620020" y="266700"/>
                  </a:lnTo>
                  <a:lnTo>
                    <a:pt x="1582919" y="228600"/>
                  </a:lnTo>
                  <a:lnTo>
                    <a:pt x="1543049" y="190500"/>
                  </a:lnTo>
                  <a:lnTo>
                    <a:pt x="1500341" y="165100"/>
                  </a:lnTo>
                  <a:lnTo>
                    <a:pt x="1488977" y="152400"/>
                  </a:lnTo>
                  <a:lnTo>
                    <a:pt x="1442909" y="127000"/>
                  </a:lnTo>
                  <a:lnTo>
                    <a:pt x="1431206" y="127000"/>
                  </a:lnTo>
                  <a:lnTo>
                    <a:pt x="1419242" y="114300"/>
                  </a:lnTo>
                  <a:lnTo>
                    <a:pt x="1381762" y="101600"/>
                  </a:lnTo>
                  <a:lnTo>
                    <a:pt x="1356433" y="88900"/>
                  </a:lnTo>
                  <a:lnTo>
                    <a:pt x="1330506" y="76200"/>
                  </a:lnTo>
                  <a:lnTo>
                    <a:pt x="1303646" y="63500"/>
                  </a:lnTo>
                  <a:lnTo>
                    <a:pt x="1290079" y="50800"/>
                  </a:lnTo>
                  <a:lnTo>
                    <a:pt x="1262820" y="50800"/>
                  </a:lnTo>
                  <a:lnTo>
                    <a:pt x="1249030" y="38100"/>
                  </a:lnTo>
                  <a:close/>
                </a:path>
                <a:path w="1918334" h="1930400">
                  <a:moveTo>
                    <a:pt x="1064211" y="0"/>
                  </a:moveTo>
                  <a:lnTo>
                    <a:pt x="853338" y="0"/>
                  </a:lnTo>
                  <a:lnTo>
                    <a:pt x="821535" y="12700"/>
                  </a:lnTo>
                  <a:lnTo>
                    <a:pt x="1132792" y="12700"/>
                  </a:lnTo>
                  <a:lnTo>
                    <a:pt x="1064211" y="0"/>
                  </a:lnTo>
                  <a:close/>
                </a:path>
              </a:pathLst>
            </a:custGeom>
            <a:solidFill>
              <a:srgbClr val="7E2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7" name="object 717"/>
            <p:cNvPicPr/>
            <p:nvPr/>
          </p:nvPicPr>
          <p:blipFill>
            <a:blip r:embed="rId569" cstate="print"/>
            <a:stretch>
              <a:fillRect/>
            </a:stretch>
          </p:blipFill>
          <p:spPr>
            <a:xfrm>
              <a:off x="5067151" y="2109349"/>
              <a:ext cx="245597" cy="266631"/>
            </a:xfrm>
            <a:prstGeom prst="rect">
              <a:avLst/>
            </a:prstGeom>
          </p:spPr>
        </p:pic>
        <p:pic>
          <p:nvPicPr>
            <p:cNvPr id="718" name="object 718"/>
            <p:cNvPicPr/>
            <p:nvPr/>
          </p:nvPicPr>
          <p:blipFill>
            <a:blip r:embed="rId570" cstate="print"/>
            <a:stretch>
              <a:fillRect/>
            </a:stretch>
          </p:blipFill>
          <p:spPr>
            <a:xfrm>
              <a:off x="5150827" y="2144207"/>
              <a:ext cx="45412" cy="5800"/>
            </a:xfrm>
            <a:prstGeom prst="rect">
              <a:avLst/>
            </a:prstGeom>
          </p:spPr>
        </p:pic>
        <p:pic>
          <p:nvPicPr>
            <p:cNvPr id="719" name="object 719"/>
            <p:cNvPicPr/>
            <p:nvPr/>
          </p:nvPicPr>
          <p:blipFill>
            <a:blip r:embed="rId571" cstate="print"/>
            <a:stretch>
              <a:fillRect/>
            </a:stretch>
          </p:blipFill>
          <p:spPr>
            <a:xfrm>
              <a:off x="5099446" y="2144102"/>
              <a:ext cx="124362" cy="155251"/>
            </a:xfrm>
            <a:prstGeom prst="rect">
              <a:avLst/>
            </a:prstGeom>
          </p:spPr>
        </p:pic>
        <p:pic>
          <p:nvPicPr>
            <p:cNvPr id="720" name="object 720"/>
            <p:cNvPicPr/>
            <p:nvPr/>
          </p:nvPicPr>
          <p:blipFill>
            <a:blip r:embed="rId572" cstate="print"/>
            <a:stretch>
              <a:fillRect/>
            </a:stretch>
          </p:blipFill>
          <p:spPr>
            <a:xfrm>
              <a:off x="5371266" y="1910014"/>
              <a:ext cx="262374" cy="267553"/>
            </a:xfrm>
            <a:prstGeom prst="rect">
              <a:avLst/>
            </a:prstGeom>
          </p:spPr>
        </p:pic>
        <p:pic>
          <p:nvPicPr>
            <p:cNvPr id="721" name="object 721"/>
            <p:cNvPicPr/>
            <p:nvPr/>
          </p:nvPicPr>
          <p:blipFill>
            <a:blip r:embed="rId573" cstate="print"/>
            <a:stretch>
              <a:fillRect/>
            </a:stretch>
          </p:blipFill>
          <p:spPr>
            <a:xfrm>
              <a:off x="5548249" y="1962317"/>
              <a:ext cx="2314" cy="12826"/>
            </a:xfrm>
            <a:prstGeom prst="rect">
              <a:avLst/>
            </a:prstGeom>
          </p:spPr>
        </p:pic>
        <p:pic>
          <p:nvPicPr>
            <p:cNvPr id="722" name="object 722"/>
            <p:cNvPicPr/>
            <p:nvPr/>
          </p:nvPicPr>
          <p:blipFill>
            <a:blip r:embed="rId574" cstate="print"/>
            <a:stretch>
              <a:fillRect/>
            </a:stretch>
          </p:blipFill>
          <p:spPr>
            <a:xfrm>
              <a:off x="5484628" y="1937552"/>
              <a:ext cx="3916" cy="1143"/>
            </a:xfrm>
            <a:prstGeom prst="rect">
              <a:avLst/>
            </a:prstGeom>
          </p:spPr>
        </p:pic>
        <p:pic>
          <p:nvPicPr>
            <p:cNvPr id="723" name="object 723"/>
            <p:cNvPicPr/>
            <p:nvPr/>
          </p:nvPicPr>
          <p:blipFill>
            <a:blip r:embed="rId575" cstate="print"/>
            <a:stretch>
              <a:fillRect/>
            </a:stretch>
          </p:blipFill>
          <p:spPr>
            <a:xfrm>
              <a:off x="5405699" y="1936977"/>
              <a:ext cx="144864" cy="140875"/>
            </a:xfrm>
            <a:prstGeom prst="rect">
              <a:avLst/>
            </a:prstGeom>
          </p:spPr>
        </p:pic>
        <p:pic>
          <p:nvPicPr>
            <p:cNvPr id="724" name="object 724"/>
            <p:cNvPicPr/>
            <p:nvPr/>
          </p:nvPicPr>
          <p:blipFill>
            <a:blip r:embed="rId576" cstate="print"/>
            <a:stretch>
              <a:fillRect/>
            </a:stretch>
          </p:blipFill>
          <p:spPr>
            <a:xfrm>
              <a:off x="5746171" y="1853514"/>
              <a:ext cx="278093" cy="263228"/>
            </a:xfrm>
            <a:prstGeom prst="rect">
              <a:avLst/>
            </a:prstGeom>
          </p:spPr>
        </p:pic>
        <p:pic>
          <p:nvPicPr>
            <p:cNvPr id="725" name="object 725"/>
            <p:cNvPicPr/>
            <p:nvPr/>
          </p:nvPicPr>
          <p:blipFill>
            <a:blip r:embed="rId577" cstate="print"/>
            <a:stretch>
              <a:fillRect/>
            </a:stretch>
          </p:blipFill>
          <p:spPr>
            <a:xfrm>
              <a:off x="5789771" y="1878078"/>
              <a:ext cx="172214" cy="94196"/>
            </a:xfrm>
            <a:prstGeom prst="rect">
              <a:avLst/>
            </a:prstGeom>
          </p:spPr>
        </p:pic>
        <p:pic>
          <p:nvPicPr>
            <p:cNvPr id="726" name="object 726"/>
            <p:cNvPicPr/>
            <p:nvPr/>
          </p:nvPicPr>
          <p:blipFill>
            <a:blip r:embed="rId578" cstate="print"/>
            <a:stretch>
              <a:fillRect/>
            </a:stretch>
          </p:blipFill>
          <p:spPr>
            <a:xfrm>
              <a:off x="6141718" y="1926580"/>
              <a:ext cx="269813" cy="250139"/>
            </a:xfrm>
            <a:prstGeom prst="rect">
              <a:avLst/>
            </a:prstGeom>
          </p:spPr>
        </p:pic>
        <p:pic>
          <p:nvPicPr>
            <p:cNvPr id="727" name="object 727"/>
            <p:cNvPicPr/>
            <p:nvPr/>
          </p:nvPicPr>
          <p:blipFill>
            <a:blip r:embed="rId579" cstate="print"/>
            <a:stretch>
              <a:fillRect/>
            </a:stretch>
          </p:blipFill>
          <p:spPr>
            <a:xfrm>
              <a:off x="6191193" y="1953500"/>
              <a:ext cx="172654" cy="89442"/>
            </a:xfrm>
            <a:prstGeom prst="rect">
              <a:avLst/>
            </a:prstGeom>
          </p:spPr>
        </p:pic>
        <p:pic>
          <p:nvPicPr>
            <p:cNvPr id="728" name="object 728"/>
            <p:cNvPicPr/>
            <p:nvPr/>
          </p:nvPicPr>
          <p:blipFill>
            <a:blip r:embed="rId580" cstate="print"/>
            <a:stretch>
              <a:fillRect/>
            </a:stretch>
          </p:blipFill>
          <p:spPr>
            <a:xfrm>
              <a:off x="6445619" y="2136154"/>
              <a:ext cx="265292" cy="246233"/>
            </a:xfrm>
            <a:prstGeom prst="rect">
              <a:avLst/>
            </a:prstGeom>
          </p:spPr>
        </p:pic>
        <p:pic>
          <p:nvPicPr>
            <p:cNvPr id="729" name="object 729"/>
            <p:cNvPicPr/>
            <p:nvPr/>
          </p:nvPicPr>
          <p:blipFill>
            <a:blip r:embed="rId581" cstate="print"/>
            <a:stretch>
              <a:fillRect/>
            </a:stretch>
          </p:blipFill>
          <p:spPr>
            <a:xfrm>
              <a:off x="6523382" y="2182823"/>
              <a:ext cx="1926" cy="4848"/>
            </a:xfrm>
            <a:prstGeom prst="rect">
              <a:avLst/>
            </a:prstGeom>
          </p:spPr>
        </p:pic>
        <p:pic>
          <p:nvPicPr>
            <p:cNvPr id="730" name="object 730"/>
            <p:cNvPicPr/>
            <p:nvPr/>
          </p:nvPicPr>
          <p:blipFill>
            <a:blip r:embed="rId582" cstate="print"/>
            <a:stretch>
              <a:fillRect/>
            </a:stretch>
          </p:blipFill>
          <p:spPr>
            <a:xfrm>
              <a:off x="6522911" y="2168583"/>
              <a:ext cx="154864" cy="124949"/>
            </a:xfrm>
            <a:prstGeom prst="rect">
              <a:avLst/>
            </a:prstGeom>
          </p:spPr>
        </p:pic>
        <p:pic>
          <p:nvPicPr>
            <p:cNvPr id="731" name="object 731"/>
            <p:cNvPicPr/>
            <p:nvPr/>
          </p:nvPicPr>
          <p:blipFill>
            <a:blip r:embed="rId583" cstate="print"/>
            <a:stretch>
              <a:fillRect/>
            </a:stretch>
          </p:blipFill>
          <p:spPr>
            <a:xfrm>
              <a:off x="6672697" y="2485934"/>
              <a:ext cx="264955" cy="278106"/>
            </a:xfrm>
            <a:prstGeom prst="rect">
              <a:avLst/>
            </a:prstGeom>
          </p:spPr>
        </p:pic>
        <p:pic>
          <p:nvPicPr>
            <p:cNvPr id="732" name="object 732"/>
            <p:cNvPicPr/>
            <p:nvPr/>
          </p:nvPicPr>
          <p:blipFill>
            <a:blip r:embed="rId584" cstate="print"/>
            <a:stretch>
              <a:fillRect/>
            </a:stretch>
          </p:blipFill>
          <p:spPr>
            <a:xfrm>
              <a:off x="6807834" y="2527692"/>
              <a:ext cx="76793" cy="65055"/>
            </a:xfrm>
            <a:prstGeom prst="rect">
              <a:avLst/>
            </a:prstGeom>
          </p:spPr>
        </p:pic>
        <p:pic>
          <p:nvPicPr>
            <p:cNvPr id="733" name="object 733"/>
            <p:cNvPicPr/>
            <p:nvPr/>
          </p:nvPicPr>
          <p:blipFill>
            <a:blip r:embed="rId585" cstate="print"/>
            <a:stretch>
              <a:fillRect/>
            </a:stretch>
          </p:blipFill>
          <p:spPr>
            <a:xfrm>
              <a:off x="6807604" y="2527525"/>
              <a:ext cx="107054" cy="168549"/>
            </a:xfrm>
            <a:prstGeom prst="rect">
              <a:avLst/>
            </a:prstGeom>
          </p:spPr>
        </p:pic>
        <p:pic>
          <p:nvPicPr>
            <p:cNvPr id="734" name="object 734"/>
            <p:cNvPicPr/>
            <p:nvPr/>
          </p:nvPicPr>
          <p:blipFill>
            <a:blip r:embed="rId586" cstate="print"/>
            <a:stretch>
              <a:fillRect/>
            </a:stretch>
          </p:blipFill>
          <p:spPr>
            <a:xfrm>
              <a:off x="6664827" y="2818353"/>
              <a:ext cx="260405" cy="277645"/>
            </a:xfrm>
            <a:prstGeom prst="rect">
              <a:avLst/>
            </a:prstGeom>
          </p:spPr>
        </p:pic>
        <p:pic>
          <p:nvPicPr>
            <p:cNvPr id="735" name="object 735"/>
            <p:cNvPicPr/>
            <p:nvPr/>
          </p:nvPicPr>
          <p:blipFill>
            <a:blip r:embed="rId587" cstate="print"/>
            <a:stretch>
              <a:fillRect/>
            </a:stretch>
          </p:blipFill>
          <p:spPr>
            <a:xfrm>
              <a:off x="6813792" y="2863640"/>
              <a:ext cx="16994" cy="15423"/>
            </a:xfrm>
            <a:prstGeom prst="rect">
              <a:avLst/>
            </a:prstGeom>
          </p:spPr>
        </p:pic>
        <p:pic>
          <p:nvPicPr>
            <p:cNvPr id="736" name="object 736"/>
            <p:cNvPicPr/>
            <p:nvPr/>
          </p:nvPicPr>
          <p:blipFill>
            <a:blip r:embed="rId588" cstate="print"/>
            <a:stretch>
              <a:fillRect/>
            </a:stretch>
          </p:blipFill>
          <p:spPr>
            <a:xfrm>
              <a:off x="6813237" y="2863200"/>
              <a:ext cx="88122" cy="173240"/>
            </a:xfrm>
            <a:prstGeom prst="rect">
              <a:avLst/>
            </a:prstGeom>
          </p:spPr>
        </p:pic>
        <p:pic>
          <p:nvPicPr>
            <p:cNvPr id="737" name="object 737"/>
            <p:cNvPicPr/>
            <p:nvPr/>
          </p:nvPicPr>
          <p:blipFill>
            <a:blip r:embed="rId589" cstate="print"/>
            <a:stretch>
              <a:fillRect/>
            </a:stretch>
          </p:blipFill>
          <p:spPr>
            <a:xfrm>
              <a:off x="6630624" y="3237630"/>
              <a:ext cx="240386" cy="264410"/>
            </a:xfrm>
            <a:prstGeom prst="rect">
              <a:avLst/>
            </a:prstGeom>
          </p:spPr>
        </p:pic>
        <p:pic>
          <p:nvPicPr>
            <p:cNvPr id="738" name="object 738"/>
            <p:cNvPicPr/>
            <p:nvPr/>
          </p:nvPicPr>
          <p:blipFill>
            <a:blip r:embed="rId590" cstate="print"/>
            <a:stretch>
              <a:fillRect/>
            </a:stretch>
          </p:blipFill>
          <p:spPr>
            <a:xfrm>
              <a:off x="6781898" y="3302548"/>
              <a:ext cx="39276" cy="54322"/>
            </a:xfrm>
            <a:prstGeom prst="rect">
              <a:avLst/>
            </a:prstGeom>
          </p:spPr>
        </p:pic>
        <p:pic>
          <p:nvPicPr>
            <p:cNvPr id="739" name="object 739"/>
            <p:cNvPicPr/>
            <p:nvPr/>
          </p:nvPicPr>
          <p:blipFill>
            <a:blip r:embed="rId591" cstate="print"/>
            <a:stretch>
              <a:fillRect/>
            </a:stretch>
          </p:blipFill>
          <p:spPr>
            <a:xfrm>
              <a:off x="6727627" y="3302548"/>
              <a:ext cx="113232" cy="161021"/>
            </a:xfrm>
            <a:prstGeom prst="rect">
              <a:avLst/>
            </a:prstGeom>
          </p:spPr>
        </p:pic>
        <p:pic>
          <p:nvPicPr>
            <p:cNvPr id="740" name="object 740"/>
            <p:cNvPicPr/>
            <p:nvPr/>
          </p:nvPicPr>
          <p:blipFill>
            <a:blip r:embed="rId592" cstate="print"/>
            <a:stretch>
              <a:fillRect/>
            </a:stretch>
          </p:blipFill>
          <p:spPr>
            <a:xfrm>
              <a:off x="6413974" y="3540940"/>
              <a:ext cx="240376" cy="264389"/>
            </a:xfrm>
            <a:prstGeom prst="rect">
              <a:avLst/>
            </a:prstGeom>
          </p:spPr>
        </p:pic>
        <p:pic>
          <p:nvPicPr>
            <p:cNvPr id="741" name="object 741"/>
            <p:cNvPicPr/>
            <p:nvPr/>
          </p:nvPicPr>
          <p:blipFill>
            <a:blip r:embed="rId593" cstate="print"/>
            <a:stretch>
              <a:fillRect/>
            </a:stretch>
          </p:blipFill>
          <p:spPr>
            <a:xfrm>
              <a:off x="6510995" y="3605827"/>
              <a:ext cx="113211" cy="161031"/>
            </a:xfrm>
            <a:prstGeom prst="rect">
              <a:avLst/>
            </a:prstGeom>
          </p:spPr>
        </p:pic>
        <p:pic>
          <p:nvPicPr>
            <p:cNvPr id="742" name="object 742"/>
            <p:cNvPicPr/>
            <p:nvPr/>
          </p:nvPicPr>
          <p:blipFill>
            <a:blip r:embed="rId594" cstate="print"/>
            <a:stretch>
              <a:fillRect/>
            </a:stretch>
          </p:blipFill>
          <p:spPr>
            <a:xfrm>
              <a:off x="6055951" y="3717343"/>
              <a:ext cx="263492" cy="267541"/>
            </a:xfrm>
            <a:prstGeom prst="rect">
              <a:avLst/>
            </a:prstGeom>
          </p:spPr>
        </p:pic>
        <p:pic>
          <p:nvPicPr>
            <p:cNvPr id="743" name="object 743"/>
            <p:cNvPicPr/>
            <p:nvPr/>
          </p:nvPicPr>
          <p:blipFill>
            <a:blip r:embed="rId595" cstate="print"/>
            <a:stretch>
              <a:fillRect/>
            </a:stretch>
          </p:blipFill>
          <p:spPr>
            <a:xfrm>
              <a:off x="6139080" y="3892331"/>
              <a:ext cx="15716" cy="26428"/>
            </a:xfrm>
            <a:prstGeom prst="rect">
              <a:avLst/>
            </a:prstGeom>
          </p:spPr>
        </p:pic>
        <p:pic>
          <p:nvPicPr>
            <p:cNvPr id="744" name="object 744"/>
            <p:cNvPicPr/>
            <p:nvPr/>
          </p:nvPicPr>
          <p:blipFill>
            <a:blip r:embed="rId596" cstate="print"/>
            <a:stretch>
              <a:fillRect/>
            </a:stretch>
          </p:blipFill>
          <p:spPr>
            <a:xfrm>
              <a:off x="6139080" y="3816889"/>
              <a:ext cx="144780" cy="140990"/>
            </a:xfrm>
            <a:prstGeom prst="rect">
              <a:avLst/>
            </a:prstGeom>
          </p:spPr>
        </p:pic>
        <p:pic>
          <p:nvPicPr>
            <p:cNvPr id="745" name="object 745"/>
            <p:cNvPicPr/>
            <p:nvPr/>
          </p:nvPicPr>
          <p:blipFill>
            <a:blip r:embed="rId597" cstate="print"/>
            <a:stretch>
              <a:fillRect/>
            </a:stretch>
          </p:blipFill>
          <p:spPr>
            <a:xfrm>
              <a:off x="5654491" y="3764744"/>
              <a:ext cx="277945" cy="263320"/>
            </a:xfrm>
            <a:prstGeom prst="rect">
              <a:avLst/>
            </a:prstGeom>
          </p:spPr>
        </p:pic>
        <p:pic>
          <p:nvPicPr>
            <p:cNvPr id="746" name="object 746"/>
            <p:cNvPicPr/>
            <p:nvPr/>
          </p:nvPicPr>
          <p:blipFill>
            <a:blip r:embed="rId598" cstate="print"/>
            <a:stretch>
              <a:fillRect/>
            </a:stretch>
          </p:blipFill>
          <p:spPr>
            <a:xfrm>
              <a:off x="5840132" y="3908896"/>
              <a:ext cx="35918" cy="7098"/>
            </a:xfrm>
            <a:prstGeom prst="rect">
              <a:avLst/>
            </a:prstGeom>
          </p:spPr>
        </p:pic>
        <p:pic>
          <p:nvPicPr>
            <p:cNvPr id="747" name="object 747"/>
            <p:cNvPicPr/>
            <p:nvPr/>
          </p:nvPicPr>
          <p:blipFill>
            <a:blip r:embed="rId599" cstate="print"/>
            <a:stretch>
              <a:fillRect/>
            </a:stretch>
          </p:blipFill>
          <p:spPr>
            <a:xfrm>
              <a:off x="5716872" y="3908896"/>
              <a:ext cx="172151" cy="94656"/>
            </a:xfrm>
            <a:prstGeom prst="rect">
              <a:avLst/>
            </a:prstGeom>
          </p:spPr>
        </p:pic>
        <p:pic>
          <p:nvPicPr>
            <p:cNvPr id="748" name="object 748"/>
            <p:cNvPicPr/>
            <p:nvPr/>
          </p:nvPicPr>
          <p:blipFill>
            <a:blip r:embed="rId600" cstate="print"/>
            <a:stretch>
              <a:fillRect/>
            </a:stretch>
          </p:blipFill>
          <p:spPr>
            <a:xfrm>
              <a:off x="5314843" y="3667082"/>
              <a:ext cx="267394" cy="247153"/>
            </a:xfrm>
            <a:prstGeom prst="rect">
              <a:avLst/>
            </a:prstGeom>
          </p:spPr>
        </p:pic>
        <p:pic>
          <p:nvPicPr>
            <p:cNvPr id="749" name="object 749"/>
            <p:cNvPicPr/>
            <p:nvPr/>
          </p:nvPicPr>
          <p:blipFill>
            <a:blip r:embed="rId601" cstate="print"/>
            <a:stretch>
              <a:fillRect/>
            </a:stretch>
          </p:blipFill>
          <p:spPr>
            <a:xfrm>
              <a:off x="5362350" y="3796345"/>
              <a:ext cx="28428" cy="21209"/>
            </a:xfrm>
            <a:prstGeom prst="rect">
              <a:avLst/>
            </a:prstGeom>
          </p:spPr>
        </p:pic>
        <p:pic>
          <p:nvPicPr>
            <p:cNvPr id="750" name="object 750"/>
            <p:cNvPicPr/>
            <p:nvPr/>
          </p:nvPicPr>
          <p:blipFill>
            <a:blip r:embed="rId602" cstate="print"/>
            <a:stretch>
              <a:fillRect/>
            </a:stretch>
          </p:blipFill>
          <p:spPr>
            <a:xfrm>
              <a:off x="5360412" y="3796251"/>
              <a:ext cx="171691" cy="90552"/>
            </a:xfrm>
            <a:prstGeom prst="rect">
              <a:avLst/>
            </a:prstGeom>
          </p:spPr>
        </p:pic>
        <p:pic>
          <p:nvPicPr>
            <p:cNvPr id="751" name="object 751"/>
            <p:cNvPicPr/>
            <p:nvPr/>
          </p:nvPicPr>
          <p:blipFill>
            <a:blip r:embed="rId603" cstate="print"/>
            <a:stretch>
              <a:fillRect/>
            </a:stretch>
          </p:blipFill>
          <p:spPr>
            <a:xfrm>
              <a:off x="5379181" y="2205628"/>
              <a:ext cx="247316" cy="267103"/>
            </a:xfrm>
            <a:prstGeom prst="rect">
              <a:avLst/>
            </a:prstGeom>
          </p:spPr>
        </p:pic>
        <p:pic>
          <p:nvPicPr>
            <p:cNvPr id="752" name="object 752"/>
            <p:cNvPicPr/>
            <p:nvPr/>
          </p:nvPicPr>
          <p:blipFill>
            <a:blip r:embed="rId604" cstate="print"/>
            <a:stretch>
              <a:fillRect/>
            </a:stretch>
          </p:blipFill>
          <p:spPr>
            <a:xfrm>
              <a:off x="5518523" y="2243764"/>
              <a:ext cx="21287" cy="28135"/>
            </a:xfrm>
            <a:prstGeom prst="rect">
              <a:avLst/>
            </a:prstGeom>
          </p:spPr>
        </p:pic>
        <p:pic>
          <p:nvPicPr>
            <p:cNvPr id="753" name="object 753"/>
            <p:cNvPicPr/>
            <p:nvPr/>
          </p:nvPicPr>
          <p:blipFill>
            <a:blip r:embed="rId605" cstate="print"/>
            <a:stretch>
              <a:fillRect/>
            </a:stretch>
          </p:blipFill>
          <p:spPr>
            <a:xfrm>
              <a:off x="5412034" y="2239146"/>
              <a:ext cx="127807" cy="153189"/>
            </a:xfrm>
            <a:prstGeom prst="rect">
              <a:avLst/>
            </a:prstGeom>
          </p:spPr>
        </p:pic>
        <p:pic>
          <p:nvPicPr>
            <p:cNvPr id="754" name="object 754"/>
            <p:cNvPicPr/>
            <p:nvPr/>
          </p:nvPicPr>
          <p:blipFill>
            <a:blip r:embed="rId606" cstate="print"/>
            <a:stretch>
              <a:fillRect/>
            </a:stretch>
          </p:blipFill>
          <p:spPr>
            <a:xfrm>
              <a:off x="5773572" y="2159546"/>
              <a:ext cx="278078" cy="263333"/>
            </a:xfrm>
            <a:prstGeom prst="rect">
              <a:avLst/>
            </a:prstGeom>
          </p:spPr>
        </p:pic>
        <p:pic>
          <p:nvPicPr>
            <p:cNvPr id="755" name="object 755"/>
            <p:cNvPicPr/>
            <p:nvPr/>
          </p:nvPicPr>
          <p:blipFill>
            <a:blip r:embed="rId607" cstate="print"/>
            <a:stretch>
              <a:fillRect/>
            </a:stretch>
          </p:blipFill>
          <p:spPr>
            <a:xfrm>
              <a:off x="5818943" y="2206964"/>
              <a:ext cx="71024" cy="39877"/>
            </a:xfrm>
            <a:prstGeom prst="rect">
              <a:avLst/>
            </a:prstGeom>
          </p:spPr>
        </p:pic>
        <p:pic>
          <p:nvPicPr>
            <p:cNvPr id="756" name="object 756"/>
            <p:cNvPicPr/>
            <p:nvPr/>
          </p:nvPicPr>
          <p:blipFill>
            <a:blip r:embed="rId608" cstate="print"/>
            <a:stretch>
              <a:fillRect/>
            </a:stretch>
          </p:blipFill>
          <p:spPr>
            <a:xfrm>
              <a:off x="5817090" y="2184069"/>
              <a:ext cx="172183" cy="94468"/>
            </a:xfrm>
            <a:prstGeom prst="rect">
              <a:avLst/>
            </a:prstGeom>
          </p:spPr>
        </p:pic>
        <p:pic>
          <p:nvPicPr>
            <p:cNvPr id="757" name="object 757"/>
            <p:cNvPicPr/>
            <p:nvPr/>
          </p:nvPicPr>
          <p:blipFill>
            <a:blip r:embed="rId609" cstate="print"/>
            <a:stretch>
              <a:fillRect/>
            </a:stretch>
          </p:blipFill>
          <p:spPr>
            <a:xfrm>
              <a:off x="6331905" y="2542048"/>
              <a:ext cx="266531" cy="270976"/>
            </a:xfrm>
            <a:prstGeom prst="rect">
              <a:avLst/>
            </a:prstGeom>
          </p:spPr>
        </p:pic>
        <p:pic>
          <p:nvPicPr>
            <p:cNvPr id="758" name="object 758"/>
            <p:cNvPicPr/>
            <p:nvPr/>
          </p:nvPicPr>
          <p:blipFill>
            <a:blip r:embed="rId610" cstate="print"/>
            <a:stretch>
              <a:fillRect/>
            </a:stretch>
          </p:blipFill>
          <p:spPr>
            <a:xfrm>
              <a:off x="6450829" y="2579720"/>
              <a:ext cx="78018" cy="47498"/>
            </a:xfrm>
            <a:prstGeom prst="rect">
              <a:avLst/>
            </a:prstGeom>
          </p:spPr>
        </p:pic>
        <p:pic>
          <p:nvPicPr>
            <p:cNvPr id="759" name="object 759"/>
            <p:cNvPicPr/>
            <p:nvPr/>
          </p:nvPicPr>
          <p:blipFill>
            <a:blip r:embed="rId611" cstate="print"/>
            <a:stretch>
              <a:fillRect/>
            </a:stretch>
          </p:blipFill>
          <p:spPr>
            <a:xfrm>
              <a:off x="6444149" y="2579628"/>
              <a:ext cx="130896" cy="154749"/>
            </a:xfrm>
            <a:prstGeom prst="rect">
              <a:avLst/>
            </a:prstGeom>
          </p:spPr>
        </p:pic>
        <p:pic>
          <p:nvPicPr>
            <p:cNvPr id="760" name="object 760"/>
            <p:cNvPicPr/>
            <p:nvPr/>
          </p:nvPicPr>
          <p:blipFill>
            <a:blip r:embed="rId612" cstate="print"/>
            <a:stretch>
              <a:fillRect/>
            </a:stretch>
          </p:blipFill>
          <p:spPr>
            <a:xfrm>
              <a:off x="6361616" y="2992799"/>
              <a:ext cx="92459" cy="121818"/>
            </a:xfrm>
            <a:prstGeom prst="rect">
              <a:avLst/>
            </a:prstGeom>
          </p:spPr>
        </p:pic>
        <p:pic>
          <p:nvPicPr>
            <p:cNvPr id="761" name="object 761"/>
            <p:cNvPicPr/>
            <p:nvPr/>
          </p:nvPicPr>
          <p:blipFill>
            <a:blip r:embed="rId613" cstate="print"/>
            <a:stretch>
              <a:fillRect/>
            </a:stretch>
          </p:blipFill>
          <p:spPr>
            <a:xfrm>
              <a:off x="6375247" y="2965209"/>
              <a:ext cx="238125" cy="271541"/>
            </a:xfrm>
            <a:prstGeom prst="rect">
              <a:avLst/>
            </a:prstGeom>
          </p:spPr>
        </p:pic>
        <p:pic>
          <p:nvPicPr>
            <p:cNvPr id="762" name="object 762"/>
            <p:cNvPicPr/>
            <p:nvPr/>
          </p:nvPicPr>
          <p:blipFill>
            <a:blip r:embed="rId614" cstate="print"/>
            <a:stretch>
              <a:fillRect/>
            </a:stretch>
          </p:blipFill>
          <p:spPr>
            <a:xfrm>
              <a:off x="6543591" y="3013929"/>
              <a:ext cx="32501" cy="85274"/>
            </a:xfrm>
            <a:prstGeom prst="rect">
              <a:avLst/>
            </a:prstGeom>
          </p:spPr>
        </p:pic>
        <p:pic>
          <p:nvPicPr>
            <p:cNvPr id="763" name="object 763"/>
            <p:cNvPicPr/>
            <p:nvPr/>
          </p:nvPicPr>
          <p:blipFill>
            <a:blip r:embed="rId615" cstate="print"/>
            <a:stretch>
              <a:fillRect/>
            </a:stretch>
          </p:blipFill>
          <p:spPr>
            <a:xfrm>
              <a:off x="6498137" y="3013929"/>
              <a:ext cx="88709" cy="173219"/>
            </a:xfrm>
            <a:prstGeom prst="rect">
              <a:avLst/>
            </a:prstGeom>
          </p:spPr>
        </p:pic>
        <p:pic>
          <p:nvPicPr>
            <p:cNvPr id="764" name="object 764"/>
            <p:cNvPicPr/>
            <p:nvPr/>
          </p:nvPicPr>
          <p:blipFill>
            <a:blip r:embed="rId616" cstate="print"/>
            <a:stretch>
              <a:fillRect/>
            </a:stretch>
          </p:blipFill>
          <p:spPr>
            <a:xfrm>
              <a:off x="6213055" y="3316674"/>
              <a:ext cx="241893" cy="266147"/>
            </a:xfrm>
            <a:prstGeom prst="rect">
              <a:avLst/>
            </a:prstGeom>
          </p:spPr>
        </p:pic>
        <p:pic>
          <p:nvPicPr>
            <p:cNvPr id="765" name="object 765"/>
            <p:cNvPicPr/>
            <p:nvPr/>
          </p:nvPicPr>
          <p:blipFill>
            <a:blip r:embed="rId617" cstate="print"/>
            <a:stretch>
              <a:fillRect/>
            </a:stretch>
          </p:blipFill>
          <p:spPr>
            <a:xfrm>
              <a:off x="6301923" y="3390053"/>
              <a:ext cx="121242" cy="156916"/>
            </a:xfrm>
            <a:prstGeom prst="rect">
              <a:avLst/>
            </a:prstGeom>
          </p:spPr>
        </p:pic>
        <p:pic>
          <p:nvPicPr>
            <p:cNvPr id="766" name="object 766"/>
            <p:cNvPicPr/>
            <p:nvPr/>
          </p:nvPicPr>
          <p:blipFill>
            <a:blip r:embed="rId618" cstate="print"/>
            <a:stretch>
              <a:fillRect/>
            </a:stretch>
          </p:blipFill>
          <p:spPr>
            <a:xfrm>
              <a:off x="6146056" y="2275050"/>
              <a:ext cx="260827" cy="241125"/>
            </a:xfrm>
            <a:prstGeom prst="rect">
              <a:avLst/>
            </a:prstGeom>
          </p:spPr>
        </p:pic>
        <p:pic>
          <p:nvPicPr>
            <p:cNvPr id="767" name="object 767"/>
            <p:cNvPicPr/>
            <p:nvPr/>
          </p:nvPicPr>
          <p:blipFill>
            <a:blip r:embed="rId619" cstate="print"/>
            <a:stretch>
              <a:fillRect/>
            </a:stretch>
          </p:blipFill>
          <p:spPr>
            <a:xfrm>
              <a:off x="6196847" y="2304338"/>
              <a:ext cx="167366" cy="97777"/>
            </a:xfrm>
            <a:prstGeom prst="rect">
              <a:avLst/>
            </a:prstGeom>
          </p:spPr>
        </p:pic>
        <p:pic>
          <p:nvPicPr>
            <p:cNvPr id="768" name="object 768"/>
            <p:cNvPicPr/>
            <p:nvPr/>
          </p:nvPicPr>
          <p:blipFill>
            <a:blip r:embed="rId620" cstate="print"/>
            <a:stretch>
              <a:fillRect/>
            </a:stretch>
          </p:blipFill>
          <p:spPr>
            <a:xfrm>
              <a:off x="5193914" y="2480521"/>
              <a:ext cx="232638" cy="252212"/>
            </a:xfrm>
            <a:prstGeom prst="rect">
              <a:avLst/>
            </a:prstGeom>
          </p:spPr>
        </p:pic>
        <p:pic>
          <p:nvPicPr>
            <p:cNvPr id="769" name="object 769"/>
            <p:cNvPicPr/>
            <p:nvPr/>
          </p:nvPicPr>
          <p:blipFill>
            <a:blip r:embed="rId621" cstate="print"/>
            <a:stretch>
              <a:fillRect/>
            </a:stretch>
          </p:blipFill>
          <p:spPr>
            <a:xfrm>
              <a:off x="5241138" y="2521954"/>
              <a:ext cx="75945" cy="29810"/>
            </a:xfrm>
            <a:prstGeom prst="rect">
              <a:avLst/>
            </a:prstGeom>
          </p:spPr>
        </p:pic>
        <p:pic>
          <p:nvPicPr>
            <p:cNvPr id="770" name="object 770"/>
            <p:cNvPicPr/>
            <p:nvPr/>
          </p:nvPicPr>
          <p:blipFill>
            <a:blip r:embed="rId622" cstate="print"/>
            <a:stretch>
              <a:fillRect/>
            </a:stretch>
          </p:blipFill>
          <p:spPr>
            <a:xfrm>
              <a:off x="5222249" y="2521954"/>
              <a:ext cx="94834" cy="161670"/>
            </a:xfrm>
            <a:prstGeom prst="rect">
              <a:avLst/>
            </a:prstGeom>
          </p:spPr>
        </p:pic>
        <p:pic>
          <p:nvPicPr>
            <p:cNvPr id="771" name="object 771"/>
            <p:cNvPicPr/>
            <p:nvPr/>
          </p:nvPicPr>
          <p:blipFill>
            <a:blip r:embed="rId623" cstate="print"/>
            <a:stretch>
              <a:fillRect/>
            </a:stretch>
          </p:blipFill>
          <p:spPr>
            <a:xfrm>
              <a:off x="5119894" y="2849149"/>
              <a:ext cx="247950" cy="265656"/>
            </a:xfrm>
            <a:prstGeom prst="rect">
              <a:avLst/>
            </a:prstGeom>
          </p:spPr>
        </p:pic>
        <p:pic>
          <p:nvPicPr>
            <p:cNvPr id="772" name="object 772"/>
            <p:cNvPicPr/>
            <p:nvPr/>
          </p:nvPicPr>
          <p:blipFill>
            <a:blip r:embed="rId624" cstate="print"/>
            <a:stretch>
              <a:fillRect/>
            </a:stretch>
          </p:blipFill>
          <p:spPr>
            <a:xfrm>
              <a:off x="5145424" y="2931827"/>
              <a:ext cx="4031" cy="12191"/>
            </a:xfrm>
            <a:prstGeom prst="rect">
              <a:avLst/>
            </a:prstGeom>
          </p:spPr>
        </p:pic>
        <p:pic>
          <p:nvPicPr>
            <p:cNvPr id="773" name="object 773"/>
            <p:cNvPicPr/>
            <p:nvPr/>
          </p:nvPicPr>
          <p:blipFill>
            <a:blip r:embed="rId625" cstate="print"/>
            <a:stretch>
              <a:fillRect/>
            </a:stretch>
          </p:blipFill>
          <p:spPr>
            <a:xfrm>
              <a:off x="5144984" y="2900990"/>
              <a:ext cx="83327" cy="168162"/>
            </a:xfrm>
            <a:prstGeom prst="rect">
              <a:avLst/>
            </a:prstGeom>
          </p:spPr>
        </p:pic>
        <p:pic>
          <p:nvPicPr>
            <p:cNvPr id="774" name="object 774"/>
            <p:cNvPicPr/>
            <p:nvPr/>
          </p:nvPicPr>
          <p:blipFill>
            <a:blip r:embed="rId626" cstate="print"/>
            <a:stretch>
              <a:fillRect/>
            </a:stretch>
          </p:blipFill>
          <p:spPr>
            <a:xfrm>
              <a:off x="5214574" y="3182615"/>
              <a:ext cx="255865" cy="265929"/>
            </a:xfrm>
            <a:prstGeom prst="rect">
              <a:avLst/>
            </a:prstGeom>
          </p:spPr>
        </p:pic>
        <p:pic>
          <p:nvPicPr>
            <p:cNvPr id="775" name="object 775"/>
            <p:cNvPicPr/>
            <p:nvPr/>
          </p:nvPicPr>
          <p:blipFill>
            <a:blip r:embed="rId627" cstate="print"/>
            <a:stretch>
              <a:fillRect/>
            </a:stretch>
          </p:blipFill>
          <p:spPr>
            <a:xfrm>
              <a:off x="5317417" y="3320957"/>
              <a:ext cx="3897" cy="15240"/>
            </a:xfrm>
            <a:prstGeom prst="rect">
              <a:avLst/>
            </a:prstGeom>
          </p:spPr>
        </p:pic>
        <p:pic>
          <p:nvPicPr>
            <p:cNvPr id="776" name="object 776"/>
            <p:cNvPicPr/>
            <p:nvPr/>
          </p:nvPicPr>
          <p:blipFill>
            <a:blip r:embed="rId628" cstate="print"/>
            <a:stretch>
              <a:fillRect/>
            </a:stretch>
          </p:blipFill>
          <p:spPr>
            <a:xfrm>
              <a:off x="5256258" y="3254917"/>
              <a:ext cx="45171" cy="11430"/>
            </a:xfrm>
            <a:prstGeom prst="rect">
              <a:avLst/>
            </a:prstGeom>
          </p:spPr>
        </p:pic>
        <p:pic>
          <p:nvPicPr>
            <p:cNvPr id="777" name="object 777"/>
            <p:cNvPicPr/>
            <p:nvPr/>
          </p:nvPicPr>
          <p:blipFill>
            <a:blip r:embed="rId629" cstate="print"/>
            <a:stretch>
              <a:fillRect/>
            </a:stretch>
          </p:blipFill>
          <p:spPr>
            <a:xfrm>
              <a:off x="5235620" y="3254686"/>
              <a:ext cx="117724" cy="155953"/>
            </a:xfrm>
            <a:prstGeom prst="rect">
              <a:avLst/>
            </a:prstGeom>
          </p:spPr>
        </p:pic>
        <p:pic>
          <p:nvPicPr>
            <p:cNvPr id="778" name="object 778"/>
            <p:cNvPicPr/>
            <p:nvPr/>
          </p:nvPicPr>
          <p:blipFill>
            <a:blip r:embed="rId630" cstate="print"/>
            <a:stretch>
              <a:fillRect/>
            </a:stretch>
          </p:blipFill>
          <p:spPr>
            <a:xfrm>
              <a:off x="5489065" y="3404829"/>
              <a:ext cx="252486" cy="233489"/>
            </a:xfrm>
            <a:prstGeom prst="rect">
              <a:avLst/>
            </a:prstGeom>
          </p:spPr>
        </p:pic>
        <p:pic>
          <p:nvPicPr>
            <p:cNvPr id="779" name="object 779"/>
            <p:cNvPicPr/>
            <p:nvPr/>
          </p:nvPicPr>
          <p:blipFill>
            <a:blip r:embed="rId631" cstate="print"/>
            <a:stretch>
              <a:fillRect/>
            </a:stretch>
          </p:blipFill>
          <p:spPr>
            <a:xfrm>
              <a:off x="5528512" y="3507390"/>
              <a:ext cx="49097" cy="36511"/>
            </a:xfrm>
            <a:prstGeom prst="rect">
              <a:avLst/>
            </a:prstGeom>
          </p:spPr>
        </p:pic>
        <p:pic>
          <p:nvPicPr>
            <p:cNvPr id="780" name="object 780"/>
            <p:cNvPicPr/>
            <p:nvPr/>
          </p:nvPicPr>
          <p:blipFill>
            <a:blip r:embed="rId632" cstate="print"/>
            <a:stretch>
              <a:fillRect/>
            </a:stretch>
          </p:blipFill>
          <p:spPr>
            <a:xfrm>
              <a:off x="5528512" y="3507390"/>
              <a:ext cx="159000" cy="101902"/>
            </a:xfrm>
            <a:prstGeom prst="rect">
              <a:avLst/>
            </a:prstGeom>
          </p:spPr>
        </p:pic>
        <p:pic>
          <p:nvPicPr>
            <p:cNvPr id="781" name="object 781"/>
            <p:cNvPicPr/>
            <p:nvPr/>
          </p:nvPicPr>
          <p:blipFill>
            <a:blip r:embed="rId633" cstate="print"/>
            <a:stretch>
              <a:fillRect/>
            </a:stretch>
          </p:blipFill>
          <p:spPr>
            <a:xfrm>
              <a:off x="5931358" y="3462544"/>
              <a:ext cx="124195" cy="72332"/>
            </a:xfrm>
            <a:prstGeom prst="rect">
              <a:avLst/>
            </a:prstGeom>
          </p:spPr>
        </p:pic>
        <p:pic>
          <p:nvPicPr>
            <p:cNvPr id="782" name="object 782"/>
            <p:cNvPicPr/>
            <p:nvPr/>
          </p:nvPicPr>
          <p:blipFill>
            <a:blip r:embed="rId634" cstate="print"/>
            <a:stretch>
              <a:fillRect/>
            </a:stretch>
          </p:blipFill>
          <p:spPr>
            <a:xfrm>
              <a:off x="5842621" y="3473695"/>
              <a:ext cx="268721" cy="243102"/>
            </a:xfrm>
            <a:prstGeom prst="rect">
              <a:avLst/>
            </a:prstGeom>
          </p:spPr>
        </p:pic>
        <p:pic>
          <p:nvPicPr>
            <p:cNvPr id="783" name="object 783"/>
            <p:cNvPicPr/>
            <p:nvPr/>
          </p:nvPicPr>
          <p:blipFill>
            <a:blip r:embed="rId635" cstate="print"/>
            <a:stretch>
              <a:fillRect/>
            </a:stretch>
          </p:blipFill>
          <p:spPr>
            <a:xfrm>
              <a:off x="6012650" y="3603073"/>
              <a:ext cx="51106" cy="9735"/>
            </a:xfrm>
            <a:prstGeom prst="rect">
              <a:avLst/>
            </a:prstGeom>
          </p:spPr>
        </p:pic>
        <p:pic>
          <p:nvPicPr>
            <p:cNvPr id="784" name="object 784"/>
            <p:cNvPicPr/>
            <p:nvPr/>
          </p:nvPicPr>
          <p:blipFill>
            <a:blip r:embed="rId636" cstate="print"/>
            <a:stretch>
              <a:fillRect/>
            </a:stretch>
          </p:blipFill>
          <p:spPr>
            <a:xfrm>
              <a:off x="5902239" y="3603073"/>
              <a:ext cx="166696" cy="89882"/>
            </a:xfrm>
            <a:prstGeom prst="rect">
              <a:avLst/>
            </a:prstGeom>
          </p:spPr>
        </p:pic>
        <p:pic>
          <p:nvPicPr>
            <p:cNvPr id="785" name="object 785"/>
            <p:cNvPicPr/>
            <p:nvPr/>
          </p:nvPicPr>
          <p:blipFill>
            <a:blip r:embed="rId637" cstate="print"/>
            <a:stretch>
              <a:fillRect/>
            </a:stretch>
          </p:blipFill>
          <p:spPr>
            <a:xfrm>
              <a:off x="5586541" y="3121822"/>
              <a:ext cx="259178" cy="241280"/>
            </a:xfrm>
            <a:prstGeom prst="rect">
              <a:avLst/>
            </a:prstGeom>
          </p:spPr>
        </p:pic>
        <p:pic>
          <p:nvPicPr>
            <p:cNvPr id="786" name="object 786"/>
            <p:cNvPicPr/>
            <p:nvPr/>
          </p:nvPicPr>
          <p:blipFill>
            <a:blip r:embed="rId638" cstate="print"/>
            <a:stretch>
              <a:fillRect/>
            </a:stretch>
          </p:blipFill>
          <p:spPr>
            <a:xfrm>
              <a:off x="5650571" y="3250367"/>
              <a:ext cx="22669" cy="2159"/>
            </a:xfrm>
            <a:prstGeom prst="rect">
              <a:avLst/>
            </a:prstGeom>
          </p:spPr>
        </p:pic>
        <p:pic>
          <p:nvPicPr>
            <p:cNvPr id="787" name="object 787"/>
            <p:cNvPicPr/>
            <p:nvPr/>
          </p:nvPicPr>
          <p:blipFill>
            <a:blip r:embed="rId639" cstate="print"/>
            <a:stretch>
              <a:fillRect/>
            </a:stretch>
          </p:blipFill>
          <p:spPr>
            <a:xfrm>
              <a:off x="5632216" y="3250267"/>
              <a:ext cx="166780" cy="86709"/>
            </a:xfrm>
            <a:prstGeom prst="rect">
              <a:avLst/>
            </a:prstGeom>
          </p:spPr>
        </p:pic>
        <p:pic>
          <p:nvPicPr>
            <p:cNvPr id="788" name="object 788"/>
            <p:cNvPicPr/>
            <p:nvPr/>
          </p:nvPicPr>
          <p:blipFill>
            <a:blip r:embed="rId640" cstate="print"/>
            <a:stretch>
              <a:fillRect/>
            </a:stretch>
          </p:blipFill>
          <p:spPr>
            <a:xfrm>
              <a:off x="6037193" y="3057321"/>
              <a:ext cx="232405" cy="254253"/>
            </a:xfrm>
            <a:prstGeom prst="rect">
              <a:avLst/>
            </a:prstGeom>
          </p:spPr>
        </p:pic>
        <p:pic>
          <p:nvPicPr>
            <p:cNvPr id="789" name="object 789"/>
            <p:cNvPicPr/>
            <p:nvPr/>
          </p:nvPicPr>
          <p:blipFill>
            <a:blip r:embed="rId641" cstate="print"/>
            <a:stretch>
              <a:fillRect/>
            </a:stretch>
          </p:blipFill>
          <p:spPr>
            <a:xfrm>
              <a:off x="6181141" y="3115182"/>
              <a:ext cx="42134" cy="62050"/>
            </a:xfrm>
            <a:prstGeom prst="rect">
              <a:avLst/>
            </a:prstGeom>
          </p:spPr>
        </p:pic>
        <p:pic>
          <p:nvPicPr>
            <p:cNvPr id="790" name="object 790"/>
            <p:cNvPicPr/>
            <p:nvPr/>
          </p:nvPicPr>
          <p:blipFill>
            <a:blip r:embed="rId642" cstate="print"/>
            <a:stretch>
              <a:fillRect/>
            </a:stretch>
          </p:blipFill>
          <p:spPr>
            <a:xfrm>
              <a:off x="6136001" y="3115172"/>
              <a:ext cx="104771" cy="157775"/>
            </a:xfrm>
            <a:prstGeom prst="rect">
              <a:avLst/>
            </a:prstGeom>
          </p:spPr>
        </p:pic>
        <p:pic>
          <p:nvPicPr>
            <p:cNvPr id="791" name="object 791"/>
            <p:cNvPicPr/>
            <p:nvPr/>
          </p:nvPicPr>
          <p:blipFill>
            <a:blip r:embed="rId643" cstate="print"/>
            <a:stretch>
              <a:fillRect/>
            </a:stretch>
          </p:blipFill>
          <p:spPr>
            <a:xfrm>
              <a:off x="6010704" y="2641898"/>
              <a:ext cx="257686" cy="260976"/>
            </a:xfrm>
            <a:prstGeom prst="rect">
              <a:avLst/>
            </a:prstGeom>
          </p:spPr>
        </p:pic>
        <p:pic>
          <p:nvPicPr>
            <p:cNvPr id="792" name="object 792"/>
            <p:cNvPicPr/>
            <p:nvPr/>
          </p:nvPicPr>
          <p:blipFill>
            <a:blip r:embed="rId644" cstate="print"/>
            <a:stretch>
              <a:fillRect/>
            </a:stretch>
          </p:blipFill>
          <p:spPr>
            <a:xfrm>
              <a:off x="6130550" y="2677949"/>
              <a:ext cx="72580" cy="46752"/>
            </a:xfrm>
            <a:prstGeom prst="rect">
              <a:avLst/>
            </a:prstGeom>
          </p:spPr>
        </p:pic>
        <p:pic>
          <p:nvPicPr>
            <p:cNvPr id="793" name="object 793"/>
            <p:cNvPicPr/>
            <p:nvPr/>
          </p:nvPicPr>
          <p:blipFill>
            <a:blip r:embed="rId645" cstate="print"/>
            <a:stretch>
              <a:fillRect/>
            </a:stretch>
          </p:blipFill>
          <p:spPr>
            <a:xfrm>
              <a:off x="6117311" y="2677960"/>
              <a:ext cx="128257" cy="148173"/>
            </a:xfrm>
            <a:prstGeom prst="rect">
              <a:avLst/>
            </a:prstGeom>
          </p:spPr>
        </p:pic>
        <p:pic>
          <p:nvPicPr>
            <p:cNvPr id="794" name="object 794"/>
            <p:cNvPicPr/>
            <p:nvPr/>
          </p:nvPicPr>
          <p:blipFill>
            <a:blip r:embed="rId646" cstate="print"/>
            <a:stretch>
              <a:fillRect/>
            </a:stretch>
          </p:blipFill>
          <p:spPr>
            <a:xfrm>
              <a:off x="5661550" y="2485663"/>
              <a:ext cx="258488" cy="240244"/>
            </a:xfrm>
            <a:prstGeom prst="rect">
              <a:avLst/>
            </a:prstGeom>
          </p:spPr>
        </p:pic>
        <p:pic>
          <p:nvPicPr>
            <p:cNvPr id="795" name="object 795"/>
            <p:cNvPicPr/>
            <p:nvPr/>
          </p:nvPicPr>
          <p:blipFill>
            <a:blip r:embed="rId647" cstate="print"/>
            <a:stretch>
              <a:fillRect/>
            </a:stretch>
          </p:blipFill>
          <p:spPr>
            <a:xfrm>
              <a:off x="5708611" y="2511955"/>
              <a:ext cx="166413" cy="87096"/>
            </a:xfrm>
            <a:prstGeom prst="rect">
              <a:avLst/>
            </a:prstGeom>
          </p:spPr>
        </p:pic>
        <p:pic>
          <p:nvPicPr>
            <p:cNvPr id="796" name="object 796"/>
            <p:cNvPicPr/>
            <p:nvPr/>
          </p:nvPicPr>
          <p:blipFill>
            <a:blip r:embed="rId648" cstate="print"/>
            <a:stretch>
              <a:fillRect/>
            </a:stretch>
          </p:blipFill>
          <p:spPr>
            <a:xfrm>
              <a:off x="5464330" y="2742157"/>
              <a:ext cx="232519" cy="252202"/>
            </a:xfrm>
            <a:prstGeom prst="rect">
              <a:avLst/>
            </a:prstGeom>
          </p:spPr>
        </p:pic>
        <p:pic>
          <p:nvPicPr>
            <p:cNvPr id="797" name="object 797"/>
            <p:cNvPicPr/>
            <p:nvPr/>
          </p:nvPicPr>
          <p:blipFill>
            <a:blip r:embed="rId649" cstate="print"/>
            <a:stretch>
              <a:fillRect/>
            </a:stretch>
          </p:blipFill>
          <p:spPr>
            <a:xfrm>
              <a:off x="5492974" y="2782397"/>
              <a:ext cx="98939" cy="160183"/>
            </a:xfrm>
            <a:prstGeom prst="rect">
              <a:avLst/>
            </a:prstGeom>
          </p:spPr>
        </p:pic>
        <p:pic>
          <p:nvPicPr>
            <p:cNvPr id="798" name="object 798"/>
            <p:cNvPicPr/>
            <p:nvPr/>
          </p:nvPicPr>
          <p:blipFill>
            <a:blip r:embed="rId650" cstate="print"/>
            <a:stretch>
              <a:fillRect/>
            </a:stretch>
          </p:blipFill>
          <p:spPr>
            <a:xfrm>
              <a:off x="5036337" y="3461569"/>
              <a:ext cx="258041" cy="254076"/>
            </a:xfrm>
            <a:prstGeom prst="rect">
              <a:avLst/>
            </a:prstGeom>
          </p:spPr>
        </p:pic>
        <p:pic>
          <p:nvPicPr>
            <p:cNvPr id="799" name="object 799"/>
            <p:cNvPicPr/>
            <p:nvPr/>
          </p:nvPicPr>
          <p:blipFill>
            <a:blip r:embed="rId651" cstate="print"/>
            <a:stretch>
              <a:fillRect/>
            </a:stretch>
          </p:blipFill>
          <p:spPr>
            <a:xfrm>
              <a:off x="5109331" y="3544092"/>
              <a:ext cx="11716" cy="6603"/>
            </a:xfrm>
            <a:prstGeom prst="rect">
              <a:avLst/>
            </a:prstGeom>
          </p:spPr>
        </p:pic>
        <p:pic>
          <p:nvPicPr>
            <p:cNvPr id="800" name="object 800"/>
            <p:cNvPicPr/>
            <p:nvPr/>
          </p:nvPicPr>
          <p:blipFill>
            <a:blip r:embed="rId652" cstate="print"/>
            <a:stretch>
              <a:fillRect/>
            </a:stretch>
          </p:blipFill>
          <p:spPr>
            <a:xfrm>
              <a:off x="5062610" y="3542279"/>
              <a:ext cx="137116" cy="139084"/>
            </a:xfrm>
            <a:prstGeom prst="rect">
              <a:avLst/>
            </a:prstGeom>
          </p:spPr>
        </p:pic>
        <p:pic>
          <p:nvPicPr>
            <p:cNvPr id="801" name="object 801"/>
            <p:cNvPicPr/>
            <p:nvPr/>
          </p:nvPicPr>
          <p:blipFill>
            <a:blip r:embed="rId653" cstate="print"/>
            <a:stretch>
              <a:fillRect/>
            </a:stretch>
          </p:blipFill>
          <p:spPr>
            <a:xfrm>
              <a:off x="4873961" y="2406890"/>
              <a:ext cx="253185" cy="272609"/>
            </a:xfrm>
            <a:prstGeom prst="rect">
              <a:avLst/>
            </a:prstGeom>
          </p:spPr>
        </p:pic>
        <p:pic>
          <p:nvPicPr>
            <p:cNvPr id="802" name="object 802"/>
            <p:cNvPicPr/>
            <p:nvPr/>
          </p:nvPicPr>
          <p:blipFill>
            <a:blip r:embed="rId654" cstate="print"/>
            <a:stretch>
              <a:fillRect/>
            </a:stretch>
          </p:blipFill>
          <p:spPr>
            <a:xfrm>
              <a:off x="4900374" y="2486336"/>
              <a:ext cx="6240" cy="25273"/>
            </a:xfrm>
            <a:prstGeom prst="rect">
              <a:avLst/>
            </a:prstGeom>
          </p:spPr>
        </p:pic>
        <p:pic>
          <p:nvPicPr>
            <p:cNvPr id="803" name="object 803"/>
            <p:cNvPicPr/>
            <p:nvPr/>
          </p:nvPicPr>
          <p:blipFill>
            <a:blip r:embed="rId655" cstate="print"/>
            <a:stretch>
              <a:fillRect/>
            </a:stretch>
          </p:blipFill>
          <p:spPr>
            <a:xfrm>
              <a:off x="4955880" y="2457761"/>
              <a:ext cx="25203" cy="10922"/>
            </a:xfrm>
            <a:prstGeom prst="rect">
              <a:avLst/>
            </a:prstGeom>
          </p:spPr>
        </p:pic>
        <p:pic>
          <p:nvPicPr>
            <p:cNvPr id="804" name="object 804"/>
            <p:cNvPicPr/>
            <p:nvPr/>
          </p:nvPicPr>
          <p:blipFill>
            <a:blip r:embed="rId656" cstate="print"/>
            <a:stretch>
              <a:fillRect/>
            </a:stretch>
          </p:blipFill>
          <p:spPr>
            <a:xfrm>
              <a:off x="4900363" y="2457684"/>
              <a:ext cx="87725" cy="173607"/>
            </a:xfrm>
            <a:prstGeom prst="rect">
              <a:avLst/>
            </a:prstGeom>
          </p:spPr>
        </p:pic>
        <p:pic>
          <p:nvPicPr>
            <p:cNvPr id="805" name="object 805"/>
            <p:cNvPicPr/>
            <p:nvPr/>
          </p:nvPicPr>
          <p:blipFill>
            <a:blip r:embed="rId657" cstate="print"/>
            <a:stretch>
              <a:fillRect/>
            </a:stretch>
          </p:blipFill>
          <p:spPr>
            <a:xfrm>
              <a:off x="4799439" y="2775957"/>
              <a:ext cx="259183" cy="276630"/>
            </a:xfrm>
            <a:prstGeom prst="rect">
              <a:avLst/>
            </a:prstGeom>
          </p:spPr>
        </p:pic>
        <p:pic>
          <p:nvPicPr>
            <p:cNvPr id="806" name="object 806"/>
            <p:cNvPicPr/>
            <p:nvPr/>
          </p:nvPicPr>
          <p:blipFill>
            <a:blip r:embed="rId658" cstate="print"/>
            <a:stretch>
              <a:fillRect/>
            </a:stretch>
          </p:blipFill>
          <p:spPr>
            <a:xfrm>
              <a:off x="4824470" y="2874027"/>
              <a:ext cx="1078" cy="12700"/>
            </a:xfrm>
            <a:prstGeom prst="rect">
              <a:avLst/>
            </a:prstGeom>
          </p:spPr>
        </p:pic>
        <p:pic>
          <p:nvPicPr>
            <p:cNvPr id="807" name="object 807"/>
            <p:cNvPicPr/>
            <p:nvPr/>
          </p:nvPicPr>
          <p:blipFill>
            <a:blip r:embed="rId659" cstate="print"/>
            <a:stretch>
              <a:fillRect/>
            </a:stretch>
          </p:blipFill>
          <p:spPr>
            <a:xfrm>
              <a:off x="4865935" y="2832752"/>
              <a:ext cx="39862" cy="17144"/>
            </a:xfrm>
            <a:prstGeom prst="rect">
              <a:avLst/>
            </a:prstGeom>
          </p:spPr>
        </p:pic>
        <p:pic>
          <p:nvPicPr>
            <p:cNvPr id="808" name="object 808"/>
            <p:cNvPicPr/>
            <p:nvPr/>
          </p:nvPicPr>
          <p:blipFill>
            <a:blip r:embed="rId660" cstate="print"/>
            <a:stretch>
              <a:fillRect/>
            </a:stretch>
          </p:blipFill>
          <p:spPr>
            <a:xfrm>
              <a:off x="4824512" y="2832751"/>
              <a:ext cx="84531" cy="173806"/>
            </a:xfrm>
            <a:prstGeom prst="rect">
              <a:avLst/>
            </a:prstGeom>
          </p:spPr>
        </p:pic>
        <p:pic>
          <p:nvPicPr>
            <p:cNvPr id="809" name="object 809"/>
            <p:cNvPicPr/>
            <p:nvPr/>
          </p:nvPicPr>
          <p:blipFill>
            <a:blip r:embed="rId661" cstate="print"/>
            <a:stretch>
              <a:fillRect/>
            </a:stretch>
          </p:blipFill>
          <p:spPr>
            <a:xfrm>
              <a:off x="4856501" y="3147370"/>
              <a:ext cx="265290" cy="277478"/>
            </a:xfrm>
            <a:prstGeom prst="rect">
              <a:avLst/>
            </a:prstGeom>
          </p:spPr>
        </p:pic>
        <p:pic>
          <p:nvPicPr>
            <p:cNvPr id="810" name="object 810"/>
            <p:cNvPicPr/>
            <p:nvPr/>
          </p:nvPicPr>
          <p:blipFill>
            <a:blip r:embed="rId662" cstate="print"/>
            <a:stretch>
              <a:fillRect/>
            </a:stretch>
          </p:blipFill>
          <p:spPr>
            <a:xfrm>
              <a:off x="4905264" y="3217525"/>
              <a:ext cx="51254" cy="25988"/>
            </a:xfrm>
            <a:prstGeom prst="rect">
              <a:avLst/>
            </a:prstGeom>
          </p:spPr>
        </p:pic>
        <p:pic>
          <p:nvPicPr>
            <p:cNvPr id="811" name="object 811"/>
            <p:cNvPicPr/>
            <p:nvPr/>
          </p:nvPicPr>
          <p:blipFill>
            <a:blip r:embed="rId663" cstate="print"/>
            <a:stretch>
              <a:fillRect/>
            </a:stretch>
          </p:blipFill>
          <p:spPr>
            <a:xfrm>
              <a:off x="4878950" y="3217525"/>
              <a:ext cx="112028" cy="166528"/>
            </a:xfrm>
            <a:prstGeom prst="rect">
              <a:avLst/>
            </a:prstGeom>
          </p:spPr>
        </p:pic>
        <p:pic>
          <p:nvPicPr>
            <p:cNvPr id="812" name="object 812"/>
            <p:cNvPicPr/>
            <p:nvPr/>
          </p:nvPicPr>
          <p:blipFill>
            <a:blip r:embed="rId664" cstate="print"/>
            <a:stretch>
              <a:fillRect/>
            </a:stretch>
          </p:blipFill>
          <p:spPr>
            <a:xfrm>
              <a:off x="5795310" y="2888132"/>
              <a:ext cx="222318" cy="209795"/>
            </a:xfrm>
            <a:prstGeom prst="rect">
              <a:avLst/>
            </a:prstGeom>
          </p:spPr>
        </p:pic>
        <p:pic>
          <p:nvPicPr>
            <p:cNvPr id="813" name="object 813"/>
            <p:cNvPicPr/>
            <p:nvPr/>
          </p:nvPicPr>
          <p:blipFill>
            <a:blip r:embed="rId665" cstate="print"/>
            <a:stretch>
              <a:fillRect/>
            </a:stretch>
          </p:blipFill>
          <p:spPr>
            <a:xfrm>
              <a:off x="5921484" y="2908367"/>
              <a:ext cx="10502" cy="253"/>
            </a:xfrm>
            <a:prstGeom prst="rect">
              <a:avLst/>
            </a:prstGeom>
          </p:spPr>
        </p:pic>
        <p:pic>
          <p:nvPicPr>
            <p:cNvPr id="814" name="object 814"/>
            <p:cNvPicPr/>
            <p:nvPr/>
          </p:nvPicPr>
          <p:blipFill>
            <a:blip r:embed="rId666" cstate="print"/>
            <a:stretch>
              <a:fillRect/>
            </a:stretch>
          </p:blipFill>
          <p:spPr>
            <a:xfrm>
              <a:off x="5831194" y="2908236"/>
              <a:ext cx="138749" cy="70877"/>
            </a:xfrm>
            <a:prstGeom prst="rect">
              <a:avLst/>
            </a:prstGeom>
          </p:spPr>
        </p:pic>
        <p:pic>
          <p:nvPicPr>
            <p:cNvPr id="815" name="object 815"/>
            <p:cNvPicPr/>
            <p:nvPr/>
          </p:nvPicPr>
          <p:blipFill>
            <a:blip r:embed="rId667" cstate="print"/>
            <a:stretch>
              <a:fillRect/>
            </a:stretch>
          </p:blipFill>
          <p:spPr>
            <a:xfrm>
              <a:off x="6228951" y="2583838"/>
              <a:ext cx="65583" cy="59537"/>
            </a:xfrm>
            <a:prstGeom prst="rect">
              <a:avLst/>
            </a:prstGeom>
          </p:spPr>
        </p:pic>
        <p:pic>
          <p:nvPicPr>
            <p:cNvPr id="816" name="object 816"/>
            <p:cNvPicPr/>
            <p:nvPr/>
          </p:nvPicPr>
          <p:blipFill>
            <a:blip r:embed="rId668" cstate="print"/>
            <a:stretch>
              <a:fillRect/>
            </a:stretch>
          </p:blipFill>
          <p:spPr>
            <a:xfrm>
              <a:off x="6192744" y="2944340"/>
              <a:ext cx="90691" cy="79599"/>
            </a:xfrm>
            <a:prstGeom prst="rect">
              <a:avLst/>
            </a:prstGeom>
          </p:spPr>
        </p:pic>
        <p:pic>
          <p:nvPicPr>
            <p:cNvPr id="817" name="object 817"/>
            <p:cNvPicPr/>
            <p:nvPr/>
          </p:nvPicPr>
          <p:blipFill>
            <a:blip r:embed="rId669" cstate="print"/>
            <a:stretch>
              <a:fillRect/>
            </a:stretch>
          </p:blipFill>
          <p:spPr>
            <a:xfrm>
              <a:off x="6440641" y="2461852"/>
              <a:ext cx="35883" cy="31255"/>
            </a:xfrm>
            <a:prstGeom prst="rect">
              <a:avLst/>
            </a:prstGeom>
          </p:spPr>
        </p:pic>
        <p:pic>
          <p:nvPicPr>
            <p:cNvPr id="818" name="object 818"/>
            <p:cNvPicPr/>
            <p:nvPr/>
          </p:nvPicPr>
          <p:blipFill>
            <a:blip r:embed="rId670" cstate="print"/>
            <a:stretch>
              <a:fillRect/>
            </a:stretch>
          </p:blipFill>
          <p:spPr>
            <a:xfrm>
              <a:off x="6564663" y="2814564"/>
              <a:ext cx="76413" cy="67076"/>
            </a:xfrm>
            <a:prstGeom prst="rect">
              <a:avLst/>
            </a:prstGeom>
          </p:spPr>
        </p:pic>
        <p:pic>
          <p:nvPicPr>
            <p:cNvPr id="819" name="object 819"/>
            <p:cNvPicPr/>
            <p:nvPr/>
          </p:nvPicPr>
          <p:blipFill>
            <a:blip r:embed="rId671" cstate="print"/>
            <a:stretch>
              <a:fillRect/>
            </a:stretch>
          </p:blipFill>
          <p:spPr>
            <a:xfrm>
              <a:off x="6584780" y="2445141"/>
              <a:ext cx="53205" cy="46710"/>
            </a:xfrm>
            <a:prstGeom prst="rect">
              <a:avLst/>
            </a:prstGeom>
          </p:spPr>
        </p:pic>
        <p:pic>
          <p:nvPicPr>
            <p:cNvPr id="820" name="object 820"/>
            <p:cNvPicPr/>
            <p:nvPr/>
          </p:nvPicPr>
          <p:blipFill>
            <a:blip r:embed="rId672" cstate="print"/>
            <a:stretch>
              <a:fillRect/>
            </a:stretch>
          </p:blipFill>
          <p:spPr>
            <a:xfrm>
              <a:off x="5905923" y="2716661"/>
              <a:ext cx="53175" cy="46721"/>
            </a:xfrm>
            <a:prstGeom prst="rect">
              <a:avLst/>
            </a:prstGeom>
          </p:spPr>
        </p:pic>
        <p:pic>
          <p:nvPicPr>
            <p:cNvPr id="821" name="object 821"/>
            <p:cNvPicPr/>
            <p:nvPr/>
          </p:nvPicPr>
          <p:blipFill>
            <a:blip r:embed="rId673" cstate="print"/>
            <a:stretch>
              <a:fillRect/>
            </a:stretch>
          </p:blipFill>
          <p:spPr>
            <a:xfrm>
              <a:off x="6637452" y="2716860"/>
              <a:ext cx="40574" cy="44543"/>
            </a:xfrm>
            <a:prstGeom prst="rect">
              <a:avLst/>
            </a:prstGeom>
          </p:spPr>
        </p:pic>
        <p:pic>
          <p:nvPicPr>
            <p:cNvPr id="822" name="object 822"/>
            <p:cNvPicPr/>
            <p:nvPr/>
          </p:nvPicPr>
          <p:blipFill>
            <a:blip r:embed="rId674" cstate="print"/>
            <a:stretch>
              <a:fillRect/>
            </a:stretch>
          </p:blipFill>
          <p:spPr>
            <a:xfrm>
              <a:off x="6497136" y="3298759"/>
              <a:ext cx="66997" cy="77275"/>
            </a:xfrm>
            <a:prstGeom prst="rect">
              <a:avLst/>
            </a:prstGeom>
          </p:spPr>
        </p:pic>
        <p:pic>
          <p:nvPicPr>
            <p:cNvPr id="823" name="object 823"/>
            <p:cNvPicPr/>
            <p:nvPr/>
          </p:nvPicPr>
          <p:blipFill>
            <a:blip r:embed="rId675" cstate="print"/>
            <a:stretch>
              <a:fillRect/>
            </a:stretch>
          </p:blipFill>
          <p:spPr>
            <a:xfrm>
              <a:off x="6521654" y="3419613"/>
              <a:ext cx="46354" cy="39705"/>
            </a:xfrm>
            <a:prstGeom prst="rect">
              <a:avLst/>
            </a:prstGeom>
          </p:spPr>
        </p:pic>
        <p:pic>
          <p:nvPicPr>
            <p:cNvPr id="824" name="object 824"/>
            <p:cNvPicPr/>
            <p:nvPr/>
          </p:nvPicPr>
          <p:blipFill>
            <a:blip r:embed="rId676" cstate="print"/>
            <a:stretch>
              <a:fillRect/>
            </a:stretch>
          </p:blipFill>
          <p:spPr>
            <a:xfrm>
              <a:off x="5798494" y="3403394"/>
              <a:ext cx="67043" cy="77306"/>
            </a:xfrm>
            <a:prstGeom prst="rect">
              <a:avLst/>
            </a:prstGeom>
          </p:spPr>
        </p:pic>
        <p:pic>
          <p:nvPicPr>
            <p:cNvPr id="825" name="object 825"/>
            <p:cNvPicPr/>
            <p:nvPr/>
          </p:nvPicPr>
          <p:blipFill>
            <a:blip r:embed="rId677" cstate="print"/>
            <a:stretch>
              <a:fillRect/>
            </a:stretch>
          </p:blipFill>
          <p:spPr>
            <a:xfrm>
              <a:off x="5930499" y="3309303"/>
              <a:ext cx="46375" cy="39705"/>
            </a:xfrm>
            <a:prstGeom prst="rect">
              <a:avLst/>
            </a:prstGeom>
          </p:spPr>
        </p:pic>
        <p:pic>
          <p:nvPicPr>
            <p:cNvPr id="826" name="object 826"/>
            <p:cNvPicPr/>
            <p:nvPr/>
          </p:nvPicPr>
          <p:blipFill>
            <a:blip r:embed="rId678" cstate="print"/>
            <a:stretch>
              <a:fillRect/>
            </a:stretch>
          </p:blipFill>
          <p:spPr>
            <a:xfrm>
              <a:off x="6098295" y="3399373"/>
              <a:ext cx="34124" cy="29643"/>
            </a:xfrm>
            <a:prstGeom prst="rect">
              <a:avLst/>
            </a:prstGeom>
          </p:spPr>
        </p:pic>
        <p:pic>
          <p:nvPicPr>
            <p:cNvPr id="827" name="object 827"/>
            <p:cNvPicPr/>
            <p:nvPr/>
          </p:nvPicPr>
          <p:blipFill>
            <a:blip r:embed="rId679" cstate="print"/>
            <a:stretch>
              <a:fillRect/>
            </a:stretch>
          </p:blipFill>
          <p:spPr>
            <a:xfrm>
              <a:off x="5081421" y="3104251"/>
              <a:ext cx="67060" cy="77306"/>
            </a:xfrm>
            <a:prstGeom prst="rect">
              <a:avLst/>
            </a:prstGeom>
          </p:spPr>
        </p:pic>
        <p:pic>
          <p:nvPicPr>
            <p:cNvPr id="828" name="object 828"/>
            <p:cNvPicPr/>
            <p:nvPr/>
          </p:nvPicPr>
          <p:blipFill>
            <a:blip r:embed="rId680" cstate="print"/>
            <a:stretch>
              <a:fillRect/>
            </a:stretch>
          </p:blipFill>
          <p:spPr>
            <a:xfrm>
              <a:off x="4984319" y="3044096"/>
              <a:ext cx="46354" cy="39737"/>
            </a:xfrm>
            <a:prstGeom prst="rect">
              <a:avLst/>
            </a:prstGeom>
          </p:spPr>
        </p:pic>
        <p:pic>
          <p:nvPicPr>
            <p:cNvPr id="829" name="object 829"/>
            <p:cNvPicPr/>
            <p:nvPr/>
          </p:nvPicPr>
          <p:blipFill>
            <a:blip r:embed="rId681" cstate="print"/>
            <a:stretch>
              <a:fillRect/>
            </a:stretch>
          </p:blipFill>
          <p:spPr>
            <a:xfrm>
              <a:off x="5453990" y="3046452"/>
              <a:ext cx="34909" cy="29664"/>
            </a:xfrm>
            <a:prstGeom prst="rect">
              <a:avLst/>
            </a:prstGeom>
          </p:spPr>
        </p:pic>
        <p:pic>
          <p:nvPicPr>
            <p:cNvPr id="830" name="object 830"/>
            <p:cNvPicPr/>
            <p:nvPr/>
          </p:nvPicPr>
          <p:blipFill>
            <a:blip r:embed="rId682" cstate="print"/>
            <a:stretch>
              <a:fillRect/>
            </a:stretch>
          </p:blipFill>
          <p:spPr>
            <a:xfrm>
              <a:off x="5311031" y="2796177"/>
              <a:ext cx="34972" cy="29695"/>
            </a:xfrm>
            <a:prstGeom prst="rect">
              <a:avLst/>
            </a:prstGeom>
          </p:spPr>
        </p:pic>
        <p:pic>
          <p:nvPicPr>
            <p:cNvPr id="831" name="object 831"/>
            <p:cNvPicPr/>
            <p:nvPr/>
          </p:nvPicPr>
          <p:blipFill>
            <a:blip r:embed="rId683" cstate="print"/>
            <a:stretch>
              <a:fillRect/>
            </a:stretch>
          </p:blipFill>
          <p:spPr>
            <a:xfrm>
              <a:off x="5085698" y="2780795"/>
              <a:ext cx="29999" cy="33077"/>
            </a:xfrm>
            <a:prstGeom prst="rect">
              <a:avLst/>
            </a:prstGeom>
          </p:spPr>
        </p:pic>
        <p:pic>
          <p:nvPicPr>
            <p:cNvPr id="832" name="object 832"/>
            <p:cNvPicPr/>
            <p:nvPr/>
          </p:nvPicPr>
          <p:blipFill>
            <a:blip r:embed="rId684" cstate="print"/>
            <a:stretch>
              <a:fillRect/>
            </a:stretch>
          </p:blipFill>
          <p:spPr>
            <a:xfrm>
              <a:off x="5135686" y="2431256"/>
              <a:ext cx="29988" cy="33004"/>
            </a:xfrm>
            <a:prstGeom prst="rect">
              <a:avLst/>
            </a:prstGeom>
          </p:spPr>
        </p:pic>
        <p:pic>
          <p:nvPicPr>
            <p:cNvPr id="833" name="object 833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5643566" y="2100565"/>
              <a:ext cx="22679" cy="25014"/>
            </a:xfrm>
            <a:prstGeom prst="rect">
              <a:avLst/>
            </a:prstGeom>
          </p:spPr>
        </p:pic>
        <p:pic>
          <p:nvPicPr>
            <p:cNvPr id="834" name="object 834"/>
            <p:cNvPicPr/>
            <p:nvPr/>
          </p:nvPicPr>
          <p:blipFill>
            <a:blip r:embed="rId685" cstate="print"/>
            <a:stretch>
              <a:fillRect/>
            </a:stretch>
          </p:blipFill>
          <p:spPr>
            <a:xfrm>
              <a:off x="5364307" y="2222174"/>
              <a:ext cx="27213" cy="21412"/>
            </a:xfrm>
            <a:prstGeom prst="rect">
              <a:avLst/>
            </a:prstGeom>
          </p:spPr>
        </p:pic>
        <p:pic>
          <p:nvPicPr>
            <p:cNvPr id="835" name="object 835"/>
            <p:cNvPicPr/>
            <p:nvPr/>
          </p:nvPicPr>
          <p:blipFill>
            <a:blip r:embed="rId686" cstate="print"/>
            <a:stretch>
              <a:fillRect/>
            </a:stretch>
          </p:blipFill>
          <p:spPr>
            <a:xfrm>
              <a:off x="5506041" y="2559305"/>
              <a:ext cx="27161" cy="21381"/>
            </a:xfrm>
            <a:prstGeom prst="rect">
              <a:avLst/>
            </a:prstGeom>
          </p:spPr>
        </p:pic>
        <p:pic>
          <p:nvPicPr>
            <p:cNvPr id="836" name="object 83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711187" y="2345112"/>
              <a:ext cx="23402" cy="18428"/>
            </a:xfrm>
            <a:prstGeom prst="rect">
              <a:avLst/>
            </a:prstGeom>
          </p:spPr>
        </p:pic>
        <p:pic>
          <p:nvPicPr>
            <p:cNvPr id="837" name="object 83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948279" y="2434879"/>
              <a:ext cx="23412" cy="18428"/>
            </a:xfrm>
            <a:prstGeom prst="rect">
              <a:avLst/>
            </a:prstGeom>
          </p:spPr>
        </p:pic>
        <p:pic>
          <p:nvPicPr>
            <p:cNvPr id="838" name="object 838"/>
            <p:cNvPicPr/>
            <p:nvPr/>
          </p:nvPicPr>
          <p:blipFill>
            <a:blip r:embed="rId687" cstate="print"/>
            <a:stretch>
              <a:fillRect/>
            </a:stretch>
          </p:blipFill>
          <p:spPr>
            <a:xfrm>
              <a:off x="6079605" y="2113172"/>
              <a:ext cx="47066" cy="36983"/>
            </a:xfrm>
            <a:prstGeom prst="rect">
              <a:avLst/>
            </a:prstGeom>
          </p:spPr>
        </p:pic>
        <p:pic>
          <p:nvPicPr>
            <p:cNvPr id="839" name="object 839"/>
            <p:cNvPicPr/>
            <p:nvPr/>
          </p:nvPicPr>
          <p:blipFill>
            <a:blip r:embed="rId688" cstate="print"/>
            <a:stretch>
              <a:fillRect/>
            </a:stretch>
          </p:blipFill>
          <p:spPr>
            <a:xfrm>
              <a:off x="6286154" y="2207839"/>
              <a:ext cx="42899" cy="39066"/>
            </a:xfrm>
            <a:prstGeom prst="rect">
              <a:avLst/>
            </a:prstGeom>
          </p:spPr>
        </p:pic>
        <p:pic>
          <p:nvPicPr>
            <p:cNvPr id="840" name="object 840"/>
            <p:cNvPicPr/>
            <p:nvPr/>
          </p:nvPicPr>
          <p:blipFill>
            <a:blip r:embed="rId689" cstate="print"/>
            <a:stretch>
              <a:fillRect/>
            </a:stretch>
          </p:blipFill>
          <p:spPr>
            <a:xfrm>
              <a:off x="5463875" y="3374201"/>
              <a:ext cx="42867" cy="39056"/>
            </a:xfrm>
            <a:prstGeom prst="rect">
              <a:avLst/>
            </a:prstGeom>
          </p:spPr>
        </p:pic>
        <p:pic>
          <p:nvPicPr>
            <p:cNvPr id="841" name="object 841"/>
            <p:cNvPicPr/>
            <p:nvPr/>
          </p:nvPicPr>
          <p:blipFill>
            <a:blip r:embed="rId690" cstate="print"/>
            <a:stretch>
              <a:fillRect/>
            </a:stretch>
          </p:blipFill>
          <p:spPr>
            <a:xfrm>
              <a:off x="5149906" y="3402494"/>
              <a:ext cx="42867" cy="39066"/>
            </a:xfrm>
            <a:prstGeom prst="rect">
              <a:avLst/>
            </a:prstGeom>
          </p:spPr>
        </p:pic>
        <p:pic>
          <p:nvPicPr>
            <p:cNvPr id="842" name="object 84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665481" y="3744033"/>
              <a:ext cx="25988" cy="20564"/>
            </a:xfrm>
            <a:prstGeom prst="rect">
              <a:avLst/>
            </a:prstGeom>
          </p:spPr>
        </p:pic>
        <p:pic>
          <p:nvPicPr>
            <p:cNvPr id="843" name="object 843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5321764" y="3648402"/>
              <a:ext cx="17528" cy="13821"/>
            </a:xfrm>
            <a:prstGeom prst="rect">
              <a:avLst/>
            </a:prstGeom>
          </p:spPr>
        </p:pic>
        <p:pic>
          <p:nvPicPr>
            <p:cNvPr id="844" name="object 84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008277" y="3782754"/>
              <a:ext cx="26009" cy="20533"/>
            </a:xfrm>
            <a:prstGeom prst="rect">
              <a:avLst/>
            </a:prstGeom>
          </p:spPr>
        </p:pic>
        <p:pic>
          <p:nvPicPr>
            <p:cNvPr id="845" name="object 845"/>
            <p:cNvPicPr/>
            <p:nvPr/>
          </p:nvPicPr>
          <p:blipFill>
            <a:blip r:embed="rId692" cstate="print"/>
            <a:stretch>
              <a:fillRect/>
            </a:stretch>
          </p:blipFill>
          <p:spPr>
            <a:xfrm>
              <a:off x="17772442" y="3946518"/>
              <a:ext cx="66626" cy="585458"/>
            </a:xfrm>
            <a:prstGeom prst="rect">
              <a:avLst/>
            </a:prstGeom>
          </p:spPr>
        </p:pic>
        <p:pic>
          <p:nvPicPr>
            <p:cNvPr id="846" name="object 846"/>
            <p:cNvPicPr/>
            <p:nvPr/>
          </p:nvPicPr>
          <p:blipFill>
            <a:blip r:embed="rId693" cstate="print"/>
            <a:stretch>
              <a:fillRect/>
            </a:stretch>
          </p:blipFill>
          <p:spPr>
            <a:xfrm>
              <a:off x="17261841" y="3731457"/>
              <a:ext cx="558098" cy="249070"/>
            </a:xfrm>
            <a:prstGeom prst="rect">
              <a:avLst/>
            </a:prstGeom>
          </p:spPr>
        </p:pic>
        <p:pic>
          <p:nvPicPr>
            <p:cNvPr id="847" name="object 847"/>
            <p:cNvPicPr/>
            <p:nvPr/>
          </p:nvPicPr>
          <p:blipFill>
            <a:blip r:embed="rId694" cstate="print"/>
            <a:stretch>
              <a:fillRect/>
            </a:stretch>
          </p:blipFill>
          <p:spPr>
            <a:xfrm>
              <a:off x="17280562" y="3727635"/>
              <a:ext cx="558977" cy="806844"/>
            </a:xfrm>
            <a:prstGeom prst="rect">
              <a:avLst/>
            </a:prstGeom>
          </p:spPr>
        </p:pic>
        <p:pic>
          <p:nvPicPr>
            <p:cNvPr id="848" name="object 848"/>
            <p:cNvPicPr/>
            <p:nvPr/>
          </p:nvPicPr>
          <p:blipFill>
            <a:blip r:embed="rId695" cstate="print"/>
            <a:stretch>
              <a:fillRect/>
            </a:stretch>
          </p:blipFill>
          <p:spPr>
            <a:xfrm>
              <a:off x="17364036" y="3773979"/>
              <a:ext cx="438499" cy="179355"/>
            </a:xfrm>
            <a:prstGeom prst="rect">
              <a:avLst/>
            </a:prstGeom>
          </p:spPr>
        </p:pic>
        <p:pic>
          <p:nvPicPr>
            <p:cNvPr id="849" name="object 849"/>
            <p:cNvPicPr/>
            <p:nvPr/>
          </p:nvPicPr>
          <p:blipFill>
            <a:blip r:embed="rId696" cstate="print"/>
            <a:stretch>
              <a:fillRect/>
            </a:stretch>
          </p:blipFill>
          <p:spPr>
            <a:xfrm>
              <a:off x="17798745" y="3971439"/>
              <a:ext cx="26020" cy="247772"/>
            </a:xfrm>
            <a:prstGeom prst="rect">
              <a:avLst/>
            </a:prstGeom>
          </p:spPr>
        </p:pic>
        <p:pic>
          <p:nvPicPr>
            <p:cNvPr id="850" name="object 850"/>
            <p:cNvPicPr/>
            <p:nvPr/>
          </p:nvPicPr>
          <p:blipFill>
            <a:blip r:embed="rId697" cstate="print"/>
            <a:stretch>
              <a:fillRect/>
            </a:stretch>
          </p:blipFill>
          <p:spPr>
            <a:xfrm>
              <a:off x="16490828" y="3942623"/>
              <a:ext cx="60291" cy="589343"/>
            </a:xfrm>
            <a:prstGeom prst="rect">
              <a:avLst/>
            </a:prstGeom>
          </p:spPr>
        </p:pic>
        <p:pic>
          <p:nvPicPr>
            <p:cNvPr id="851" name="object 851"/>
            <p:cNvPicPr/>
            <p:nvPr/>
          </p:nvPicPr>
          <p:blipFill>
            <a:blip r:embed="rId698" cstate="print"/>
            <a:stretch>
              <a:fillRect/>
            </a:stretch>
          </p:blipFill>
          <p:spPr>
            <a:xfrm>
              <a:off x="16511110" y="3736996"/>
              <a:ext cx="530674" cy="249102"/>
            </a:xfrm>
            <a:prstGeom prst="rect">
              <a:avLst/>
            </a:prstGeom>
          </p:spPr>
        </p:pic>
        <p:pic>
          <p:nvPicPr>
            <p:cNvPr id="852" name="object 852"/>
            <p:cNvPicPr/>
            <p:nvPr/>
          </p:nvPicPr>
          <p:blipFill>
            <a:blip r:embed="rId699" cstate="print"/>
            <a:stretch>
              <a:fillRect/>
            </a:stretch>
          </p:blipFill>
          <p:spPr>
            <a:xfrm>
              <a:off x="16489970" y="3734033"/>
              <a:ext cx="542936" cy="800446"/>
            </a:xfrm>
            <a:prstGeom prst="rect">
              <a:avLst/>
            </a:prstGeom>
          </p:spPr>
        </p:pic>
        <p:pic>
          <p:nvPicPr>
            <p:cNvPr id="853" name="object 853"/>
            <p:cNvPicPr/>
            <p:nvPr/>
          </p:nvPicPr>
          <p:blipFill>
            <a:blip r:embed="rId700" cstate="print"/>
            <a:stretch>
              <a:fillRect/>
            </a:stretch>
          </p:blipFill>
          <p:spPr>
            <a:xfrm>
              <a:off x="16546092" y="3761089"/>
              <a:ext cx="458897" cy="190978"/>
            </a:xfrm>
            <a:prstGeom prst="rect">
              <a:avLst/>
            </a:prstGeom>
          </p:spPr>
        </p:pic>
        <p:pic>
          <p:nvPicPr>
            <p:cNvPr id="854" name="object 854"/>
            <p:cNvPicPr/>
            <p:nvPr/>
          </p:nvPicPr>
          <p:blipFill>
            <a:blip r:embed="rId701" cstate="print"/>
            <a:stretch>
              <a:fillRect/>
            </a:stretch>
          </p:blipFill>
          <p:spPr>
            <a:xfrm>
              <a:off x="17147121" y="3576530"/>
              <a:ext cx="8554" cy="5895"/>
            </a:xfrm>
            <a:prstGeom prst="rect">
              <a:avLst/>
            </a:prstGeom>
          </p:spPr>
        </p:pic>
        <p:pic>
          <p:nvPicPr>
            <p:cNvPr id="855" name="object 855"/>
            <p:cNvPicPr/>
            <p:nvPr/>
          </p:nvPicPr>
          <p:blipFill>
            <a:blip r:embed="rId702" cstate="print"/>
            <a:stretch>
              <a:fillRect/>
            </a:stretch>
          </p:blipFill>
          <p:spPr>
            <a:xfrm>
              <a:off x="17069078" y="2772658"/>
              <a:ext cx="121466" cy="262778"/>
            </a:xfrm>
            <a:prstGeom prst="rect">
              <a:avLst/>
            </a:prstGeom>
          </p:spPr>
        </p:pic>
        <p:pic>
          <p:nvPicPr>
            <p:cNvPr id="856" name="object 856"/>
            <p:cNvPicPr/>
            <p:nvPr/>
          </p:nvPicPr>
          <p:blipFill>
            <a:blip r:embed="rId703" cstate="print"/>
            <a:stretch>
              <a:fillRect/>
            </a:stretch>
          </p:blipFill>
          <p:spPr>
            <a:xfrm>
              <a:off x="17070265" y="3049593"/>
              <a:ext cx="115461" cy="447954"/>
            </a:xfrm>
            <a:prstGeom prst="rect">
              <a:avLst/>
            </a:prstGeom>
          </p:spPr>
        </p:pic>
        <p:pic>
          <p:nvPicPr>
            <p:cNvPr id="857" name="object 857"/>
            <p:cNvPicPr/>
            <p:nvPr/>
          </p:nvPicPr>
          <p:blipFill>
            <a:blip r:embed="rId704" cstate="print"/>
            <a:stretch>
              <a:fillRect/>
            </a:stretch>
          </p:blipFill>
          <p:spPr>
            <a:xfrm>
              <a:off x="17085329" y="3510259"/>
              <a:ext cx="92766" cy="102404"/>
            </a:xfrm>
            <a:prstGeom prst="rect">
              <a:avLst/>
            </a:prstGeom>
          </p:spPr>
        </p:pic>
        <p:pic>
          <p:nvPicPr>
            <p:cNvPr id="858" name="object 858"/>
            <p:cNvPicPr/>
            <p:nvPr/>
          </p:nvPicPr>
          <p:blipFill>
            <a:blip r:embed="rId705" cstate="print"/>
            <a:stretch>
              <a:fillRect/>
            </a:stretch>
          </p:blipFill>
          <p:spPr>
            <a:xfrm>
              <a:off x="17051899" y="2795389"/>
              <a:ext cx="196590" cy="828040"/>
            </a:xfrm>
            <a:prstGeom prst="rect">
              <a:avLst/>
            </a:prstGeom>
          </p:spPr>
        </p:pic>
        <p:pic>
          <p:nvPicPr>
            <p:cNvPr id="859" name="object 859"/>
            <p:cNvPicPr/>
            <p:nvPr/>
          </p:nvPicPr>
          <p:blipFill>
            <a:blip r:embed="rId706" cstate="print"/>
            <a:stretch>
              <a:fillRect/>
            </a:stretch>
          </p:blipFill>
          <p:spPr>
            <a:xfrm>
              <a:off x="17067025" y="2768313"/>
              <a:ext cx="169422" cy="182319"/>
            </a:xfrm>
            <a:prstGeom prst="rect">
              <a:avLst/>
            </a:prstGeom>
          </p:spPr>
        </p:pic>
        <p:pic>
          <p:nvPicPr>
            <p:cNvPr id="860" name="object 860"/>
            <p:cNvPicPr/>
            <p:nvPr/>
          </p:nvPicPr>
          <p:blipFill>
            <a:blip r:embed="rId707" cstate="print"/>
            <a:stretch>
              <a:fillRect/>
            </a:stretch>
          </p:blipFill>
          <p:spPr>
            <a:xfrm>
              <a:off x="17061667" y="2884499"/>
              <a:ext cx="174739" cy="738437"/>
            </a:xfrm>
            <a:prstGeom prst="rect">
              <a:avLst/>
            </a:prstGeom>
          </p:spPr>
        </p:pic>
        <p:pic>
          <p:nvPicPr>
            <p:cNvPr id="861" name="object 861"/>
            <p:cNvPicPr/>
            <p:nvPr/>
          </p:nvPicPr>
          <p:blipFill>
            <a:blip r:embed="rId708" cstate="print"/>
            <a:stretch>
              <a:fillRect/>
            </a:stretch>
          </p:blipFill>
          <p:spPr>
            <a:xfrm>
              <a:off x="17056685" y="2765340"/>
              <a:ext cx="27705" cy="68343"/>
            </a:xfrm>
            <a:prstGeom prst="rect">
              <a:avLst/>
            </a:prstGeom>
          </p:spPr>
        </p:pic>
        <p:pic>
          <p:nvPicPr>
            <p:cNvPr id="862" name="object 862"/>
            <p:cNvPicPr/>
            <p:nvPr/>
          </p:nvPicPr>
          <p:blipFill>
            <a:blip r:embed="rId709" cstate="print"/>
            <a:stretch>
              <a:fillRect/>
            </a:stretch>
          </p:blipFill>
          <p:spPr>
            <a:xfrm>
              <a:off x="17002999" y="3631763"/>
              <a:ext cx="301948" cy="157575"/>
            </a:xfrm>
            <a:prstGeom prst="rect">
              <a:avLst/>
            </a:prstGeom>
          </p:spPr>
        </p:pic>
        <p:pic>
          <p:nvPicPr>
            <p:cNvPr id="863" name="object 863"/>
            <p:cNvPicPr/>
            <p:nvPr/>
          </p:nvPicPr>
          <p:blipFill>
            <a:blip r:embed="rId710" cstate="print"/>
            <a:stretch>
              <a:fillRect/>
            </a:stretch>
          </p:blipFill>
          <p:spPr>
            <a:xfrm>
              <a:off x="17017544" y="3640873"/>
              <a:ext cx="182465" cy="66877"/>
            </a:xfrm>
            <a:prstGeom prst="rect">
              <a:avLst/>
            </a:prstGeom>
          </p:spPr>
        </p:pic>
        <p:pic>
          <p:nvPicPr>
            <p:cNvPr id="864" name="object 864"/>
            <p:cNvPicPr/>
            <p:nvPr/>
          </p:nvPicPr>
          <p:blipFill>
            <a:blip r:embed="rId711" cstate="print"/>
            <a:stretch>
              <a:fillRect/>
            </a:stretch>
          </p:blipFill>
          <p:spPr>
            <a:xfrm>
              <a:off x="16996635" y="3621691"/>
              <a:ext cx="309471" cy="123640"/>
            </a:xfrm>
            <a:prstGeom prst="rect">
              <a:avLst/>
            </a:prstGeom>
          </p:spPr>
        </p:pic>
        <p:sp>
          <p:nvSpPr>
            <p:cNvPr id="865" name="object 865"/>
            <p:cNvSpPr/>
            <p:nvPr/>
          </p:nvSpPr>
          <p:spPr>
            <a:xfrm>
              <a:off x="17122902" y="2075447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5" h="4444">
                  <a:moveTo>
                    <a:pt x="4408" y="0"/>
                  </a:moveTo>
                  <a:lnTo>
                    <a:pt x="0" y="2816"/>
                  </a:lnTo>
                  <a:lnTo>
                    <a:pt x="7800" y="3999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rgbClr val="92D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7120577" y="2072741"/>
              <a:ext cx="17780" cy="13335"/>
            </a:xfrm>
            <a:custGeom>
              <a:avLst/>
              <a:gdLst/>
              <a:ahLst/>
              <a:cxnLst/>
              <a:rect l="l" t="t" r="r" b="b"/>
              <a:pathLst>
                <a:path w="17780" h="13335">
                  <a:moveTo>
                    <a:pt x="11046" y="1329"/>
                  </a:moveTo>
                  <a:lnTo>
                    <a:pt x="10535" y="1399"/>
                  </a:lnTo>
                  <a:lnTo>
                    <a:pt x="7546" y="6794"/>
                  </a:lnTo>
                  <a:lnTo>
                    <a:pt x="7435" y="7350"/>
                  </a:lnTo>
                  <a:lnTo>
                    <a:pt x="7151" y="8177"/>
                  </a:lnTo>
                  <a:lnTo>
                    <a:pt x="6701" y="9203"/>
                  </a:lnTo>
                  <a:lnTo>
                    <a:pt x="6125" y="9800"/>
                  </a:lnTo>
                  <a:lnTo>
                    <a:pt x="6795" y="11350"/>
                  </a:lnTo>
                  <a:lnTo>
                    <a:pt x="7392" y="11769"/>
                  </a:lnTo>
                  <a:lnTo>
                    <a:pt x="9224" y="12962"/>
                  </a:lnTo>
                  <a:lnTo>
                    <a:pt x="10627" y="13308"/>
                  </a:lnTo>
                  <a:lnTo>
                    <a:pt x="12146" y="13203"/>
                  </a:lnTo>
                  <a:lnTo>
                    <a:pt x="16397" y="10931"/>
                  </a:lnTo>
                  <a:lnTo>
                    <a:pt x="17403" y="7591"/>
                  </a:lnTo>
                  <a:lnTo>
                    <a:pt x="17380" y="7172"/>
                  </a:lnTo>
                  <a:lnTo>
                    <a:pt x="14523" y="1800"/>
                  </a:lnTo>
                  <a:lnTo>
                    <a:pt x="13444" y="1549"/>
                  </a:lnTo>
                  <a:lnTo>
                    <a:pt x="11046" y="1329"/>
                  </a:lnTo>
                  <a:close/>
                </a:path>
                <a:path w="17780" h="13335">
                  <a:moveTo>
                    <a:pt x="4580" y="9003"/>
                  </a:moveTo>
                  <a:lnTo>
                    <a:pt x="4598" y="9591"/>
                  </a:lnTo>
                  <a:lnTo>
                    <a:pt x="4721" y="10334"/>
                  </a:lnTo>
                  <a:lnTo>
                    <a:pt x="5329" y="10795"/>
                  </a:lnTo>
                  <a:lnTo>
                    <a:pt x="5880" y="9800"/>
                  </a:lnTo>
                  <a:lnTo>
                    <a:pt x="5861" y="9664"/>
                  </a:lnTo>
                  <a:lnTo>
                    <a:pt x="4580" y="9003"/>
                  </a:lnTo>
                  <a:close/>
                </a:path>
                <a:path w="17780" h="13335">
                  <a:moveTo>
                    <a:pt x="5957" y="9714"/>
                  </a:moveTo>
                  <a:lnTo>
                    <a:pt x="6125" y="9800"/>
                  </a:lnTo>
                  <a:lnTo>
                    <a:pt x="5957" y="9714"/>
                  </a:lnTo>
                  <a:close/>
                </a:path>
                <a:path w="17780" h="13335">
                  <a:moveTo>
                    <a:pt x="7546" y="6794"/>
                  </a:moveTo>
                  <a:lnTo>
                    <a:pt x="5996" y="9591"/>
                  </a:lnTo>
                  <a:lnTo>
                    <a:pt x="6125" y="9800"/>
                  </a:lnTo>
                  <a:lnTo>
                    <a:pt x="6701" y="9203"/>
                  </a:lnTo>
                  <a:lnTo>
                    <a:pt x="7151" y="8177"/>
                  </a:lnTo>
                  <a:lnTo>
                    <a:pt x="7435" y="7350"/>
                  </a:lnTo>
                  <a:lnTo>
                    <a:pt x="7546" y="6794"/>
                  </a:lnTo>
                  <a:close/>
                </a:path>
                <a:path w="17780" h="13335">
                  <a:moveTo>
                    <a:pt x="4602" y="8165"/>
                  </a:moveTo>
                  <a:lnTo>
                    <a:pt x="4580" y="9003"/>
                  </a:lnTo>
                  <a:lnTo>
                    <a:pt x="5935" y="9702"/>
                  </a:lnTo>
                  <a:lnTo>
                    <a:pt x="5758" y="9308"/>
                  </a:lnTo>
                  <a:lnTo>
                    <a:pt x="4602" y="8165"/>
                  </a:lnTo>
                  <a:close/>
                </a:path>
                <a:path w="17780" h="13335">
                  <a:moveTo>
                    <a:pt x="6928" y="2714"/>
                  </a:moveTo>
                  <a:lnTo>
                    <a:pt x="6669" y="2921"/>
                  </a:lnTo>
                  <a:lnTo>
                    <a:pt x="6319" y="3099"/>
                  </a:lnTo>
                  <a:lnTo>
                    <a:pt x="5193" y="5193"/>
                  </a:lnTo>
                  <a:lnTo>
                    <a:pt x="4722" y="6711"/>
                  </a:lnTo>
                  <a:lnTo>
                    <a:pt x="4614" y="8177"/>
                  </a:lnTo>
                  <a:lnTo>
                    <a:pt x="5758" y="9308"/>
                  </a:lnTo>
                  <a:lnTo>
                    <a:pt x="5944" y="9686"/>
                  </a:lnTo>
                  <a:lnTo>
                    <a:pt x="7546" y="6794"/>
                  </a:lnTo>
                  <a:lnTo>
                    <a:pt x="7675" y="5811"/>
                  </a:lnTo>
                  <a:lnTo>
                    <a:pt x="6928" y="2714"/>
                  </a:lnTo>
                  <a:close/>
                </a:path>
                <a:path w="17780" h="13335">
                  <a:moveTo>
                    <a:pt x="890" y="0"/>
                  </a:moveTo>
                  <a:lnTo>
                    <a:pt x="0" y="314"/>
                  </a:lnTo>
                  <a:lnTo>
                    <a:pt x="477" y="7968"/>
                  </a:lnTo>
                  <a:lnTo>
                    <a:pt x="602" y="9308"/>
                  </a:lnTo>
                  <a:lnTo>
                    <a:pt x="764" y="9664"/>
                  </a:lnTo>
                  <a:lnTo>
                    <a:pt x="1717" y="9591"/>
                  </a:lnTo>
                  <a:lnTo>
                    <a:pt x="4020" y="7591"/>
                  </a:lnTo>
                  <a:lnTo>
                    <a:pt x="4228" y="7591"/>
                  </a:lnTo>
                  <a:lnTo>
                    <a:pt x="2921" y="1465"/>
                  </a:lnTo>
                  <a:lnTo>
                    <a:pt x="5491" y="1465"/>
                  </a:lnTo>
                  <a:lnTo>
                    <a:pt x="4334" y="554"/>
                  </a:lnTo>
                  <a:lnTo>
                    <a:pt x="2984" y="83"/>
                  </a:lnTo>
                  <a:lnTo>
                    <a:pt x="890" y="0"/>
                  </a:lnTo>
                  <a:close/>
                </a:path>
                <a:path w="17780" h="13335">
                  <a:moveTo>
                    <a:pt x="4283" y="7851"/>
                  </a:moveTo>
                  <a:lnTo>
                    <a:pt x="4523" y="8973"/>
                  </a:lnTo>
                  <a:lnTo>
                    <a:pt x="4602" y="8165"/>
                  </a:lnTo>
                  <a:lnTo>
                    <a:pt x="4283" y="7851"/>
                  </a:lnTo>
                  <a:close/>
                </a:path>
                <a:path w="17780" h="13335">
                  <a:moveTo>
                    <a:pt x="2921" y="1465"/>
                  </a:moveTo>
                  <a:lnTo>
                    <a:pt x="4283" y="7851"/>
                  </a:lnTo>
                  <a:lnTo>
                    <a:pt x="4602" y="8165"/>
                  </a:lnTo>
                  <a:lnTo>
                    <a:pt x="4722" y="6711"/>
                  </a:lnTo>
                  <a:lnTo>
                    <a:pt x="5193" y="5193"/>
                  </a:lnTo>
                  <a:lnTo>
                    <a:pt x="5814" y="4010"/>
                  </a:lnTo>
                  <a:lnTo>
                    <a:pt x="4523" y="4010"/>
                  </a:lnTo>
                  <a:lnTo>
                    <a:pt x="3895" y="3926"/>
                  </a:lnTo>
                  <a:lnTo>
                    <a:pt x="3434" y="2575"/>
                  </a:lnTo>
                  <a:lnTo>
                    <a:pt x="2921" y="1465"/>
                  </a:lnTo>
                  <a:close/>
                </a:path>
                <a:path w="17780" h="13335">
                  <a:moveTo>
                    <a:pt x="4228" y="7591"/>
                  </a:moveTo>
                  <a:lnTo>
                    <a:pt x="4020" y="7591"/>
                  </a:lnTo>
                  <a:lnTo>
                    <a:pt x="4283" y="7851"/>
                  </a:lnTo>
                  <a:lnTo>
                    <a:pt x="4228" y="7591"/>
                  </a:lnTo>
                  <a:close/>
                </a:path>
                <a:path w="17780" h="13335">
                  <a:moveTo>
                    <a:pt x="10535" y="1399"/>
                  </a:moveTo>
                  <a:lnTo>
                    <a:pt x="9444" y="1549"/>
                  </a:lnTo>
                  <a:lnTo>
                    <a:pt x="7600" y="2178"/>
                  </a:lnTo>
                  <a:lnTo>
                    <a:pt x="7142" y="2544"/>
                  </a:lnTo>
                  <a:lnTo>
                    <a:pt x="7036" y="3214"/>
                  </a:lnTo>
                  <a:lnTo>
                    <a:pt x="7523" y="5193"/>
                  </a:lnTo>
                  <a:lnTo>
                    <a:pt x="7546" y="6794"/>
                  </a:lnTo>
                  <a:lnTo>
                    <a:pt x="10535" y="1399"/>
                  </a:lnTo>
                  <a:close/>
                </a:path>
                <a:path w="17780" h="13335">
                  <a:moveTo>
                    <a:pt x="5491" y="1465"/>
                  </a:moveTo>
                  <a:lnTo>
                    <a:pt x="2921" y="1465"/>
                  </a:lnTo>
                  <a:lnTo>
                    <a:pt x="3434" y="2575"/>
                  </a:lnTo>
                  <a:lnTo>
                    <a:pt x="3895" y="3926"/>
                  </a:lnTo>
                  <a:lnTo>
                    <a:pt x="4523" y="4010"/>
                  </a:lnTo>
                  <a:lnTo>
                    <a:pt x="6283" y="3117"/>
                  </a:lnTo>
                  <a:lnTo>
                    <a:pt x="6720" y="2244"/>
                  </a:lnTo>
                  <a:lnTo>
                    <a:pt x="6408" y="2188"/>
                  </a:lnTo>
                  <a:lnTo>
                    <a:pt x="5491" y="1465"/>
                  </a:lnTo>
                  <a:close/>
                </a:path>
                <a:path w="17780" h="13335">
                  <a:moveTo>
                    <a:pt x="6283" y="3117"/>
                  </a:moveTo>
                  <a:lnTo>
                    <a:pt x="4523" y="4010"/>
                  </a:lnTo>
                  <a:lnTo>
                    <a:pt x="5814" y="4010"/>
                  </a:lnTo>
                  <a:lnTo>
                    <a:pt x="6283" y="3117"/>
                  </a:lnTo>
                  <a:close/>
                </a:path>
                <a:path w="17780" h="13335">
                  <a:moveTo>
                    <a:pt x="6720" y="2244"/>
                  </a:moveTo>
                  <a:lnTo>
                    <a:pt x="6283" y="3117"/>
                  </a:lnTo>
                  <a:lnTo>
                    <a:pt x="6669" y="2921"/>
                  </a:lnTo>
                  <a:lnTo>
                    <a:pt x="6928" y="2714"/>
                  </a:lnTo>
                  <a:lnTo>
                    <a:pt x="6832" y="2263"/>
                  </a:lnTo>
                  <a:close/>
                </a:path>
                <a:path w="17780" h="13335">
                  <a:moveTo>
                    <a:pt x="6832" y="2263"/>
                  </a:moveTo>
                  <a:lnTo>
                    <a:pt x="6928" y="2714"/>
                  </a:lnTo>
                  <a:lnTo>
                    <a:pt x="7417" y="2324"/>
                  </a:lnTo>
                  <a:lnTo>
                    <a:pt x="7172" y="2324"/>
                  </a:lnTo>
                  <a:lnTo>
                    <a:pt x="6832" y="2263"/>
                  </a:lnTo>
                  <a:close/>
                </a:path>
                <a:path w="17780" h="13335">
                  <a:moveTo>
                    <a:pt x="7600" y="2178"/>
                  </a:moveTo>
                  <a:lnTo>
                    <a:pt x="7172" y="2324"/>
                  </a:lnTo>
                  <a:lnTo>
                    <a:pt x="7417" y="2324"/>
                  </a:lnTo>
                  <a:lnTo>
                    <a:pt x="7600" y="2178"/>
                  </a:lnTo>
                  <a:close/>
                </a:path>
                <a:path w="17780" h="13335">
                  <a:moveTo>
                    <a:pt x="11067" y="439"/>
                  </a:moveTo>
                  <a:lnTo>
                    <a:pt x="9004" y="1057"/>
                  </a:lnTo>
                  <a:lnTo>
                    <a:pt x="7600" y="2178"/>
                  </a:lnTo>
                  <a:lnTo>
                    <a:pt x="9444" y="1549"/>
                  </a:lnTo>
                  <a:lnTo>
                    <a:pt x="10535" y="1399"/>
                  </a:lnTo>
                  <a:lnTo>
                    <a:pt x="11067" y="439"/>
                  </a:lnTo>
                  <a:close/>
                </a:path>
              </a:pathLst>
            </a:custGeom>
            <a:solidFill>
              <a:srgbClr val="02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7" name="object 867"/>
            <p:cNvPicPr/>
            <p:nvPr/>
          </p:nvPicPr>
          <p:blipFill>
            <a:blip r:embed="rId712" cstate="print"/>
            <a:stretch>
              <a:fillRect/>
            </a:stretch>
          </p:blipFill>
          <p:spPr>
            <a:xfrm>
              <a:off x="16803818" y="2021811"/>
              <a:ext cx="738246" cy="526718"/>
            </a:xfrm>
            <a:prstGeom prst="rect">
              <a:avLst/>
            </a:prstGeom>
          </p:spPr>
        </p:pic>
        <p:pic>
          <p:nvPicPr>
            <p:cNvPr id="868" name="object 868"/>
            <p:cNvPicPr/>
            <p:nvPr/>
          </p:nvPicPr>
          <p:blipFill>
            <a:blip r:embed="rId713" cstate="print"/>
            <a:stretch>
              <a:fillRect/>
            </a:stretch>
          </p:blipFill>
          <p:spPr>
            <a:xfrm>
              <a:off x="17117667" y="1785935"/>
              <a:ext cx="420992" cy="299320"/>
            </a:xfrm>
            <a:prstGeom prst="rect">
              <a:avLst/>
            </a:prstGeom>
          </p:spPr>
        </p:pic>
        <p:pic>
          <p:nvPicPr>
            <p:cNvPr id="869" name="object 869"/>
            <p:cNvPicPr/>
            <p:nvPr/>
          </p:nvPicPr>
          <p:blipFill>
            <a:blip r:embed="rId714" cstate="print"/>
            <a:stretch>
              <a:fillRect/>
            </a:stretch>
          </p:blipFill>
          <p:spPr>
            <a:xfrm>
              <a:off x="16808410" y="1787463"/>
              <a:ext cx="320304" cy="293949"/>
            </a:xfrm>
            <a:prstGeom prst="rect">
              <a:avLst/>
            </a:prstGeom>
          </p:spPr>
        </p:pic>
        <p:pic>
          <p:nvPicPr>
            <p:cNvPr id="870" name="object 870"/>
            <p:cNvPicPr/>
            <p:nvPr/>
          </p:nvPicPr>
          <p:blipFill>
            <a:blip r:embed="rId715" cstate="print"/>
            <a:stretch>
              <a:fillRect/>
            </a:stretch>
          </p:blipFill>
          <p:spPr>
            <a:xfrm>
              <a:off x="16808566" y="2495934"/>
              <a:ext cx="316125" cy="193648"/>
            </a:xfrm>
            <a:prstGeom prst="rect">
              <a:avLst/>
            </a:prstGeom>
          </p:spPr>
        </p:pic>
        <p:pic>
          <p:nvPicPr>
            <p:cNvPr id="871" name="object 871"/>
            <p:cNvPicPr/>
            <p:nvPr/>
          </p:nvPicPr>
          <p:blipFill>
            <a:blip r:embed="rId716" cstate="print"/>
            <a:stretch>
              <a:fillRect/>
            </a:stretch>
          </p:blipFill>
          <p:spPr>
            <a:xfrm>
              <a:off x="16808493" y="1791756"/>
              <a:ext cx="733024" cy="904245"/>
            </a:xfrm>
            <a:prstGeom prst="rect">
              <a:avLst/>
            </a:prstGeom>
          </p:spPr>
        </p:pic>
        <p:pic>
          <p:nvPicPr>
            <p:cNvPr id="872" name="object 872"/>
            <p:cNvPicPr/>
            <p:nvPr/>
          </p:nvPicPr>
          <p:blipFill>
            <a:blip r:embed="rId717" cstate="print"/>
            <a:stretch>
              <a:fillRect/>
            </a:stretch>
          </p:blipFill>
          <p:spPr>
            <a:xfrm>
              <a:off x="17104840" y="2493882"/>
              <a:ext cx="431023" cy="200150"/>
            </a:xfrm>
            <a:prstGeom prst="rect">
              <a:avLst/>
            </a:prstGeom>
          </p:spPr>
        </p:pic>
        <p:pic>
          <p:nvPicPr>
            <p:cNvPr id="873" name="object 873"/>
            <p:cNvPicPr/>
            <p:nvPr/>
          </p:nvPicPr>
          <p:blipFill>
            <a:blip r:embed="rId718" cstate="print"/>
            <a:stretch>
              <a:fillRect/>
            </a:stretch>
          </p:blipFill>
          <p:spPr>
            <a:xfrm>
              <a:off x="17104306" y="2038408"/>
              <a:ext cx="430365" cy="515848"/>
            </a:xfrm>
            <a:prstGeom prst="rect">
              <a:avLst/>
            </a:prstGeom>
          </p:spPr>
        </p:pic>
        <p:pic>
          <p:nvPicPr>
            <p:cNvPr id="874" name="object 874"/>
            <p:cNvPicPr/>
            <p:nvPr/>
          </p:nvPicPr>
          <p:blipFill>
            <a:blip r:embed="rId719" cstate="print"/>
            <a:stretch>
              <a:fillRect/>
            </a:stretch>
          </p:blipFill>
          <p:spPr>
            <a:xfrm>
              <a:off x="17127477" y="2078837"/>
              <a:ext cx="407443" cy="466854"/>
            </a:xfrm>
            <a:prstGeom prst="rect">
              <a:avLst/>
            </a:prstGeom>
          </p:spPr>
        </p:pic>
        <p:pic>
          <p:nvPicPr>
            <p:cNvPr id="875" name="object 875"/>
            <p:cNvPicPr/>
            <p:nvPr/>
          </p:nvPicPr>
          <p:blipFill>
            <a:blip r:embed="rId720" cstate="print"/>
            <a:stretch>
              <a:fillRect/>
            </a:stretch>
          </p:blipFill>
          <p:spPr>
            <a:xfrm>
              <a:off x="17120138" y="2113118"/>
              <a:ext cx="65746" cy="425840"/>
            </a:xfrm>
            <a:prstGeom prst="rect">
              <a:avLst/>
            </a:prstGeom>
          </p:spPr>
        </p:pic>
        <p:pic>
          <p:nvPicPr>
            <p:cNvPr id="876" name="object 876"/>
            <p:cNvPicPr/>
            <p:nvPr/>
          </p:nvPicPr>
          <p:blipFill>
            <a:blip r:embed="rId721" cstate="print"/>
            <a:stretch>
              <a:fillRect/>
            </a:stretch>
          </p:blipFill>
          <p:spPr>
            <a:xfrm>
              <a:off x="17266531" y="2038042"/>
              <a:ext cx="189187" cy="24103"/>
            </a:xfrm>
            <a:prstGeom prst="rect">
              <a:avLst/>
            </a:prstGeom>
          </p:spPr>
        </p:pic>
        <p:pic>
          <p:nvPicPr>
            <p:cNvPr id="877" name="object 877"/>
            <p:cNvPicPr/>
            <p:nvPr/>
          </p:nvPicPr>
          <p:blipFill>
            <a:blip r:embed="rId722" cstate="print"/>
            <a:stretch>
              <a:fillRect/>
            </a:stretch>
          </p:blipFill>
          <p:spPr>
            <a:xfrm>
              <a:off x="16868460" y="1847263"/>
              <a:ext cx="224558" cy="181963"/>
            </a:xfrm>
            <a:prstGeom prst="rect">
              <a:avLst/>
            </a:prstGeom>
          </p:spPr>
        </p:pic>
        <p:pic>
          <p:nvPicPr>
            <p:cNvPr id="878" name="object 878"/>
            <p:cNvPicPr/>
            <p:nvPr/>
          </p:nvPicPr>
          <p:blipFill>
            <a:blip r:embed="rId723" cstate="print"/>
            <a:stretch>
              <a:fillRect/>
            </a:stretch>
          </p:blipFill>
          <p:spPr>
            <a:xfrm>
              <a:off x="16824618" y="2158279"/>
              <a:ext cx="86426" cy="342000"/>
            </a:xfrm>
            <a:prstGeom prst="rect">
              <a:avLst/>
            </a:prstGeom>
          </p:spPr>
        </p:pic>
        <p:pic>
          <p:nvPicPr>
            <p:cNvPr id="879" name="object 879"/>
            <p:cNvPicPr/>
            <p:nvPr/>
          </p:nvPicPr>
          <p:blipFill>
            <a:blip r:embed="rId724" cstate="print"/>
            <a:stretch>
              <a:fillRect/>
            </a:stretch>
          </p:blipFill>
          <p:spPr>
            <a:xfrm>
              <a:off x="17039281" y="2684252"/>
              <a:ext cx="200904" cy="85096"/>
            </a:xfrm>
            <a:prstGeom prst="rect">
              <a:avLst/>
            </a:prstGeom>
          </p:spPr>
        </p:pic>
        <p:pic>
          <p:nvPicPr>
            <p:cNvPr id="880" name="object 880"/>
            <p:cNvPicPr/>
            <p:nvPr/>
          </p:nvPicPr>
          <p:blipFill>
            <a:blip r:embed="rId725" cstate="print"/>
            <a:stretch>
              <a:fillRect/>
            </a:stretch>
          </p:blipFill>
          <p:spPr>
            <a:xfrm>
              <a:off x="16912887" y="2709184"/>
              <a:ext cx="188975" cy="105242"/>
            </a:xfrm>
            <a:prstGeom prst="rect">
              <a:avLst/>
            </a:prstGeom>
          </p:spPr>
        </p:pic>
        <p:pic>
          <p:nvPicPr>
            <p:cNvPr id="881" name="object 881"/>
            <p:cNvPicPr/>
            <p:nvPr/>
          </p:nvPicPr>
          <p:blipFill>
            <a:blip r:embed="rId726" cstate="print"/>
            <a:stretch>
              <a:fillRect/>
            </a:stretch>
          </p:blipFill>
          <p:spPr>
            <a:xfrm>
              <a:off x="17061473" y="2711204"/>
              <a:ext cx="85637" cy="166675"/>
            </a:xfrm>
            <a:prstGeom prst="rect">
              <a:avLst/>
            </a:prstGeom>
          </p:spPr>
        </p:pic>
        <p:pic>
          <p:nvPicPr>
            <p:cNvPr id="882" name="object 882"/>
            <p:cNvPicPr/>
            <p:nvPr/>
          </p:nvPicPr>
          <p:blipFill>
            <a:blip r:embed="rId727" cstate="print"/>
            <a:stretch>
              <a:fillRect/>
            </a:stretch>
          </p:blipFill>
          <p:spPr>
            <a:xfrm>
              <a:off x="17156317" y="2701236"/>
              <a:ext cx="224944" cy="142843"/>
            </a:xfrm>
            <a:prstGeom prst="rect">
              <a:avLst/>
            </a:prstGeom>
          </p:spPr>
        </p:pic>
        <p:pic>
          <p:nvPicPr>
            <p:cNvPr id="883" name="object 883"/>
            <p:cNvPicPr/>
            <p:nvPr/>
          </p:nvPicPr>
          <p:blipFill>
            <a:blip r:embed="rId728" cstate="print"/>
            <a:stretch>
              <a:fillRect/>
            </a:stretch>
          </p:blipFill>
          <p:spPr>
            <a:xfrm>
              <a:off x="17012014" y="2720891"/>
              <a:ext cx="59129" cy="23967"/>
            </a:xfrm>
            <a:prstGeom prst="rect">
              <a:avLst/>
            </a:prstGeom>
          </p:spPr>
        </p:pic>
        <p:pic>
          <p:nvPicPr>
            <p:cNvPr id="884" name="object 884"/>
            <p:cNvPicPr/>
            <p:nvPr/>
          </p:nvPicPr>
          <p:blipFill>
            <a:blip r:embed="rId729" cstate="print"/>
            <a:stretch>
              <a:fillRect/>
            </a:stretch>
          </p:blipFill>
          <p:spPr>
            <a:xfrm>
              <a:off x="17099825" y="2736304"/>
              <a:ext cx="18812" cy="24658"/>
            </a:xfrm>
            <a:prstGeom prst="rect">
              <a:avLst/>
            </a:prstGeom>
          </p:spPr>
        </p:pic>
        <p:pic>
          <p:nvPicPr>
            <p:cNvPr id="885" name="object 885"/>
            <p:cNvPicPr/>
            <p:nvPr/>
          </p:nvPicPr>
          <p:blipFill>
            <a:blip r:embed="rId701" cstate="print"/>
            <a:stretch>
              <a:fillRect/>
            </a:stretch>
          </p:blipFill>
          <p:spPr>
            <a:xfrm>
              <a:off x="17171967" y="2730617"/>
              <a:ext cx="13455" cy="8523"/>
            </a:xfrm>
            <a:prstGeom prst="rect">
              <a:avLst/>
            </a:prstGeom>
          </p:spPr>
        </p:pic>
        <p:pic>
          <p:nvPicPr>
            <p:cNvPr id="886" name="object 88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7217979" y="2717435"/>
              <a:ext cx="19528" cy="13360"/>
            </a:xfrm>
            <a:prstGeom prst="rect">
              <a:avLst/>
            </a:prstGeom>
          </p:spPr>
        </p:pic>
        <p:pic>
          <p:nvPicPr>
            <p:cNvPr id="887" name="object 887"/>
            <p:cNvPicPr/>
            <p:nvPr/>
          </p:nvPicPr>
          <p:blipFill>
            <a:blip r:embed="rId730" cstate="print"/>
            <a:stretch>
              <a:fillRect/>
            </a:stretch>
          </p:blipFill>
          <p:spPr>
            <a:xfrm>
              <a:off x="17534933" y="2027894"/>
              <a:ext cx="4607" cy="460677"/>
            </a:xfrm>
            <a:prstGeom prst="rect">
              <a:avLst/>
            </a:prstGeom>
          </p:spPr>
        </p:pic>
        <p:pic>
          <p:nvPicPr>
            <p:cNvPr id="888" name="object 888"/>
            <p:cNvPicPr/>
            <p:nvPr/>
          </p:nvPicPr>
          <p:blipFill>
            <a:blip r:embed="rId731" cstate="print"/>
            <a:stretch>
              <a:fillRect/>
            </a:stretch>
          </p:blipFill>
          <p:spPr>
            <a:xfrm>
              <a:off x="17127426" y="1789275"/>
              <a:ext cx="412115" cy="563449"/>
            </a:xfrm>
            <a:prstGeom prst="rect">
              <a:avLst/>
            </a:prstGeom>
          </p:spPr>
        </p:pic>
        <p:pic>
          <p:nvPicPr>
            <p:cNvPr id="889" name="object 889"/>
            <p:cNvPicPr/>
            <p:nvPr/>
          </p:nvPicPr>
          <p:blipFill>
            <a:blip r:embed="rId732" cstate="print"/>
            <a:stretch>
              <a:fillRect/>
            </a:stretch>
          </p:blipFill>
          <p:spPr>
            <a:xfrm>
              <a:off x="17140169" y="1798814"/>
              <a:ext cx="396876" cy="239228"/>
            </a:xfrm>
            <a:prstGeom prst="rect">
              <a:avLst/>
            </a:prstGeom>
          </p:spPr>
        </p:pic>
        <p:pic>
          <p:nvPicPr>
            <p:cNvPr id="890" name="object 890"/>
            <p:cNvPicPr/>
            <p:nvPr/>
          </p:nvPicPr>
          <p:blipFill>
            <a:blip r:embed="rId733" cstate="print"/>
            <a:stretch>
              <a:fillRect/>
            </a:stretch>
          </p:blipFill>
          <p:spPr>
            <a:xfrm>
              <a:off x="17535288" y="2027205"/>
              <a:ext cx="1151" cy="1151"/>
            </a:xfrm>
            <a:prstGeom prst="rect">
              <a:avLst/>
            </a:prstGeom>
          </p:spPr>
        </p:pic>
        <p:pic>
          <p:nvPicPr>
            <p:cNvPr id="891" name="object 891"/>
            <p:cNvPicPr/>
            <p:nvPr/>
          </p:nvPicPr>
          <p:blipFill>
            <a:blip r:embed="rId734" cstate="print"/>
            <a:stretch>
              <a:fillRect/>
            </a:stretch>
          </p:blipFill>
          <p:spPr>
            <a:xfrm>
              <a:off x="17455646" y="2027823"/>
              <a:ext cx="80217" cy="462258"/>
            </a:xfrm>
            <a:prstGeom prst="rect">
              <a:avLst/>
            </a:prstGeom>
          </p:spPr>
        </p:pic>
        <p:pic>
          <p:nvPicPr>
            <p:cNvPr id="892" name="object 892"/>
            <p:cNvPicPr/>
            <p:nvPr/>
          </p:nvPicPr>
          <p:blipFill>
            <a:blip r:embed="rId735" cstate="print"/>
            <a:stretch>
              <a:fillRect/>
            </a:stretch>
          </p:blipFill>
          <p:spPr>
            <a:xfrm>
              <a:off x="16380685" y="4272654"/>
              <a:ext cx="108666" cy="504612"/>
            </a:xfrm>
            <a:prstGeom prst="rect">
              <a:avLst/>
            </a:prstGeom>
          </p:spPr>
        </p:pic>
        <p:pic>
          <p:nvPicPr>
            <p:cNvPr id="893" name="object 893"/>
            <p:cNvPicPr/>
            <p:nvPr/>
          </p:nvPicPr>
          <p:blipFill>
            <a:blip r:embed="rId736" cstate="print"/>
            <a:stretch>
              <a:fillRect/>
            </a:stretch>
          </p:blipFill>
          <p:spPr>
            <a:xfrm>
              <a:off x="16449394" y="3737132"/>
              <a:ext cx="655603" cy="556464"/>
            </a:xfrm>
            <a:prstGeom prst="rect">
              <a:avLst/>
            </a:prstGeom>
          </p:spPr>
        </p:pic>
        <p:pic>
          <p:nvPicPr>
            <p:cNvPr id="894" name="object 894"/>
            <p:cNvPicPr/>
            <p:nvPr/>
          </p:nvPicPr>
          <p:blipFill>
            <a:blip r:embed="rId737" cstate="print"/>
            <a:stretch>
              <a:fillRect/>
            </a:stretch>
          </p:blipFill>
          <p:spPr>
            <a:xfrm>
              <a:off x="16374832" y="3735603"/>
              <a:ext cx="735988" cy="1047633"/>
            </a:xfrm>
            <a:prstGeom prst="rect">
              <a:avLst/>
            </a:prstGeom>
          </p:spPr>
        </p:pic>
        <p:pic>
          <p:nvPicPr>
            <p:cNvPr id="895" name="object 895"/>
            <p:cNvPicPr/>
            <p:nvPr/>
          </p:nvPicPr>
          <p:blipFill>
            <a:blip r:embed="rId738" cstate="print"/>
            <a:stretch>
              <a:fillRect/>
            </a:stretch>
          </p:blipFill>
          <p:spPr>
            <a:xfrm>
              <a:off x="16467477" y="3792052"/>
              <a:ext cx="561961" cy="481315"/>
            </a:xfrm>
            <a:prstGeom prst="rect">
              <a:avLst/>
            </a:prstGeom>
          </p:spPr>
        </p:pic>
        <p:pic>
          <p:nvPicPr>
            <p:cNvPr id="896" name="object 896"/>
            <p:cNvPicPr/>
            <p:nvPr/>
          </p:nvPicPr>
          <p:blipFill>
            <a:blip r:embed="rId739" cstate="print"/>
            <a:stretch>
              <a:fillRect/>
            </a:stretch>
          </p:blipFill>
          <p:spPr>
            <a:xfrm>
              <a:off x="16381930" y="4295344"/>
              <a:ext cx="80574" cy="464572"/>
            </a:xfrm>
            <a:prstGeom prst="rect">
              <a:avLst/>
            </a:prstGeom>
          </p:spPr>
        </p:pic>
        <p:pic>
          <p:nvPicPr>
            <p:cNvPr id="897" name="object 897"/>
            <p:cNvPicPr/>
            <p:nvPr/>
          </p:nvPicPr>
          <p:blipFill>
            <a:blip r:embed="rId740" cstate="print"/>
            <a:stretch>
              <a:fillRect/>
            </a:stretch>
          </p:blipFill>
          <p:spPr>
            <a:xfrm>
              <a:off x="17813426" y="4267253"/>
              <a:ext cx="111724" cy="510015"/>
            </a:xfrm>
            <a:prstGeom prst="rect">
              <a:avLst/>
            </a:prstGeom>
          </p:spPr>
        </p:pic>
        <p:pic>
          <p:nvPicPr>
            <p:cNvPr id="898" name="object 898"/>
            <p:cNvPicPr/>
            <p:nvPr/>
          </p:nvPicPr>
          <p:blipFill>
            <a:blip r:embed="rId741" cstate="print"/>
            <a:stretch>
              <a:fillRect/>
            </a:stretch>
          </p:blipFill>
          <p:spPr>
            <a:xfrm>
              <a:off x="17190723" y="3737132"/>
              <a:ext cx="660859" cy="550695"/>
            </a:xfrm>
            <a:prstGeom prst="rect">
              <a:avLst/>
            </a:prstGeom>
          </p:spPr>
        </p:pic>
        <p:pic>
          <p:nvPicPr>
            <p:cNvPr id="899" name="object 899"/>
            <p:cNvPicPr/>
            <p:nvPr/>
          </p:nvPicPr>
          <p:blipFill>
            <a:blip r:embed="rId742" cstate="print"/>
            <a:stretch>
              <a:fillRect/>
            </a:stretch>
          </p:blipFill>
          <p:spPr>
            <a:xfrm>
              <a:off x="17187979" y="3735603"/>
              <a:ext cx="742972" cy="1047632"/>
            </a:xfrm>
            <a:prstGeom prst="rect">
              <a:avLst/>
            </a:prstGeom>
          </p:spPr>
        </p:pic>
        <p:pic>
          <p:nvPicPr>
            <p:cNvPr id="900" name="object 900"/>
            <p:cNvPicPr/>
            <p:nvPr/>
          </p:nvPicPr>
          <p:blipFill>
            <a:blip r:embed="rId743" cstate="print"/>
            <a:stretch>
              <a:fillRect/>
            </a:stretch>
          </p:blipFill>
          <p:spPr>
            <a:xfrm>
              <a:off x="17223705" y="3785591"/>
              <a:ext cx="596819" cy="491702"/>
            </a:xfrm>
            <a:prstGeom prst="rect">
              <a:avLst/>
            </a:prstGeom>
          </p:spPr>
        </p:pic>
        <p:pic>
          <p:nvPicPr>
            <p:cNvPr id="901" name="object 901"/>
            <p:cNvPicPr/>
            <p:nvPr/>
          </p:nvPicPr>
          <p:blipFill>
            <a:blip r:embed="rId744" cstate="print"/>
            <a:stretch>
              <a:fillRect/>
            </a:stretch>
          </p:blipFill>
          <p:spPr>
            <a:xfrm>
              <a:off x="17817761" y="4296634"/>
              <a:ext cx="99599" cy="459441"/>
            </a:xfrm>
            <a:prstGeom prst="rect">
              <a:avLst/>
            </a:prstGeom>
          </p:spPr>
        </p:pic>
        <p:pic>
          <p:nvPicPr>
            <p:cNvPr id="902" name="object 902"/>
            <p:cNvPicPr/>
            <p:nvPr/>
          </p:nvPicPr>
          <p:blipFill>
            <a:blip r:embed="rId745" cstate="print"/>
            <a:stretch>
              <a:fillRect/>
            </a:stretch>
          </p:blipFill>
          <p:spPr>
            <a:xfrm>
              <a:off x="17404401" y="4324036"/>
              <a:ext cx="51986" cy="528957"/>
            </a:xfrm>
            <a:prstGeom prst="rect">
              <a:avLst/>
            </a:prstGeom>
          </p:spPr>
        </p:pic>
        <p:pic>
          <p:nvPicPr>
            <p:cNvPr id="903" name="object 903"/>
            <p:cNvPicPr/>
            <p:nvPr/>
          </p:nvPicPr>
          <p:blipFill>
            <a:blip r:embed="rId746" cstate="print"/>
            <a:stretch>
              <a:fillRect/>
            </a:stretch>
          </p:blipFill>
          <p:spPr>
            <a:xfrm>
              <a:off x="17143478" y="3743236"/>
              <a:ext cx="310828" cy="589772"/>
            </a:xfrm>
            <a:prstGeom prst="rect">
              <a:avLst/>
            </a:prstGeom>
          </p:spPr>
        </p:pic>
        <p:pic>
          <p:nvPicPr>
            <p:cNvPr id="904" name="object 904"/>
            <p:cNvPicPr/>
            <p:nvPr/>
          </p:nvPicPr>
          <p:blipFill>
            <a:blip r:embed="rId747" cstate="print"/>
            <a:stretch>
              <a:fillRect/>
            </a:stretch>
          </p:blipFill>
          <p:spPr>
            <a:xfrm>
              <a:off x="17139845" y="3741205"/>
              <a:ext cx="324178" cy="1118636"/>
            </a:xfrm>
            <a:prstGeom prst="rect">
              <a:avLst/>
            </a:prstGeom>
          </p:spPr>
        </p:pic>
        <p:pic>
          <p:nvPicPr>
            <p:cNvPr id="905" name="object 905"/>
            <p:cNvPicPr/>
            <p:nvPr/>
          </p:nvPicPr>
          <p:blipFill>
            <a:blip r:embed="rId748" cstate="print"/>
            <a:stretch>
              <a:fillRect/>
            </a:stretch>
          </p:blipFill>
          <p:spPr>
            <a:xfrm>
              <a:off x="17152576" y="3762377"/>
              <a:ext cx="274473" cy="563951"/>
            </a:xfrm>
            <a:prstGeom prst="rect">
              <a:avLst/>
            </a:prstGeom>
          </p:spPr>
        </p:pic>
        <p:pic>
          <p:nvPicPr>
            <p:cNvPr id="906" name="object 906"/>
            <p:cNvPicPr/>
            <p:nvPr/>
          </p:nvPicPr>
          <p:blipFill>
            <a:blip r:embed="rId749" cstate="print"/>
            <a:stretch>
              <a:fillRect/>
            </a:stretch>
          </p:blipFill>
          <p:spPr>
            <a:xfrm>
              <a:off x="17411740" y="4345648"/>
              <a:ext cx="34890" cy="474938"/>
            </a:xfrm>
            <a:prstGeom prst="rect">
              <a:avLst/>
            </a:prstGeom>
          </p:spPr>
        </p:pic>
        <p:pic>
          <p:nvPicPr>
            <p:cNvPr id="907" name="object 907"/>
            <p:cNvPicPr/>
            <p:nvPr/>
          </p:nvPicPr>
          <p:blipFill>
            <a:blip r:embed="rId750" cstate="print"/>
            <a:stretch>
              <a:fillRect/>
            </a:stretch>
          </p:blipFill>
          <p:spPr>
            <a:xfrm>
              <a:off x="16819063" y="4321983"/>
              <a:ext cx="51458" cy="530989"/>
            </a:xfrm>
            <a:prstGeom prst="rect">
              <a:avLst/>
            </a:prstGeom>
          </p:spPr>
        </p:pic>
        <p:pic>
          <p:nvPicPr>
            <p:cNvPr id="908" name="object 908"/>
            <p:cNvPicPr/>
            <p:nvPr/>
          </p:nvPicPr>
          <p:blipFill>
            <a:blip r:embed="rId751" cstate="print"/>
            <a:stretch>
              <a:fillRect/>
            </a:stretch>
          </p:blipFill>
          <p:spPr>
            <a:xfrm>
              <a:off x="16822105" y="3743236"/>
              <a:ext cx="309885" cy="595060"/>
            </a:xfrm>
            <a:prstGeom prst="rect">
              <a:avLst/>
            </a:prstGeom>
          </p:spPr>
        </p:pic>
        <p:pic>
          <p:nvPicPr>
            <p:cNvPr id="909" name="object 909"/>
            <p:cNvPicPr/>
            <p:nvPr/>
          </p:nvPicPr>
          <p:blipFill>
            <a:blip r:embed="rId752" cstate="print"/>
            <a:stretch>
              <a:fillRect/>
            </a:stretch>
          </p:blipFill>
          <p:spPr>
            <a:xfrm>
              <a:off x="16811445" y="3741205"/>
              <a:ext cx="324105" cy="1118636"/>
            </a:xfrm>
            <a:prstGeom prst="rect">
              <a:avLst/>
            </a:prstGeom>
          </p:spPr>
        </p:pic>
        <p:pic>
          <p:nvPicPr>
            <p:cNvPr id="910" name="object 910"/>
            <p:cNvPicPr/>
            <p:nvPr/>
          </p:nvPicPr>
          <p:blipFill>
            <a:blip r:embed="rId753" cstate="print"/>
            <a:stretch>
              <a:fillRect/>
            </a:stretch>
          </p:blipFill>
          <p:spPr>
            <a:xfrm>
              <a:off x="16835141" y="3774775"/>
              <a:ext cx="255562" cy="541240"/>
            </a:xfrm>
            <a:prstGeom prst="rect">
              <a:avLst/>
            </a:prstGeom>
          </p:spPr>
        </p:pic>
        <p:pic>
          <p:nvPicPr>
            <p:cNvPr id="911" name="object 911"/>
            <p:cNvPicPr/>
            <p:nvPr/>
          </p:nvPicPr>
          <p:blipFill>
            <a:blip r:embed="rId754" cstate="print"/>
            <a:stretch>
              <a:fillRect/>
            </a:stretch>
          </p:blipFill>
          <p:spPr>
            <a:xfrm>
              <a:off x="16823288" y="4335344"/>
              <a:ext cx="18114" cy="498173"/>
            </a:xfrm>
            <a:prstGeom prst="rect">
              <a:avLst/>
            </a:prstGeom>
          </p:spPr>
        </p:pic>
        <p:sp>
          <p:nvSpPr>
            <p:cNvPr id="912" name="object 912"/>
            <p:cNvSpPr/>
            <p:nvPr/>
          </p:nvSpPr>
          <p:spPr>
            <a:xfrm>
              <a:off x="12941599" y="5968558"/>
              <a:ext cx="1613535" cy="2120900"/>
            </a:xfrm>
            <a:custGeom>
              <a:avLst/>
              <a:gdLst/>
              <a:ahLst/>
              <a:cxnLst/>
              <a:rect l="l" t="t" r="r" b="b"/>
              <a:pathLst>
                <a:path w="1613534" h="2120900">
                  <a:moveTo>
                    <a:pt x="1230234" y="2108200"/>
                  </a:moveTo>
                  <a:lnTo>
                    <a:pt x="411469" y="2108200"/>
                  </a:lnTo>
                  <a:lnTo>
                    <a:pt x="447476" y="2120900"/>
                  </a:lnTo>
                  <a:lnTo>
                    <a:pt x="1175080" y="2120900"/>
                  </a:lnTo>
                  <a:lnTo>
                    <a:pt x="1230234" y="2108200"/>
                  </a:lnTo>
                  <a:close/>
                </a:path>
                <a:path w="1613534" h="2120900">
                  <a:moveTo>
                    <a:pt x="1495808" y="1968500"/>
                  </a:moveTo>
                  <a:lnTo>
                    <a:pt x="1465913" y="1968500"/>
                  </a:lnTo>
                  <a:lnTo>
                    <a:pt x="1444703" y="2006600"/>
                  </a:lnTo>
                  <a:lnTo>
                    <a:pt x="1409495" y="2032000"/>
                  </a:lnTo>
                  <a:lnTo>
                    <a:pt x="1368929" y="2057400"/>
                  </a:lnTo>
                  <a:lnTo>
                    <a:pt x="1331645" y="2070100"/>
                  </a:lnTo>
                  <a:lnTo>
                    <a:pt x="1279861" y="2082800"/>
                  </a:lnTo>
                  <a:lnTo>
                    <a:pt x="1173689" y="2082800"/>
                  </a:lnTo>
                  <a:lnTo>
                    <a:pt x="1118509" y="2095500"/>
                  </a:lnTo>
                  <a:lnTo>
                    <a:pt x="315389" y="2095500"/>
                  </a:lnTo>
                  <a:lnTo>
                    <a:pt x="346994" y="2108200"/>
                  </a:lnTo>
                  <a:lnTo>
                    <a:pt x="1284548" y="2108200"/>
                  </a:lnTo>
                  <a:lnTo>
                    <a:pt x="1337938" y="2095500"/>
                  </a:lnTo>
                  <a:lnTo>
                    <a:pt x="1385638" y="2082800"/>
                  </a:lnTo>
                  <a:lnTo>
                    <a:pt x="1432193" y="2057400"/>
                  </a:lnTo>
                  <a:lnTo>
                    <a:pt x="1470630" y="2032000"/>
                  </a:lnTo>
                  <a:lnTo>
                    <a:pt x="1493975" y="1981200"/>
                  </a:lnTo>
                  <a:lnTo>
                    <a:pt x="1495158" y="1981200"/>
                  </a:lnTo>
                  <a:lnTo>
                    <a:pt x="1495808" y="1968500"/>
                  </a:lnTo>
                  <a:close/>
                </a:path>
                <a:path w="1613534" h="2120900">
                  <a:moveTo>
                    <a:pt x="160728" y="1955800"/>
                  </a:moveTo>
                  <a:lnTo>
                    <a:pt x="131755" y="1955800"/>
                  </a:lnTo>
                  <a:lnTo>
                    <a:pt x="132111" y="1968500"/>
                  </a:lnTo>
                  <a:lnTo>
                    <a:pt x="144530" y="2006600"/>
                  </a:lnTo>
                  <a:lnTo>
                    <a:pt x="196779" y="2057400"/>
                  </a:lnTo>
                  <a:lnTo>
                    <a:pt x="249579" y="2082800"/>
                  </a:lnTo>
                  <a:lnTo>
                    <a:pt x="282549" y="2095500"/>
                  </a:lnTo>
                  <a:lnTo>
                    <a:pt x="488707" y="2095500"/>
                  </a:lnTo>
                  <a:lnTo>
                    <a:pt x="449956" y="2082800"/>
                  </a:lnTo>
                  <a:lnTo>
                    <a:pt x="351288" y="2082800"/>
                  </a:lnTo>
                  <a:lnTo>
                    <a:pt x="320645" y="2070100"/>
                  </a:lnTo>
                  <a:lnTo>
                    <a:pt x="289842" y="2070100"/>
                  </a:lnTo>
                  <a:lnTo>
                    <a:pt x="259529" y="2057400"/>
                  </a:lnTo>
                  <a:lnTo>
                    <a:pt x="230359" y="2044700"/>
                  </a:lnTo>
                  <a:lnTo>
                    <a:pt x="206409" y="2032000"/>
                  </a:lnTo>
                  <a:lnTo>
                    <a:pt x="184645" y="2006600"/>
                  </a:lnTo>
                  <a:lnTo>
                    <a:pt x="168411" y="1993900"/>
                  </a:lnTo>
                  <a:lnTo>
                    <a:pt x="161053" y="1968500"/>
                  </a:lnTo>
                  <a:lnTo>
                    <a:pt x="160864" y="1968500"/>
                  </a:lnTo>
                  <a:lnTo>
                    <a:pt x="160728" y="1955800"/>
                  </a:lnTo>
                  <a:close/>
                </a:path>
                <a:path w="1613534" h="2120900">
                  <a:moveTo>
                    <a:pt x="43078" y="2006600"/>
                  </a:moveTo>
                  <a:lnTo>
                    <a:pt x="3631" y="2006600"/>
                  </a:lnTo>
                  <a:lnTo>
                    <a:pt x="9323" y="2019300"/>
                  </a:lnTo>
                  <a:lnTo>
                    <a:pt x="35865" y="2019300"/>
                  </a:lnTo>
                  <a:lnTo>
                    <a:pt x="43078" y="2006600"/>
                  </a:lnTo>
                  <a:close/>
                </a:path>
                <a:path w="1613534" h="2120900">
                  <a:moveTo>
                    <a:pt x="161555" y="1587500"/>
                  </a:moveTo>
                  <a:lnTo>
                    <a:pt x="75874" y="1587500"/>
                  </a:lnTo>
                  <a:lnTo>
                    <a:pt x="95608" y="1600200"/>
                  </a:lnTo>
                  <a:lnTo>
                    <a:pt x="114272" y="1600200"/>
                  </a:lnTo>
                  <a:lnTo>
                    <a:pt x="131985" y="1612900"/>
                  </a:lnTo>
                  <a:lnTo>
                    <a:pt x="130463" y="1651000"/>
                  </a:lnTo>
                  <a:lnTo>
                    <a:pt x="129405" y="1701800"/>
                  </a:lnTo>
                  <a:lnTo>
                    <a:pt x="128817" y="1752600"/>
                  </a:lnTo>
                  <a:lnTo>
                    <a:pt x="128792" y="1816100"/>
                  </a:lnTo>
                  <a:lnTo>
                    <a:pt x="129064" y="1854200"/>
                  </a:lnTo>
                  <a:lnTo>
                    <a:pt x="86897" y="1879600"/>
                  </a:lnTo>
                  <a:lnTo>
                    <a:pt x="51314" y="1905000"/>
                  </a:lnTo>
                  <a:lnTo>
                    <a:pt x="22730" y="1943100"/>
                  </a:lnTo>
                  <a:lnTo>
                    <a:pt x="1560" y="1981200"/>
                  </a:lnTo>
                  <a:lnTo>
                    <a:pt x="827" y="1981200"/>
                  </a:lnTo>
                  <a:lnTo>
                    <a:pt x="0" y="2006600"/>
                  </a:lnTo>
                  <a:lnTo>
                    <a:pt x="51056" y="2006600"/>
                  </a:lnTo>
                  <a:lnTo>
                    <a:pt x="52229" y="1993900"/>
                  </a:lnTo>
                  <a:lnTo>
                    <a:pt x="53255" y="1993900"/>
                  </a:lnTo>
                  <a:lnTo>
                    <a:pt x="92528" y="1968500"/>
                  </a:lnTo>
                  <a:lnTo>
                    <a:pt x="37151" y="1968500"/>
                  </a:lnTo>
                  <a:lnTo>
                    <a:pt x="57072" y="1943100"/>
                  </a:lnTo>
                  <a:lnTo>
                    <a:pt x="82385" y="1917700"/>
                  </a:lnTo>
                  <a:lnTo>
                    <a:pt x="113006" y="1892300"/>
                  </a:lnTo>
                  <a:lnTo>
                    <a:pt x="148854" y="1879600"/>
                  </a:lnTo>
                  <a:lnTo>
                    <a:pt x="154561" y="1879600"/>
                  </a:lnTo>
                  <a:lnTo>
                    <a:pt x="158278" y="1866900"/>
                  </a:lnTo>
                  <a:lnTo>
                    <a:pt x="157807" y="1828800"/>
                  </a:lnTo>
                  <a:lnTo>
                    <a:pt x="157779" y="1752600"/>
                  </a:lnTo>
                  <a:lnTo>
                    <a:pt x="158424" y="1701800"/>
                  </a:lnTo>
                  <a:lnTo>
                    <a:pt x="159613" y="1651000"/>
                  </a:lnTo>
                  <a:lnTo>
                    <a:pt x="161335" y="1600200"/>
                  </a:lnTo>
                  <a:lnTo>
                    <a:pt x="161555" y="1587500"/>
                  </a:lnTo>
                  <a:close/>
                </a:path>
                <a:path w="1613534" h="2120900">
                  <a:moveTo>
                    <a:pt x="1612359" y="1943100"/>
                  </a:moveTo>
                  <a:lnTo>
                    <a:pt x="1546506" y="1943100"/>
                  </a:lnTo>
                  <a:lnTo>
                    <a:pt x="1563816" y="1968500"/>
                  </a:lnTo>
                  <a:lnTo>
                    <a:pt x="1571558" y="1968500"/>
                  </a:lnTo>
                  <a:lnTo>
                    <a:pt x="1578187" y="1981200"/>
                  </a:lnTo>
                  <a:lnTo>
                    <a:pt x="1602663" y="1981200"/>
                  </a:lnTo>
                  <a:lnTo>
                    <a:pt x="1610477" y="1968500"/>
                  </a:lnTo>
                  <a:lnTo>
                    <a:pt x="1613409" y="1955800"/>
                  </a:lnTo>
                  <a:lnTo>
                    <a:pt x="1612359" y="1943100"/>
                  </a:lnTo>
                  <a:close/>
                </a:path>
                <a:path w="1613534" h="2120900">
                  <a:moveTo>
                    <a:pt x="159367" y="1917700"/>
                  </a:moveTo>
                  <a:lnTo>
                    <a:pt x="113897" y="1917700"/>
                  </a:lnTo>
                  <a:lnTo>
                    <a:pt x="88441" y="1943100"/>
                  </a:lnTo>
                  <a:lnTo>
                    <a:pt x="37151" y="1968500"/>
                  </a:lnTo>
                  <a:lnTo>
                    <a:pt x="92528" y="1968500"/>
                  </a:lnTo>
                  <a:lnTo>
                    <a:pt x="131221" y="1943100"/>
                  </a:lnTo>
                  <a:lnTo>
                    <a:pt x="160311" y="1943100"/>
                  </a:lnTo>
                  <a:lnTo>
                    <a:pt x="159734" y="1930400"/>
                  </a:lnTo>
                  <a:lnTo>
                    <a:pt x="159367" y="1917700"/>
                  </a:lnTo>
                  <a:close/>
                </a:path>
                <a:path w="1613534" h="2120900">
                  <a:moveTo>
                    <a:pt x="1490227" y="1879600"/>
                  </a:moveTo>
                  <a:lnTo>
                    <a:pt x="1472175" y="1879600"/>
                  </a:lnTo>
                  <a:lnTo>
                    <a:pt x="1469568" y="1892300"/>
                  </a:lnTo>
                  <a:lnTo>
                    <a:pt x="1468886" y="1917700"/>
                  </a:lnTo>
                  <a:lnTo>
                    <a:pt x="1468458" y="1930400"/>
                  </a:lnTo>
                  <a:lnTo>
                    <a:pt x="1467951" y="1955800"/>
                  </a:lnTo>
                  <a:lnTo>
                    <a:pt x="1467149" y="1968500"/>
                  </a:lnTo>
                  <a:lnTo>
                    <a:pt x="1496111" y="1968500"/>
                  </a:lnTo>
                  <a:lnTo>
                    <a:pt x="1497260" y="1943100"/>
                  </a:lnTo>
                  <a:lnTo>
                    <a:pt x="1497933" y="1917700"/>
                  </a:lnTo>
                  <a:lnTo>
                    <a:pt x="1554264" y="1917700"/>
                  </a:lnTo>
                  <a:lnTo>
                    <a:pt x="1490227" y="1879600"/>
                  </a:lnTo>
                  <a:close/>
                </a:path>
                <a:path w="1613534" h="2120900">
                  <a:moveTo>
                    <a:pt x="160311" y="1943100"/>
                  </a:moveTo>
                  <a:lnTo>
                    <a:pt x="131221" y="1943100"/>
                  </a:lnTo>
                  <a:lnTo>
                    <a:pt x="131661" y="1955800"/>
                  </a:lnTo>
                  <a:lnTo>
                    <a:pt x="160623" y="1955800"/>
                  </a:lnTo>
                  <a:lnTo>
                    <a:pt x="160311" y="1943100"/>
                  </a:lnTo>
                  <a:close/>
                </a:path>
                <a:path w="1613534" h="2120900">
                  <a:moveTo>
                    <a:pt x="1554264" y="1917700"/>
                  </a:moveTo>
                  <a:lnTo>
                    <a:pt x="1497933" y="1917700"/>
                  </a:lnTo>
                  <a:lnTo>
                    <a:pt x="1530138" y="1943100"/>
                  </a:lnTo>
                  <a:lnTo>
                    <a:pt x="1611605" y="1943100"/>
                  </a:lnTo>
                  <a:lnTo>
                    <a:pt x="1605253" y="1930400"/>
                  </a:lnTo>
                  <a:lnTo>
                    <a:pt x="1576015" y="1930400"/>
                  </a:lnTo>
                  <a:lnTo>
                    <a:pt x="1554264" y="1917700"/>
                  </a:lnTo>
                  <a:close/>
                </a:path>
                <a:path w="1613534" h="2120900">
                  <a:moveTo>
                    <a:pt x="1570036" y="1536700"/>
                  </a:moveTo>
                  <a:lnTo>
                    <a:pt x="1478164" y="1536700"/>
                  </a:lnTo>
                  <a:lnTo>
                    <a:pt x="1488603" y="1549400"/>
                  </a:lnTo>
                  <a:lnTo>
                    <a:pt x="1487781" y="1549400"/>
                  </a:lnTo>
                  <a:lnTo>
                    <a:pt x="1476950" y="1562100"/>
                  </a:lnTo>
                  <a:lnTo>
                    <a:pt x="1465494" y="1562100"/>
                  </a:lnTo>
                  <a:lnTo>
                    <a:pt x="1467522" y="1612900"/>
                  </a:lnTo>
                  <a:lnTo>
                    <a:pt x="1468878" y="1663700"/>
                  </a:lnTo>
                  <a:lnTo>
                    <a:pt x="1469828" y="1714500"/>
                  </a:lnTo>
                  <a:lnTo>
                    <a:pt x="1470367" y="1752600"/>
                  </a:lnTo>
                  <a:lnTo>
                    <a:pt x="1470489" y="1803400"/>
                  </a:lnTo>
                  <a:lnTo>
                    <a:pt x="1469685" y="1803400"/>
                  </a:lnTo>
                  <a:lnTo>
                    <a:pt x="1469623" y="1816100"/>
                  </a:lnTo>
                  <a:lnTo>
                    <a:pt x="1469965" y="1828800"/>
                  </a:lnTo>
                  <a:lnTo>
                    <a:pt x="1470489" y="1828800"/>
                  </a:lnTo>
                  <a:lnTo>
                    <a:pt x="1471285" y="1841500"/>
                  </a:lnTo>
                  <a:lnTo>
                    <a:pt x="1478824" y="1841500"/>
                  </a:lnTo>
                  <a:lnTo>
                    <a:pt x="1509621" y="1866900"/>
                  </a:lnTo>
                  <a:lnTo>
                    <a:pt x="1536128" y="1879600"/>
                  </a:lnTo>
                  <a:lnTo>
                    <a:pt x="1558281" y="1905000"/>
                  </a:lnTo>
                  <a:lnTo>
                    <a:pt x="1576015" y="1930400"/>
                  </a:lnTo>
                  <a:lnTo>
                    <a:pt x="1605253" y="1930400"/>
                  </a:lnTo>
                  <a:lnTo>
                    <a:pt x="1592549" y="1905000"/>
                  </a:lnTo>
                  <a:lnTo>
                    <a:pt x="1567438" y="1866900"/>
                  </a:lnTo>
                  <a:lnTo>
                    <a:pt x="1536364" y="1841500"/>
                  </a:lnTo>
                  <a:lnTo>
                    <a:pt x="1499420" y="1828800"/>
                  </a:lnTo>
                  <a:lnTo>
                    <a:pt x="1499472" y="1803400"/>
                  </a:lnTo>
                  <a:lnTo>
                    <a:pt x="1499321" y="1752600"/>
                  </a:lnTo>
                  <a:lnTo>
                    <a:pt x="1498567" y="1689100"/>
                  </a:lnTo>
                  <a:lnTo>
                    <a:pt x="1497208" y="1638300"/>
                  </a:lnTo>
                  <a:lnTo>
                    <a:pt x="1495242" y="1587500"/>
                  </a:lnTo>
                  <a:lnTo>
                    <a:pt x="1508567" y="1574800"/>
                  </a:lnTo>
                  <a:lnTo>
                    <a:pt x="1564486" y="1574800"/>
                  </a:lnTo>
                  <a:lnTo>
                    <a:pt x="1573533" y="1562100"/>
                  </a:lnTo>
                  <a:lnTo>
                    <a:pt x="1574360" y="1549400"/>
                  </a:lnTo>
                  <a:lnTo>
                    <a:pt x="1570036" y="1536700"/>
                  </a:lnTo>
                  <a:close/>
                </a:path>
                <a:path w="1613534" h="2120900">
                  <a:moveTo>
                    <a:pt x="147775" y="1905000"/>
                  </a:moveTo>
                  <a:lnTo>
                    <a:pt x="141263" y="1905000"/>
                  </a:lnTo>
                  <a:lnTo>
                    <a:pt x="139441" y="1917700"/>
                  </a:lnTo>
                  <a:lnTo>
                    <a:pt x="150487" y="1917700"/>
                  </a:lnTo>
                  <a:lnTo>
                    <a:pt x="147775" y="1905000"/>
                  </a:lnTo>
                  <a:close/>
                </a:path>
                <a:path w="1613534" h="2120900">
                  <a:moveTo>
                    <a:pt x="133020" y="1574800"/>
                  </a:moveTo>
                  <a:lnTo>
                    <a:pt x="19486" y="1574800"/>
                  </a:lnTo>
                  <a:lnTo>
                    <a:pt x="25982" y="1587500"/>
                  </a:lnTo>
                  <a:lnTo>
                    <a:pt x="151807" y="1587500"/>
                  </a:lnTo>
                  <a:lnTo>
                    <a:pt x="133020" y="1574800"/>
                  </a:lnTo>
                  <a:close/>
                </a:path>
                <a:path w="1613534" h="2120900">
                  <a:moveTo>
                    <a:pt x="172866" y="1397000"/>
                  </a:moveTo>
                  <a:lnTo>
                    <a:pt x="143357" y="1397000"/>
                  </a:lnTo>
                  <a:lnTo>
                    <a:pt x="141032" y="1435100"/>
                  </a:lnTo>
                  <a:lnTo>
                    <a:pt x="138899" y="1460500"/>
                  </a:lnTo>
                  <a:lnTo>
                    <a:pt x="136966" y="1498600"/>
                  </a:lnTo>
                  <a:lnTo>
                    <a:pt x="135242" y="1536700"/>
                  </a:lnTo>
                  <a:lnTo>
                    <a:pt x="58871" y="1536700"/>
                  </a:lnTo>
                  <a:lnTo>
                    <a:pt x="34198" y="1549400"/>
                  </a:lnTo>
                  <a:lnTo>
                    <a:pt x="26188" y="1549400"/>
                  </a:lnTo>
                  <a:lnTo>
                    <a:pt x="18397" y="1562100"/>
                  </a:lnTo>
                  <a:lnTo>
                    <a:pt x="15717" y="1574800"/>
                  </a:lnTo>
                  <a:lnTo>
                    <a:pt x="113295" y="1574800"/>
                  </a:lnTo>
                  <a:lnTo>
                    <a:pt x="92525" y="1562100"/>
                  </a:lnTo>
                  <a:lnTo>
                    <a:pt x="161231" y="1562100"/>
                  </a:lnTo>
                  <a:lnTo>
                    <a:pt x="163220" y="1549400"/>
                  </a:lnTo>
                  <a:lnTo>
                    <a:pt x="165600" y="1498600"/>
                  </a:lnTo>
                  <a:lnTo>
                    <a:pt x="168152" y="1460500"/>
                  </a:lnTo>
                  <a:lnTo>
                    <a:pt x="171057" y="1422400"/>
                  </a:lnTo>
                  <a:lnTo>
                    <a:pt x="172866" y="1397000"/>
                  </a:lnTo>
                  <a:close/>
                </a:path>
                <a:path w="1613534" h="2120900">
                  <a:moveTo>
                    <a:pt x="109485" y="1524000"/>
                  </a:moveTo>
                  <a:lnTo>
                    <a:pt x="83997" y="1536700"/>
                  </a:lnTo>
                  <a:lnTo>
                    <a:pt x="135242" y="1536700"/>
                  </a:lnTo>
                  <a:lnTo>
                    <a:pt x="109485" y="1524000"/>
                  </a:lnTo>
                  <a:close/>
                </a:path>
                <a:path w="1613534" h="2120900">
                  <a:moveTo>
                    <a:pt x="1473484" y="1358900"/>
                  </a:moveTo>
                  <a:lnTo>
                    <a:pt x="1455306" y="1358900"/>
                  </a:lnTo>
                  <a:lnTo>
                    <a:pt x="1453055" y="1371600"/>
                  </a:lnTo>
                  <a:lnTo>
                    <a:pt x="1453474" y="1371600"/>
                  </a:lnTo>
                  <a:lnTo>
                    <a:pt x="1456505" y="1409700"/>
                  </a:lnTo>
                  <a:lnTo>
                    <a:pt x="1459249" y="1447800"/>
                  </a:lnTo>
                  <a:lnTo>
                    <a:pt x="1461702" y="1485900"/>
                  </a:lnTo>
                  <a:lnTo>
                    <a:pt x="1463861" y="1524000"/>
                  </a:lnTo>
                  <a:lnTo>
                    <a:pt x="1464248" y="1536700"/>
                  </a:lnTo>
                  <a:lnTo>
                    <a:pt x="1558015" y="1536700"/>
                  </a:lnTo>
                  <a:lnTo>
                    <a:pt x="1555701" y="1524000"/>
                  </a:lnTo>
                  <a:lnTo>
                    <a:pt x="1524295" y="1524000"/>
                  </a:lnTo>
                  <a:lnTo>
                    <a:pt x="1508295" y="1511300"/>
                  </a:lnTo>
                  <a:lnTo>
                    <a:pt x="1492143" y="1511300"/>
                  </a:lnTo>
                  <a:lnTo>
                    <a:pt x="1490451" y="1485900"/>
                  </a:lnTo>
                  <a:lnTo>
                    <a:pt x="1488580" y="1447800"/>
                  </a:lnTo>
                  <a:lnTo>
                    <a:pt x="1486533" y="1422400"/>
                  </a:lnTo>
                  <a:lnTo>
                    <a:pt x="1484311" y="1397000"/>
                  </a:lnTo>
                  <a:lnTo>
                    <a:pt x="1550211" y="1397000"/>
                  </a:lnTo>
                  <a:lnTo>
                    <a:pt x="1473484" y="1358900"/>
                  </a:lnTo>
                  <a:close/>
                </a:path>
                <a:path w="1613534" h="2120900">
                  <a:moveTo>
                    <a:pt x="210632" y="1041400"/>
                  </a:moveTo>
                  <a:lnTo>
                    <a:pt x="139606" y="1041400"/>
                  </a:lnTo>
                  <a:lnTo>
                    <a:pt x="161717" y="1054100"/>
                  </a:lnTo>
                  <a:lnTo>
                    <a:pt x="182445" y="1066800"/>
                  </a:lnTo>
                  <a:lnTo>
                    <a:pt x="175389" y="1104900"/>
                  </a:lnTo>
                  <a:lnTo>
                    <a:pt x="168794" y="1155700"/>
                  </a:lnTo>
                  <a:lnTo>
                    <a:pt x="162672" y="1206500"/>
                  </a:lnTo>
                  <a:lnTo>
                    <a:pt x="157037" y="1257300"/>
                  </a:lnTo>
                  <a:lnTo>
                    <a:pt x="151901" y="1308100"/>
                  </a:lnTo>
                  <a:lnTo>
                    <a:pt x="111019" y="1320800"/>
                  </a:lnTo>
                  <a:lnTo>
                    <a:pt x="76787" y="1358900"/>
                  </a:lnTo>
                  <a:lnTo>
                    <a:pt x="49307" y="1384300"/>
                  </a:lnTo>
                  <a:lnTo>
                    <a:pt x="28680" y="1422400"/>
                  </a:lnTo>
                  <a:lnTo>
                    <a:pt x="27957" y="1435100"/>
                  </a:lnTo>
                  <a:lnTo>
                    <a:pt x="26935" y="1435100"/>
                  </a:lnTo>
                  <a:lnTo>
                    <a:pt x="26915" y="1447800"/>
                  </a:lnTo>
                  <a:lnTo>
                    <a:pt x="29833" y="1460500"/>
                  </a:lnTo>
                  <a:lnTo>
                    <a:pt x="68557" y="1460500"/>
                  </a:lnTo>
                  <a:lnTo>
                    <a:pt x="75327" y="1447800"/>
                  </a:lnTo>
                  <a:lnTo>
                    <a:pt x="76867" y="1447800"/>
                  </a:lnTo>
                  <a:lnTo>
                    <a:pt x="93817" y="1435100"/>
                  </a:lnTo>
                  <a:lnTo>
                    <a:pt x="110504" y="1422400"/>
                  </a:lnTo>
                  <a:lnTo>
                    <a:pt x="64260" y="1422400"/>
                  </a:lnTo>
                  <a:lnTo>
                    <a:pt x="83414" y="1384300"/>
                  </a:lnTo>
                  <a:lnTo>
                    <a:pt x="107630" y="1358900"/>
                  </a:lnTo>
                  <a:lnTo>
                    <a:pt x="136841" y="1346200"/>
                  </a:lnTo>
                  <a:lnTo>
                    <a:pt x="170979" y="1320800"/>
                  </a:lnTo>
                  <a:lnTo>
                    <a:pt x="179429" y="1320800"/>
                  </a:lnTo>
                  <a:lnTo>
                    <a:pt x="179942" y="1308100"/>
                  </a:lnTo>
                  <a:lnTo>
                    <a:pt x="185367" y="1257300"/>
                  </a:lnTo>
                  <a:lnTo>
                    <a:pt x="191391" y="1206500"/>
                  </a:lnTo>
                  <a:lnTo>
                    <a:pt x="197996" y="1155700"/>
                  </a:lnTo>
                  <a:lnTo>
                    <a:pt x="205166" y="1104900"/>
                  </a:lnTo>
                  <a:lnTo>
                    <a:pt x="213878" y="1054100"/>
                  </a:lnTo>
                  <a:lnTo>
                    <a:pt x="210632" y="1041400"/>
                  </a:lnTo>
                  <a:close/>
                </a:path>
                <a:path w="1613534" h="2120900">
                  <a:moveTo>
                    <a:pt x="1611624" y="1447800"/>
                  </a:moveTo>
                  <a:lnTo>
                    <a:pt x="1569631" y="1447800"/>
                  </a:lnTo>
                  <a:lnTo>
                    <a:pt x="1577053" y="1460500"/>
                  </a:lnTo>
                  <a:lnTo>
                    <a:pt x="1608621" y="1460500"/>
                  </a:lnTo>
                  <a:lnTo>
                    <a:pt x="1611624" y="1447800"/>
                  </a:lnTo>
                  <a:close/>
                </a:path>
                <a:path w="1613534" h="2120900">
                  <a:moveTo>
                    <a:pt x="1550211" y="1397000"/>
                  </a:moveTo>
                  <a:lnTo>
                    <a:pt x="1484311" y="1397000"/>
                  </a:lnTo>
                  <a:lnTo>
                    <a:pt x="1502700" y="1409700"/>
                  </a:lnTo>
                  <a:lnTo>
                    <a:pt x="1521135" y="1409700"/>
                  </a:lnTo>
                  <a:lnTo>
                    <a:pt x="1539695" y="1422400"/>
                  </a:lnTo>
                  <a:lnTo>
                    <a:pt x="1558455" y="1447800"/>
                  </a:lnTo>
                  <a:lnTo>
                    <a:pt x="1613243" y="1447800"/>
                  </a:lnTo>
                  <a:lnTo>
                    <a:pt x="1613485" y="1435100"/>
                  </a:lnTo>
                  <a:lnTo>
                    <a:pt x="1612359" y="1435100"/>
                  </a:lnTo>
                  <a:lnTo>
                    <a:pt x="1611605" y="1422400"/>
                  </a:lnTo>
                  <a:lnTo>
                    <a:pt x="1576015" y="1422400"/>
                  </a:lnTo>
                  <a:lnTo>
                    <a:pt x="1550211" y="1397000"/>
                  </a:lnTo>
                  <a:close/>
                </a:path>
                <a:path w="1613534" h="2120900">
                  <a:moveTo>
                    <a:pt x="168089" y="1358900"/>
                  </a:moveTo>
                  <a:lnTo>
                    <a:pt x="153733" y="1358900"/>
                  </a:lnTo>
                  <a:lnTo>
                    <a:pt x="86941" y="1397000"/>
                  </a:lnTo>
                  <a:lnTo>
                    <a:pt x="64260" y="1422400"/>
                  </a:lnTo>
                  <a:lnTo>
                    <a:pt x="110504" y="1422400"/>
                  </a:lnTo>
                  <a:lnTo>
                    <a:pt x="143357" y="1397000"/>
                  </a:lnTo>
                  <a:lnTo>
                    <a:pt x="172866" y="1397000"/>
                  </a:lnTo>
                  <a:lnTo>
                    <a:pt x="174675" y="1371600"/>
                  </a:lnTo>
                  <a:lnTo>
                    <a:pt x="172351" y="1371600"/>
                  </a:lnTo>
                  <a:lnTo>
                    <a:pt x="168089" y="1358900"/>
                  </a:lnTo>
                  <a:close/>
                </a:path>
                <a:path w="1613534" h="2120900">
                  <a:moveTo>
                    <a:pt x="1468194" y="1054100"/>
                  </a:moveTo>
                  <a:lnTo>
                    <a:pt x="1415245" y="1054100"/>
                  </a:lnTo>
                  <a:lnTo>
                    <a:pt x="1416229" y="1066800"/>
                  </a:lnTo>
                  <a:lnTo>
                    <a:pt x="1423581" y="1104900"/>
                  </a:lnTo>
                  <a:lnTo>
                    <a:pt x="1430426" y="1155700"/>
                  </a:lnTo>
                  <a:lnTo>
                    <a:pt x="1436752" y="1206500"/>
                  </a:lnTo>
                  <a:lnTo>
                    <a:pt x="1442547" y="1257300"/>
                  </a:lnTo>
                  <a:lnTo>
                    <a:pt x="1447799" y="1308100"/>
                  </a:lnTo>
                  <a:lnTo>
                    <a:pt x="1448333" y="1308100"/>
                  </a:lnTo>
                  <a:lnTo>
                    <a:pt x="1452113" y="1320800"/>
                  </a:lnTo>
                  <a:lnTo>
                    <a:pt x="1457421" y="1320800"/>
                  </a:lnTo>
                  <a:lnTo>
                    <a:pt x="1495703" y="1333500"/>
                  </a:lnTo>
                  <a:lnTo>
                    <a:pt x="1528286" y="1358900"/>
                  </a:lnTo>
                  <a:lnTo>
                    <a:pt x="1555084" y="1384300"/>
                  </a:lnTo>
                  <a:lnTo>
                    <a:pt x="1576015" y="1422400"/>
                  </a:lnTo>
                  <a:lnTo>
                    <a:pt x="1611605" y="1422400"/>
                  </a:lnTo>
                  <a:lnTo>
                    <a:pt x="1589272" y="1384300"/>
                  </a:lnTo>
                  <a:lnTo>
                    <a:pt x="1558896" y="1346200"/>
                  </a:lnTo>
                  <a:lnTo>
                    <a:pt x="1520920" y="1320800"/>
                  </a:lnTo>
                  <a:lnTo>
                    <a:pt x="1475787" y="1295400"/>
                  </a:lnTo>
                  <a:lnTo>
                    <a:pt x="1470843" y="1244600"/>
                  </a:lnTo>
                  <a:lnTo>
                    <a:pt x="1465428" y="1206500"/>
                  </a:lnTo>
                  <a:lnTo>
                    <a:pt x="1459556" y="1155700"/>
                  </a:lnTo>
                  <a:lnTo>
                    <a:pt x="1453239" y="1104900"/>
                  </a:lnTo>
                  <a:lnTo>
                    <a:pt x="1446490" y="1066800"/>
                  </a:lnTo>
                  <a:lnTo>
                    <a:pt x="1468194" y="1054100"/>
                  </a:lnTo>
                  <a:close/>
                </a:path>
                <a:path w="1613534" h="2120900">
                  <a:moveTo>
                    <a:pt x="1583898" y="1028700"/>
                  </a:moveTo>
                  <a:lnTo>
                    <a:pt x="1449354" y="1028700"/>
                  </a:lnTo>
                  <a:lnTo>
                    <a:pt x="1423653" y="1041400"/>
                  </a:lnTo>
                  <a:lnTo>
                    <a:pt x="1418218" y="1054100"/>
                  </a:lnTo>
                  <a:lnTo>
                    <a:pt x="1491598" y="1054100"/>
                  </a:lnTo>
                  <a:lnTo>
                    <a:pt x="1516644" y="1041400"/>
                  </a:lnTo>
                  <a:lnTo>
                    <a:pt x="1574067" y="1041400"/>
                  </a:lnTo>
                  <a:lnTo>
                    <a:pt x="1583898" y="1028700"/>
                  </a:lnTo>
                  <a:close/>
                </a:path>
                <a:path w="1613534" h="2120900">
                  <a:moveTo>
                    <a:pt x="97714" y="1003300"/>
                  </a:moveTo>
                  <a:lnTo>
                    <a:pt x="44697" y="1003300"/>
                  </a:lnTo>
                  <a:lnTo>
                    <a:pt x="43590" y="1016000"/>
                  </a:lnTo>
                  <a:lnTo>
                    <a:pt x="43957" y="1028700"/>
                  </a:lnTo>
                  <a:lnTo>
                    <a:pt x="61101" y="1028700"/>
                  </a:lnTo>
                  <a:lnTo>
                    <a:pt x="68292" y="1041400"/>
                  </a:lnTo>
                  <a:lnTo>
                    <a:pt x="204800" y="1041400"/>
                  </a:lnTo>
                  <a:lnTo>
                    <a:pt x="180596" y="1028700"/>
                  </a:lnTo>
                  <a:lnTo>
                    <a:pt x="154807" y="1016000"/>
                  </a:lnTo>
                  <a:lnTo>
                    <a:pt x="127242" y="1016000"/>
                  </a:lnTo>
                  <a:lnTo>
                    <a:pt x="97714" y="1003300"/>
                  </a:lnTo>
                  <a:close/>
                </a:path>
                <a:path w="1613534" h="2120900">
                  <a:moveTo>
                    <a:pt x="1595428" y="1016000"/>
                  </a:moveTo>
                  <a:lnTo>
                    <a:pt x="1507295" y="1016000"/>
                  </a:lnTo>
                  <a:lnTo>
                    <a:pt x="1477266" y="1028700"/>
                  </a:lnTo>
                  <a:lnTo>
                    <a:pt x="1593807" y="1028700"/>
                  </a:lnTo>
                  <a:lnTo>
                    <a:pt x="1595428" y="1016000"/>
                  </a:lnTo>
                  <a:close/>
                </a:path>
                <a:path w="1613534" h="2120900">
                  <a:moveTo>
                    <a:pt x="161922" y="711200"/>
                  </a:moveTo>
                  <a:lnTo>
                    <a:pt x="104070" y="711200"/>
                  </a:lnTo>
                  <a:lnTo>
                    <a:pt x="127259" y="762000"/>
                  </a:lnTo>
                  <a:lnTo>
                    <a:pt x="157588" y="800100"/>
                  </a:lnTo>
                  <a:lnTo>
                    <a:pt x="191586" y="825500"/>
                  </a:lnTo>
                  <a:lnTo>
                    <a:pt x="225784" y="838200"/>
                  </a:lnTo>
                  <a:lnTo>
                    <a:pt x="217880" y="876300"/>
                  </a:lnTo>
                  <a:lnTo>
                    <a:pt x="210285" y="914400"/>
                  </a:lnTo>
                  <a:lnTo>
                    <a:pt x="203003" y="939800"/>
                  </a:lnTo>
                  <a:lnTo>
                    <a:pt x="196036" y="977900"/>
                  </a:lnTo>
                  <a:lnTo>
                    <a:pt x="94216" y="977900"/>
                  </a:lnTo>
                  <a:lnTo>
                    <a:pt x="61349" y="990600"/>
                  </a:lnTo>
                  <a:lnTo>
                    <a:pt x="53426" y="990600"/>
                  </a:lnTo>
                  <a:lnTo>
                    <a:pt x="48310" y="1003300"/>
                  </a:lnTo>
                  <a:lnTo>
                    <a:pt x="176036" y="1003300"/>
                  </a:lnTo>
                  <a:lnTo>
                    <a:pt x="202507" y="1016000"/>
                  </a:lnTo>
                  <a:lnTo>
                    <a:pt x="218328" y="1016000"/>
                  </a:lnTo>
                  <a:lnTo>
                    <a:pt x="220852" y="1003300"/>
                  </a:lnTo>
                  <a:lnTo>
                    <a:pt x="229770" y="965200"/>
                  </a:lnTo>
                  <a:lnTo>
                    <a:pt x="238393" y="914400"/>
                  </a:lnTo>
                  <a:lnTo>
                    <a:pt x="247476" y="876300"/>
                  </a:lnTo>
                  <a:lnTo>
                    <a:pt x="256987" y="838200"/>
                  </a:lnTo>
                  <a:lnTo>
                    <a:pt x="258746" y="825500"/>
                  </a:lnTo>
                  <a:lnTo>
                    <a:pt x="254746" y="825500"/>
                  </a:lnTo>
                  <a:lnTo>
                    <a:pt x="247741" y="812800"/>
                  </a:lnTo>
                  <a:lnTo>
                    <a:pt x="220124" y="800100"/>
                  </a:lnTo>
                  <a:lnTo>
                    <a:pt x="191544" y="787400"/>
                  </a:lnTo>
                  <a:lnTo>
                    <a:pt x="164620" y="762000"/>
                  </a:lnTo>
                  <a:lnTo>
                    <a:pt x="141975" y="736600"/>
                  </a:lnTo>
                  <a:lnTo>
                    <a:pt x="203766" y="736600"/>
                  </a:lnTo>
                  <a:lnTo>
                    <a:pt x="161922" y="711200"/>
                  </a:lnTo>
                  <a:close/>
                </a:path>
                <a:path w="1613534" h="2120900">
                  <a:moveTo>
                    <a:pt x="1523709" y="736600"/>
                  </a:moveTo>
                  <a:lnTo>
                    <a:pt x="1498436" y="736600"/>
                  </a:lnTo>
                  <a:lnTo>
                    <a:pt x="1473825" y="762000"/>
                  </a:lnTo>
                  <a:lnTo>
                    <a:pt x="1444218" y="787400"/>
                  </a:lnTo>
                  <a:lnTo>
                    <a:pt x="1412600" y="812800"/>
                  </a:lnTo>
                  <a:lnTo>
                    <a:pt x="1381958" y="825500"/>
                  </a:lnTo>
                  <a:lnTo>
                    <a:pt x="1370251" y="825500"/>
                  </a:lnTo>
                  <a:lnTo>
                    <a:pt x="1372084" y="838200"/>
                  </a:lnTo>
                  <a:lnTo>
                    <a:pt x="1381566" y="876300"/>
                  </a:lnTo>
                  <a:lnTo>
                    <a:pt x="1390625" y="927100"/>
                  </a:lnTo>
                  <a:lnTo>
                    <a:pt x="1399224" y="965200"/>
                  </a:lnTo>
                  <a:lnTo>
                    <a:pt x="1407329" y="1003300"/>
                  </a:lnTo>
                  <a:lnTo>
                    <a:pt x="1408104" y="1016000"/>
                  </a:lnTo>
                  <a:lnTo>
                    <a:pt x="1427182" y="1016000"/>
                  </a:lnTo>
                  <a:lnTo>
                    <a:pt x="1456313" y="1003300"/>
                  </a:lnTo>
                  <a:lnTo>
                    <a:pt x="1588542" y="1003300"/>
                  </a:lnTo>
                  <a:lnTo>
                    <a:pt x="1581292" y="990600"/>
                  </a:lnTo>
                  <a:lnTo>
                    <a:pt x="1432762" y="990600"/>
                  </a:lnTo>
                  <a:lnTo>
                    <a:pt x="1425914" y="952500"/>
                  </a:lnTo>
                  <a:lnTo>
                    <a:pt x="1418717" y="914400"/>
                  </a:lnTo>
                  <a:lnTo>
                    <a:pt x="1411192" y="876300"/>
                  </a:lnTo>
                  <a:lnTo>
                    <a:pt x="1403360" y="850900"/>
                  </a:lnTo>
                  <a:lnTo>
                    <a:pt x="1478154" y="800100"/>
                  </a:lnTo>
                  <a:lnTo>
                    <a:pt x="1511213" y="762000"/>
                  </a:lnTo>
                  <a:lnTo>
                    <a:pt x="1523709" y="736600"/>
                  </a:lnTo>
                  <a:close/>
                </a:path>
                <a:path w="1613534" h="2120900">
                  <a:moveTo>
                    <a:pt x="1593402" y="1003300"/>
                  </a:moveTo>
                  <a:lnTo>
                    <a:pt x="1541534" y="1003300"/>
                  </a:lnTo>
                  <a:lnTo>
                    <a:pt x="1539346" y="1016000"/>
                  </a:lnTo>
                  <a:lnTo>
                    <a:pt x="1595740" y="1016000"/>
                  </a:lnTo>
                  <a:lnTo>
                    <a:pt x="1593402" y="1003300"/>
                  </a:lnTo>
                  <a:close/>
                </a:path>
                <a:path w="1613534" h="2120900">
                  <a:moveTo>
                    <a:pt x="1543257" y="977900"/>
                  </a:moveTo>
                  <a:lnTo>
                    <a:pt x="1469816" y="977900"/>
                  </a:lnTo>
                  <a:lnTo>
                    <a:pt x="1432762" y="990600"/>
                  </a:lnTo>
                  <a:lnTo>
                    <a:pt x="1578967" y="990600"/>
                  </a:lnTo>
                  <a:lnTo>
                    <a:pt x="1543257" y="977900"/>
                  </a:lnTo>
                  <a:close/>
                </a:path>
                <a:path w="1613534" h="2120900">
                  <a:moveTo>
                    <a:pt x="203766" y="736600"/>
                  </a:moveTo>
                  <a:lnTo>
                    <a:pt x="143189" y="736600"/>
                  </a:lnTo>
                  <a:lnTo>
                    <a:pt x="169830" y="749300"/>
                  </a:lnTo>
                  <a:lnTo>
                    <a:pt x="196743" y="774700"/>
                  </a:lnTo>
                  <a:lnTo>
                    <a:pt x="250987" y="800100"/>
                  </a:lnTo>
                  <a:lnTo>
                    <a:pt x="262536" y="800100"/>
                  </a:lnTo>
                  <a:lnTo>
                    <a:pt x="266075" y="787400"/>
                  </a:lnTo>
                  <a:lnTo>
                    <a:pt x="269709" y="787400"/>
                  </a:lnTo>
                  <a:lnTo>
                    <a:pt x="276861" y="762000"/>
                  </a:lnTo>
                  <a:lnTo>
                    <a:pt x="245877" y="762000"/>
                  </a:lnTo>
                  <a:lnTo>
                    <a:pt x="203766" y="736600"/>
                  </a:lnTo>
                  <a:close/>
                </a:path>
                <a:path w="1613534" h="2120900">
                  <a:moveTo>
                    <a:pt x="1404415" y="406400"/>
                  </a:moveTo>
                  <a:lnTo>
                    <a:pt x="1377707" y="406400"/>
                  </a:lnTo>
                  <a:lnTo>
                    <a:pt x="1367504" y="457200"/>
                  </a:lnTo>
                  <a:lnTo>
                    <a:pt x="1346944" y="495300"/>
                  </a:lnTo>
                  <a:lnTo>
                    <a:pt x="1320167" y="520700"/>
                  </a:lnTo>
                  <a:lnTo>
                    <a:pt x="1291311" y="546100"/>
                  </a:lnTo>
                  <a:lnTo>
                    <a:pt x="1285814" y="558800"/>
                  </a:lnTo>
                  <a:lnTo>
                    <a:pt x="1283793" y="558800"/>
                  </a:lnTo>
                  <a:lnTo>
                    <a:pt x="1286442" y="571500"/>
                  </a:lnTo>
                  <a:lnTo>
                    <a:pt x="1301915" y="609600"/>
                  </a:lnTo>
                  <a:lnTo>
                    <a:pt x="1316780" y="647700"/>
                  </a:lnTo>
                  <a:lnTo>
                    <a:pt x="1331204" y="685800"/>
                  </a:lnTo>
                  <a:lnTo>
                    <a:pt x="1345353" y="736600"/>
                  </a:lnTo>
                  <a:lnTo>
                    <a:pt x="1359393" y="787400"/>
                  </a:lnTo>
                  <a:lnTo>
                    <a:pt x="1360356" y="787400"/>
                  </a:lnTo>
                  <a:lnTo>
                    <a:pt x="1362859" y="800100"/>
                  </a:lnTo>
                  <a:lnTo>
                    <a:pt x="1377424" y="800100"/>
                  </a:lnTo>
                  <a:lnTo>
                    <a:pt x="1436684" y="774700"/>
                  </a:lnTo>
                  <a:lnTo>
                    <a:pt x="1451366" y="762000"/>
                  </a:lnTo>
                  <a:lnTo>
                    <a:pt x="1383455" y="762000"/>
                  </a:lnTo>
                  <a:lnTo>
                    <a:pt x="1367553" y="711200"/>
                  </a:lnTo>
                  <a:lnTo>
                    <a:pt x="1351421" y="660400"/>
                  </a:lnTo>
                  <a:lnTo>
                    <a:pt x="1334827" y="609600"/>
                  </a:lnTo>
                  <a:lnTo>
                    <a:pt x="1317541" y="571500"/>
                  </a:lnTo>
                  <a:lnTo>
                    <a:pt x="1349249" y="533400"/>
                  </a:lnTo>
                  <a:lnTo>
                    <a:pt x="1379573" y="495300"/>
                  </a:lnTo>
                  <a:lnTo>
                    <a:pt x="1401145" y="444500"/>
                  </a:lnTo>
                  <a:lnTo>
                    <a:pt x="1404415" y="406400"/>
                  </a:lnTo>
                  <a:close/>
                </a:path>
                <a:path w="1613534" h="2120900">
                  <a:moveTo>
                    <a:pt x="283899" y="381000"/>
                  </a:moveTo>
                  <a:lnTo>
                    <a:pt x="233710" y="381000"/>
                  </a:lnTo>
                  <a:lnTo>
                    <a:pt x="237741" y="444500"/>
                  </a:lnTo>
                  <a:lnTo>
                    <a:pt x="255750" y="495300"/>
                  </a:lnTo>
                  <a:lnTo>
                    <a:pt x="282756" y="533400"/>
                  </a:lnTo>
                  <a:lnTo>
                    <a:pt x="313781" y="558800"/>
                  </a:lnTo>
                  <a:lnTo>
                    <a:pt x="295804" y="609600"/>
                  </a:lnTo>
                  <a:lnTo>
                    <a:pt x="278655" y="647700"/>
                  </a:lnTo>
                  <a:lnTo>
                    <a:pt x="262093" y="711200"/>
                  </a:lnTo>
                  <a:lnTo>
                    <a:pt x="245877" y="762000"/>
                  </a:lnTo>
                  <a:lnTo>
                    <a:pt x="276861" y="762000"/>
                  </a:lnTo>
                  <a:lnTo>
                    <a:pt x="284013" y="736600"/>
                  </a:lnTo>
                  <a:lnTo>
                    <a:pt x="298492" y="685800"/>
                  </a:lnTo>
                  <a:lnTo>
                    <a:pt x="313313" y="647700"/>
                  </a:lnTo>
                  <a:lnTo>
                    <a:pt x="328646" y="596900"/>
                  </a:lnTo>
                  <a:lnTo>
                    <a:pt x="344659" y="558800"/>
                  </a:lnTo>
                  <a:lnTo>
                    <a:pt x="347256" y="558800"/>
                  </a:lnTo>
                  <a:lnTo>
                    <a:pt x="345487" y="546100"/>
                  </a:lnTo>
                  <a:lnTo>
                    <a:pt x="340356" y="546100"/>
                  </a:lnTo>
                  <a:lnTo>
                    <a:pt x="314488" y="520700"/>
                  </a:lnTo>
                  <a:lnTo>
                    <a:pt x="290477" y="495300"/>
                  </a:lnTo>
                  <a:lnTo>
                    <a:pt x="271976" y="457200"/>
                  </a:lnTo>
                  <a:lnTo>
                    <a:pt x="262641" y="406400"/>
                  </a:lnTo>
                  <a:lnTo>
                    <a:pt x="292347" y="406400"/>
                  </a:lnTo>
                  <a:lnTo>
                    <a:pt x="289436" y="393700"/>
                  </a:lnTo>
                  <a:lnTo>
                    <a:pt x="286631" y="393700"/>
                  </a:lnTo>
                  <a:lnTo>
                    <a:pt x="283899" y="381000"/>
                  </a:lnTo>
                  <a:close/>
                </a:path>
                <a:path w="1613534" h="2120900">
                  <a:moveTo>
                    <a:pt x="1536204" y="711200"/>
                  </a:moveTo>
                  <a:lnTo>
                    <a:pt x="1476510" y="711200"/>
                  </a:lnTo>
                  <a:lnTo>
                    <a:pt x="1453372" y="723900"/>
                  </a:lnTo>
                  <a:lnTo>
                    <a:pt x="1430112" y="749300"/>
                  </a:lnTo>
                  <a:lnTo>
                    <a:pt x="1406787" y="762000"/>
                  </a:lnTo>
                  <a:lnTo>
                    <a:pt x="1451366" y="762000"/>
                  </a:lnTo>
                  <a:lnTo>
                    <a:pt x="1466049" y="749300"/>
                  </a:lnTo>
                  <a:lnTo>
                    <a:pt x="1495096" y="736600"/>
                  </a:lnTo>
                  <a:lnTo>
                    <a:pt x="1523709" y="736600"/>
                  </a:lnTo>
                  <a:lnTo>
                    <a:pt x="1536204" y="711200"/>
                  </a:lnTo>
                  <a:close/>
                </a:path>
                <a:path w="1613534" h="2120900">
                  <a:moveTo>
                    <a:pt x="156393" y="698500"/>
                  </a:moveTo>
                  <a:lnTo>
                    <a:pt x="103162" y="698500"/>
                  </a:lnTo>
                  <a:lnTo>
                    <a:pt x="102937" y="711200"/>
                  </a:lnTo>
                  <a:lnTo>
                    <a:pt x="159105" y="711200"/>
                  </a:lnTo>
                  <a:lnTo>
                    <a:pt x="156393" y="698500"/>
                  </a:lnTo>
                  <a:close/>
                </a:path>
                <a:path w="1613534" h="2120900">
                  <a:moveTo>
                    <a:pt x="1537130" y="698500"/>
                  </a:moveTo>
                  <a:lnTo>
                    <a:pt x="1486719" y="698500"/>
                  </a:lnTo>
                  <a:lnTo>
                    <a:pt x="1483337" y="711200"/>
                  </a:lnTo>
                  <a:lnTo>
                    <a:pt x="1537372" y="711200"/>
                  </a:lnTo>
                  <a:lnTo>
                    <a:pt x="1537130" y="698500"/>
                  </a:lnTo>
                  <a:close/>
                </a:path>
                <a:path w="1613534" h="2120900">
                  <a:moveTo>
                    <a:pt x="141650" y="685800"/>
                  </a:moveTo>
                  <a:lnTo>
                    <a:pt x="108394" y="685800"/>
                  </a:lnTo>
                  <a:lnTo>
                    <a:pt x="104772" y="698500"/>
                  </a:lnTo>
                  <a:lnTo>
                    <a:pt x="147775" y="698500"/>
                  </a:lnTo>
                  <a:lnTo>
                    <a:pt x="141650" y="685800"/>
                  </a:lnTo>
                  <a:close/>
                </a:path>
                <a:path w="1613534" h="2120900">
                  <a:moveTo>
                    <a:pt x="1531848" y="685800"/>
                  </a:moveTo>
                  <a:lnTo>
                    <a:pt x="1503211" y="685800"/>
                  </a:lnTo>
                  <a:lnTo>
                    <a:pt x="1497274" y="698500"/>
                  </a:lnTo>
                  <a:lnTo>
                    <a:pt x="1535496" y="698500"/>
                  </a:lnTo>
                  <a:lnTo>
                    <a:pt x="1531848" y="685800"/>
                  </a:lnTo>
                  <a:close/>
                </a:path>
                <a:path w="1613534" h="2120900">
                  <a:moveTo>
                    <a:pt x="1179110" y="165100"/>
                  </a:moveTo>
                  <a:lnTo>
                    <a:pt x="1152499" y="165100"/>
                  </a:lnTo>
                  <a:lnTo>
                    <a:pt x="1153395" y="203200"/>
                  </a:lnTo>
                  <a:lnTo>
                    <a:pt x="1147933" y="241300"/>
                  </a:lnTo>
                  <a:lnTo>
                    <a:pt x="1136119" y="266700"/>
                  </a:lnTo>
                  <a:lnTo>
                    <a:pt x="1117955" y="292100"/>
                  </a:lnTo>
                  <a:lnTo>
                    <a:pt x="1113149" y="304800"/>
                  </a:lnTo>
                  <a:lnTo>
                    <a:pt x="1113641" y="304800"/>
                  </a:lnTo>
                  <a:lnTo>
                    <a:pt x="1119076" y="317500"/>
                  </a:lnTo>
                  <a:lnTo>
                    <a:pt x="1151710" y="342900"/>
                  </a:lnTo>
                  <a:lnTo>
                    <a:pt x="1182658" y="381000"/>
                  </a:lnTo>
                  <a:lnTo>
                    <a:pt x="1211853" y="431800"/>
                  </a:lnTo>
                  <a:lnTo>
                    <a:pt x="1239228" y="469900"/>
                  </a:lnTo>
                  <a:lnTo>
                    <a:pt x="1264715" y="520700"/>
                  </a:lnTo>
                  <a:lnTo>
                    <a:pt x="1266610" y="520700"/>
                  </a:lnTo>
                  <a:lnTo>
                    <a:pt x="1270181" y="533400"/>
                  </a:lnTo>
                  <a:lnTo>
                    <a:pt x="1283113" y="533400"/>
                  </a:lnTo>
                  <a:lnTo>
                    <a:pt x="1286558" y="520700"/>
                  </a:lnTo>
                  <a:lnTo>
                    <a:pt x="1310750" y="508000"/>
                  </a:lnTo>
                  <a:lnTo>
                    <a:pt x="1321977" y="495300"/>
                  </a:lnTo>
                  <a:lnTo>
                    <a:pt x="1282610" y="495300"/>
                  </a:lnTo>
                  <a:lnTo>
                    <a:pt x="1258786" y="444500"/>
                  </a:lnTo>
                  <a:lnTo>
                    <a:pt x="1233409" y="406400"/>
                  </a:lnTo>
                  <a:lnTo>
                    <a:pt x="1206526" y="368300"/>
                  </a:lnTo>
                  <a:lnTo>
                    <a:pt x="1178186" y="330200"/>
                  </a:lnTo>
                  <a:lnTo>
                    <a:pt x="1148436" y="304800"/>
                  </a:lnTo>
                  <a:lnTo>
                    <a:pt x="1165681" y="266700"/>
                  </a:lnTo>
                  <a:lnTo>
                    <a:pt x="1178249" y="228600"/>
                  </a:lnTo>
                  <a:lnTo>
                    <a:pt x="1182686" y="190500"/>
                  </a:lnTo>
                  <a:lnTo>
                    <a:pt x="1179110" y="165100"/>
                  </a:lnTo>
                  <a:close/>
                </a:path>
                <a:path w="1613534" h="2120900">
                  <a:moveTo>
                    <a:pt x="292347" y="406400"/>
                  </a:moveTo>
                  <a:lnTo>
                    <a:pt x="263918" y="406400"/>
                  </a:lnTo>
                  <a:lnTo>
                    <a:pt x="266568" y="419100"/>
                  </a:lnTo>
                  <a:lnTo>
                    <a:pt x="283695" y="444500"/>
                  </a:lnTo>
                  <a:lnTo>
                    <a:pt x="302432" y="469900"/>
                  </a:lnTo>
                  <a:lnTo>
                    <a:pt x="322717" y="495300"/>
                  </a:lnTo>
                  <a:lnTo>
                    <a:pt x="344492" y="520700"/>
                  </a:lnTo>
                  <a:lnTo>
                    <a:pt x="364900" y="520700"/>
                  </a:lnTo>
                  <a:lnTo>
                    <a:pt x="366826" y="508000"/>
                  </a:lnTo>
                  <a:lnTo>
                    <a:pt x="384254" y="482600"/>
                  </a:lnTo>
                  <a:lnTo>
                    <a:pt x="349570" y="482600"/>
                  </a:lnTo>
                  <a:lnTo>
                    <a:pt x="333857" y="469900"/>
                  </a:lnTo>
                  <a:lnTo>
                    <a:pt x="319062" y="444500"/>
                  </a:lnTo>
                  <a:lnTo>
                    <a:pt x="305215" y="431800"/>
                  </a:lnTo>
                  <a:lnTo>
                    <a:pt x="292347" y="406400"/>
                  </a:lnTo>
                  <a:close/>
                </a:path>
                <a:path w="1613534" h="2120900">
                  <a:moveTo>
                    <a:pt x="1404931" y="368300"/>
                  </a:moveTo>
                  <a:lnTo>
                    <a:pt x="1362775" y="368300"/>
                  </a:lnTo>
                  <a:lnTo>
                    <a:pt x="1356081" y="381000"/>
                  </a:lnTo>
                  <a:lnTo>
                    <a:pt x="1353095" y="393700"/>
                  </a:lnTo>
                  <a:lnTo>
                    <a:pt x="1350069" y="393700"/>
                  </a:lnTo>
                  <a:lnTo>
                    <a:pt x="1346943" y="406400"/>
                  </a:lnTo>
                  <a:lnTo>
                    <a:pt x="1332563" y="431800"/>
                  </a:lnTo>
                  <a:lnTo>
                    <a:pt x="1317019" y="457200"/>
                  </a:lnTo>
                  <a:lnTo>
                    <a:pt x="1300353" y="469900"/>
                  </a:lnTo>
                  <a:lnTo>
                    <a:pt x="1282610" y="495300"/>
                  </a:lnTo>
                  <a:lnTo>
                    <a:pt x="1321977" y="495300"/>
                  </a:lnTo>
                  <a:lnTo>
                    <a:pt x="1333204" y="482600"/>
                  </a:lnTo>
                  <a:lnTo>
                    <a:pt x="1353842" y="457200"/>
                  </a:lnTo>
                  <a:lnTo>
                    <a:pt x="1372586" y="419100"/>
                  </a:lnTo>
                  <a:lnTo>
                    <a:pt x="1374366" y="419100"/>
                  </a:lnTo>
                  <a:lnTo>
                    <a:pt x="1377707" y="406400"/>
                  </a:lnTo>
                  <a:lnTo>
                    <a:pt x="1404415" y="406400"/>
                  </a:lnTo>
                  <a:lnTo>
                    <a:pt x="1406596" y="381000"/>
                  </a:lnTo>
                  <a:lnTo>
                    <a:pt x="1406156" y="381000"/>
                  </a:lnTo>
                  <a:lnTo>
                    <a:pt x="1404931" y="368300"/>
                  </a:lnTo>
                  <a:close/>
                </a:path>
                <a:path w="1613534" h="2120900">
                  <a:moveTo>
                    <a:pt x="502163" y="114300"/>
                  </a:moveTo>
                  <a:lnTo>
                    <a:pt x="473547" y="114300"/>
                  </a:lnTo>
                  <a:lnTo>
                    <a:pt x="468663" y="127000"/>
                  </a:lnTo>
                  <a:lnTo>
                    <a:pt x="465431" y="139700"/>
                  </a:lnTo>
                  <a:lnTo>
                    <a:pt x="464740" y="139700"/>
                  </a:lnTo>
                  <a:lnTo>
                    <a:pt x="457690" y="190500"/>
                  </a:lnTo>
                  <a:lnTo>
                    <a:pt x="461105" y="228600"/>
                  </a:lnTo>
                  <a:lnTo>
                    <a:pt x="471900" y="266700"/>
                  </a:lnTo>
                  <a:lnTo>
                    <a:pt x="486990" y="292100"/>
                  </a:lnTo>
                  <a:lnTo>
                    <a:pt x="456559" y="330200"/>
                  </a:lnTo>
                  <a:lnTo>
                    <a:pt x="427548" y="355600"/>
                  </a:lnTo>
                  <a:lnTo>
                    <a:pt x="400011" y="393700"/>
                  </a:lnTo>
                  <a:lnTo>
                    <a:pt x="374001" y="444500"/>
                  </a:lnTo>
                  <a:lnTo>
                    <a:pt x="349570" y="482600"/>
                  </a:lnTo>
                  <a:lnTo>
                    <a:pt x="384254" y="482600"/>
                  </a:lnTo>
                  <a:lnTo>
                    <a:pt x="392968" y="469900"/>
                  </a:lnTo>
                  <a:lnTo>
                    <a:pt x="421011" y="419100"/>
                  </a:lnTo>
                  <a:lnTo>
                    <a:pt x="450886" y="381000"/>
                  </a:lnTo>
                  <a:lnTo>
                    <a:pt x="482525" y="342900"/>
                  </a:lnTo>
                  <a:lnTo>
                    <a:pt x="515858" y="304800"/>
                  </a:lnTo>
                  <a:lnTo>
                    <a:pt x="521272" y="304800"/>
                  </a:lnTo>
                  <a:lnTo>
                    <a:pt x="522005" y="292100"/>
                  </a:lnTo>
                  <a:lnTo>
                    <a:pt x="517628" y="292100"/>
                  </a:lnTo>
                  <a:lnTo>
                    <a:pt x="501736" y="266700"/>
                  </a:lnTo>
                  <a:lnTo>
                    <a:pt x="491464" y="228600"/>
                  </a:lnTo>
                  <a:lnTo>
                    <a:pt x="486827" y="203200"/>
                  </a:lnTo>
                  <a:lnTo>
                    <a:pt x="487838" y="165100"/>
                  </a:lnTo>
                  <a:lnTo>
                    <a:pt x="514822" y="165100"/>
                  </a:lnTo>
                  <a:lnTo>
                    <a:pt x="513785" y="152400"/>
                  </a:lnTo>
                  <a:lnTo>
                    <a:pt x="509157" y="139700"/>
                  </a:lnTo>
                  <a:lnTo>
                    <a:pt x="502163" y="114300"/>
                  </a:lnTo>
                  <a:close/>
                </a:path>
                <a:path w="1613534" h="2120900">
                  <a:moveTo>
                    <a:pt x="277510" y="368300"/>
                  </a:moveTo>
                  <a:lnTo>
                    <a:pt x="235741" y="368300"/>
                  </a:lnTo>
                  <a:lnTo>
                    <a:pt x="234150" y="381000"/>
                  </a:lnTo>
                  <a:lnTo>
                    <a:pt x="281206" y="381000"/>
                  </a:lnTo>
                  <a:lnTo>
                    <a:pt x="277510" y="368300"/>
                  </a:lnTo>
                  <a:close/>
                </a:path>
                <a:path w="1613534" h="2120900">
                  <a:moveTo>
                    <a:pt x="264755" y="355600"/>
                  </a:moveTo>
                  <a:lnTo>
                    <a:pt x="247521" y="355600"/>
                  </a:lnTo>
                  <a:lnTo>
                    <a:pt x="238129" y="368300"/>
                  </a:lnTo>
                  <a:lnTo>
                    <a:pt x="270916" y="368300"/>
                  </a:lnTo>
                  <a:lnTo>
                    <a:pt x="264755" y="355600"/>
                  </a:lnTo>
                  <a:close/>
                </a:path>
                <a:path w="1613534" h="2120900">
                  <a:moveTo>
                    <a:pt x="1394774" y="355600"/>
                  </a:moveTo>
                  <a:lnTo>
                    <a:pt x="1375553" y="355600"/>
                  </a:lnTo>
                  <a:lnTo>
                    <a:pt x="1369301" y="368300"/>
                  </a:lnTo>
                  <a:lnTo>
                    <a:pt x="1398669" y="368300"/>
                  </a:lnTo>
                  <a:lnTo>
                    <a:pt x="1394774" y="355600"/>
                  </a:lnTo>
                  <a:close/>
                </a:path>
                <a:path w="1613534" h="2120900">
                  <a:moveTo>
                    <a:pt x="514822" y="165100"/>
                  </a:moveTo>
                  <a:lnTo>
                    <a:pt x="487838" y="165100"/>
                  </a:lnTo>
                  <a:lnTo>
                    <a:pt x="497360" y="203200"/>
                  </a:lnTo>
                  <a:lnTo>
                    <a:pt x="508668" y="228600"/>
                  </a:lnTo>
                  <a:lnTo>
                    <a:pt x="521841" y="254000"/>
                  </a:lnTo>
                  <a:lnTo>
                    <a:pt x="536957" y="266700"/>
                  </a:lnTo>
                  <a:lnTo>
                    <a:pt x="541910" y="279400"/>
                  </a:lnTo>
                  <a:lnTo>
                    <a:pt x="550590" y="279400"/>
                  </a:lnTo>
                  <a:lnTo>
                    <a:pt x="556779" y="266700"/>
                  </a:lnTo>
                  <a:lnTo>
                    <a:pt x="603485" y="241300"/>
                  </a:lnTo>
                  <a:lnTo>
                    <a:pt x="550842" y="241300"/>
                  </a:lnTo>
                  <a:lnTo>
                    <a:pt x="540038" y="228600"/>
                  </a:lnTo>
                  <a:lnTo>
                    <a:pt x="530464" y="203200"/>
                  </a:lnTo>
                  <a:lnTo>
                    <a:pt x="522074" y="177800"/>
                  </a:lnTo>
                  <a:lnTo>
                    <a:pt x="514822" y="165100"/>
                  </a:lnTo>
                  <a:close/>
                </a:path>
                <a:path w="1613534" h="2120900">
                  <a:moveTo>
                    <a:pt x="1003786" y="190500"/>
                  </a:moveTo>
                  <a:lnTo>
                    <a:pt x="890928" y="190500"/>
                  </a:lnTo>
                  <a:lnTo>
                    <a:pt x="928688" y="203200"/>
                  </a:lnTo>
                  <a:lnTo>
                    <a:pt x="964902" y="215900"/>
                  </a:lnTo>
                  <a:lnTo>
                    <a:pt x="1023081" y="241300"/>
                  </a:lnTo>
                  <a:lnTo>
                    <a:pt x="1051145" y="254000"/>
                  </a:lnTo>
                  <a:lnTo>
                    <a:pt x="1078386" y="279400"/>
                  </a:lnTo>
                  <a:lnTo>
                    <a:pt x="1098019" y="279400"/>
                  </a:lnTo>
                  <a:lnTo>
                    <a:pt x="1114951" y="254000"/>
                  </a:lnTo>
                  <a:lnTo>
                    <a:pt x="1122280" y="241300"/>
                  </a:lnTo>
                  <a:lnTo>
                    <a:pt x="1085171" y="241300"/>
                  </a:lnTo>
                  <a:lnTo>
                    <a:pt x="1058734" y="228600"/>
                  </a:lnTo>
                  <a:lnTo>
                    <a:pt x="1031577" y="215900"/>
                  </a:lnTo>
                  <a:lnTo>
                    <a:pt x="1003786" y="190500"/>
                  </a:lnTo>
                  <a:close/>
                </a:path>
                <a:path w="1613534" h="2120900">
                  <a:moveTo>
                    <a:pt x="772081" y="50800"/>
                  </a:moveTo>
                  <a:lnTo>
                    <a:pt x="743098" y="50800"/>
                  </a:lnTo>
                  <a:lnTo>
                    <a:pt x="747683" y="76200"/>
                  </a:lnTo>
                  <a:lnTo>
                    <a:pt x="749028" y="114300"/>
                  </a:lnTo>
                  <a:lnTo>
                    <a:pt x="747128" y="139700"/>
                  </a:lnTo>
                  <a:lnTo>
                    <a:pt x="741977" y="165100"/>
                  </a:lnTo>
                  <a:lnTo>
                    <a:pt x="691805" y="165100"/>
                  </a:lnTo>
                  <a:lnTo>
                    <a:pt x="643131" y="190500"/>
                  </a:lnTo>
                  <a:lnTo>
                    <a:pt x="596095" y="215900"/>
                  </a:lnTo>
                  <a:lnTo>
                    <a:pt x="550842" y="241300"/>
                  </a:lnTo>
                  <a:lnTo>
                    <a:pt x="603485" y="241300"/>
                  </a:lnTo>
                  <a:lnTo>
                    <a:pt x="652208" y="215900"/>
                  </a:lnTo>
                  <a:lnTo>
                    <a:pt x="755034" y="190500"/>
                  </a:lnTo>
                  <a:lnTo>
                    <a:pt x="760343" y="190500"/>
                  </a:lnTo>
                  <a:lnTo>
                    <a:pt x="764783" y="177800"/>
                  </a:lnTo>
                  <a:lnTo>
                    <a:pt x="766605" y="177800"/>
                  </a:lnTo>
                  <a:lnTo>
                    <a:pt x="774338" y="152400"/>
                  </a:lnTo>
                  <a:lnTo>
                    <a:pt x="777820" y="114300"/>
                  </a:lnTo>
                  <a:lnTo>
                    <a:pt x="777064" y="88900"/>
                  </a:lnTo>
                  <a:lnTo>
                    <a:pt x="772081" y="50800"/>
                  </a:lnTo>
                  <a:close/>
                </a:path>
                <a:path w="1613534" h="2120900">
                  <a:moveTo>
                    <a:pt x="1166729" y="114300"/>
                  </a:moveTo>
                  <a:lnTo>
                    <a:pt x="1138143" y="114300"/>
                  </a:lnTo>
                  <a:lnTo>
                    <a:pt x="1133557" y="127000"/>
                  </a:lnTo>
                  <a:lnTo>
                    <a:pt x="1131107" y="139700"/>
                  </a:lnTo>
                  <a:lnTo>
                    <a:pt x="1126322" y="152400"/>
                  </a:lnTo>
                  <a:lnTo>
                    <a:pt x="1125212" y="165100"/>
                  </a:lnTo>
                  <a:lnTo>
                    <a:pt x="1117260" y="190500"/>
                  </a:lnTo>
                  <a:lnTo>
                    <a:pt x="1107975" y="203200"/>
                  </a:lnTo>
                  <a:lnTo>
                    <a:pt x="1097298" y="228600"/>
                  </a:lnTo>
                  <a:lnTo>
                    <a:pt x="1085171" y="241300"/>
                  </a:lnTo>
                  <a:lnTo>
                    <a:pt x="1122280" y="241300"/>
                  </a:lnTo>
                  <a:lnTo>
                    <a:pt x="1129609" y="228600"/>
                  </a:lnTo>
                  <a:lnTo>
                    <a:pt x="1142093" y="203200"/>
                  </a:lnTo>
                  <a:lnTo>
                    <a:pt x="1152499" y="165100"/>
                  </a:lnTo>
                  <a:lnTo>
                    <a:pt x="1179110" y="165100"/>
                  </a:lnTo>
                  <a:lnTo>
                    <a:pt x="1175535" y="139700"/>
                  </a:lnTo>
                  <a:lnTo>
                    <a:pt x="1174833" y="139700"/>
                  </a:lnTo>
                  <a:lnTo>
                    <a:pt x="1171605" y="127000"/>
                  </a:lnTo>
                  <a:lnTo>
                    <a:pt x="1166729" y="114300"/>
                  </a:lnTo>
                  <a:close/>
                </a:path>
                <a:path w="1613534" h="2120900">
                  <a:moveTo>
                    <a:pt x="775777" y="0"/>
                  </a:moveTo>
                  <a:lnTo>
                    <a:pt x="738407" y="0"/>
                  </a:lnTo>
                  <a:lnTo>
                    <a:pt x="735485" y="12700"/>
                  </a:lnTo>
                  <a:lnTo>
                    <a:pt x="735632" y="12700"/>
                  </a:lnTo>
                  <a:lnTo>
                    <a:pt x="736154" y="25400"/>
                  </a:lnTo>
                  <a:lnTo>
                    <a:pt x="737282" y="25400"/>
                  </a:lnTo>
                  <a:lnTo>
                    <a:pt x="738781" y="38100"/>
                  </a:lnTo>
                  <a:lnTo>
                    <a:pt x="742417" y="50800"/>
                  </a:lnTo>
                  <a:lnTo>
                    <a:pt x="772081" y="50800"/>
                  </a:lnTo>
                  <a:lnTo>
                    <a:pt x="787129" y="76200"/>
                  </a:lnTo>
                  <a:lnTo>
                    <a:pt x="796326" y="101600"/>
                  </a:lnTo>
                  <a:lnTo>
                    <a:pt x="799657" y="139700"/>
                  </a:lnTo>
                  <a:lnTo>
                    <a:pt x="797106" y="165100"/>
                  </a:lnTo>
                  <a:lnTo>
                    <a:pt x="796332" y="165100"/>
                  </a:lnTo>
                  <a:lnTo>
                    <a:pt x="797452" y="177800"/>
                  </a:lnTo>
                  <a:lnTo>
                    <a:pt x="811253" y="177800"/>
                  </a:lnTo>
                  <a:lnTo>
                    <a:pt x="851743" y="190500"/>
                  </a:lnTo>
                  <a:lnTo>
                    <a:pt x="975447" y="190500"/>
                  </a:lnTo>
                  <a:lnTo>
                    <a:pt x="940444" y="177800"/>
                  </a:lnTo>
                  <a:lnTo>
                    <a:pt x="904111" y="165100"/>
                  </a:lnTo>
                  <a:lnTo>
                    <a:pt x="866549" y="152400"/>
                  </a:lnTo>
                  <a:lnTo>
                    <a:pt x="827859" y="152400"/>
                  </a:lnTo>
                  <a:lnTo>
                    <a:pt x="827895" y="127000"/>
                  </a:lnTo>
                  <a:lnTo>
                    <a:pt x="821157" y="88900"/>
                  </a:lnTo>
                  <a:lnTo>
                    <a:pt x="805126" y="50800"/>
                  </a:lnTo>
                  <a:lnTo>
                    <a:pt x="777285" y="12700"/>
                  </a:lnTo>
                  <a:lnTo>
                    <a:pt x="775777" y="0"/>
                  </a:lnTo>
                  <a:close/>
                </a:path>
              </a:pathLst>
            </a:custGeom>
            <a:solidFill>
              <a:srgbClr val="005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3" name="object 913"/>
            <p:cNvPicPr/>
            <p:nvPr/>
          </p:nvPicPr>
          <p:blipFill>
            <a:blip r:embed="rId755" cstate="print"/>
            <a:stretch>
              <a:fillRect/>
            </a:stretch>
          </p:blipFill>
          <p:spPr>
            <a:xfrm>
              <a:off x="13084898" y="6133453"/>
              <a:ext cx="1185934" cy="1866900"/>
            </a:xfrm>
            <a:prstGeom prst="rect">
              <a:avLst/>
            </a:prstGeom>
          </p:spPr>
        </p:pic>
        <p:sp>
          <p:nvSpPr>
            <p:cNvPr id="914" name="object 914"/>
            <p:cNvSpPr/>
            <p:nvPr/>
          </p:nvSpPr>
          <p:spPr>
            <a:xfrm>
              <a:off x="13088151" y="7841050"/>
              <a:ext cx="1337945" cy="200025"/>
            </a:xfrm>
            <a:custGeom>
              <a:avLst/>
              <a:gdLst/>
              <a:ahLst/>
              <a:cxnLst/>
              <a:rect l="l" t="t" r="r" b="b"/>
              <a:pathLst>
                <a:path w="1337944" h="200025">
                  <a:moveTo>
                    <a:pt x="0" y="87913"/>
                  </a:moveTo>
                  <a:lnTo>
                    <a:pt x="3947" y="134537"/>
                  </a:lnTo>
                  <a:lnTo>
                    <a:pt x="19683" y="161747"/>
                  </a:lnTo>
                  <a:lnTo>
                    <a:pt x="60203" y="180074"/>
                  </a:lnTo>
                  <a:lnTo>
                    <a:pt x="138487" y="200025"/>
                  </a:lnTo>
                  <a:lnTo>
                    <a:pt x="59760" y="168861"/>
                  </a:lnTo>
                  <a:lnTo>
                    <a:pt x="18502" y="131846"/>
                  </a:lnTo>
                  <a:lnTo>
                    <a:pt x="2617" y="100898"/>
                  </a:lnTo>
                  <a:lnTo>
                    <a:pt x="0" y="87913"/>
                  </a:lnTo>
                  <a:close/>
                </a:path>
                <a:path w="1337944" h="200025">
                  <a:moveTo>
                    <a:pt x="1335069" y="87934"/>
                  </a:moveTo>
                  <a:lnTo>
                    <a:pt x="1332458" y="100898"/>
                  </a:lnTo>
                  <a:lnTo>
                    <a:pt x="1316568" y="131846"/>
                  </a:lnTo>
                  <a:lnTo>
                    <a:pt x="1275315" y="168861"/>
                  </a:lnTo>
                  <a:lnTo>
                    <a:pt x="1196612" y="200025"/>
                  </a:lnTo>
                  <a:lnTo>
                    <a:pt x="1274867" y="180074"/>
                  </a:lnTo>
                  <a:lnTo>
                    <a:pt x="1315374" y="161747"/>
                  </a:lnTo>
                  <a:lnTo>
                    <a:pt x="1331115" y="134537"/>
                  </a:lnTo>
                  <a:lnTo>
                    <a:pt x="1335069" y="87934"/>
                  </a:lnTo>
                  <a:close/>
                </a:path>
                <a:path w="1337944" h="200025">
                  <a:moveTo>
                    <a:pt x="1337707" y="0"/>
                  </a:moveTo>
                  <a:lnTo>
                    <a:pt x="1336876" y="37293"/>
                  </a:lnTo>
                  <a:lnTo>
                    <a:pt x="1336015" y="64903"/>
                  </a:lnTo>
                  <a:lnTo>
                    <a:pt x="1335341" y="82045"/>
                  </a:lnTo>
                  <a:lnTo>
                    <a:pt x="1335069" y="87934"/>
                  </a:lnTo>
                  <a:lnTo>
                    <a:pt x="1336035" y="68502"/>
                  </a:lnTo>
                  <a:lnTo>
                    <a:pt x="1336632" y="52864"/>
                  </a:lnTo>
                  <a:lnTo>
                    <a:pt x="1337107" y="32778"/>
                  </a:lnTo>
                  <a:lnTo>
                    <a:pt x="1337707" y="0"/>
                  </a:lnTo>
                  <a:close/>
                </a:path>
              </a:pathLst>
            </a:custGeom>
            <a:solidFill>
              <a:srgbClr val="004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4228947" y="6496618"/>
              <a:ext cx="6985" cy="15240"/>
            </a:xfrm>
            <a:custGeom>
              <a:avLst/>
              <a:gdLst/>
              <a:ahLst/>
              <a:cxnLst/>
              <a:rect l="l" t="t" r="r" b="b"/>
              <a:pathLst>
                <a:path w="6984" h="15240">
                  <a:moveTo>
                    <a:pt x="0" y="0"/>
                  </a:moveTo>
                  <a:lnTo>
                    <a:pt x="3302" y="7298"/>
                  </a:lnTo>
                  <a:lnTo>
                    <a:pt x="6575" y="14732"/>
                  </a:lnTo>
                  <a:lnTo>
                    <a:pt x="3304" y="7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71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4214300" y="6466069"/>
              <a:ext cx="55244" cy="130810"/>
            </a:xfrm>
            <a:custGeom>
              <a:avLst/>
              <a:gdLst/>
              <a:ahLst/>
              <a:cxnLst/>
              <a:rect l="l" t="t" r="r" b="b"/>
              <a:pathLst>
                <a:path w="55244" h="130809">
                  <a:moveTo>
                    <a:pt x="21224" y="45276"/>
                  </a:moveTo>
                  <a:lnTo>
                    <a:pt x="29867" y="65479"/>
                  </a:lnTo>
                  <a:lnTo>
                    <a:pt x="38328" y="86361"/>
                  </a:lnTo>
                  <a:lnTo>
                    <a:pt x="46601" y="107945"/>
                  </a:lnTo>
                  <a:lnTo>
                    <a:pt x="54678" y="130247"/>
                  </a:lnTo>
                  <a:lnTo>
                    <a:pt x="46605" y="107944"/>
                  </a:lnTo>
                  <a:lnTo>
                    <a:pt x="38332" y="86356"/>
                  </a:lnTo>
                  <a:lnTo>
                    <a:pt x="29869" y="65470"/>
                  </a:lnTo>
                  <a:lnTo>
                    <a:pt x="21224" y="45276"/>
                  </a:lnTo>
                  <a:close/>
                </a:path>
                <a:path w="55244" h="130809">
                  <a:moveTo>
                    <a:pt x="0" y="0"/>
                  </a:moveTo>
                  <a:lnTo>
                    <a:pt x="2850" y="5751"/>
                  </a:lnTo>
                  <a:lnTo>
                    <a:pt x="5684" y="11570"/>
                  </a:lnTo>
                  <a:lnTo>
                    <a:pt x="8500" y="17451"/>
                  </a:lnTo>
                  <a:lnTo>
                    <a:pt x="11298" y="23391"/>
                  </a:lnTo>
                  <a:lnTo>
                    <a:pt x="8500" y="17447"/>
                  </a:lnTo>
                  <a:lnTo>
                    <a:pt x="5684" y="11566"/>
                  </a:lnTo>
                  <a:lnTo>
                    <a:pt x="2850" y="5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7" name="object 917"/>
            <p:cNvPicPr/>
            <p:nvPr/>
          </p:nvPicPr>
          <p:blipFill>
            <a:blip r:embed="rId756" cstate="print"/>
            <a:stretch>
              <a:fillRect/>
            </a:stretch>
          </p:blipFill>
          <p:spPr>
            <a:xfrm>
              <a:off x="13084904" y="6169937"/>
              <a:ext cx="1341677" cy="1905000"/>
            </a:xfrm>
            <a:prstGeom prst="rect">
              <a:avLst/>
            </a:prstGeom>
          </p:spPr>
        </p:pic>
        <p:pic>
          <p:nvPicPr>
            <p:cNvPr id="918" name="object 918"/>
            <p:cNvPicPr/>
            <p:nvPr/>
          </p:nvPicPr>
          <p:blipFill>
            <a:blip r:embed="rId757" cstate="print"/>
            <a:stretch>
              <a:fillRect/>
            </a:stretch>
          </p:blipFill>
          <p:spPr>
            <a:xfrm>
              <a:off x="13218435" y="6247652"/>
              <a:ext cx="501471" cy="1215010"/>
            </a:xfrm>
            <a:prstGeom prst="rect">
              <a:avLst/>
            </a:prstGeom>
          </p:spPr>
        </p:pic>
        <p:pic>
          <p:nvPicPr>
            <p:cNvPr id="919" name="object 919"/>
            <p:cNvPicPr/>
            <p:nvPr/>
          </p:nvPicPr>
          <p:blipFill>
            <a:blip r:embed="rId758" cstate="print"/>
            <a:stretch>
              <a:fillRect/>
            </a:stretch>
          </p:blipFill>
          <p:spPr>
            <a:xfrm>
              <a:off x="13532149" y="6427437"/>
              <a:ext cx="78407" cy="71777"/>
            </a:xfrm>
            <a:prstGeom prst="rect">
              <a:avLst/>
            </a:prstGeom>
          </p:spPr>
        </p:pic>
        <p:pic>
          <p:nvPicPr>
            <p:cNvPr id="920" name="object 920"/>
            <p:cNvPicPr/>
            <p:nvPr/>
          </p:nvPicPr>
          <p:blipFill>
            <a:blip r:embed="rId759" cstate="print"/>
            <a:stretch>
              <a:fillRect/>
            </a:stretch>
          </p:blipFill>
          <p:spPr>
            <a:xfrm>
              <a:off x="13463701" y="6866607"/>
              <a:ext cx="64123" cy="85044"/>
            </a:xfrm>
            <a:prstGeom prst="rect">
              <a:avLst/>
            </a:prstGeom>
          </p:spPr>
        </p:pic>
        <p:pic>
          <p:nvPicPr>
            <p:cNvPr id="921" name="object 921"/>
            <p:cNvPicPr/>
            <p:nvPr/>
          </p:nvPicPr>
          <p:blipFill>
            <a:blip r:embed="rId760" cstate="print"/>
            <a:stretch>
              <a:fillRect/>
            </a:stretch>
          </p:blipFill>
          <p:spPr>
            <a:xfrm>
              <a:off x="13307032" y="6478944"/>
              <a:ext cx="63784" cy="85075"/>
            </a:xfrm>
            <a:prstGeom prst="rect">
              <a:avLst/>
            </a:prstGeom>
          </p:spPr>
        </p:pic>
        <p:pic>
          <p:nvPicPr>
            <p:cNvPr id="922" name="object 922"/>
            <p:cNvPicPr/>
            <p:nvPr/>
          </p:nvPicPr>
          <p:blipFill>
            <a:blip r:embed="rId761" cstate="print"/>
            <a:stretch>
              <a:fillRect/>
            </a:stretch>
          </p:blipFill>
          <p:spPr>
            <a:xfrm>
              <a:off x="13482920" y="6244322"/>
              <a:ext cx="68449" cy="81379"/>
            </a:xfrm>
            <a:prstGeom prst="rect">
              <a:avLst/>
            </a:prstGeom>
          </p:spPr>
        </p:pic>
        <p:pic>
          <p:nvPicPr>
            <p:cNvPr id="923" name="object 923"/>
            <p:cNvPicPr/>
            <p:nvPr/>
          </p:nvPicPr>
          <p:blipFill>
            <a:blip r:embed="rId762" cstate="print"/>
            <a:stretch>
              <a:fillRect/>
            </a:stretch>
          </p:blipFill>
          <p:spPr>
            <a:xfrm>
              <a:off x="13530205" y="6310321"/>
              <a:ext cx="6198" cy="5957"/>
            </a:xfrm>
            <a:prstGeom prst="rect">
              <a:avLst/>
            </a:prstGeom>
          </p:spPr>
        </p:pic>
        <p:pic>
          <p:nvPicPr>
            <p:cNvPr id="924" name="object 924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13691709" y="6214753"/>
              <a:ext cx="18879" cy="5497"/>
            </a:xfrm>
            <a:prstGeom prst="rect">
              <a:avLst/>
            </a:prstGeom>
          </p:spPr>
        </p:pic>
        <p:pic>
          <p:nvPicPr>
            <p:cNvPr id="925" name="object 925"/>
            <p:cNvPicPr/>
            <p:nvPr/>
          </p:nvPicPr>
          <p:blipFill>
            <a:blip r:embed="rId763" cstate="print"/>
            <a:stretch>
              <a:fillRect/>
            </a:stretch>
          </p:blipFill>
          <p:spPr>
            <a:xfrm>
              <a:off x="13841409" y="7498870"/>
              <a:ext cx="73635" cy="76950"/>
            </a:xfrm>
            <a:prstGeom prst="rect">
              <a:avLst/>
            </a:prstGeom>
          </p:spPr>
        </p:pic>
        <p:pic>
          <p:nvPicPr>
            <p:cNvPr id="926" name="object 926"/>
            <p:cNvPicPr/>
            <p:nvPr/>
          </p:nvPicPr>
          <p:blipFill>
            <a:blip r:embed="rId764" cstate="print"/>
            <a:stretch>
              <a:fillRect/>
            </a:stretch>
          </p:blipFill>
          <p:spPr>
            <a:xfrm>
              <a:off x="13750192" y="6301033"/>
              <a:ext cx="64880" cy="84248"/>
            </a:xfrm>
            <a:prstGeom prst="rect">
              <a:avLst/>
            </a:prstGeom>
          </p:spPr>
        </p:pic>
        <p:pic>
          <p:nvPicPr>
            <p:cNvPr id="927" name="object 927"/>
            <p:cNvPicPr/>
            <p:nvPr/>
          </p:nvPicPr>
          <p:blipFill>
            <a:blip r:embed="rId765" cstate="print"/>
            <a:stretch>
              <a:fillRect/>
            </a:stretch>
          </p:blipFill>
          <p:spPr>
            <a:xfrm>
              <a:off x="13971349" y="6238982"/>
              <a:ext cx="64737" cy="84280"/>
            </a:xfrm>
            <a:prstGeom prst="rect">
              <a:avLst/>
            </a:prstGeom>
          </p:spPr>
        </p:pic>
        <p:pic>
          <p:nvPicPr>
            <p:cNvPr id="928" name="object 928"/>
            <p:cNvPicPr/>
            <p:nvPr/>
          </p:nvPicPr>
          <p:blipFill>
            <a:blip r:embed="rId766" cstate="print"/>
            <a:stretch>
              <a:fillRect/>
            </a:stretch>
          </p:blipFill>
          <p:spPr>
            <a:xfrm>
              <a:off x="14228561" y="7557204"/>
              <a:ext cx="13048" cy="46930"/>
            </a:xfrm>
            <a:prstGeom prst="rect">
              <a:avLst/>
            </a:prstGeom>
          </p:spPr>
        </p:pic>
        <p:pic>
          <p:nvPicPr>
            <p:cNvPr id="929" name="object 929"/>
            <p:cNvPicPr/>
            <p:nvPr/>
          </p:nvPicPr>
          <p:blipFill>
            <a:blip r:embed="rId767" cstate="print"/>
            <a:stretch>
              <a:fillRect/>
            </a:stretch>
          </p:blipFill>
          <p:spPr>
            <a:xfrm>
              <a:off x="14119340" y="7853174"/>
              <a:ext cx="86405" cy="61830"/>
            </a:xfrm>
            <a:prstGeom prst="rect">
              <a:avLst/>
            </a:prstGeom>
          </p:spPr>
        </p:pic>
        <p:pic>
          <p:nvPicPr>
            <p:cNvPr id="930" name="object 930"/>
            <p:cNvPicPr/>
            <p:nvPr/>
          </p:nvPicPr>
          <p:blipFill>
            <a:blip r:embed="rId768" cstate="print"/>
            <a:stretch>
              <a:fillRect/>
            </a:stretch>
          </p:blipFill>
          <p:spPr>
            <a:xfrm>
              <a:off x="13597596" y="7701922"/>
              <a:ext cx="69647" cy="76332"/>
            </a:xfrm>
            <a:prstGeom prst="rect">
              <a:avLst/>
            </a:prstGeom>
          </p:spPr>
        </p:pic>
        <p:pic>
          <p:nvPicPr>
            <p:cNvPr id="931" name="object 931"/>
            <p:cNvPicPr/>
            <p:nvPr/>
          </p:nvPicPr>
          <p:blipFill>
            <a:blip r:embed="rId769" cstate="print"/>
            <a:stretch>
              <a:fillRect/>
            </a:stretch>
          </p:blipFill>
          <p:spPr>
            <a:xfrm>
              <a:off x="13413414" y="7557518"/>
              <a:ext cx="61338" cy="83159"/>
            </a:xfrm>
            <a:prstGeom prst="rect">
              <a:avLst/>
            </a:prstGeom>
          </p:spPr>
        </p:pic>
        <p:pic>
          <p:nvPicPr>
            <p:cNvPr id="932" name="object 932"/>
            <p:cNvPicPr/>
            <p:nvPr/>
          </p:nvPicPr>
          <p:blipFill>
            <a:blip r:embed="rId770" cstate="print"/>
            <a:stretch>
              <a:fillRect/>
            </a:stretch>
          </p:blipFill>
          <p:spPr>
            <a:xfrm>
              <a:off x="13194300" y="7236031"/>
              <a:ext cx="60939" cy="86531"/>
            </a:xfrm>
            <a:prstGeom prst="rect">
              <a:avLst/>
            </a:prstGeom>
          </p:spPr>
        </p:pic>
        <p:pic>
          <p:nvPicPr>
            <p:cNvPr id="933" name="object 933"/>
            <p:cNvPicPr/>
            <p:nvPr/>
          </p:nvPicPr>
          <p:blipFill>
            <a:blip r:embed="rId771" cstate="print"/>
            <a:stretch>
              <a:fillRect/>
            </a:stretch>
          </p:blipFill>
          <p:spPr>
            <a:xfrm>
              <a:off x="13199758" y="6998875"/>
              <a:ext cx="65488" cy="82719"/>
            </a:xfrm>
            <a:prstGeom prst="rect">
              <a:avLst/>
            </a:prstGeom>
          </p:spPr>
        </p:pic>
        <p:pic>
          <p:nvPicPr>
            <p:cNvPr id="934" name="object 934"/>
            <p:cNvPicPr/>
            <p:nvPr/>
          </p:nvPicPr>
          <p:blipFill>
            <a:blip r:embed="rId772" cstate="print"/>
            <a:stretch>
              <a:fillRect/>
            </a:stretch>
          </p:blipFill>
          <p:spPr>
            <a:xfrm>
              <a:off x="13234068" y="6734559"/>
              <a:ext cx="61379" cy="86803"/>
            </a:xfrm>
            <a:prstGeom prst="rect">
              <a:avLst/>
            </a:prstGeom>
          </p:spPr>
        </p:pic>
        <p:pic>
          <p:nvPicPr>
            <p:cNvPr id="935" name="object 935"/>
            <p:cNvPicPr/>
            <p:nvPr/>
          </p:nvPicPr>
          <p:blipFill>
            <a:blip r:embed="rId773" cstate="print"/>
            <a:stretch>
              <a:fillRect/>
            </a:stretch>
          </p:blipFill>
          <p:spPr>
            <a:xfrm>
              <a:off x="14235472" y="7490410"/>
              <a:ext cx="264552" cy="141534"/>
            </a:xfrm>
            <a:prstGeom prst="rect">
              <a:avLst/>
            </a:prstGeom>
          </p:spPr>
        </p:pic>
        <p:pic>
          <p:nvPicPr>
            <p:cNvPr id="936" name="object 936"/>
            <p:cNvPicPr/>
            <p:nvPr/>
          </p:nvPicPr>
          <p:blipFill>
            <a:blip r:embed="rId774" cstate="print"/>
            <a:stretch>
              <a:fillRect/>
            </a:stretch>
          </p:blipFill>
          <p:spPr>
            <a:xfrm>
              <a:off x="14258128" y="6951579"/>
              <a:ext cx="265165" cy="136110"/>
            </a:xfrm>
            <a:prstGeom prst="rect">
              <a:avLst/>
            </a:prstGeom>
          </p:spPr>
        </p:pic>
        <p:pic>
          <p:nvPicPr>
            <p:cNvPr id="937" name="object 937"/>
            <p:cNvPicPr/>
            <p:nvPr/>
          </p:nvPicPr>
          <p:blipFill>
            <a:blip r:embed="rId775" cstate="print"/>
            <a:stretch>
              <a:fillRect/>
            </a:stretch>
          </p:blipFill>
          <p:spPr>
            <a:xfrm>
              <a:off x="13662430" y="5972341"/>
              <a:ext cx="118967" cy="248139"/>
            </a:xfrm>
            <a:prstGeom prst="rect">
              <a:avLst/>
            </a:prstGeom>
          </p:spPr>
        </p:pic>
        <p:pic>
          <p:nvPicPr>
            <p:cNvPr id="938" name="object 938"/>
            <p:cNvPicPr/>
            <p:nvPr/>
          </p:nvPicPr>
          <p:blipFill>
            <a:blip r:embed="rId776" cstate="print"/>
            <a:stretch>
              <a:fillRect/>
            </a:stretch>
          </p:blipFill>
          <p:spPr>
            <a:xfrm>
              <a:off x="13476677" y="6604919"/>
              <a:ext cx="70321" cy="89023"/>
            </a:xfrm>
            <a:prstGeom prst="rect">
              <a:avLst/>
            </a:prstGeom>
          </p:spPr>
        </p:pic>
        <p:pic>
          <p:nvPicPr>
            <p:cNvPr id="939" name="object 939"/>
            <p:cNvPicPr/>
            <p:nvPr/>
          </p:nvPicPr>
          <p:blipFill>
            <a:blip r:embed="rId777" cstate="print"/>
            <a:stretch>
              <a:fillRect/>
            </a:stretch>
          </p:blipFill>
          <p:spPr>
            <a:xfrm>
              <a:off x="14273399" y="7241569"/>
              <a:ext cx="266951" cy="170836"/>
            </a:xfrm>
            <a:prstGeom prst="rect">
              <a:avLst/>
            </a:prstGeom>
          </p:spPr>
        </p:pic>
        <p:pic>
          <p:nvPicPr>
            <p:cNvPr id="940" name="object 940"/>
            <p:cNvPicPr/>
            <p:nvPr/>
          </p:nvPicPr>
          <p:blipFill>
            <a:blip r:embed="rId778" cstate="print"/>
            <a:stretch>
              <a:fillRect/>
            </a:stretch>
          </p:blipFill>
          <p:spPr>
            <a:xfrm>
              <a:off x="14224960" y="6658645"/>
              <a:ext cx="241625" cy="164152"/>
            </a:xfrm>
            <a:prstGeom prst="rect">
              <a:avLst/>
            </a:prstGeom>
          </p:spPr>
        </p:pic>
        <p:pic>
          <p:nvPicPr>
            <p:cNvPr id="941" name="object 941"/>
            <p:cNvPicPr/>
            <p:nvPr/>
          </p:nvPicPr>
          <p:blipFill>
            <a:blip r:embed="rId779" cstate="print"/>
            <a:stretch>
              <a:fillRect/>
            </a:stretch>
          </p:blipFill>
          <p:spPr>
            <a:xfrm>
              <a:off x="14153350" y="6331901"/>
              <a:ext cx="184040" cy="233646"/>
            </a:xfrm>
            <a:prstGeom prst="rect">
              <a:avLst/>
            </a:prstGeom>
          </p:spPr>
        </p:pic>
        <p:pic>
          <p:nvPicPr>
            <p:cNvPr id="942" name="object 942"/>
            <p:cNvPicPr/>
            <p:nvPr/>
          </p:nvPicPr>
          <p:blipFill>
            <a:blip r:embed="rId780" cstate="print"/>
            <a:stretch>
              <a:fillRect/>
            </a:stretch>
          </p:blipFill>
          <p:spPr>
            <a:xfrm>
              <a:off x="13868203" y="6438913"/>
              <a:ext cx="220394" cy="148268"/>
            </a:xfrm>
            <a:prstGeom prst="rect">
              <a:avLst/>
            </a:prstGeom>
          </p:spPr>
        </p:pic>
        <p:pic>
          <p:nvPicPr>
            <p:cNvPr id="943" name="object 943"/>
            <p:cNvPicPr/>
            <p:nvPr/>
          </p:nvPicPr>
          <p:blipFill>
            <a:blip r:embed="rId781" cstate="print"/>
            <a:stretch>
              <a:fillRect/>
            </a:stretch>
          </p:blipFill>
          <p:spPr>
            <a:xfrm>
              <a:off x="13983703" y="6089259"/>
              <a:ext cx="137978" cy="222021"/>
            </a:xfrm>
            <a:prstGeom prst="rect">
              <a:avLst/>
            </a:prstGeom>
          </p:spPr>
        </p:pic>
        <p:pic>
          <p:nvPicPr>
            <p:cNvPr id="944" name="object 944"/>
            <p:cNvPicPr/>
            <p:nvPr/>
          </p:nvPicPr>
          <p:blipFill>
            <a:blip r:embed="rId782" cstate="print"/>
            <a:stretch>
              <a:fillRect/>
            </a:stretch>
          </p:blipFill>
          <p:spPr>
            <a:xfrm>
              <a:off x="12953578" y="7796683"/>
              <a:ext cx="271506" cy="175523"/>
            </a:xfrm>
            <a:prstGeom prst="rect">
              <a:avLst/>
            </a:prstGeom>
          </p:spPr>
        </p:pic>
        <p:pic>
          <p:nvPicPr>
            <p:cNvPr id="945" name="object 945"/>
            <p:cNvPicPr/>
            <p:nvPr/>
          </p:nvPicPr>
          <p:blipFill>
            <a:blip r:embed="rId783" cstate="print"/>
            <a:stretch>
              <a:fillRect/>
            </a:stretch>
          </p:blipFill>
          <p:spPr>
            <a:xfrm>
              <a:off x="12965894" y="7505907"/>
              <a:ext cx="270500" cy="134760"/>
            </a:xfrm>
            <a:prstGeom prst="rect">
              <a:avLst/>
            </a:prstGeom>
          </p:spPr>
        </p:pic>
        <p:pic>
          <p:nvPicPr>
            <p:cNvPr id="946" name="object 946"/>
            <p:cNvPicPr/>
            <p:nvPr/>
          </p:nvPicPr>
          <p:blipFill>
            <a:blip r:embed="rId784" cstate="print"/>
            <a:stretch>
              <a:fillRect/>
            </a:stretch>
          </p:blipFill>
          <p:spPr>
            <a:xfrm>
              <a:off x="13766670" y="6184010"/>
              <a:ext cx="162005" cy="190813"/>
            </a:xfrm>
            <a:prstGeom prst="rect">
              <a:avLst/>
            </a:prstGeom>
          </p:spPr>
        </p:pic>
        <p:pic>
          <p:nvPicPr>
            <p:cNvPr id="947" name="object 947"/>
            <p:cNvPicPr/>
            <p:nvPr/>
          </p:nvPicPr>
          <p:blipFill>
            <a:blip r:embed="rId785" cstate="print"/>
            <a:stretch>
              <a:fillRect/>
            </a:stretch>
          </p:blipFill>
          <p:spPr>
            <a:xfrm>
              <a:off x="14132274" y="7758789"/>
              <a:ext cx="408077" cy="262015"/>
            </a:xfrm>
            <a:prstGeom prst="rect">
              <a:avLst/>
            </a:prstGeom>
          </p:spPr>
        </p:pic>
        <p:pic>
          <p:nvPicPr>
            <p:cNvPr id="948" name="object 948"/>
            <p:cNvPicPr/>
            <p:nvPr/>
          </p:nvPicPr>
          <p:blipFill>
            <a:blip r:embed="rId786" cstate="print"/>
            <a:stretch>
              <a:fillRect/>
            </a:stretch>
          </p:blipFill>
          <p:spPr>
            <a:xfrm>
              <a:off x="12980704" y="7250595"/>
              <a:ext cx="258959" cy="167265"/>
            </a:xfrm>
            <a:prstGeom prst="rect">
              <a:avLst/>
            </a:prstGeom>
          </p:spPr>
        </p:pic>
        <p:pic>
          <p:nvPicPr>
            <p:cNvPr id="949" name="object 949"/>
            <p:cNvPicPr/>
            <p:nvPr/>
          </p:nvPicPr>
          <p:blipFill>
            <a:blip r:embed="rId787" cstate="print"/>
            <a:stretch>
              <a:fillRect/>
            </a:stretch>
          </p:blipFill>
          <p:spPr>
            <a:xfrm>
              <a:off x="12993057" y="6951578"/>
              <a:ext cx="259536" cy="117239"/>
            </a:xfrm>
            <a:prstGeom prst="rect">
              <a:avLst/>
            </a:prstGeom>
          </p:spPr>
        </p:pic>
        <p:pic>
          <p:nvPicPr>
            <p:cNvPr id="950" name="object 950"/>
            <p:cNvPicPr/>
            <p:nvPr/>
          </p:nvPicPr>
          <p:blipFill>
            <a:blip r:embed="rId788" cstate="print"/>
            <a:stretch>
              <a:fillRect/>
            </a:stretch>
          </p:blipFill>
          <p:spPr>
            <a:xfrm>
              <a:off x="13281201" y="7164629"/>
              <a:ext cx="241075" cy="84637"/>
            </a:xfrm>
            <a:prstGeom prst="rect">
              <a:avLst/>
            </a:prstGeom>
          </p:spPr>
        </p:pic>
        <p:pic>
          <p:nvPicPr>
            <p:cNvPr id="951" name="object 951"/>
            <p:cNvPicPr/>
            <p:nvPr/>
          </p:nvPicPr>
          <p:blipFill>
            <a:blip r:embed="rId789" cstate="print"/>
            <a:stretch>
              <a:fillRect/>
            </a:stretch>
          </p:blipFill>
          <p:spPr>
            <a:xfrm>
              <a:off x="13056901" y="6658645"/>
              <a:ext cx="225061" cy="150603"/>
            </a:xfrm>
            <a:prstGeom prst="rect">
              <a:avLst/>
            </a:prstGeom>
          </p:spPr>
        </p:pic>
        <p:pic>
          <p:nvPicPr>
            <p:cNvPr id="952" name="object 952"/>
            <p:cNvPicPr/>
            <p:nvPr/>
          </p:nvPicPr>
          <p:blipFill>
            <a:blip r:embed="rId790" cstate="print"/>
            <a:stretch>
              <a:fillRect/>
            </a:stretch>
          </p:blipFill>
          <p:spPr>
            <a:xfrm>
              <a:off x="13429497" y="7351336"/>
              <a:ext cx="249886" cy="125941"/>
            </a:xfrm>
            <a:prstGeom prst="rect">
              <a:avLst/>
            </a:prstGeom>
          </p:spPr>
        </p:pic>
        <p:pic>
          <p:nvPicPr>
            <p:cNvPr id="953" name="object 953"/>
            <p:cNvPicPr/>
            <p:nvPr/>
          </p:nvPicPr>
          <p:blipFill>
            <a:blip r:embed="rId791" cstate="print"/>
            <a:stretch>
              <a:fillRect/>
            </a:stretch>
          </p:blipFill>
          <p:spPr>
            <a:xfrm>
              <a:off x="13846908" y="6698088"/>
              <a:ext cx="237882" cy="99171"/>
            </a:xfrm>
            <a:prstGeom prst="rect">
              <a:avLst/>
            </a:prstGeom>
          </p:spPr>
        </p:pic>
        <p:pic>
          <p:nvPicPr>
            <p:cNvPr id="954" name="object 954"/>
            <p:cNvPicPr/>
            <p:nvPr/>
          </p:nvPicPr>
          <p:blipFill>
            <a:blip r:embed="rId792" cstate="print"/>
            <a:stretch>
              <a:fillRect/>
            </a:stretch>
          </p:blipFill>
          <p:spPr>
            <a:xfrm>
              <a:off x="13189776" y="6331901"/>
              <a:ext cx="410523" cy="221286"/>
            </a:xfrm>
            <a:prstGeom prst="rect">
              <a:avLst/>
            </a:prstGeom>
          </p:spPr>
        </p:pic>
        <p:pic>
          <p:nvPicPr>
            <p:cNvPr id="955" name="object 955"/>
            <p:cNvPicPr/>
            <p:nvPr/>
          </p:nvPicPr>
          <p:blipFill>
            <a:blip r:embed="rId793" cstate="print"/>
            <a:stretch>
              <a:fillRect/>
            </a:stretch>
          </p:blipFill>
          <p:spPr>
            <a:xfrm>
              <a:off x="13826113" y="7721524"/>
              <a:ext cx="241248" cy="112933"/>
            </a:xfrm>
            <a:prstGeom prst="rect">
              <a:avLst/>
            </a:prstGeom>
          </p:spPr>
        </p:pic>
        <p:pic>
          <p:nvPicPr>
            <p:cNvPr id="956" name="object 956"/>
            <p:cNvPicPr/>
            <p:nvPr/>
          </p:nvPicPr>
          <p:blipFill>
            <a:blip r:embed="rId794" cstate="print"/>
            <a:stretch>
              <a:fillRect/>
            </a:stretch>
          </p:blipFill>
          <p:spPr>
            <a:xfrm>
              <a:off x="13417904" y="6089259"/>
              <a:ext cx="121881" cy="222021"/>
            </a:xfrm>
            <a:prstGeom prst="rect">
              <a:avLst/>
            </a:prstGeom>
          </p:spPr>
        </p:pic>
        <p:pic>
          <p:nvPicPr>
            <p:cNvPr id="957" name="object 957"/>
            <p:cNvPicPr/>
            <p:nvPr/>
          </p:nvPicPr>
          <p:blipFill>
            <a:blip r:embed="rId795" cstate="print"/>
            <a:stretch>
              <a:fillRect/>
            </a:stretch>
          </p:blipFill>
          <p:spPr>
            <a:xfrm>
              <a:off x="13983529" y="7382204"/>
              <a:ext cx="232444" cy="98153"/>
            </a:xfrm>
            <a:prstGeom prst="rect">
              <a:avLst/>
            </a:prstGeom>
          </p:spPr>
        </p:pic>
        <p:pic>
          <p:nvPicPr>
            <p:cNvPr id="958" name="object 958"/>
            <p:cNvPicPr/>
            <p:nvPr/>
          </p:nvPicPr>
          <p:blipFill>
            <a:blip r:embed="rId796" cstate="print"/>
            <a:stretch>
              <a:fillRect/>
            </a:stretch>
          </p:blipFill>
          <p:spPr>
            <a:xfrm>
              <a:off x="13649696" y="7857687"/>
              <a:ext cx="246965" cy="139939"/>
            </a:xfrm>
            <a:prstGeom prst="rect">
              <a:avLst/>
            </a:prstGeom>
          </p:spPr>
        </p:pic>
        <p:pic>
          <p:nvPicPr>
            <p:cNvPr id="959" name="object 959"/>
            <p:cNvPicPr/>
            <p:nvPr/>
          </p:nvPicPr>
          <p:blipFill>
            <a:blip r:embed="rId797" cstate="print"/>
            <a:stretch>
              <a:fillRect/>
            </a:stretch>
          </p:blipFill>
          <p:spPr>
            <a:xfrm>
              <a:off x="13483246" y="6574741"/>
              <a:ext cx="222786" cy="124160"/>
            </a:xfrm>
            <a:prstGeom prst="rect">
              <a:avLst/>
            </a:prstGeom>
          </p:spPr>
        </p:pic>
        <p:pic>
          <p:nvPicPr>
            <p:cNvPr id="960" name="object 960"/>
            <p:cNvPicPr/>
            <p:nvPr/>
          </p:nvPicPr>
          <p:blipFill>
            <a:blip r:embed="rId798" cstate="print"/>
            <a:stretch>
              <a:fillRect/>
            </a:stretch>
          </p:blipFill>
          <p:spPr>
            <a:xfrm>
              <a:off x="13775615" y="7160326"/>
              <a:ext cx="244616" cy="157062"/>
            </a:xfrm>
            <a:prstGeom prst="rect">
              <a:avLst/>
            </a:prstGeom>
          </p:spPr>
        </p:pic>
        <p:pic>
          <p:nvPicPr>
            <p:cNvPr id="961" name="object 961"/>
            <p:cNvPicPr/>
            <p:nvPr/>
          </p:nvPicPr>
          <p:blipFill>
            <a:blip r:embed="rId799" cstate="print"/>
            <a:stretch>
              <a:fillRect/>
            </a:stretch>
          </p:blipFill>
          <p:spPr>
            <a:xfrm>
              <a:off x="13669843" y="7515090"/>
              <a:ext cx="231913" cy="109492"/>
            </a:xfrm>
            <a:prstGeom prst="rect">
              <a:avLst/>
            </a:prstGeom>
          </p:spPr>
        </p:pic>
        <p:pic>
          <p:nvPicPr>
            <p:cNvPr id="962" name="object 962"/>
            <p:cNvPicPr/>
            <p:nvPr/>
          </p:nvPicPr>
          <p:blipFill>
            <a:blip r:embed="rId800" cstate="print"/>
            <a:stretch>
              <a:fillRect/>
            </a:stretch>
          </p:blipFill>
          <p:spPr>
            <a:xfrm>
              <a:off x="13990495" y="6954311"/>
              <a:ext cx="205928" cy="163031"/>
            </a:xfrm>
            <a:prstGeom prst="rect">
              <a:avLst/>
            </a:prstGeom>
          </p:spPr>
        </p:pic>
        <p:pic>
          <p:nvPicPr>
            <p:cNvPr id="963" name="object 963"/>
            <p:cNvPicPr/>
            <p:nvPr/>
          </p:nvPicPr>
          <p:blipFill>
            <a:blip r:embed="rId801" cstate="print"/>
            <a:stretch>
              <a:fillRect/>
            </a:stretch>
          </p:blipFill>
          <p:spPr>
            <a:xfrm>
              <a:off x="13620266" y="6895005"/>
              <a:ext cx="198934" cy="160350"/>
            </a:xfrm>
            <a:prstGeom prst="rect">
              <a:avLst/>
            </a:prstGeom>
          </p:spPr>
        </p:pic>
        <p:pic>
          <p:nvPicPr>
            <p:cNvPr id="964" name="object 964"/>
            <p:cNvPicPr/>
            <p:nvPr/>
          </p:nvPicPr>
          <p:blipFill>
            <a:blip r:embed="rId802" cstate="print"/>
            <a:stretch>
              <a:fillRect/>
            </a:stretch>
          </p:blipFill>
          <p:spPr>
            <a:xfrm>
              <a:off x="13284841" y="7691577"/>
              <a:ext cx="370098" cy="253091"/>
            </a:xfrm>
            <a:prstGeom prst="rect">
              <a:avLst/>
            </a:prstGeom>
          </p:spPr>
        </p:pic>
        <p:pic>
          <p:nvPicPr>
            <p:cNvPr id="965" name="object 965"/>
            <p:cNvPicPr/>
            <p:nvPr/>
          </p:nvPicPr>
          <p:blipFill>
            <a:blip r:embed="rId803" cstate="print"/>
            <a:stretch>
              <a:fillRect/>
            </a:stretch>
          </p:blipFill>
          <p:spPr>
            <a:xfrm>
              <a:off x="13265480" y="7475039"/>
              <a:ext cx="194541" cy="151241"/>
            </a:xfrm>
            <a:prstGeom prst="rect">
              <a:avLst/>
            </a:prstGeom>
          </p:spPr>
        </p:pic>
        <p:pic>
          <p:nvPicPr>
            <p:cNvPr id="966" name="object 966"/>
            <p:cNvPicPr/>
            <p:nvPr/>
          </p:nvPicPr>
          <p:blipFill>
            <a:blip r:embed="rId804" cstate="print"/>
            <a:stretch>
              <a:fillRect/>
            </a:stretch>
          </p:blipFill>
          <p:spPr>
            <a:xfrm>
              <a:off x="13287191" y="6873434"/>
              <a:ext cx="226300" cy="106249"/>
            </a:xfrm>
            <a:prstGeom prst="rect">
              <a:avLst/>
            </a:prstGeom>
          </p:spPr>
        </p:pic>
        <p:pic>
          <p:nvPicPr>
            <p:cNvPr id="967" name="object 967"/>
            <p:cNvPicPr/>
            <p:nvPr/>
          </p:nvPicPr>
          <p:blipFill>
            <a:blip r:embed="rId805" cstate="print"/>
            <a:stretch>
              <a:fillRect/>
            </a:stretch>
          </p:blipFill>
          <p:spPr>
            <a:xfrm>
              <a:off x="8719262" y="5967699"/>
              <a:ext cx="2121328" cy="2095500"/>
            </a:xfrm>
            <a:prstGeom prst="rect">
              <a:avLst/>
            </a:prstGeom>
          </p:spPr>
        </p:pic>
        <p:sp>
          <p:nvSpPr>
            <p:cNvPr id="968" name="object 968"/>
            <p:cNvSpPr/>
            <p:nvPr/>
          </p:nvSpPr>
          <p:spPr>
            <a:xfrm>
              <a:off x="8698054" y="5936353"/>
              <a:ext cx="2146935" cy="2159000"/>
            </a:xfrm>
            <a:custGeom>
              <a:avLst/>
              <a:gdLst/>
              <a:ahLst/>
              <a:cxnLst/>
              <a:rect l="l" t="t" r="r" b="b"/>
              <a:pathLst>
                <a:path w="2146934" h="2159000">
                  <a:moveTo>
                    <a:pt x="1254227" y="2146300"/>
                  </a:moveTo>
                  <a:lnTo>
                    <a:pt x="920704" y="2146300"/>
                  </a:lnTo>
                  <a:lnTo>
                    <a:pt x="956315" y="2159000"/>
                  </a:lnTo>
                  <a:lnTo>
                    <a:pt x="1200183" y="2159000"/>
                  </a:lnTo>
                  <a:lnTo>
                    <a:pt x="1254227" y="2146300"/>
                  </a:lnTo>
                  <a:close/>
                </a:path>
                <a:path w="2146934" h="2159000">
                  <a:moveTo>
                    <a:pt x="524874" y="190500"/>
                  </a:moveTo>
                  <a:lnTo>
                    <a:pt x="456491" y="190500"/>
                  </a:lnTo>
                  <a:lnTo>
                    <a:pt x="448862" y="203200"/>
                  </a:lnTo>
                  <a:lnTo>
                    <a:pt x="441201" y="203200"/>
                  </a:lnTo>
                  <a:lnTo>
                    <a:pt x="395264" y="241300"/>
                  </a:lnTo>
                  <a:lnTo>
                    <a:pt x="380386" y="254000"/>
                  </a:lnTo>
                  <a:lnTo>
                    <a:pt x="342050" y="279400"/>
                  </a:lnTo>
                  <a:lnTo>
                    <a:pt x="305305" y="317500"/>
                  </a:lnTo>
                  <a:lnTo>
                    <a:pt x="270167" y="355600"/>
                  </a:lnTo>
                  <a:lnTo>
                    <a:pt x="236653" y="393700"/>
                  </a:lnTo>
                  <a:lnTo>
                    <a:pt x="204782" y="444500"/>
                  </a:lnTo>
                  <a:lnTo>
                    <a:pt x="174570" y="482600"/>
                  </a:lnTo>
                  <a:lnTo>
                    <a:pt x="147154" y="533400"/>
                  </a:lnTo>
                  <a:lnTo>
                    <a:pt x="121978" y="571500"/>
                  </a:lnTo>
                  <a:lnTo>
                    <a:pt x="98990" y="622300"/>
                  </a:lnTo>
                  <a:lnTo>
                    <a:pt x="78137" y="673100"/>
                  </a:lnTo>
                  <a:lnTo>
                    <a:pt x="59367" y="723900"/>
                  </a:lnTo>
                  <a:lnTo>
                    <a:pt x="42626" y="774700"/>
                  </a:lnTo>
                  <a:lnTo>
                    <a:pt x="29423" y="825500"/>
                  </a:lnTo>
                  <a:lnTo>
                    <a:pt x="18863" y="876300"/>
                  </a:lnTo>
                  <a:lnTo>
                    <a:pt x="10794" y="927100"/>
                  </a:lnTo>
                  <a:lnTo>
                    <a:pt x="5062" y="977900"/>
                  </a:lnTo>
                  <a:lnTo>
                    <a:pt x="1514" y="1028700"/>
                  </a:lnTo>
                  <a:lnTo>
                    <a:pt x="0" y="1079500"/>
                  </a:lnTo>
                  <a:lnTo>
                    <a:pt x="2755" y="1130300"/>
                  </a:lnTo>
                  <a:lnTo>
                    <a:pt x="7530" y="1193800"/>
                  </a:lnTo>
                  <a:lnTo>
                    <a:pt x="14465" y="1244600"/>
                  </a:lnTo>
                  <a:lnTo>
                    <a:pt x="23696" y="1295400"/>
                  </a:lnTo>
                  <a:lnTo>
                    <a:pt x="35362" y="1346200"/>
                  </a:lnTo>
                  <a:lnTo>
                    <a:pt x="49600" y="1397000"/>
                  </a:lnTo>
                  <a:lnTo>
                    <a:pt x="66833" y="1447800"/>
                  </a:lnTo>
                  <a:lnTo>
                    <a:pt x="86053" y="1485900"/>
                  </a:lnTo>
                  <a:lnTo>
                    <a:pt x="107309" y="1536700"/>
                  </a:lnTo>
                  <a:lnTo>
                    <a:pt x="130652" y="1587500"/>
                  </a:lnTo>
                  <a:lnTo>
                    <a:pt x="156130" y="1625600"/>
                  </a:lnTo>
                  <a:lnTo>
                    <a:pt x="183795" y="1676400"/>
                  </a:lnTo>
                  <a:lnTo>
                    <a:pt x="214013" y="1714500"/>
                  </a:lnTo>
                  <a:lnTo>
                    <a:pt x="245669" y="1752600"/>
                  </a:lnTo>
                  <a:lnTo>
                    <a:pt x="278820" y="1803400"/>
                  </a:lnTo>
                  <a:lnTo>
                    <a:pt x="313521" y="1841500"/>
                  </a:lnTo>
                  <a:lnTo>
                    <a:pt x="349829" y="1866900"/>
                  </a:lnTo>
                  <a:lnTo>
                    <a:pt x="387799" y="1905000"/>
                  </a:lnTo>
                  <a:lnTo>
                    <a:pt x="402483" y="1917700"/>
                  </a:lnTo>
                  <a:lnTo>
                    <a:pt x="447944" y="1955800"/>
                  </a:lnTo>
                  <a:lnTo>
                    <a:pt x="478142" y="1968500"/>
                  </a:lnTo>
                  <a:lnTo>
                    <a:pt x="541999" y="2019300"/>
                  </a:lnTo>
                  <a:lnTo>
                    <a:pt x="557995" y="2019300"/>
                  </a:lnTo>
                  <a:lnTo>
                    <a:pt x="574369" y="2032000"/>
                  </a:lnTo>
                  <a:lnTo>
                    <a:pt x="641111" y="2070100"/>
                  </a:lnTo>
                  <a:lnTo>
                    <a:pt x="686675" y="2082800"/>
                  </a:lnTo>
                  <a:lnTo>
                    <a:pt x="732630" y="2108200"/>
                  </a:lnTo>
                  <a:lnTo>
                    <a:pt x="873011" y="2146300"/>
                  </a:lnTo>
                  <a:lnTo>
                    <a:pt x="1307175" y="2146300"/>
                  </a:lnTo>
                  <a:lnTo>
                    <a:pt x="1358922" y="2133600"/>
                  </a:lnTo>
                  <a:lnTo>
                    <a:pt x="958253" y="2133600"/>
                  </a:lnTo>
                  <a:lnTo>
                    <a:pt x="923982" y="2120900"/>
                  </a:lnTo>
                  <a:lnTo>
                    <a:pt x="877918" y="2120900"/>
                  </a:lnTo>
                  <a:lnTo>
                    <a:pt x="694687" y="2070100"/>
                  </a:lnTo>
                  <a:lnTo>
                    <a:pt x="649613" y="2044700"/>
                  </a:lnTo>
                  <a:lnTo>
                    <a:pt x="583249" y="2019300"/>
                  </a:lnTo>
                  <a:lnTo>
                    <a:pt x="566901" y="2006600"/>
                  </a:lnTo>
                  <a:lnTo>
                    <a:pt x="550924" y="1993900"/>
                  </a:lnTo>
                  <a:lnTo>
                    <a:pt x="535062" y="1993900"/>
                  </a:lnTo>
                  <a:lnTo>
                    <a:pt x="487042" y="1955800"/>
                  </a:lnTo>
                  <a:lnTo>
                    <a:pt x="471876" y="1955800"/>
                  </a:lnTo>
                  <a:lnTo>
                    <a:pt x="464385" y="1943100"/>
                  </a:lnTo>
                  <a:lnTo>
                    <a:pt x="441856" y="1930400"/>
                  </a:lnTo>
                  <a:lnTo>
                    <a:pt x="411690" y="1905000"/>
                  </a:lnTo>
                  <a:lnTo>
                    <a:pt x="397076" y="1892300"/>
                  </a:lnTo>
                  <a:lnTo>
                    <a:pt x="340900" y="1841500"/>
                  </a:lnTo>
                  <a:lnTo>
                    <a:pt x="331434" y="1841500"/>
                  </a:lnTo>
                  <a:lnTo>
                    <a:pt x="326921" y="1828800"/>
                  </a:lnTo>
                  <a:lnTo>
                    <a:pt x="262536" y="1765300"/>
                  </a:lnTo>
                  <a:lnTo>
                    <a:pt x="256422" y="1752600"/>
                  </a:lnTo>
                  <a:lnTo>
                    <a:pt x="250611" y="1739900"/>
                  </a:lnTo>
                  <a:lnTo>
                    <a:pt x="244912" y="1739900"/>
                  </a:lnTo>
                  <a:lnTo>
                    <a:pt x="239134" y="1727200"/>
                  </a:lnTo>
                  <a:lnTo>
                    <a:pt x="216027" y="1701800"/>
                  </a:lnTo>
                  <a:lnTo>
                    <a:pt x="204657" y="1689100"/>
                  </a:lnTo>
                  <a:lnTo>
                    <a:pt x="193784" y="1663700"/>
                  </a:lnTo>
                  <a:lnTo>
                    <a:pt x="166786" y="1625600"/>
                  </a:lnTo>
                  <a:lnTo>
                    <a:pt x="141966" y="1574800"/>
                  </a:lnTo>
                  <a:lnTo>
                    <a:pt x="119275" y="1536700"/>
                  </a:lnTo>
                  <a:lnTo>
                    <a:pt x="98660" y="1485900"/>
                  </a:lnTo>
                  <a:lnTo>
                    <a:pt x="80074" y="1435100"/>
                  </a:lnTo>
                  <a:lnTo>
                    <a:pt x="63464" y="1384300"/>
                  </a:lnTo>
                  <a:lnTo>
                    <a:pt x="50464" y="1333500"/>
                  </a:lnTo>
                  <a:lnTo>
                    <a:pt x="40061" y="1282700"/>
                  </a:lnTo>
                  <a:lnTo>
                    <a:pt x="32094" y="1231900"/>
                  </a:lnTo>
                  <a:lnTo>
                    <a:pt x="26404" y="1181100"/>
                  </a:lnTo>
                  <a:lnTo>
                    <a:pt x="22830" y="1130300"/>
                  </a:lnTo>
                  <a:lnTo>
                    <a:pt x="21214" y="1079500"/>
                  </a:lnTo>
                  <a:lnTo>
                    <a:pt x="24071" y="1028700"/>
                  </a:lnTo>
                  <a:lnTo>
                    <a:pt x="28867" y="977900"/>
                  </a:lnTo>
                  <a:lnTo>
                    <a:pt x="35750" y="927100"/>
                  </a:lnTo>
                  <a:lnTo>
                    <a:pt x="44868" y="876300"/>
                  </a:lnTo>
                  <a:lnTo>
                    <a:pt x="56371" y="825500"/>
                  </a:lnTo>
                  <a:lnTo>
                    <a:pt x="70406" y="774700"/>
                  </a:lnTo>
                  <a:lnTo>
                    <a:pt x="87514" y="723900"/>
                  </a:lnTo>
                  <a:lnTo>
                    <a:pt x="106556" y="685800"/>
                  </a:lnTo>
                  <a:lnTo>
                    <a:pt x="127581" y="635000"/>
                  </a:lnTo>
                  <a:lnTo>
                    <a:pt x="150636" y="584200"/>
                  </a:lnTo>
                  <a:lnTo>
                    <a:pt x="175770" y="546100"/>
                  </a:lnTo>
                  <a:lnTo>
                    <a:pt x="203030" y="508000"/>
                  </a:lnTo>
                  <a:lnTo>
                    <a:pt x="232869" y="457200"/>
                  </a:lnTo>
                  <a:lnTo>
                    <a:pt x="264166" y="419100"/>
                  </a:lnTo>
                  <a:lnTo>
                    <a:pt x="296945" y="381000"/>
                  </a:lnTo>
                  <a:lnTo>
                    <a:pt x="331232" y="342900"/>
                  </a:lnTo>
                  <a:lnTo>
                    <a:pt x="367055" y="317500"/>
                  </a:lnTo>
                  <a:lnTo>
                    <a:pt x="404437" y="279400"/>
                  </a:lnTo>
                  <a:lnTo>
                    <a:pt x="418911" y="266700"/>
                  </a:lnTo>
                  <a:lnTo>
                    <a:pt x="463567" y="228600"/>
                  </a:lnTo>
                  <a:lnTo>
                    <a:pt x="478418" y="228600"/>
                  </a:lnTo>
                  <a:lnTo>
                    <a:pt x="485841" y="215900"/>
                  </a:lnTo>
                  <a:lnTo>
                    <a:pt x="493325" y="215900"/>
                  </a:lnTo>
                  <a:lnTo>
                    <a:pt x="524874" y="190500"/>
                  </a:lnTo>
                  <a:close/>
                </a:path>
                <a:path w="2146934" h="2159000">
                  <a:moveTo>
                    <a:pt x="2140133" y="1193800"/>
                  </a:moveTo>
                  <a:lnTo>
                    <a:pt x="2135641" y="1193800"/>
                  </a:lnTo>
                  <a:lnTo>
                    <a:pt x="2133853" y="1206500"/>
                  </a:lnTo>
                  <a:lnTo>
                    <a:pt x="2128071" y="1244600"/>
                  </a:lnTo>
                  <a:lnTo>
                    <a:pt x="2123841" y="1270000"/>
                  </a:lnTo>
                  <a:lnTo>
                    <a:pt x="2121424" y="1282700"/>
                  </a:lnTo>
                  <a:lnTo>
                    <a:pt x="2118385" y="1308100"/>
                  </a:lnTo>
                  <a:lnTo>
                    <a:pt x="2101674" y="1371600"/>
                  </a:lnTo>
                  <a:lnTo>
                    <a:pt x="2089794" y="1409700"/>
                  </a:lnTo>
                  <a:lnTo>
                    <a:pt x="2075704" y="1447800"/>
                  </a:lnTo>
                  <a:lnTo>
                    <a:pt x="2059133" y="1485900"/>
                  </a:lnTo>
                  <a:lnTo>
                    <a:pt x="2039813" y="1524000"/>
                  </a:lnTo>
                  <a:lnTo>
                    <a:pt x="2017474" y="1574800"/>
                  </a:lnTo>
                  <a:lnTo>
                    <a:pt x="1991847" y="1612900"/>
                  </a:lnTo>
                  <a:lnTo>
                    <a:pt x="1962662" y="1663700"/>
                  </a:lnTo>
                  <a:lnTo>
                    <a:pt x="1934586" y="1701800"/>
                  </a:lnTo>
                  <a:lnTo>
                    <a:pt x="1903812" y="1739900"/>
                  </a:lnTo>
                  <a:lnTo>
                    <a:pt x="1870325" y="1778000"/>
                  </a:lnTo>
                  <a:lnTo>
                    <a:pt x="1834109" y="1816100"/>
                  </a:lnTo>
                  <a:lnTo>
                    <a:pt x="1795149" y="1854200"/>
                  </a:lnTo>
                  <a:lnTo>
                    <a:pt x="1753430" y="1892300"/>
                  </a:lnTo>
                  <a:lnTo>
                    <a:pt x="1708938" y="1917700"/>
                  </a:lnTo>
                  <a:lnTo>
                    <a:pt x="1661656" y="1955800"/>
                  </a:lnTo>
                  <a:lnTo>
                    <a:pt x="1621772" y="1981200"/>
                  </a:lnTo>
                  <a:lnTo>
                    <a:pt x="1580222" y="2006600"/>
                  </a:lnTo>
                  <a:lnTo>
                    <a:pt x="1537078" y="2032000"/>
                  </a:lnTo>
                  <a:lnTo>
                    <a:pt x="1492413" y="2044700"/>
                  </a:lnTo>
                  <a:lnTo>
                    <a:pt x="1446297" y="2070100"/>
                  </a:lnTo>
                  <a:lnTo>
                    <a:pt x="1398803" y="2082800"/>
                  </a:lnTo>
                  <a:lnTo>
                    <a:pt x="1248773" y="2120900"/>
                  </a:lnTo>
                  <a:lnTo>
                    <a:pt x="1188268" y="2120900"/>
                  </a:lnTo>
                  <a:lnTo>
                    <a:pt x="1179982" y="2133600"/>
                  </a:lnTo>
                  <a:lnTo>
                    <a:pt x="1358922" y="2133600"/>
                  </a:lnTo>
                  <a:lnTo>
                    <a:pt x="1409364" y="2108200"/>
                  </a:lnTo>
                  <a:lnTo>
                    <a:pt x="1505917" y="2082800"/>
                  </a:lnTo>
                  <a:lnTo>
                    <a:pt x="1551819" y="2057400"/>
                  </a:lnTo>
                  <a:lnTo>
                    <a:pt x="1595999" y="2032000"/>
                  </a:lnTo>
                  <a:lnTo>
                    <a:pt x="1638353" y="2006600"/>
                  </a:lnTo>
                  <a:lnTo>
                    <a:pt x="1678776" y="1981200"/>
                  </a:lnTo>
                  <a:lnTo>
                    <a:pt x="1721389" y="1955800"/>
                  </a:lnTo>
                  <a:lnTo>
                    <a:pt x="1761509" y="1917700"/>
                  </a:lnTo>
                  <a:lnTo>
                    <a:pt x="1799186" y="1879600"/>
                  </a:lnTo>
                  <a:lnTo>
                    <a:pt x="1834468" y="1854200"/>
                  </a:lnTo>
                  <a:lnTo>
                    <a:pt x="1867406" y="1816100"/>
                  </a:lnTo>
                  <a:lnTo>
                    <a:pt x="1898048" y="1778000"/>
                  </a:lnTo>
                  <a:lnTo>
                    <a:pt x="1926443" y="1739900"/>
                  </a:lnTo>
                  <a:lnTo>
                    <a:pt x="1952642" y="1701800"/>
                  </a:lnTo>
                  <a:lnTo>
                    <a:pt x="1976693" y="1676400"/>
                  </a:lnTo>
                  <a:lnTo>
                    <a:pt x="2004868" y="1625600"/>
                  </a:lnTo>
                  <a:lnTo>
                    <a:pt x="2029275" y="1574800"/>
                  </a:lnTo>
                  <a:lnTo>
                    <a:pt x="2050298" y="1536700"/>
                  </a:lnTo>
                  <a:lnTo>
                    <a:pt x="2068321" y="1485900"/>
                  </a:lnTo>
                  <a:lnTo>
                    <a:pt x="2083730" y="1447800"/>
                  </a:lnTo>
                  <a:lnTo>
                    <a:pt x="2096907" y="1409700"/>
                  </a:lnTo>
                  <a:lnTo>
                    <a:pt x="2108239" y="1371600"/>
                  </a:lnTo>
                  <a:lnTo>
                    <a:pt x="2123872" y="1308100"/>
                  </a:lnTo>
                  <a:lnTo>
                    <a:pt x="2126596" y="1295400"/>
                  </a:lnTo>
                  <a:lnTo>
                    <a:pt x="2128778" y="1270000"/>
                  </a:lnTo>
                  <a:lnTo>
                    <a:pt x="2130740" y="1257300"/>
                  </a:lnTo>
                  <a:lnTo>
                    <a:pt x="2132804" y="1244600"/>
                  </a:lnTo>
                  <a:lnTo>
                    <a:pt x="2140133" y="1193800"/>
                  </a:lnTo>
                  <a:close/>
                </a:path>
                <a:path w="2146934" h="2159000">
                  <a:moveTo>
                    <a:pt x="2142887" y="1003300"/>
                  </a:moveTo>
                  <a:lnTo>
                    <a:pt x="2138458" y="1003300"/>
                  </a:lnTo>
                  <a:lnTo>
                    <a:pt x="2140006" y="1041400"/>
                  </a:lnTo>
                  <a:lnTo>
                    <a:pt x="2142542" y="1079500"/>
                  </a:lnTo>
                  <a:lnTo>
                    <a:pt x="2138510" y="1155700"/>
                  </a:lnTo>
                  <a:lnTo>
                    <a:pt x="2137974" y="1168400"/>
                  </a:lnTo>
                  <a:lnTo>
                    <a:pt x="2137547" y="1181100"/>
                  </a:lnTo>
                  <a:lnTo>
                    <a:pt x="2136885" y="1193800"/>
                  </a:lnTo>
                  <a:lnTo>
                    <a:pt x="2141319" y="1193800"/>
                  </a:lnTo>
                  <a:lnTo>
                    <a:pt x="2141925" y="1181100"/>
                  </a:lnTo>
                  <a:lnTo>
                    <a:pt x="2142305" y="1168400"/>
                  </a:lnTo>
                  <a:lnTo>
                    <a:pt x="2142814" y="1155700"/>
                  </a:lnTo>
                  <a:lnTo>
                    <a:pt x="2146363" y="1079500"/>
                  </a:lnTo>
                  <a:lnTo>
                    <a:pt x="2142887" y="1003300"/>
                  </a:lnTo>
                  <a:close/>
                </a:path>
                <a:path w="2146934" h="2159000">
                  <a:moveTo>
                    <a:pt x="1397894" y="38100"/>
                  </a:moveTo>
                  <a:lnTo>
                    <a:pt x="1196989" y="38100"/>
                  </a:lnTo>
                  <a:lnTo>
                    <a:pt x="1398152" y="88900"/>
                  </a:lnTo>
                  <a:lnTo>
                    <a:pt x="1491907" y="114300"/>
                  </a:lnTo>
                  <a:lnTo>
                    <a:pt x="1536683" y="139700"/>
                  </a:lnTo>
                  <a:lnTo>
                    <a:pt x="1579907" y="165100"/>
                  </a:lnTo>
                  <a:lnTo>
                    <a:pt x="1621466" y="190500"/>
                  </a:lnTo>
                  <a:lnTo>
                    <a:pt x="1661247" y="203200"/>
                  </a:lnTo>
                  <a:lnTo>
                    <a:pt x="1708508" y="241300"/>
                  </a:lnTo>
                  <a:lnTo>
                    <a:pt x="1753001" y="279400"/>
                  </a:lnTo>
                  <a:lnTo>
                    <a:pt x="1794737" y="317500"/>
                  </a:lnTo>
                  <a:lnTo>
                    <a:pt x="1833722" y="342900"/>
                  </a:lnTo>
                  <a:lnTo>
                    <a:pt x="1869967" y="381000"/>
                  </a:lnTo>
                  <a:lnTo>
                    <a:pt x="1903479" y="419100"/>
                  </a:lnTo>
                  <a:lnTo>
                    <a:pt x="1934266" y="469900"/>
                  </a:lnTo>
                  <a:lnTo>
                    <a:pt x="1962338" y="508000"/>
                  </a:lnTo>
                  <a:lnTo>
                    <a:pt x="1991519" y="546100"/>
                  </a:lnTo>
                  <a:lnTo>
                    <a:pt x="2017145" y="596900"/>
                  </a:lnTo>
                  <a:lnTo>
                    <a:pt x="2039487" y="635000"/>
                  </a:lnTo>
                  <a:lnTo>
                    <a:pt x="2058815" y="673100"/>
                  </a:lnTo>
                  <a:lnTo>
                    <a:pt x="2075399" y="723900"/>
                  </a:lnTo>
                  <a:lnTo>
                    <a:pt x="2089512" y="762000"/>
                  </a:lnTo>
                  <a:lnTo>
                    <a:pt x="2101422" y="800100"/>
                  </a:lnTo>
                  <a:lnTo>
                    <a:pt x="2118176" y="863600"/>
                  </a:lnTo>
                  <a:lnTo>
                    <a:pt x="2127872" y="914400"/>
                  </a:lnTo>
                  <a:lnTo>
                    <a:pt x="2135516" y="965200"/>
                  </a:lnTo>
                  <a:lnTo>
                    <a:pt x="2137891" y="1003300"/>
                  </a:lnTo>
                  <a:lnTo>
                    <a:pt x="2142392" y="1003300"/>
                  </a:lnTo>
                  <a:lnTo>
                    <a:pt x="2140238" y="965200"/>
                  </a:lnTo>
                  <a:lnTo>
                    <a:pt x="2132982" y="914400"/>
                  </a:lnTo>
                  <a:lnTo>
                    <a:pt x="2130915" y="901700"/>
                  </a:lnTo>
                  <a:lnTo>
                    <a:pt x="2128967" y="889000"/>
                  </a:lnTo>
                  <a:lnTo>
                    <a:pt x="2126802" y="876300"/>
                  </a:lnTo>
                  <a:lnTo>
                    <a:pt x="2124081" y="863600"/>
                  </a:lnTo>
                  <a:lnTo>
                    <a:pt x="2108490" y="800100"/>
                  </a:lnTo>
                  <a:lnTo>
                    <a:pt x="2097191" y="762000"/>
                  </a:lnTo>
                  <a:lnTo>
                    <a:pt x="2084033" y="711200"/>
                  </a:lnTo>
                  <a:lnTo>
                    <a:pt x="2068634" y="673100"/>
                  </a:lnTo>
                  <a:lnTo>
                    <a:pt x="2050615" y="635000"/>
                  </a:lnTo>
                  <a:lnTo>
                    <a:pt x="2029593" y="584200"/>
                  </a:lnTo>
                  <a:lnTo>
                    <a:pt x="2005187" y="533400"/>
                  </a:lnTo>
                  <a:lnTo>
                    <a:pt x="1977018" y="495300"/>
                  </a:lnTo>
                  <a:lnTo>
                    <a:pt x="1952971" y="457200"/>
                  </a:lnTo>
                  <a:lnTo>
                    <a:pt x="1926791" y="419100"/>
                  </a:lnTo>
                  <a:lnTo>
                    <a:pt x="1898423" y="381000"/>
                  </a:lnTo>
                  <a:lnTo>
                    <a:pt x="1867812" y="342900"/>
                  </a:lnTo>
                  <a:lnTo>
                    <a:pt x="1834904" y="317500"/>
                  </a:lnTo>
                  <a:lnTo>
                    <a:pt x="1799645" y="279400"/>
                  </a:lnTo>
                  <a:lnTo>
                    <a:pt x="1761980" y="241300"/>
                  </a:lnTo>
                  <a:lnTo>
                    <a:pt x="1721855" y="215900"/>
                  </a:lnTo>
                  <a:lnTo>
                    <a:pt x="1679215" y="177800"/>
                  </a:lnTo>
                  <a:lnTo>
                    <a:pt x="1627877" y="152400"/>
                  </a:lnTo>
                  <a:lnTo>
                    <a:pt x="1614913" y="139700"/>
                  </a:lnTo>
                  <a:lnTo>
                    <a:pt x="1601833" y="139700"/>
                  </a:lnTo>
                  <a:lnTo>
                    <a:pt x="1518138" y="88900"/>
                  </a:lnTo>
                  <a:lnTo>
                    <a:pt x="1459034" y="63500"/>
                  </a:lnTo>
                  <a:lnTo>
                    <a:pt x="1443876" y="63500"/>
                  </a:lnTo>
                  <a:lnTo>
                    <a:pt x="1428676" y="50800"/>
                  </a:lnTo>
                  <a:lnTo>
                    <a:pt x="1413369" y="50800"/>
                  </a:lnTo>
                  <a:lnTo>
                    <a:pt x="1397894" y="38100"/>
                  </a:lnTo>
                  <a:close/>
                </a:path>
                <a:path w="2146934" h="2159000">
                  <a:moveTo>
                    <a:pt x="1293032" y="12700"/>
                  </a:moveTo>
                  <a:lnTo>
                    <a:pt x="871639" y="12700"/>
                  </a:lnTo>
                  <a:lnTo>
                    <a:pt x="729850" y="50800"/>
                  </a:lnTo>
                  <a:lnTo>
                    <a:pt x="683316" y="76200"/>
                  </a:lnTo>
                  <a:lnTo>
                    <a:pt x="637247" y="88900"/>
                  </a:lnTo>
                  <a:lnTo>
                    <a:pt x="620359" y="101600"/>
                  </a:lnTo>
                  <a:lnTo>
                    <a:pt x="569553" y="127000"/>
                  </a:lnTo>
                  <a:lnTo>
                    <a:pt x="552925" y="127000"/>
                  </a:lnTo>
                  <a:lnTo>
                    <a:pt x="504372" y="165100"/>
                  </a:lnTo>
                  <a:lnTo>
                    <a:pt x="471859" y="177800"/>
                  </a:lnTo>
                  <a:lnTo>
                    <a:pt x="464139" y="190500"/>
                  </a:lnTo>
                  <a:lnTo>
                    <a:pt x="540622" y="190500"/>
                  </a:lnTo>
                  <a:lnTo>
                    <a:pt x="571941" y="165100"/>
                  </a:lnTo>
                  <a:lnTo>
                    <a:pt x="588013" y="152400"/>
                  </a:lnTo>
                  <a:lnTo>
                    <a:pt x="653540" y="127000"/>
                  </a:lnTo>
                  <a:lnTo>
                    <a:pt x="698091" y="114300"/>
                  </a:lnTo>
                  <a:lnTo>
                    <a:pt x="742960" y="88900"/>
                  </a:lnTo>
                  <a:lnTo>
                    <a:pt x="879319" y="50800"/>
                  </a:lnTo>
                  <a:lnTo>
                    <a:pt x="959549" y="38100"/>
                  </a:lnTo>
                  <a:lnTo>
                    <a:pt x="1397894" y="38100"/>
                  </a:lnTo>
                  <a:lnTo>
                    <a:pt x="1333749" y="25400"/>
                  </a:lnTo>
                  <a:lnTo>
                    <a:pt x="1301290" y="25400"/>
                  </a:lnTo>
                  <a:lnTo>
                    <a:pt x="1293032" y="12700"/>
                  </a:lnTo>
                  <a:close/>
                </a:path>
                <a:path w="2146934" h="2159000">
                  <a:moveTo>
                    <a:pt x="1199670" y="0"/>
                  </a:moveTo>
                  <a:lnTo>
                    <a:pt x="955038" y="0"/>
                  </a:lnTo>
                  <a:lnTo>
                    <a:pt x="919427" y="12700"/>
                  </a:lnTo>
                  <a:lnTo>
                    <a:pt x="1267751" y="12700"/>
                  </a:lnTo>
                  <a:lnTo>
                    <a:pt x="1199670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9" name="object 969"/>
            <p:cNvPicPr/>
            <p:nvPr/>
          </p:nvPicPr>
          <p:blipFill>
            <a:blip r:embed="rId806" cstate="print"/>
            <a:stretch>
              <a:fillRect/>
            </a:stretch>
          </p:blipFill>
          <p:spPr>
            <a:xfrm>
              <a:off x="8743995" y="6612876"/>
              <a:ext cx="313791" cy="353706"/>
            </a:xfrm>
            <a:prstGeom prst="rect">
              <a:avLst/>
            </a:prstGeom>
          </p:spPr>
        </p:pic>
        <p:pic>
          <p:nvPicPr>
            <p:cNvPr id="970" name="object 970"/>
            <p:cNvPicPr/>
            <p:nvPr/>
          </p:nvPicPr>
          <p:blipFill>
            <a:blip r:embed="rId807" cstate="print"/>
            <a:stretch>
              <a:fillRect/>
            </a:stretch>
          </p:blipFill>
          <p:spPr>
            <a:xfrm>
              <a:off x="9182065" y="6581631"/>
              <a:ext cx="331277" cy="427327"/>
            </a:xfrm>
            <a:prstGeom prst="rect">
              <a:avLst/>
            </a:prstGeom>
          </p:spPr>
        </p:pic>
        <p:pic>
          <p:nvPicPr>
            <p:cNvPr id="971" name="object 971"/>
            <p:cNvPicPr/>
            <p:nvPr/>
          </p:nvPicPr>
          <p:blipFill>
            <a:blip r:embed="rId808" cstate="print"/>
            <a:stretch>
              <a:fillRect/>
            </a:stretch>
          </p:blipFill>
          <p:spPr>
            <a:xfrm>
              <a:off x="9567907" y="6683147"/>
              <a:ext cx="401275" cy="315843"/>
            </a:xfrm>
            <a:prstGeom prst="rect">
              <a:avLst/>
            </a:prstGeom>
          </p:spPr>
        </p:pic>
        <p:pic>
          <p:nvPicPr>
            <p:cNvPr id="972" name="object 972"/>
            <p:cNvPicPr/>
            <p:nvPr/>
          </p:nvPicPr>
          <p:blipFill>
            <a:blip r:embed="rId809" cstate="print"/>
            <a:stretch>
              <a:fillRect/>
            </a:stretch>
          </p:blipFill>
          <p:spPr>
            <a:xfrm>
              <a:off x="9766571" y="7578407"/>
              <a:ext cx="428730" cy="301352"/>
            </a:xfrm>
            <a:prstGeom prst="rect">
              <a:avLst/>
            </a:prstGeom>
          </p:spPr>
        </p:pic>
        <p:pic>
          <p:nvPicPr>
            <p:cNvPr id="973" name="object 973"/>
            <p:cNvPicPr/>
            <p:nvPr/>
          </p:nvPicPr>
          <p:blipFill>
            <a:blip r:embed="rId810" cstate="print"/>
            <a:stretch>
              <a:fillRect/>
            </a:stretch>
          </p:blipFill>
          <p:spPr>
            <a:xfrm>
              <a:off x="9392080" y="6117436"/>
              <a:ext cx="393035" cy="470613"/>
            </a:xfrm>
            <a:prstGeom prst="rect">
              <a:avLst/>
            </a:prstGeom>
          </p:spPr>
        </p:pic>
        <p:pic>
          <p:nvPicPr>
            <p:cNvPr id="974" name="object 974"/>
            <p:cNvPicPr/>
            <p:nvPr/>
          </p:nvPicPr>
          <p:blipFill>
            <a:blip r:embed="rId811" cstate="print"/>
            <a:stretch>
              <a:fillRect/>
            </a:stretch>
          </p:blipFill>
          <p:spPr>
            <a:xfrm>
              <a:off x="10008459" y="6250605"/>
              <a:ext cx="668848" cy="729621"/>
            </a:xfrm>
            <a:prstGeom prst="rect">
              <a:avLst/>
            </a:prstGeom>
          </p:spPr>
        </p:pic>
        <p:pic>
          <p:nvPicPr>
            <p:cNvPr id="975" name="object 975"/>
            <p:cNvPicPr/>
            <p:nvPr/>
          </p:nvPicPr>
          <p:blipFill>
            <a:blip r:embed="rId812" cstate="print"/>
            <a:stretch>
              <a:fillRect/>
            </a:stretch>
          </p:blipFill>
          <p:spPr>
            <a:xfrm>
              <a:off x="9336009" y="7578418"/>
              <a:ext cx="458119" cy="355884"/>
            </a:xfrm>
            <a:prstGeom prst="rect">
              <a:avLst/>
            </a:prstGeom>
          </p:spPr>
        </p:pic>
        <p:pic>
          <p:nvPicPr>
            <p:cNvPr id="976" name="object 976"/>
            <p:cNvPicPr/>
            <p:nvPr/>
          </p:nvPicPr>
          <p:blipFill>
            <a:blip r:embed="rId813" cstate="print"/>
            <a:stretch>
              <a:fillRect/>
            </a:stretch>
          </p:blipFill>
          <p:spPr>
            <a:xfrm>
              <a:off x="8854246" y="6150964"/>
              <a:ext cx="480725" cy="500152"/>
            </a:xfrm>
            <a:prstGeom prst="rect">
              <a:avLst/>
            </a:prstGeom>
          </p:spPr>
        </p:pic>
        <p:pic>
          <p:nvPicPr>
            <p:cNvPr id="977" name="object 977"/>
            <p:cNvPicPr/>
            <p:nvPr/>
          </p:nvPicPr>
          <p:blipFill>
            <a:blip r:embed="rId814" cstate="print"/>
            <a:stretch>
              <a:fillRect/>
            </a:stretch>
          </p:blipFill>
          <p:spPr>
            <a:xfrm>
              <a:off x="9828896" y="6112169"/>
              <a:ext cx="434465" cy="495765"/>
            </a:xfrm>
            <a:prstGeom prst="rect">
              <a:avLst/>
            </a:prstGeom>
          </p:spPr>
        </p:pic>
        <p:pic>
          <p:nvPicPr>
            <p:cNvPr id="978" name="object 978"/>
            <p:cNvPicPr/>
            <p:nvPr/>
          </p:nvPicPr>
          <p:blipFill>
            <a:blip r:embed="rId815" cstate="print"/>
            <a:stretch>
              <a:fillRect/>
            </a:stretch>
          </p:blipFill>
          <p:spPr>
            <a:xfrm>
              <a:off x="10502654" y="6680330"/>
              <a:ext cx="290870" cy="338241"/>
            </a:xfrm>
            <a:prstGeom prst="rect">
              <a:avLst/>
            </a:prstGeom>
          </p:spPr>
        </p:pic>
        <p:pic>
          <p:nvPicPr>
            <p:cNvPr id="979" name="object 979"/>
            <p:cNvPicPr/>
            <p:nvPr/>
          </p:nvPicPr>
          <p:blipFill>
            <a:blip r:embed="rId816" cstate="print"/>
            <a:stretch>
              <a:fillRect/>
            </a:stretch>
          </p:blipFill>
          <p:spPr>
            <a:xfrm>
              <a:off x="10231981" y="7488578"/>
              <a:ext cx="359831" cy="401642"/>
            </a:xfrm>
            <a:prstGeom prst="rect">
              <a:avLst/>
            </a:prstGeom>
          </p:spPr>
        </p:pic>
        <p:pic>
          <p:nvPicPr>
            <p:cNvPr id="980" name="object 980"/>
            <p:cNvPicPr/>
            <p:nvPr/>
          </p:nvPicPr>
          <p:blipFill>
            <a:blip r:embed="rId817" cstate="print"/>
            <a:stretch>
              <a:fillRect/>
            </a:stretch>
          </p:blipFill>
          <p:spPr>
            <a:xfrm>
              <a:off x="9576461" y="6951170"/>
              <a:ext cx="640290" cy="414992"/>
            </a:xfrm>
            <a:prstGeom prst="rect">
              <a:avLst/>
            </a:prstGeom>
          </p:spPr>
        </p:pic>
        <p:pic>
          <p:nvPicPr>
            <p:cNvPr id="981" name="object 981"/>
            <p:cNvPicPr/>
            <p:nvPr/>
          </p:nvPicPr>
          <p:blipFill>
            <a:blip r:embed="rId818" cstate="print"/>
            <a:stretch>
              <a:fillRect/>
            </a:stretch>
          </p:blipFill>
          <p:spPr>
            <a:xfrm>
              <a:off x="9783996" y="7054392"/>
              <a:ext cx="484518" cy="532706"/>
            </a:xfrm>
            <a:prstGeom prst="rect">
              <a:avLst/>
            </a:prstGeom>
          </p:spPr>
        </p:pic>
        <p:pic>
          <p:nvPicPr>
            <p:cNvPr id="982" name="object 982"/>
            <p:cNvPicPr/>
            <p:nvPr/>
          </p:nvPicPr>
          <p:blipFill>
            <a:blip r:embed="rId819" cstate="print"/>
            <a:stretch>
              <a:fillRect/>
            </a:stretch>
          </p:blipFill>
          <p:spPr>
            <a:xfrm>
              <a:off x="8768172" y="6860492"/>
              <a:ext cx="863638" cy="1006042"/>
            </a:xfrm>
            <a:prstGeom prst="rect">
              <a:avLst/>
            </a:prstGeom>
          </p:spPr>
        </p:pic>
        <p:pic>
          <p:nvPicPr>
            <p:cNvPr id="983" name="object 983"/>
            <p:cNvPicPr/>
            <p:nvPr/>
          </p:nvPicPr>
          <p:blipFill>
            <a:blip r:embed="rId820" cstate="print"/>
            <a:stretch>
              <a:fillRect/>
            </a:stretch>
          </p:blipFill>
          <p:spPr>
            <a:xfrm>
              <a:off x="10316997" y="7003169"/>
              <a:ext cx="455134" cy="562035"/>
            </a:xfrm>
            <a:prstGeom prst="rect">
              <a:avLst/>
            </a:prstGeom>
          </p:spPr>
        </p:pic>
        <p:pic>
          <p:nvPicPr>
            <p:cNvPr id="984" name="object 984"/>
            <p:cNvPicPr/>
            <p:nvPr/>
          </p:nvPicPr>
          <p:blipFill>
            <a:blip r:embed="rId821" cstate="print"/>
            <a:stretch>
              <a:fillRect/>
            </a:stretch>
          </p:blipFill>
          <p:spPr>
            <a:xfrm>
              <a:off x="10277454" y="6132295"/>
              <a:ext cx="85217" cy="75118"/>
            </a:xfrm>
            <a:prstGeom prst="rect">
              <a:avLst/>
            </a:prstGeom>
          </p:spPr>
        </p:pic>
        <p:pic>
          <p:nvPicPr>
            <p:cNvPr id="985" name="object 985"/>
            <p:cNvPicPr/>
            <p:nvPr/>
          </p:nvPicPr>
          <p:blipFill>
            <a:blip r:embed="rId822" cstate="print"/>
            <a:stretch>
              <a:fillRect/>
            </a:stretch>
          </p:blipFill>
          <p:spPr>
            <a:xfrm>
              <a:off x="10464120" y="6589118"/>
              <a:ext cx="137137" cy="99054"/>
            </a:xfrm>
            <a:prstGeom prst="rect">
              <a:avLst/>
            </a:prstGeom>
          </p:spPr>
        </p:pic>
        <p:pic>
          <p:nvPicPr>
            <p:cNvPr id="986" name="object 986"/>
            <p:cNvPicPr/>
            <p:nvPr/>
          </p:nvPicPr>
          <p:blipFill>
            <a:blip r:embed="rId823" cstate="print"/>
            <a:stretch>
              <a:fillRect/>
            </a:stretch>
          </p:blipFill>
          <p:spPr>
            <a:xfrm>
              <a:off x="9253469" y="7648824"/>
              <a:ext cx="65043" cy="117158"/>
            </a:xfrm>
            <a:prstGeom prst="rect">
              <a:avLst/>
            </a:prstGeom>
          </p:spPr>
        </p:pic>
        <p:pic>
          <p:nvPicPr>
            <p:cNvPr id="987" name="object 987"/>
            <p:cNvPicPr/>
            <p:nvPr/>
          </p:nvPicPr>
          <p:blipFill>
            <a:blip r:embed="rId824" cstate="print"/>
            <a:stretch>
              <a:fillRect/>
            </a:stretch>
          </p:blipFill>
          <p:spPr>
            <a:xfrm>
              <a:off x="8987265" y="7415826"/>
              <a:ext cx="174579" cy="106384"/>
            </a:xfrm>
            <a:prstGeom prst="rect">
              <a:avLst/>
            </a:prstGeom>
          </p:spPr>
        </p:pic>
        <p:pic>
          <p:nvPicPr>
            <p:cNvPr id="988" name="object 988"/>
            <p:cNvPicPr/>
            <p:nvPr/>
          </p:nvPicPr>
          <p:blipFill>
            <a:blip r:embed="rId825" cstate="print"/>
            <a:stretch>
              <a:fillRect/>
            </a:stretch>
          </p:blipFill>
          <p:spPr>
            <a:xfrm>
              <a:off x="10197464" y="7727701"/>
              <a:ext cx="67186" cy="87128"/>
            </a:xfrm>
            <a:prstGeom prst="rect">
              <a:avLst/>
            </a:prstGeom>
          </p:spPr>
        </p:pic>
        <p:pic>
          <p:nvPicPr>
            <p:cNvPr id="989" name="object 989"/>
            <p:cNvPicPr/>
            <p:nvPr/>
          </p:nvPicPr>
          <p:blipFill>
            <a:blip r:embed="rId826" cstate="print"/>
            <a:stretch>
              <a:fillRect/>
            </a:stretch>
          </p:blipFill>
          <p:spPr>
            <a:xfrm>
              <a:off x="8683023" y="6599390"/>
              <a:ext cx="317288" cy="464132"/>
            </a:xfrm>
            <a:prstGeom prst="rect">
              <a:avLst/>
            </a:prstGeom>
          </p:spPr>
        </p:pic>
        <p:pic>
          <p:nvPicPr>
            <p:cNvPr id="990" name="object 990"/>
            <p:cNvPicPr/>
            <p:nvPr/>
          </p:nvPicPr>
          <p:blipFill>
            <a:blip r:embed="rId827" cstate="print"/>
            <a:stretch>
              <a:fillRect/>
            </a:stretch>
          </p:blipFill>
          <p:spPr>
            <a:xfrm>
              <a:off x="8902577" y="6620730"/>
              <a:ext cx="13235" cy="12491"/>
            </a:xfrm>
            <a:prstGeom prst="rect">
              <a:avLst/>
            </a:prstGeom>
          </p:spPr>
        </p:pic>
        <p:pic>
          <p:nvPicPr>
            <p:cNvPr id="991" name="object 991"/>
            <p:cNvPicPr/>
            <p:nvPr/>
          </p:nvPicPr>
          <p:blipFill>
            <a:blip r:embed="rId828" cstate="print"/>
            <a:stretch>
              <a:fillRect/>
            </a:stretch>
          </p:blipFill>
          <p:spPr>
            <a:xfrm>
              <a:off x="8696669" y="6621023"/>
              <a:ext cx="324832" cy="340240"/>
            </a:xfrm>
            <a:prstGeom prst="rect">
              <a:avLst/>
            </a:prstGeom>
          </p:spPr>
        </p:pic>
        <p:sp>
          <p:nvSpPr>
            <p:cNvPr id="992" name="object 992"/>
            <p:cNvSpPr/>
            <p:nvPr/>
          </p:nvSpPr>
          <p:spPr>
            <a:xfrm>
              <a:off x="8678286" y="6595705"/>
              <a:ext cx="348615" cy="368300"/>
            </a:xfrm>
            <a:custGeom>
              <a:avLst/>
              <a:gdLst/>
              <a:ahLst/>
              <a:cxnLst/>
              <a:rect l="l" t="t" r="r" b="b"/>
              <a:pathLst>
                <a:path w="348615" h="368300">
                  <a:moveTo>
                    <a:pt x="32972" y="237490"/>
                  </a:moveTo>
                  <a:lnTo>
                    <a:pt x="28166" y="237490"/>
                  </a:lnTo>
                  <a:lnTo>
                    <a:pt x="28313" y="238760"/>
                  </a:lnTo>
                  <a:lnTo>
                    <a:pt x="27927" y="238760"/>
                  </a:lnTo>
                  <a:lnTo>
                    <a:pt x="19940" y="287020"/>
                  </a:lnTo>
                  <a:lnTo>
                    <a:pt x="16644" y="337820"/>
                  </a:lnTo>
                  <a:lnTo>
                    <a:pt x="16879" y="342900"/>
                  </a:lnTo>
                  <a:lnTo>
                    <a:pt x="28459" y="367030"/>
                  </a:lnTo>
                  <a:lnTo>
                    <a:pt x="31234" y="368300"/>
                  </a:lnTo>
                  <a:lnTo>
                    <a:pt x="49401" y="368300"/>
                  </a:lnTo>
                  <a:lnTo>
                    <a:pt x="59684" y="365760"/>
                  </a:lnTo>
                  <a:lnTo>
                    <a:pt x="67374" y="364490"/>
                  </a:lnTo>
                  <a:lnTo>
                    <a:pt x="31883" y="364490"/>
                  </a:lnTo>
                  <a:lnTo>
                    <a:pt x="30030" y="363220"/>
                  </a:lnTo>
                  <a:lnTo>
                    <a:pt x="26177" y="361950"/>
                  </a:lnTo>
                  <a:lnTo>
                    <a:pt x="20200" y="330200"/>
                  </a:lnTo>
                  <a:lnTo>
                    <a:pt x="20272" y="323850"/>
                  </a:lnTo>
                  <a:lnTo>
                    <a:pt x="26270" y="270510"/>
                  </a:lnTo>
                  <a:lnTo>
                    <a:pt x="32695" y="238760"/>
                  </a:lnTo>
                  <a:lnTo>
                    <a:pt x="28313" y="238760"/>
                  </a:lnTo>
                  <a:lnTo>
                    <a:pt x="28046" y="238128"/>
                  </a:lnTo>
                  <a:lnTo>
                    <a:pt x="32833" y="238128"/>
                  </a:lnTo>
                  <a:lnTo>
                    <a:pt x="32972" y="237490"/>
                  </a:lnTo>
                  <a:close/>
                </a:path>
                <a:path w="348615" h="368300">
                  <a:moveTo>
                    <a:pt x="151890" y="332740"/>
                  </a:moveTo>
                  <a:lnTo>
                    <a:pt x="149880" y="332740"/>
                  </a:lnTo>
                  <a:lnTo>
                    <a:pt x="104205" y="347980"/>
                  </a:lnTo>
                  <a:lnTo>
                    <a:pt x="89075" y="351790"/>
                  </a:lnTo>
                  <a:lnTo>
                    <a:pt x="74023" y="356870"/>
                  </a:lnTo>
                  <a:lnTo>
                    <a:pt x="59097" y="359410"/>
                  </a:lnTo>
                  <a:lnTo>
                    <a:pt x="49213" y="361950"/>
                  </a:lnTo>
                  <a:lnTo>
                    <a:pt x="39590" y="363220"/>
                  </a:lnTo>
                  <a:lnTo>
                    <a:pt x="33904" y="363220"/>
                  </a:lnTo>
                  <a:lnTo>
                    <a:pt x="31883" y="364490"/>
                  </a:lnTo>
                  <a:lnTo>
                    <a:pt x="67374" y="364490"/>
                  </a:lnTo>
                  <a:lnTo>
                    <a:pt x="82756" y="361950"/>
                  </a:lnTo>
                  <a:lnTo>
                    <a:pt x="90437" y="359410"/>
                  </a:lnTo>
                  <a:lnTo>
                    <a:pt x="105841" y="356870"/>
                  </a:lnTo>
                  <a:lnTo>
                    <a:pt x="121280" y="353060"/>
                  </a:lnTo>
                  <a:lnTo>
                    <a:pt x="152319" y="342900"/>
                  </a:lnTo>
                  <a:lnTo>
                    <a:pt x="307606" y="342900"/>
                  </a:lnTo>
                  <a:lnTo>
                    <a:pt x="308629" y="341630"/>
                  </a:lnTo>
                  <a:lnTo>
                    <a:pt x="233195" y="341630"/>
                  </a:lnTo>
                  <a:lnTo>
                    <a:pt x="200390" y="339090"/>
                  </a:lnTo>
                  <a:lnTo>
                    <a:pt x="184129" y="336550"/>
                  </a:lnTo>
                  <a:lnTo>
                    <a:pt x="168014" y="335280"/>
                  </a:lnTo>
                  <a:lnTo>
                    <a:pt x="151890" y="332740"/>
                  </a:lnTo>
                  <a:close/>
                </a:path>
                <a:path w="348615" h="368300">
                  <a:moveTo>
                    <a:pt x="307606" y="342900"/>
                  </a:moveTo>
                  <a:lnTo>
                    <a:pt x="152319" y="342900"/>
                  </a:lnTo>
                  <a:lnTo>
                    <a:pt x="150121" y="344170"/>
                  </a:lnTo>
                  <a:lnTo>
                    <a:pt x="215606" y="354330"/>
                  </a:lnTo>
                  <a:lnTo>
                    <a:pt x="232433" y="355600"/>
                  </a:lnTo>
                  <a:lnTo>
                    <a:pt x="266750" y="355600"/>
                  </a:lnTo>
                  <a:lnTo>
                    <a:pt x="284378" y="353060"/>
                  </a:lnTo>
                  <a:lnTo>
                    <a:pt x="296388" y="350520"/>
                  </a:lnTo>
                  <a:lnTo>
                    <a:pt x="302524" y="346710"/>
                  </a:lnTo>
                  <a:lnTo>
                    <a:pt x="305561" y="345440"/>
                  </a:lnTo>
                  <a:lnTo>
                    <a:pt x="307606" y="342900"/>
                  </a:lnTo>
                  <a:close/>
                </a:path>
                <a:path w="348615" h="368300">
                  <a:moveTo>
                    <a:pt x="202213" y="7620"/>
                  </a:moveTo>
                  <a:lnTo>
                    <a:pt x="185826" y="7620"/>
                  </a:lnTo>
                  <a:lnTo>
                    <a:pt x="192821" y="10160"/>
                  </a:lnTo>
                  <a:lnTo>
                    <a:pt x="199616" y="12700"/>
                  </a:lnTo>
                  <a:lnTo>
                    <a:pt x="237081" y="38100"/>
                  </a:lnTo>
                  <a:lnTo>
                    <a:pt x="237291" y="39370"/>
                  </a:lnTo>
                  <a:lnTo>
                    <a:pt x="249348" y="43180"/>
                  </a:lnTo>
                  <a:lnTo>
                    <a:pt x="285027" y="58420"/>
                  </a:lnTo>
                  <a:lnTo>
                    <a:pt x="290885" y="62230"/>
                  </a:lnTo>
                  <a:lnTo>
                    <a:pt x="296704" y="64770"/>
                  </a:lnTo>
                  <a:lnTo>
                    <a:pt x="302478" y="68580"/>
                  </a:lnTo>
                  <a:lnTo>
                    <a:pt x="308200" y="71120"/>
                  </a:lnTo>
                  <a:lnTo>
                    <a:pt x="313779" y="74930"/>
                  </a:lnTo>
                  <a:lnTo>
                    <a:pt x="319242" y="78740"/>
                  </a:lnTo>
                  <a:lnTo>
                    <a:pt x="324472" y="82550"/>
                  </a:lnTo>
                  <a:lnTo>
                    <a:pt x="329351" y="87630"/>
                  </a:lnTo>
                  <a:lnTo>
                    <a:pt x="330691" y="88900"/>
                  </a:lnTo>
                  <a:lnTo>
                    <a:pt x="332178" y="90170"/>
                  </a:lnTo>
                  <a:lnTo>
                    <a:pt x="334398" y="92710"/>
                  </a:lnTo>
                  <a:lnTo>
                    <a:pt x="334775" y="93980"/>
                  </a:lnTo>
                  <a:lnTo>
                    <a:pt x="335602" y="95250"/>
                  </a:lnTo>
                  <a:lnTo>
                    <a:pt x="336282" y="96520"/>
                  </a:lnTo>
                  <a:lnTo>
                    <a:pt x="336754" y="97790"/>
                  </a:lnTo>
                  <a:lnTo>
                    <a:pt x="337549" y="99060"/>
                  </a:lnTo>
                  <a:lnTo>
                    <a:pt x="338031" y="101600"/>
                  </a:lnTo>
                  <a:lnTo>
                    <a:pt x="338146" y="104140"/>
                  </a:lnTo>
                  <a:lnTo>
                    <a:pt x="338471" y="105410"/>
                  </a:lnTo>
                  <a:lnTo>
                    <a:pt x="338031" y="115570"/>
                  </a:lnTo>
                  <a:lnTo>
                    <a:pt x="337204" y="120650"/>
                  </a:lnTo>
                  <a:lnTo>
                    <a:pt x="335958" y="125730"/>
                  </a:lnTo>
                  <a:lnTo>
                    <a:pt x="334942" y="130810"/>
                  </a:lnTo>
                  <a:lnTo>
                    <a:pt x="319855" y="171450"/>
                  </a:lnTo>
                  <a:lnTo>
                    <a:pt x="304797" y="200660"/>
                  </a:lnTo>
                  <a:lnTo>
                    <a:pt x="304430" y="203200"/>
                  </a:lnTo>
                  <a:lnTo>
                    <a:pt x="307232" y="224790"/>
                  </a:lnTo>
                  <a:lnTo>
                    <a:pt x="309163" y="243840"/>
                  </a:lnTo>
                  <a:lnTo>
                    <a:pt x="310185" y="262890"/>
                  </a:lnTo>
                  <a:lnTo>
                    <a:pt x="310170" y="287020"/>
                  </a:lnTo>
                  <a:lnTo>
                    <a:pt x="306168" y="316230"/>
                  </a:lnTo>
                  <a:lnTo>
                    <a:pt x="306011" y="318770"/>
                  </a:lnTo>
                  <a:lnTo>
                    <a:pt x="303571" y="323850"/>
                  </a:lnTo>
                  <a:lnTo>
                    <a:pt x="302859" y="326390"/>
                  </a:lnTo>
                  <a:lnTo>
                    <a:pt x="301582" y="328930"/>
                  </a:lnTo>
                  <a:lnTo>
                    <a:pt x="300325" y="330200"/>
                  </a:lnTo>
                  <a:lnTo>
                    <a:pt x="298671" y="331470"/>
                  </a:lnTo>
                  <a:lnTo>
                    <a:pt x="296577" y="332740"/>
                  </a:lnTo>
                  <a:lnTo>
                    <a:pt x="292472" y="335280"/>
                  </a:lnTo>
                  <a:lnTo>
                    <a:pt x="282190" y="337820"/>
                  </a:lnTo>
                  <a:lnTo>
                    <a:pt x="266129" y="340360"/>
                  </a:lnTo>
                  <a:lnTo>
                    <a:pt x="249725" y="341630"/>
                  </a:lnTo>
                  <a:lnTo>
                    <a:pt x="308629" y="341630"/>
                  </a:lnTo>
                  <a:lnTo>
                    <a:pt x="311362" y="339090"/>
                  </a:lnTo>
                  <a:lnTo>
                    <a:pt x="312514" y="336550"/>
                  </a:lnTo>
                  <a:lnTo>
                    <a:pt x="313959" y="335280"/>
                  </a:lnTo>
                  <a:lnTo>
                    <a:pt x="314786" y="332740"/>
                  </a:lnTo>
                  <a:lnTo>
                    <a:pt x="316555" y="327660"/>
                  </a:lnTo>
                  <a:lnTo>
                    <a:pt x="317791" y="325120"/>
                  </a:lnTo>
                  <a:lnTo>
                    <a:pt x="318649" y="320040"/>
                  </a:lnTo>
                  <a:lnTo>
                    <a:pt x="323095" y="287020"/>
                  </a:lnTo>
                  <a:lnTo>
                    <a:pt x="323030" y="262890"/>
                  </a:lnTo>
                  <a:lnTo>
                    <a:pt x="321813" y="242570"/>
                  </a:lnTo>
                  <a:lnTo>
                    <a:pt x="319624" y="220980"/>
                  </a:lnTo>
                  <a:lnTo>
                    <a:pt x="317514" y="207010"/>
                  </a:lnTo>
                  <a:lnTo>
                    <a:pt x="315582" y="207010"/>
                  </a:lnTo>
                  <a:lnTo>
                    <a:pt x="316189" y="203200"/>
                  </a:lnTo>
                  <a:lnTo>
                    <a:pt x="316555" y="200660"/>
                  </a:lnTo>
                  <a:lnTo>
                    <a:pt x="318640" y="200660"/>
                  </a:lnTo>
                  <a:lnTo>
                    <a:pt x="322921" y="191770"/>
                  </a:lnTo>
                  <a:lnTo>
                    <a:pt x="341340" y="144780"/>
                  </a:lnTo>
                  <a:lnTo>
                    <a:pt x="347926" y="106680"/>
                  </a:lnTo>
                  <a:lnTo>
                    <a:pt x="348020" y="104140"/>
                  </a:lnTo>
                  <a:lnTo>
                    <a:pt x="347361" y="100330"/>
                  </a:lnTo>
                  <a:lnTo>
                    <a:pt x="347078" y="97790"/>
                  </a:lnTo>
                  <a:lnTo>
                    <a:pt x="344827" y="91440"/>
                  </a:lnTo>
                  <a:lnTo>
                    <a:pt x="343884" y="90170"/>
                  </a:lnTo>
                  <a:lnTo>
                    <a:pt x="343120" y="88900"/>
                  </a:lnTo>
                  <a:lnTo>
                    <a:pt x="340429" y="85090"/>
                  </a:lnTo>
                  <a:lnTo>
                    <a:pt x="338973" y="82550"/>
                  </a:lnTo>
                  <a:lnTo>
                    <a:pt x="336754" y="81280"/>
                  </a:lnTo>
                  <a:lnTo>
                    <a:pt x="299621" y="58420"/>
                  </a:lnTo>
                  <a:lnTo>
                    <a:pt x="293528" y="54610"/>
                  </a:lnTo>
                  <a:lnTo>
                    <a:pt x="287383" y="53340"/>
                  </a:lnTo>
                  <a:lnTo>
                    <a:pt x="274178" y="48260"/>
                  </a:lnTo>
                  <a:lnTo>
                    <a:pt x="260260" y="44450"/>
                  </a:lnTo>
                  <a:lnTo>
                    <a:pt x="247522" y="41910"/>
                  </a:lnTo>
                  <a:lnTo>
                    <a:pt x="237856" y="36830"/>
                  </a:lnTo>
                  <a:lnTo>
                    <a:pt x="230187" y="31750"/>
                  </a:lnTo>
                  <a:lnTo>
                    <a:pt x="221464" y="22860"/>
                  </a:lnTo>
                  <a:lnTo>
                    <a:pt x="212026" y="13970"/>
                  </a:lnTo>
                  <a:lnTo>
                    <a:pt x="202213" y="7620"/>
                  </a:lnTo>
                  <a:close/>
                </a:path>
                <a:path w="348615" h="368300">
                  <a:moveTo>
                    <a:pt x="28166" y="237490"/>
                  </a:moveTo>
                  <a:lnTo>
                    <a:pt x="28046" y="238128"/>
                  </a:lnTo>
                  <a:lnTo>
                    <a:pt x="28313" y="238760"/>
                  </a:lnTo>
                  <a:lnTo>
                    <a:pt x="28166" y="237490"/>
                  </a:lnTo>
                  <a:close/>
                </a:path>
                <a:path w="348615" h="368300">
                  <a:moveTo>
                    <a:pt x="76632" y="83324"/>
                  </a:moveTo>
                  <a:lnTo>
                    <a:pt x="36459" y="111760"/>
                  </a:lnTo>
                  <a:lnTo>
                    <a:pt x="26651" y="120650"/>
                  </a:lnTo>
                  <a:lnTo>
                    <a:pt x="21885" y="124460"/>
                  </a:lnTo>
                  <a:lnTo>
                    <a:pt x="0" y="157480"/>
                  </a:lnTo>
                  <a:lnTo>
                    <a:pt x="31" y="162560"/>
                  </a:lnTo>
                  <a:lnTo>
                    <a:pt x="764" y="165100"/>
                  </a:lnTo>
                  <a:lnTo>
                    <a:pt x="1308" y="167640"/>
                  </a:lnTo>
                  <a:lnTo>
                    <a:pt x="2628" y="171450"/>
                  </a:lnTo>
                  <a:lnTo>
                    <a:pt x="3256" y="172720"/>
                  </a:lnTo>
                  <a:lnTo>
                    <a:pt x="4586" y="177800"/>
                  </a:lnTo>
                  <a:lnTo>
                    <a:pt x="6628" y="184150"/>
                  </a:lnTo>
                  <a:lnTo>
                    <a:pt x="9099" y="190500"/>
                  </a:lnTo>
                  <a:lnTo>
                    <a:pt x="11821" y="198120"/>
                  </a:lnTo>
                  <a:lnTo>
                    <a:pt x="15750" y="208280"/>
                  </a:lnTo>
                  <a:lnTo>
                    <a:pt x="19824" y="218440"/>
                  </a:lnTo>
                  <a:lnTo>
                    <a:pt x="24019" y="228600"/>
                  </a:lnTo>
                  <a:lnTo>
                    <a:pt x="28046" y="238128"/>
                  </a:lnTo>
                  <a:lnTo>
                    <a:pt x="28166" y="237490"/>
                  </a:lnTo>
                  <a:lnTo>
                    <a:pt x="32972" y="237490"/>
                  </a:lnTo>
                  <a:lnTo>
                    <a:pt x="32857" y="236220"/>
                  </a:lnTo>
                  <a:lnTo>
                    <a:pt x="29043" y="224790"/>
                  </a:lnTo>
                  <a:lnTo>
                    <a:pt x="25374" y="214630"/>
                  </a:lnTo>
                  <a:lnTo>
                    <a:pt x="21845" y="204470"/>
                  </a:lnTo>
                  <a:lnTo>
                    <a:pt x="18502" y="194310"/>
                  </a:lnTo>
                  <a:lnTo>
                    <a:pt x="16219" y="186690"/>
                  </a:lnTo>
                  <a:lnTo>
                    <a:pt x="14072" y="180340"/>
                  </a:lnTo>
                  <a:lnTo>
                    <a:pt x="12303" y="172720"/>
                  </a:lnTo>
                  <a:lnTo>
                    <a:pt x="9549" y="162560"/>
                  </a:lnTo>
                  <a:lnTo>
                    <a:pt x="8397" y="158750"/>
                  </a:lnTo>
                  <a:lnTo>
                    <a:pt x="9737" y="153670"/>
                  </a:lnTo>
                  <a:lnTo>
                    <a:pt x="50536" y="113030"/>
                  </a:lnTo>
                  <a:lnTo>
                    <a:pt x="80845" y="92710"/>
                  </a:lnTo>
                  <a:lnTo>
                    <a:pt x="82552" y="90170"/>
                  </a:lnTo>
                  <a:lnTo>
                    <a:pt x="87914" y="83820"/>
                  </a:lnTo>
                  <a:lnTo>
                    <a:pt x="76196" y="83820"/>
                  </a:lnTo>
                  <a:lnTo>
                    <a:pt x="76632" y="83324"/>
                  </a:lnTo>
                  <a:close/>
                </a:path>
                <a:path w="348615" h="368300">
                  <a:moveTo>
                    <a:pt x="316555" y="200660"/>
                  </a:moveTo>
                  <a:lnTo>
                    <a:pt x="316189" y="203200"/>
                  </a:lnTo>
                  <a:lnTo>
                    <a:pt x="315969" y="204470"/>
                  </a:lnTo>
                  <a:lnTo>
                    <a:pt x="315582" y="207010"/>
                  </a:lnTo>
                  <a:lnTo>
                    <a:pt x="317053" y="203954"/>
                  </a:lnTo>
                  <a:lnTo>
                    <a:pt x="316555" y="200660"/>
                  </a:lnTo>
                  <a:close/>
                </a:path>
                <a:path w="348615" h="368300">
                  <a:moveTo>
                    <a:pt x="317053" y="203954"/>
                  </a:moveTo>
                  <a:lnTo>
                    <a:pt x="315582" y="207010"/>
                  </a:lnTo>
                  <a:lnTo>
                    <a:pt x="317514" y="207010"/>
                  </a:lnTo>
                  <a:lnTo>
                    <a:pt x="317053" y="203954"/>
                  </a:lnTo>
                  <a:close/>
                </a:path>
                <a:path w="348615" h="368300">
                  <a:moveTo>
                    <a:pt x="318640" y="200660"/>
                  </a:moveTo>
                  <a:lnTo>
                    <a:pt x="316555" y="200660"/>
                  </a:lnTo>
                  <a:lnTo>
                    <a:pt x="317053" y="203954"/>
                  </a:lnTo>
                  <a:lnTo>
                    <a:pt x="318640" y="200660"/>
                  </a:lnTo>
                  <a:close/>
                </a:path>
                <a:path w="348615" h="368300">
                  <a:moveTo>
                    <a:pt x="77934" y="82550"/>
                  </a:moveTo>
                  <a:lnTo>
                    <a:pt x="76632" y="83324"/>
                  </a:lnTo>
                  <a:lnTo>
                    <a:pt x="76196" y="83820"/>
                  </a:lnTo>
                  <a:lnTo>
                    <a:pt x="77934" y="82550"/>
                  </a:lnTo>
                  <a:close/>
                </a:path>
                <a:path w="348615" h="368300">
                  <a:moveTo>
                    <a:pt x="88986" y="82550"/>
                  </a:moveTo>
                  <a:lnTo>
                    <a:pt x="77934" y="82550"/>
                  </a:lnTo>
                  <a:lnTo>
                    <a:pt x="76196" y="83820"/>
                  </a:lnTo>
                  <a:lnTo>
                    <a:pt x="87914" y="83820"/>
                  </a:lnTo>
                  <a:lnTo>
                    <a:pt x="88986" y="82550"/>
                  </a:lnTo>
                  <a:close/>
                </a:path>
                <a:path w="348615" h="368300">
                  <a:moveTo>
                    <a:pt x="187952" y="1270"/>
                  </a:moveTo>
                  <a:lnTo>
                    <a:pt x="167722" y="1270"/>
                  </a:lnTo>
                  <a:lnTo>
                    <a:pt x="163440" y="2540"/>
                  </a:lnTo>
                  <a:lnTo>
                    <a:pt x="154916" y="7620"/>
                  </a:lnTo>
                  <a:lnTo>
                    <a:pt x="136896" y="20320"/>
                  </a:lnTo>
                  <a:lnTo>
                    <a:pt x="129671" y="26670"/>
                  </a:lnTo>
                  <a:lnTo>
                    <a:pt x="126299" y="30480"/>
                  </a:lnTo>
                  <a:lnTo>
                    <a:pt x="123001" y="33020"/>
                  </a:lnTo>
                  <a:lnTo>
                    <a:pt x="119724" y="36830"/>
                  </a:lnTo>
                  <a:lnTo>
                    <a:pt x="116300" y="39370"/>
                  </a:lnTo>
                  <a:lnTo>
                    <a:pt x="113158" y="43180"/>
                  </a:lnTo>
                  <a:lnTo>
                    <a:pt x="103547" y="53340"/>
                  </a:lnTo>
                  <a:lnTo>
                    <a:pt x="94226" y="63500"/>
                  </a:lnTo>
                  <a:lnTo>
                    <a:pt x="85130" y="73660"/>
                  </a:lnTo>
                  <a:lnTo>
                    <a:pt x="76632" y="83324"/>
                  </a:lnTo>
                  <a:lnTo>
                    <a:pt x="77934" y="82550"/>
                  </a:lnTo>
                  <a:lnTo>
                    <a:pt x="88986" y="82550"/>
                  </a:lnTo>
                  <a:lnTo>
                    <a:pt x="91131" y="80010"/>
                  </a:lnTo>
                  <a:lnTo>
                    <a:pt x="99943" y="69850"/>
                  </a:lnTo>
                  <a:lnTo>
                    <a:pt x="108972" y="59690"/>
                  </a:lnTo>
                  <a:lnTo>
                    <a:pt x="118205" y="50800"/>
                  </a:lnTo>
                  <a:lnTo>
                    <a:pt x="121273" y="46990"/>
                  </a:lnTo>
                  <a:lnTo>
                    <a:pt x="124530" y="44450"/>
                  </a:lnTo>
                  <a:lnTo>
                    <a:pt x="127702" y="40640"/>
                  </a:lnTo>
                  <a:lnTo>
                    <a:pt x="130938" y="38100"/>
                  </a:lnTo>
                  <a:lnTo>
                    <a:pt x="134016" y="34290"/>
                  </a:lnTo>
                  <a:lnTo>
                    <a:pt x="137294" y="31750"/>
                  </a:lnTo>
                  <a:lnTo>
                    <a:pt x="140540" y="27940"/>
                  </a:lnTo>
                  <a:lnTo>
                    <a:pt x="143639" y="25400"/>
                  </a:lnTo>
                  <a:lnTo>
                    <a:pt x="147063" y="22860"/>
                  </a:lnTo>
                  <a:lnTo>
                    <a:pt x="157712" y="13970"/>
                  </a:lnTo>
                  <a:lnTo>
                    <a:pt x="160832" y="12700"/>
                  </a:lnTo>
                  <a:lnTo>
                    <a:pt x="164298" y="10160"/>
                  </a:lnTo>
                  <a:lnTo>
                    <a:pt x="167827" y="8890"/>
                  </a:lnTo>
                  <a:lnTo>
                    <a:pt x="173177" y="8890"/>
                  </a:lnTo>
                  <a:lnTo>
                    <a:pt x="175010" y="7620"/>
                  </a:lnTo>
                  <a:lnTo>
                    <a:pt x="202213" y="7620"/>
                  </a:lnTo>
                  <a:lnTo>
                    <a:pt x="198883" y="5080"/>
                  </a:lnTo>
                  <a:lnTo>
                    <a:pt x="191680" y="2540"/>
                  </a:lnTo>
                  <a:lnTo>
                    <a:pt x="187952" y="1270"/>
                  </a:lnTo>
                  <a:close/>
                </a:path>
                <a:path w="348615" h="368300">
                  <a:moveTo>
                    <a:pt x="180203" y="0"/>
                  </a:moveTo>
                  <a:lnTo>
                    <a:pt x="172005" y="0"/>
                  </a:lnTo>
                  <a:lnTo>
                    <a:pt x="169869" y="1270"/>
                  </a:lnTo>
                  <a:lnTo>
                    <a:pt x="184203" y="1270"/>
                  </a:lnTo>
                  <a:lnTo>
                    <a:pt x="180203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3" name="object 993"/>
            <p:cNvPicPr/>
            <p:nvPr/>
          </p:nvPicPr>
          <p:blipFill>
            <a:blip r:embed="rId829" cstate="print"/>
            <a:stretch>
              <a:fillRect/>
            </a:stretch>
          </p:blipFill>
          <p:spPr>
            <a:xfrm>
              <a:off x="8744656" y="6661472"/>
              <a:ext cx="216790" cy="226747"/>
            </a:xfrm>
            <a:prstGeom prst="rect">
              <a:avLst/>
            </a:prstGeom>
          </p:spPr>
        </p:pic>
        <p:sp>
          <p:nvSpPr>
            <p:cNvPr id="994" name="object 994"/>
            <p:cNvSpPr/>
            <p:nvPr/>
          </p:nvSpPr>
          <p:spPr>
            <a:xfrm>
              <a:off x="8741318" y="6657219"/>
              <a:ext cx="222250" cy="233679"/>
            </a:xfrm>
            <a:custGeom>
              <a:avLst/>
              <a:gdLst/>
              <a:ahLst/>
              <a:cxnLst/>
              <a:rect l="l" t="t" r="r" b="b"/>
              <a:pathLst>
                <a:path w="222250" h="233679">
                  <a:moveTo>
                    <a:pt x="23376" y="148590"/>
                  </a:moveTo>
                  <a:lnTo>
                    <a:pt x="18481" y="148590"/>
                  </a:lnTo>
                  <a:lnTo>
                    <a:pt x="18575" y="149860"/>
                  </a:lnTo>
                  <a:lnTo>
                    <a:pt x="18285" y="149860"/>
                  </a:lnTo>
                  <a:lnTo>
                    <a:pt x="12795" y="194310"/>
                  </a:lnTo>
                  <a:lnTo>
                    <a:pt x="11962" y="210820"/>
                  </a:lnTo>
                  <a:lnTo>
                    <a:pt x="12565" y="217170"/>
                  </a:lnTo>
                  <a:lnTo>
                    <a:pt x="12983" y="220980"/>
                  </a:lnTo>
                  <a:lnTo>
                    <a:pt x="13591" y="224790"/>
                  </a:lnTo>
                  <a:lnTo>
                    <a:pt x="15444" y="228600"/>
                  </a:lnTo>
                  <a:lnTo>
                    <a:pt x="16271" y="229870"/>
                  </a:lnTo>
                  <a:lnTo>
                    <a:pt x="17748" y="232410"/>
                  </a:lnTo>
                  <a:lnTo>
                    <a:pt x="21412" y="233680"/>
                  </a:lnTo>
                  <a:lnTo>
                    <a:pt x="25601" y="233680"/>
                  </a:lnTo>
                  <a:lnTo>
                    <a:pt x="45937" y="231140"/>
                  </a:lnTo>
                  <a:lnTo>
                    <a:pt x="51015" y="229870"/>
                  </a:lnTo>
                  <a:lnTo>
                    <a:pt x="22323" y="229870"/>
                  </a:lnTo>
                  <a:lnTo>
                    <a:pt x="20638" y="228600"/>
                  </a:lnTo>
                  <a:lnTo>
                    <a:pt x="17653" y="223520"/>
                  </a:lnTo>
                  <a:lnTo>
                    <a:pt x="16920" y="219710"/>
                  </a:lnTo>
                  <a:lnTo>
                    <a:pt x="15664" y="209550"/>
                  </a:lnTo>
                  <a:lnTo>
                    <a:pt x="15777" y="203200"/>
                  </a:lnTo>
                  <a:lnTo>
                    <a:pt x="20980" y="160020"/>
                  </a:lnTo>
                  <a:lnTo>
                    <a:pt x="23402" y="149860"/>
                  </a:lnTo>
                  <a:lnTo>
                    <a:pt x="18575" y="149860"/>
                  </a:lnTo>
                  <a:lnTo>
                    <a:pt x="18364" y="149347"/>
                  </a:lnTo>
                  <a:lnTo>
                    <a:pt x="23391" y="149347"/>
                  </a:lnTo>
                  <a:lnTo>
                    <a:pt x="23376" y="148590"/>
                  </a:lnTo>
                  <a:close/>
                </a:path>
                <a:path w="222250" h="233679">
                  <a:moveTo>
                    <a:pt x="107117" y="204470"/>
                  </a:moveTo>
                  <a:lnTo>
                    <a:pt x="104949" y="204470"/>
                  </a:lnTo>
                  <a:lnTo>
                    <a:pt x="84960" y="212090"/>
                  </a:lnTo>
                  <a:lnTo>
                    <a:pt x="74982" y="214630"/>
                  </a:lnTo>
                  <a:lnTo>
                    <a:pt x="55050" y="222250"/>
                  </a:lnTo>
                  <a:lnTo>
                    <a:pt x="35357" y="227330"/>
                  </a:lnTo>
                  <a:lnTo>
                    <a:pt x="25402" y="228600"/>
                  </a:lnTo>
                  <a:lnTo>
                    <a:pt x="22323" y="229870"/>
                  </a:lnTo>
                  <a:lnTo>
                    <a:pt x="51015" y="229870"/>
                  </a:lnTo>
                  <a:lnTo>
                    <a:pt x="66249" y="226060"/>
                  </a:lnTo>
                  <a:lnTo>
                    <a:pt x="76452" y="224790"/>
                  </a:lnTo>
                  <a:lnTo>
                    <a:pt x="86642" y="220980"/>
                  </a:lnTo>
                  <a:lnTo>
                    <a:pt x="106345" y="216081"/>
                  </a:lnTo>
                  <a:lnTo>
                    <a:pt x="104949" y="215900"/>
                  </a:lnTo>
                  <a:lnTo>
                    <a:pt x="194528" y="215900"/>
                  </a:lnTo>
                  <a:lnTo>
                    <a:pt x="198454" y="210820"/>
                  </a:lnTo>
                  <a:lnTo>
                    <a:pt x="200328" y="209550"/>
                  </a:lnTo>
                  <a:lnTo>
                    <a:pt x="200826" y="208280"/>
                  </a:lnTo>
                  <a:lnTo>
                    <a:pt x="145691" y="208280"/>
                  </a:lnTo>
                  <a:lnTo>
                    <a:pt x="135976" y="207010"/>
                  </a:lnTo>
                  <a:lnTo>
                    <a:pt x="126282" y="207010"/>
                  </a:lnTo>
                  <a:lnTo>
                    <a:pt x="107117" y="204470"/>
                  </a:lnTo>
                  <a:close/>
                </a:path>
                <a:path w="222250" h="233679">
                  <a:moveTo>
                    <a:pt x="194528" y="215900"/>
                  </a:moveTo>
                  <a:lnTo>
                    <a:pt x="107075" y="215900"/>
                  </a:lnTo>
                  <a:lnTo>
                    <a:pt x="106345" y="216081"/>
                  </a:lnTo>
                  <a:lnTo>
                    <a:pt x="114710" y="217170"/>
                  </a:lnTo>
                  <a:lnTo>
                    <a:pt x="124525" y="219710"/>
                  </a:lnTo>
                  <a:lnTo>
                    <a:pt x="134425" y="220980"/>
                  </a:lnTo>
                  <a:lnTo>
                    <a:pt x="144445" y="220980"/>
                  </a:lnTo>
                  <a:lnTo>
                    <a:pt x="151189" y="222250"/>
                  </a:lnTo>
                  <a:lnTo>
                    <a:pt x="171952" y="222250"/>
                  </a:lnTo>
                  <a:lnTo>
                    <a:pt x="178989" y="220980"/>
                  </a:lnTo>
                  <a:lnTo>
                    <a:pt x="190392" y="217170"/>
                  </a:lnTo>
                  <a:lnTo>
                    <a:pt x="194528" y="215900"/>
                  </a:lnTo>
                  <a:close/>
                </a:path>
                <a:path w="222250" h="233679">
                  <a:moveTo>
                    <a:pt x="107075" y="215900"/>
                  </a:moveTo>
                  <a:lnTo>
                    <a:pt x="104949" y="215900"/>
                  </a:lnTo>
                  <a:lnTo>
                    <a:pt x="106345" y="216081"/>
                  </a:lnTo>
                  <a:lnTo>
                    <a:pt x="107075" y="215900"/>
                  </a:lnTo>
                  <a:close/>
                </a:path>
                <a:path w="222250" h="233679">
                  <a:moveTo>
                    <a:pt x="172201" y="38100"/>
                  </a:moveTo>
                  <a:lnTo>
                    <a:pt x="159188" y="38100"/>
                  </a:lnTo>
                  <a:lnTo>
                    <a:pt x="165979" y="39370"/>
                  </a:lnTo>
                  <a:lnTo>
                    <a:pt x="172748" y="41910"/>
                  </a:lnTo>
                  <a:lnTo>
                    <a:pt x="179447" y="43180"/>
                  </a:lnTo>
                  <a:lnTo>
                    <a:pt x="186025" y="45720"/>
                  </a:lnTo>
                  <a:lnTo>
                    <a:pt x="190339" y="48260"/>
                  </a:lnTo>
                  <a:lnTo>
                    <a:pt x="194643" y="49530"/>
                  </a:lnTo>
                  <a:lnTo>
                    <a:pt x="200664" y="53340"/>
                  </a:lnTo>
                  <a:lnTo>
                    <a:pt x="202559" y="54610"/>
                  </a:lnTo>
                  <a:lnTo>
                    <a:pt x="204370" y="55880"/>
                  </a:lnTo>
                  <a:lnTo>
                    <a:pt x="206286" y="57150"/>
                  </a:lnTo>
                  <a:lnTo>
                    <a:pt x="211658" y="66040"/>
                  </a:lnTo>
                  <a:lnTo>
                    <a:pt x="212045" y="67310"/>
                  </a:lnTo>
                  <a:lnTo>
                    <a:pt x="212155" y="68580"/>
                  </a:lnTo>
                  <a:lnTo>
                    <a:pt x="212213" y="71120"/>
                  </a:lnTo>
                  <a:lnTo>
                    <a:pt x="211909" y="77470"/>
                  </a:lnTo>
                  <a:lnTo>
                    <a:pt x="196946" y="120650"/>
                  </a:lnTo>
                  <a:lnTo>
                    <a:pt x="196643" y="121920"/>
                  </a:lnTo>
                  <a:lnTo>
                    <a:pt x="196695" y="123190"/>
                  </a:lnTo>
                  <a:lnTo>
                    <a:pt x="196890" y="130810"/>
                  </a:lnTo>
                  <a:lnTo>
                    <a:pt x="196984" y="149860"/>
                  </a:lnTo>
                  <a:lnTo>
                    <a:pt x="196728" y="158750"/>
                  </a:lnTo>
                  <a:lnTo>
                    <a:pt x="195920" y="170180"/>
                  </a:lnTo>
                  <a:lnTo>
                    <a:pt x="195596" y="173990"/>
                  </a:lnTo>
                  <a:lnTo>
                    <a:pt x="195145" y="177800"/>
                  </a:lnTo>
                  <a:lnTo>
                    <a:pt x="194590" y="181610"/>
                  </a:lnTo>
                  <a:lnTo>
                    <a:pt x="194098" y="185420"/>
                  </a:lnTo>
                  <a:lnTo>
                    <a:pt x="192444" y="193040"/>
                  </a:lnTo>
                  <a:lnTo>
                    <a:pt x="192109" y="194310"/>
                  </a:lnTo>
                  <a:lnTo>
                    <a:pt x="191680" y="195580"/>
                  </a:lnTo>
                  <a:lnTo>
                    <a:pt x="190821" y="196850"/>
                  </a:lnTo>
                  <a:lnTo>
                    <a:pt x="189826" y="199390"/>
                  </a:lnTo>
                  <a:lnTo>
                    <a:pt x="190172" y="199390"/>
                  </a:lnTo>
                  <a:lnTo>
                    <a:pt x="189449" y="200660"/>
                  </a:lnTo>
                  <a:lnTo>
                    <a:pt x="171450" y="207010"/>
                  </a:lnTo>
                  <a:lnTo>
                    <a:pt x="165073" y="207010"/>
                  </a:lnTo>
                  <a:lnTo>
                    <a:pt x="158644" y="208280"/>
                  </a:lnTo>
                  <a:lnTo>
                    <a:pt x="200826" y="208280"/>
                  </a:lnTo>
                  <a:lnTo>
                    <a:pt x="202318" y="204470"/>
                  </a:lnTo>
                  <a:lnTo>
                    <a:pt x="202663" y="203200"/>
                  </a:lnTo>
                  <a:lnTo>
                    <a:pt x="203386" y="201930"/>
                  </a:lnTo>
                  <a:lnTo>
                    <a:pt x="209546" y="158750"/>
                  </a:lnTo>
                  <a:lnTo>
                    <a:pt x="209666" y="147320"/>
                  </a:lnTo>
                  <a:lnTo>
                    <a:pt x="209553" y="140970"/>
                  </a:lnTo>
                  <a:lnTo>
                    <a:pt x="209364" y="133350"/>
                  </a:lnTo>
                  <a:lnTo>
                    <a:pt x="208869" y="125730"/>
                  </a:lnTo>
                  <a:lnTo>
                    <a:pt x="207826" y="125730"/>
                  </a:lnTo>
                  <a:lnTo>
                    <a:pt x="208621" y="121920"/>
                  </a:lnTo>
                  <a:lnTo>
                    <a:pt x="209290" y="121920"/>
                  </a:lnTo>
                  <a:lnTo>
                    <a:pt x="211242" y="116840"/>
                  </a:lnTo>
                  <a:lnTo>
                    <a:pt x="214314" y="107950"/>
                  </a:lnTo>
                  <a:lnTo>
                    <a:pt x="217018" y="100330"/>
                  </a:lnTo>
                  <a:lnTo>
                    <a:pt x="219333" y="90170"/>
                  </a:lnTo>
                  <a:lnTo>
                    <a:pt x="220621" y="85090"/>
                  </a:lnTo>
                  <a:lnTo>
                    <a:pt x="221762" y="78740"/>
                  </a:lnTo>
                  <a:lnTo>
                    <a:pt x="215495" y="53276"/>
                  </a:lnTo>
                  <a:lnTo>
                    <a:pt x="213229" y="50800"/>
                  </a:lnTo>
                  <a:lnTo>
                    <a:pt x="210925" y="49530"/>
                  </a:lnTo>
                  <a:lnTo>
                    <a:pt x="208737" y="48260"/>
                  </a:lnTo>
                  <a:lnTo>
                    <a:pt x="197365" y="41910"/>
                  </a:lnTo>
                  <a:lnTo>
                    <a:pt x="192611" y="40640"/>
                  </a:lnTo>
                  <a:lnTo>
                    <a:pt x="187994" y="40640"/>
                  </a:lnTo>
                  <a:lnTo>
                    <a:pt x="180370" y="39370"/>
                  </a:lnTo>
                  <a:lnTo>
                    <a:pt x="172201" y="38100"/>
                  </a:lnTo>
                  <a:close/>
                </a:path>
                <a:path w="222250" h="233679">
                  <a:moveTo>
                    <a:pt x="18481" y="148590"/>
                  </a:moveTo>
                  <a:lnTo>
                    <a:pt x="18364" y="149347"/>
                  </a:lnTo>
                  <a:lnTo>
                    <a:pt x="18575" y="149860"/>
                  </a:lnTo>
                  <a:lnTo>
                    <a:pt x="18481" y="148590"/>
                  </a:lnTo>
                  <a:close/>
                </a:path>
                <a:path w="222250" h="233679">
                  <a:moveTo>
                    <a:pt x="61159" y="52070"/>
                  </a:moveTo>
                  <a:lnTo>
                    <a:pt x="49736" y="52070"/>
                  </a:lnTo>
                  <a:lnTo>
                    <a:pt x="47527" y="53340"/>
                  </a:lnTo>
                  <a:lnTo>
                    <a:pt x="42924" y="55880"/>
                  </a:lnTo>
                  <a:lnTo>
                    <a:pt x="36250" y="59690"/>
                  </a:lnTo>
                  <a:lnTo>
                    <a:pt x="23234" y="67310"/>
                  </a:lnTo>
                  <a:lnTo>
                    <a:pt x="18952" y="71120"/>
                  </a:lnTo>
                  <a:lnTo>
                    <a:pt x="14669" y="73660"/>
                  </a:lnTo>
                  <a:lnTo>
                    <a:pt x="10648" y="77470"/>
                  </a:lnTo>
                  <a:lnTo>
                    <a:pt x="8586" y="80010"/>
                  </a:lnTo>
                  <a:lnTo>
                    <a:pt x="6607" y="82550"/>
                  </a:lnTo>
                  <a:lnTo>
                    <a:pt x="2963" y="87630"/>
                  </a:lnTo>
                  <a:lnTo>
                    <a:pt x="1088" y="90170"/>
                  </a:lnTo>
                  <a:lnTo>
                    <a:pt x="0" y="96520"/>
                  </a:lnTo>
                  <a:lnTo>
                    <a:pt x="20" y="99060"/>
                  </a:lnTo>
                  <a:lnTo>
                    <a:pt x="429" y="100330"/>
                  </a:lnTo>
                  <a:lnTo>
                    <a:pt x="795" y="102870"/>
                  </a:lnTo>
                  <a:lnTo>
                    <a:pt x="1109" y="102870"/>
                  </a:lnTo>
                  <a:lnTo>
                    <a:pt x="2355" y="106680"/>
                  </a:lnTo>
                  <a:lnTo>
                    <a:pt x="3654" y="110490"/>
                  </a:lnTo>
                  <a:lnTo>
                    <a:pt x="4984" y="115570"/>
                  </a:lnTo>
                  <a:lnTo>
                    <a:pt x="6669" y="119380"/>
                  </a:lnTo>
                  <a:lnTo>
                    <a:pt x="10796" y="130810"/>
                  </a:lnTo>
                  <a:lnTo>
                    <a:pt x="13346" y="137160"/>
                  </a:lnTo>
                  <a:lnTo>
                    <a:pt x="18364" y="149347"/>
                  </a:lnTo>
                  <a:lnTo>
                    <a:pt x="18481" y="148590"/>
                  </a:lnTo>
                  <a:lnTo>
                    <a:pt x="23376" y="148590"/>
                  </a:lnTo>
                  <a:lnTo>
                    <a:pt x="23350" y="147320"/>
                  </a:lnTo>
                  <a:lnTo>
                    <a:pt x="21170" y="140970"/>
                  </a:lnTo>
                  <a:lnTo>
                    <a:pt x="19091" y="133350"/>
                  </a:lnTo>
                  <a:lnTo>
                    <a:pt x="17078" y="127000"/>
                  </a:lnTo>
                  <a:lnTo>
                    <a:pt x="13894" y="115570"/>
                  </a:lnTo>
                  <a:lnTo>
                    <a:pt x="12565" y="111760"/>
                  </a:lnTo>
                  <a:lnTo>
                    <a:pt x="11559" y="106680"/>
                  </a:lnTo>
                  <a:lnTo>
                    <a:pt x="10921" y="104140"/>
                  </a:lnTo>
                  <a:lnTo>
                    <a:pt x="9915" y="100330"/>
                  </a:lnTo>
                  <a:lnTo>
                    <a:pt x="9706" y="99060"/>
                  </a:lnTo>
                  <a:lnTo>
                    <a:pt x="9235" y="96520"/>
                  </a:lnTo>
                  <a:lnTo>
                    <a:pt x="9392" y="95250"/>
                  </a:lnTo>
                  <a:lnTo>
                    <a:pt x="9978" y="92710"/>
                  </a:lnTo>
                  <a:lnTo>
                    <a:pt x="12847" y="88900"/>
                  </a:lnTo>
                  <a:lnTo>
                    <a:pt x="16208" y="86360"/>
                  </a:lnTo>
                  <a:lnTo>
                    <a:pt x="19611" y="82550"/>
                  </a:lnTo>
                  <a:lnTo>
                    <a:pt x="52249" y="62230"/>
                  </a:lnTo>
                  <a:lnTo>
                    <a:pt x="54322" y="60960"/>
                  </a:lnTo>
                  <a:lnTo>
                    <a:pt x="60202" y="53276"/>
                  </a:lnTo>
                  <a:lnTo>
                    <a:pt x="61159" y="52070"/>
                  </a:lnTo>
                  <a:close/>
                </a:path>
                <a:path w="222250" h="233679">
                  <a:moveTo>
                    <a:pt x="208621" y="121920"/>
                  </a:moveTo>
                  <a:lnTo>
                    <a:pt x="207826" y="125730"/>
                  </a:lnTo>
                  <a:lnTo>
                    <a:pt x="208718" y="123407"/>
                  </a:lnTo>
                  <a:lnTo>
                    <a:pt x="208621" y="121920"/>
                  </a:lnTo>
                  <a:close/>
                </a:path>
                <a:path w="222250" h="233679">
                  <a:moveTo>
                    <a:pt x="208718" y="123407"/>
                  </a:moveTo>
                  <a:lnTo>
                    <a:pt x="207826" y="125730"/>
                  </a:lnTo>
                  <a:lnTo>
                    <a:pt x="208869" y="125730"/>
                  </a:lnTo>
                  <a:lnTo>
                    <a:pt x="208718" y="123407"/>
                  </a:lnTo>
                  <a:close/>
                </a:path>
                <a:path w="222250" h="233679">
                  <a:moveTo>
                    <a:pt x="209290" y="121920"/>
                  </a:moveTo>
                  <a:lnTo>
                    <a:pt x="208621" y="121920"/>
                  </a:lnTo>
                  <a:lnTo>
                    <a:pt x="208718" y="123407"/>
                  </a:lnTo>
                  <a:lnTo>
                    <a:pt x="209290" y="121920"/>
                  </a:lnTo>
                  <a:close/>
                </a:path>
                <a:path w="222250" h="233679">
                  <a:moveTo>
                    <a:pt x="47580" y="53276"/>
                  </a:moveTo>
                  <a:close/>
                </a:path>
                <a:path w="222250" h="233679">
                  <a:moveTo>
                    <a:pt x="49736" y="52070"/>
                  </a:moveTo>
                  <a:lnTo>
                    <a:pt x="47580" y="53276"/>
                  </a:lnTo>
                  <a:lnTo>
                    <a:pt x="49736" y="52070"/>
                  </a:lnTo>
                  <a:close/>
                </a:path>
                <a:path w="222250" h="233679">
                  <a:moveTo>
                    <a:pt x="111755" y="0"/>
                  </a:moveTo>
                  <a:lnTo>
                    <a:pt x="105096" y="1270"/>
                  </a:lnTo>
                  <a:lnTo>
                    <a:pt x="103358" y="1270"/>
                  </a:lnTo>
                  <a:lnTo>
                    <a:pt x="101934" y="2540"/>
                  </a:lnTo>
                  <a:lnTo>
                    <a:pt x="99934" y="3810"/>
                  </a:lnTo>
                  <a:lnTo>
                    <a:pt x="96080" y="6350"/>
                  </a:lnTo>
                  <a:lnTo>
                    <a:pt x="93306" y="7620"/>
                  </a:lnTo>
                  <a:lnTo>
                    <a:pt x="90520" y="10160"/>
                  </a:lnTo>
                  <a:lnTo>
                    <a:pt x="88060" y="11430"/>
                  </a:lnTo>
                  <a:lnTo>
                    <a:pt x="82918" y="15240"/>
                  </a:lnTo>
                  <a:lnTo>
                    <a:pt x="78154" y="20320"/>
                  </a:lnTo>
                  <a:lnTo>
                    <a:pt x="73557" y="25400"/>
                  </a:lnTo>
                  <a:lnTo>
                    <a:pt x="66797" y="31750"/>
                  </a:lnTo>
                  <a:lnTo>
                    <a:pt x="60232" y="39370"/>
                  </a:lnTo>
                  <a:lnTo>
                    <a:pt x="53822" y="45720"/>
                  </a:lnTo>
                  <a:lnTo>
                    <a:pt x="47580" y="53276"/>
                  </a:lnTo>
                  <a:lnTo>
                    <a:pt x="49736" y="52070"/>
                  </a:lnTo>
                  <a:lnTo>
                    <a:pt x="61159" y="52070"/>
                  </a:lnTo>
                  <a:lnTo>
                    <a:pt x="66195" y="45720"/>
                  </a:lnTo>
                  <a:lnTo>
                    <a:pt x="72418" y="39370"/>
                  </a:lnTo>
                  <a:lnTo>
                    <a:pt x="78782" y="31750"/>
                  </a:lnTo>
                  <a:lnTo>
                    <a:pt x="83128" y="27940"/>
                  </a:lnTo>
                  <a:lnTo>
                    <a:pt x="87515" y="22860"/>
                  </a:lnTo>
                  <a:lnTo>
                    <a:pt x="91955" y="19050"/>
                  </a:lnTo>
                  <a:lnTo>
                    <a:pt x="94311" y="17780"/>
                  </a:lnTo>
                  <a:lnTo>
                    <a:pt x="96478" y="15240"/>
                  </a:lnTo>
                  <a:lnTo>
                    <a:pt x="98719" y="13970"/>
                  </a:lnTo>
                  <a:lnTo>
                    <a:pt x="102530" y="11430"/>
                  </a:lnTo>
                  <a:lnTo>
                    <a:pt x="103190" y="10160"/>
                  </a:lnTo>
                  <a:lnTo>
                    <a:pt x="104478" y="10160"/>
                  </a:lnTo>
                  <a:lnTo>
                    <a:pt x="109923" y="7620"/>
                  </a:lnTo>
                  <a:lnTo>
                    <a:pt x="129896" y="7620"/>
                  </a:lnTo>
                  <a:lnTo>
                    <a:pt x="127608" y="6350"/>
                  </a:lnTo>
                  <a:lnTo>
                    <a:pt x="117389" y="1270"/>
                  </a:lnTo>
                  <a:lnTo>
                    <a:pt x="111755" y="0"/>
                  </a:lnTo>
                  <a:close/>
                </a:path>
                <a:path w="222250" h="233679">
                  <a:moveTo>
                    <a:pt x="129896" y="7620"/>
                  </a:moveTo>
                  <a:lnTo>
                    <a:pt x="109923" y="7620"/>
                  </a:lnTo>
                  <a:lnTo>
                    <a:pt x="114949" y="8890"/>
                  </a:lnTo>
                  <a:lnTo>
                    <a:pt x="119724" y="10160"/>
                  </a:lnTo>
                  <a:lnTo>
                    <a:pt x="152808" y="31750"/>
                  </a:lnTo>
                  <a:lnTo>
                    <a:pt x="158906" y="38100"/>
                  </a:lnTo>
                  <a:lnTo>
                    <a:pt x="164852" y="38100"/>
                  </a:lnTo>
                  <a:lnTo>
                    <a:pt x="159691" y="36830"/>
                  </a:lnTo>
                  <a:lnTo>
                    <a:pt x="154887" y="33020"/>
                  </a:lnTo>
                  <a:lnTo>
                    <a:pt x="149170" y="25400"/>
                  </a:lnTo>
                  <a:lnTo>
                    <a:pt x="142908" y="19050"/>
                  </a:lnTo>
                  <a:lnTo>
                    <a:pt x="136467" y="12700"/>
                  </a:lnTo>
                  <a:lnTo>
                    <a:pt x="132184" y="8890"/>
                  </a:lnTo>
                  <a:lnTo>
                    <a:pt x="129896" y="762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5" name="object 995"/>
            <p:cNvPicPr/>
            <p:nvPr/>
          </p:nvPicPr>
          <p:blipFill>
            <a:blip r:embed="rId830" cstate="print"/>
            <a:stretch>
              <a:fillRect/>
            </a:stretch>
          </p:blipFill>
          <p:spPr>
            <a:xfrm>
              <a:off x="8809114" y="6739616"/>
              <a:ext cx="73338" cy="80919"/>
            </a:xfrm>
            <a:prstGeom prst="rect">
              <a:avLst/>
            </a:prstGeom>
          </p:spPr>
        </p:pic>
        <p:sp>
          <p:nvSpPr>
            <p:cNvPr id="996" name="object 996"/>
            <p:cNvSpPr/>
            <p:nvPr/>
          </p:nvSpPr>
          <p:spPr>
            <a:xfrm>
              <a:off x="8805515" y="6731189"/>
              <a:ext cx="78740" cy="95885"/>
            </a:xfrm>
            <a:custGeom>
              <a:avLst/>
              <a:gdLst/>
              <a:ahLst/>
              <a:cxnLst/>
              <a:rect l="l" t="t" r="r" b="b"/>
              <a:pathLst>
                <a:path w="78740" h="95884">
                  <a:moveTo>
                    <a:pt x="45831" y="95222"/>
                  </a:moveTo>
                  <a:lnTo>
                    <a:pt x="35464" y="95222"/>
                  </a:lnTo>
                  <a:lnTo>
                    <a:pt x="37360" y="95431"/>
                  </a:lnTo>
                  <a:lnTo>
                    <a:pt x="44134" y="95850"/>
                  </a:lnTo>
                  <a:lnTo>
                    <a:pt x="45831" y="95222"/>
                  </a:lnTo>
                  <a:close/>
                </a:path>
                <a:path w="78740" h="95884">
                  <a:moveTo>
                    <a:pt x="45443" y="0"/>
                  </a:moveTo>
                  <a:lnTo>
                    <a:pt x="9999" y="20690"/>
                  </a:lnTo>
                  <a:lnTo>
                    <a:pt x="0" y="55432"/>
                  </a:lnTo>
                  <a:lnTo>
                    <a:pt x="1937" y="63453"/>
                  </a:lnTo>
                  <a:lnTo>
                    <a:pt x="21056" y="89892"/>
                  </a:lnTo>
                  <a:lnTo>
                    <a:pt x="24627" y="92541"/>
                  </a:lnTo>
                  <a:lnTo>
                    <a:pt x="27486" y="93285"/>
                  </a:lnTo>
                  <a:lnTo>
                    <a:pt x="29224" y="93944"/>
                  </a:lnTo>
                  <a:lnTo>
                    <a:pt x="31883" y="94887"/>
                  </a:lnTo>
                  <a:lnTo>
                    <a:pt x="34313" y="95368"/>
                  </a:lnTo>
                  <a:lnTo>
                    <a:pt x="35464" y="95222"/>
                  </a:lnTo>
                  <a:lnTo>
                    <a:pt x="45831" y="95222"/>
                  </a:lnTo>
                  <a:lnTo>
                    <a:pt x="50836" y="93368"/>
                  </a:lnTo>
                  <a:lnTo>
                    <a:pt x="59021" y="88091"/>
                  </a:lnTo>
                  <a:lnTo>
                    <a:pt x="61202" y="85662"/>
                  </a:lnTo>
                  <a:lnTo>
                    <a:pt x="63401" y="83725"/>
                  </a:lnTo>
                  <a:lnTo>
                    <a:pt x="34522" y="83641"/>
                  </a:lnTo>
                  <a:lnTo>
                    <a:pt x="32679" y="83494"/>
                  </a:lnTo>
                  <a:lnTo>
                    <a:pt x="31737" y="83442"/>
                  </a:lnTo>
                  <a:lnTo>
                    <a:pt x="30429" y="83316"/>
                  </a:lnTo>
                  <a:lnTo>
                    <a:pt x="26459" y="83316"/>
                  </a:lnTo>
                  <a:lnTo>
                    <a:pt x="24575" y="82070"/>
                  </a:lnTo>
                  <a:lnTo>
                    <a:pt x="21538" y="81442"/>
                  </a:lnTo>
                  <a:lnTo>
                    <a:pt x="16062" y="79128"/>
                  </a:lnTo>
                  <a:lnTo>
                    <a:pt x="10994" y="74730"/>
                  </a:lnTo>
                  <a:lnTo>
                    <a:pt x="8073" y="68364"/>
                  </a:lnTo>
                  <a:lnTo>
                    <a:pt x="5256" y="61914"/>
                  </a:lnTo>
                  <a:lnTo>
                    <a:pt x="5162" y="54061"/>
                  </a:lnTo>
                  <a:lnTo>
                    <a:pt x="6785" y="46846"/>
                  </a:lnTo>
                  <a:lnTo>
                    <a:pt x="32595" y="17894"/>
                  </a:lnTo>
                  <a:lnTo>
                    <a:pt x="43464" y="15423"/>
                  </a:lnTo>
                  <a:lnTo>
                    <a:pt x="71564" y="15423"/>
                  </a:lnTo>
                  <a:lnTo>
                    <a:pt x="70709" y="13643"/>
                  </a:lnTo>
                  <a:lnTo>
                    <a:pt x="68594" y="11329"/>
                  </a:lnTo>
                  <a:lnTo>
                    <a:pt x="66343" y="9277"/>
                  </a:lnTo>
                  <a:lnTo>
                    <a:pt x="64364" y="6711"/>
                  </a:lnTo>
                  <a:lnTo>
                    <a:pt x="61139" y="5277"/>
                  </a:lnTo>
                  <a:lnTo>
                    <a:pt x="58123" y="3570"/>
                  </a:lnTo>
                  <a:lnTo>
                    <a:pt x="54668" y="2230"/>
                  </a:lnTo>
                  <a:lnTo>
                    <a:pt x="51956" y="1884"/>
                  </a:lnTo>
                  <a:lnTo>
                    <a:pt x="45443" y="0"/>
                  </a:lnTo>
                  <a:close/>
                </a:path>
                <a:path w="78740" h="95884">
                  <a:moveTo>
                    <a:pt x="71564" y="15423"/>
                  </a:moveTo>
                  <a:lnTo>
                    <a:pt x="43464" y="15423"/>
                  </a:lnTo>
                  <a:lnTo>
                    <a:pt x="48553" y="16386"/>
                  </a:lnTo>
                  <a:lnTo>
                    <a:pt x="51862" y="16554"/>
                  </a:lnTo>
                  <a:lnTo>
                    <a:pt x="53631" y="17727"/>
                  </a:lnTo>
                  <a:lnTo>
                    <a:pt x="55736" y="18271"/>
                  </a:lnTo>
                  <a:lnTo>
                    <a:pt x="57830" y="18669"/>
                  </a:lnTo>
                  <a:lnTo>
                    <a:pt x="59715" y="20439"/>
                  </a:lnTo>
                  <a:lnTo>
                    <a:pt x="75945" y="41014"/>
                  </a:lnTo>
                  <a:lnTo>
                    <a:pt x="76940" y="44333"/>
                  </a:lnTo>
                  <a:lnTo>
                    <a:pt x="76508" y="46846"/>
                  </a:lnTo>
                  <a:lnTo>
                    <a:pt x="76392" y="51181"/>
                  </a:lnTo>
                  <a:lnTo>
                    <a:pt x="76230" y="52323"/>
                  </a:lnTo>
                  <a:lnTo>
                    <a:pt x="76050" y="53233"/>
                  </a:lnTo>
                  <a:lnTo>
                    <a:pt x="75411" y="55432"/>
                  </a:lnTo>
                  <a:lnTo>
                    <a:pt x="74961" y="56867"/>
                  </a:lnTo>
                  <a:lnTo>
                    <a:pt x="74552" y="60029"/>
                  </a:lnTo>
                  <a:lnTo>
                    <a:pt x="72573" y="62971"/>
                  </a:lnTo>
                  <a:lnTo>
                    <a:pt x="71191" y="66259"/>
                  </a:lnTo>
                  <a:lnTo>
                    <a:pt x="68374" y="69484"/>
                  </a:lnTo>
                  <a:lnTo>
                    <a:pt x="65118" y="72678"/>
                  </a:lnTo>
                  <a:lnTo>
                    <a:pt x="61485" y="75390"/>
                  </a:lnTo>
                  <a:lnTo>
                    <a:pt x="59485" y="76845"/>
                  </a:lnTo>
                  <a:lnTo>
                    <a:pt x="55105" y="78845"/>
                  </a:lnTo>
                  <a:lnTo>
                    <a:pt x="52930" y="79892"/>
                  </a:lnTo>
                  <a:lnTo>
                    <a:pt x="48260" y="81327"/>
                  </a:lnTo>
                  <a:lnTo>
                    <a:pt x="43464" y="83180"/>
                  </a:lnTo>
                  <a:lnTo>
                    <a:pt x="38187" y="83243"/>
                  </a:lnTo>
                  <a:lnTo>
                    <a:pt x="36742" y="83379"/>
                  </a:lnTo>
                  <a:lnTo>
                    <a:pt x="34522" y="83641"/>
                  </a:lnTo>
                  <a:lnTo>
                    <a:pt x="63463" y="83641"/>
                  </a:lnTo>
                  <a:lnTo>
                    <a:pt x="67048" y="78814"/>
                  </a:lnTo>
                  <a:lnTo>
                    <a:pt x="68678" y="76678"/>
                  </a:lnTo>
                  <a:lnTo>
                    <a:pt x="71128" y="71955"/>
                  </a:lnTo>
                  <a:lnTo>
                    <a:pt x="72186" y="69819"/>
                  </a:lnTo>
                  <a:lnTo>
                    <a:pt x="73243" y="67767"/>
                  </a:lnTo>
                  <a:lnTo>
                    <a:pt x="73788" y="65537"/>
                  </a:lnTo>
                  <a:lnTo>
                    <a:pt x="74500" y="63767"/>
                  </a:lnTo>
                  <a:lnTo>
                    <a:pt x="75997" y="60176"/>
                  </a:lnTo>
                  <a:lnTo>
                    <a:pt x="76238" y="57233"/>
                  </a:lnTo>
                  <a:lnTo>
                    <a:pt x="76799" y="55432"/>
                  </a:lnTo>
                  <a:lnTo>
                    <a:pt x="77463" y="52323"/>
                  </a:lnTo>
                  <a:lnTo>
                    <a:pt x="77777" y="49213"/>
                  </a:lnTo>
                  <a:lnTo>
                    <a:pt x="77830" y="47181"/>
                  </a:lnTo>
                  <a:lnTo>
                    <a:pt x="78542" y="44166"/>
                  </a:lnTo>
                  <a:lnTo>
                    <a:pt x="78010" y="38930"/>
                  </a:lnTo>
                  <a:lnTo>
                    <a:pt x="78089" y="37538"/>
                  </a:lnTo>
                  <a:lnTo>
                    <a:pt x="78217" y="36344"/>
                  </a:lnTo>
                  <a:lnTo>
                    <a:pt x="76981" y="29370"/>
                  </a:lnTo>
                  <a:lnTo>
                    <a:pt x="76462" y="26695"/>
                  </a:lnTo>
                  <a:lnTo>
                    <a:pt x="75620" y="24229"/>
                  </a:lnTo>
                  <a:lnTo>
                    <a:pt x="73557" y="18868"/>
                  </a:lnTo>
                  <a:lnTo>
                    <a:pt x="72114" y="16554"/>
                  </a:lnTo>
                  <a:lnTo>
                    <a:pt x="71564" y="15423"/>
                  </a:lnTo>
                  <a:close/>
                </a:path>
                <a:path w="78740" h="95884">
                  <a:moveTo>
                    <a:pt x="29883" y="83264"/>
                  </a:moveTo>
                  <a:lnTo>
                    <a:pt x="26459" y="83316"/>
                  </a:lnTo>
                  <a:lnTo>
                    <a:pt x="30429" y="83316"/>
                  </a:lnTo>
                  <a:lnTo>
                    <a:pt x="29883" y="83264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7" name="object 997"/>
            <p:cNvPicPr/>
            <p:nvPr/>
          </p:nvPicPr>
          <p:blipFill>
            <a:blip r:embed="rId831" cstate="print"/>
            <a:stretch>
              <a:fillRect/>
            </a:stretch>
          </p:blipFill>
          <p:spPr>
            <a:xfrm>
              <a:off x="9052983" y="6499069"/>
              <a:ext cx="392226" cy="504947"/>
            </a:xfrm>
            <a:prstGeom prst="rect">
              <a:avLst/>
            </a:prstGeom>
          </p:spPr>
        </p:pic>
        <p:pic>
          <p:nvPicPr>
            <p:cNvPr id="998" name="object 998"/>
            <p:cNvPicPr/>
            <p:nvPr/>
          </p:nvPicPr>
          <p:blipFill>
            <a:blip r:embed="rId832" cstate="print"/>
            <a:stretch>
              <a:fillRect/>
            </a:stretch>
          </p:blipFill>
          <p:spPr>
            <a:xfrm>
              <a:off x="9157878" y="6999964"/>
              <a:ext cx="9968" cy="4502"/>
            </a:xfrm>
            <a:prstGeom prst="rect">
              <a:avLst/>
            </a:prstGeom>
          </p:spPr>
        </p:pic>
        <p:pic>
          <p:nvPicPr>
            <p:cNvPr id="999" name="object 999"/>
            <p:cNvPicPr/>
            <p:nvPr/>
          </p:nvPicPr>
          <p:blipFill>
            <a:blip r:embed="rId833" cstate="print"/>
            <a:stretch>
              <a:fillRect/>
            </a:stretch>
          </p:blipFill>
          <p:spPr>
            <a:xfrm>
              <a:off x="9283068" y="6520565"/>
              <a:ext cx="20418" cy="13580"/>
            </a:xfrm>
            <a:prstGeom prst="rect">
              <a:avLst/>
            </a:prstGeom>
          </p:spPr>
        </p:pic>
        <p:pic>
          <p:nvPicPr>
            <p:cNvPr id="1000" name="object 1000"/>
            <p:cNvPicPr/>
            <p:nvPr/>
          </p:nvPicPr>
          <p:blipFill>
            <a:blip r:embed="rId834" cstate="print"/>
            <a:stretch>
              <a:fillRect/>
            </a:stretch>
          </p:blipFill>
          <p:spPr>
            <a:xfrm>
              <a:off x="9092107" y="6520660"/>
              <a:ext cx="396705" cy="483796"/>
            </a:xfrm>
            <a:prstGeom prst="rect">
              <a:avLst/>
            </a:prstGeom>
          </p:spPr>
        </p:pic>
        <p:sp>
          <p:nvSpPr>
            <p:cNvPr id="1001" name="object 1001"/>
            <p:cNvSpPr/>
            <p:nvPr/>
          </p:nvSpPr>
          <p:spPr>
            <a:xfrm>
              <a:off x="9047090" y="6494100"/>
              <a:ext cx="450215" cy="514350"/>
            </a:xfrm>
            <a:custGeom>
              <a:avLst/>
              <a:gdLst/>
              <a:ahLst/>
              <a:cxnLst/>
              <a:rect l="l" t="t" r="r" b="b"/>
              <a:pathLst>
                <a:path w="450215" h="514350">
                  <a:moveTo>
                    <a:pt x="74068" y="335280"/>
                  </a:moveTo>
                  <a:lnTo>
                    <a:pt x="67806" y="335280"/>
                  </a:lnTo>
                  <a:lnTo>
                    <a:pt x="68550" y="337820"/>
                  </a:lnTo>
                  <a:lnTo>
                    <a:pt x="68074" y="337820"/>
                  </a:lnTo>
                  <a:lnTo>
                    <a:pt x="73283" y="382270"/>
                  </a:lnTo>
                  <a:lnTo>
                    <a:pt x="80895" y="429260"/>
                  </a:lnTo>
                  <a:lnTo>
                    <a:pt x="91889" y="474980"/>
                  </a:lnTo>
                  <a:lnTo>
                    <a:pt x="110381" y="511810"/>
                  </a:lnTo>
                  <a:lnTo>
                    <a:pt x="118653" y="514350"/>
                  </a:lnTo>
                  <a:lnTo>
                    <a:pt x="122653" y="514350"/>
                  </a:lnTo>
                  <a:lnTo>
                    <a:pt x="126569" y="513080"/>
                  </a:lnTo>
                  <a:lnTo>
                    <a:pt x="129365" y="513080"/>
                  </a:lnTo>
                  <a:lnTo>
                    <a:pt x="133019" y="511810"/>
                  </a:lnTo>
                  <a:lnTo>
                    <a:pt x="138610" y="509270"/>
                  </a:lnTo>
                  <a:lnTo>
                    <a:pt x="144736" y="508000"/>
                  </a:lnTo>
                  <a:lnTo>
                    <a:pt x="118925" y="508000"/>
                  </a:lnTo>
                  <a:lnTo>
                    <a:pt x="113637" y="506730"/>
                  </a:lnTo>
                  <a:lnTo>
                    <a:pt x="93085" y="462280"/>
                  </a:lnTo>
                  <a:lnTo>
                    <a:pt x="81514" y="405130"/>
                  </a:lnTo>
                  <a:lnTo>
                    <a:pt x="75931" y="358140"/>
                  </a:lnTo>
                  <a:lnTo>
                    <a:pt x="74275" y="337820"/>
                  </a:lnTo>
                  <a:lnTo>
                    <a:pt x="68550" y="337820"/>
                  </a:lnTo>
                  <a:lnTo>
                    <a:pt x="67987" y="336987"/>
                  </a:lnTo>
                  <a:lnTo>
                    <a:pt x="74207" y="336987"/>
                  </a:lnTo>
                  <a:lnTo>
                    <a:pt x="74068" y="335280"/>
                  </a:lnTo>
                  <a:close/>
                </a:path>
                <a:path w="450215" h="514350">
                  <a:moveTo>
                    <a:pt x="207917" y="10160"/>
                  </a:moveTo>
                  <a:lnTo>
                    <a:pt x="179799" y="10160"/>
                  </a:lnTo>
                  <a:lnTo>
                    <a:pt x="200870" y="13970"/>
                  </a:lnTo>
                  <a:lnTo>
                    <a:pt x="214947" y="19050"/>
                  </a:lnTo>
                  <a:lnTo>
                    <a:pt x="228856" y="25400"/>
                  </a:lnTo>
                  <a:lnTo>
                    <a:pt x="242574" y="33020"/>
                  </a:lnTo>
                  <a:lnTo>
                    <a:pt x="256073" y="41910"/>
                  </a:lnTo>
                  <a:lnTo>
                    <a:pt x="256397" y="41910"/>
                  </a:lnTo>
                  <a:lnTo>
                    <a:pt x="304987" y="53340"/>
                  </a:lnTo>
                  <a:lnTo>
                    <a:pt x="337210" y="63500"/>
                  </a:lnTo>
                  <a:lnTo>
                    <a:pt x="345205" y="67310"/>
                  </a:lnTo>
                  <a:lnTo>
                    <a:pt x="353159" y="69850"/>
                  </a:lnTo>
                  <a:lnTo>
                    <a:pt x="361032" y="73660"/>
                  </a:lnTo>
                  <a:lnTo>
                    <a:pt x="368823" y="76200"/>
                  </a:lnTo>
                  <a:lnTo>
                    <a:pt x="376418" y="81280"/>
                  </a:lnTo>
                  <a:lnTo>
                    <a:pt x="383702" y="85090"/>
                  </a:lnTo>
                  <a:lnTo>
                    <a:pt x="388006" y="87630"/>
                  </a:lnTo>
                  <a:lnTo>
                    <a:pt x="390268" y="90170"/>
                  </a:lnTo>
                  <a:lnTo>
                    <a:pt x="391598" y="91440"/>
                  </a:lnTo>
                  <a:lnTo>
                    <a:pt x="392289" y="91440"/>
                  </a:lnTo>
                  <a:lnTo>
                    <a:pt x="393629" y="92710"/>
                  </a:lnTo>
                  <a:lnTo>
                    <a:pt x="394885" y="93980"/>
                  </a:lnTo>
                  <a:lnTo>
                    <a:pt x="395901" y="96520"/>
                  </a:lnTo>
                  <a:lnTo>
                    <a:pt x="397367" y="97790"/>
                  </a:lnTo>
                  <a:lnTo>
                    <a:pt x="398707" y="100330"/>
                  </a:lnTo>
                  <a:lnTo>
                    <a:pt x="399597" y="102870"/>
                  </a:lnTo>
                  <a:lnTo>
                    <a:pt x="400770" y="105410"/>
                  </a:lnTo>
                  <a:lnTo>
                    <a:pt x="401398" y="107950"/>
                  </a:lnTo>
                  <a:lnTo>
                    <a:pt x="402058" y="111760"/>
                  </a:lnTo>
                  <a:lnTo>
                    <a:pt x="403461" y="116840"/>
                  </a:lnTo>
                  <a:lnTo>
                    <a:pt x="404194" y="123190"/>
                  </a:lnTo>
                  <a:lnTo>
                    <a:pt x="404403" y="129540"/>
                  </a:lnTo>
                  <a:lnTo>
                    <a:pt x="404906" y="135890"/>
                  </a:lnTo>
                  <a:lnTo>
                    <a:pt x="400546" y="186690"/>
                  </a:lnTo>
                  <a:lnTo>
                    <a:pt x="393367" y="223520"/>
                  </a:lnTo>
                  <a:lnTo>
                    <a:pt x="392865" y="226060"/>
                  </a:lnTo>
                  <a:lnTo>
                    <a:pt x="393063" y="227330"/>
                  </a:lnTo>
                  <a:lnTo>
                    <a:pt x="394058" y="229870"/>
                  </a:lnTo>
                  <a:lnTo>
                    <a:pt x="403776" y="252730"/>
                  </a:lnTo>
                  <a:lnTo>
                    <a:pt x="412762" y="276860"/>
                  </a:lnTo>
                  <a:lnTo>
                    <a:pt x="427544" y="323850"/>
                  </a:lnTo>
                  <a:lnTo>
                    <a:pt x="432654" y="351790"/>
                  </a:lnTo>
                  <a:lnTo>
                    <a:pt x="433219" y="355600"/>
                  </a:lnTo>
                  <a:lnTo>
                    <a:pt x="433415" y="358140"/>
                  </a:lnTo>
                  <a:lnTo>
                    <a:pt x="433429" y="363220"/>
                  </a:lnTo>
                  <a:lnTo>
                    <a:pt x="434036" y="365760"/>
                  </a:lnTo>
                  <a:lnTo>
                    <a:pt x="433596" y="369570"/>
                  </a:lnTo>
                  <a:lnTo>
                    <a:pt x="433397" y="372110"/>
                  </a:lnTo>
                  <a:lnTo>
                    <a:pt x="433345" y="373380"/>
                  </a:lnTo>
                  <a:lnTo>
                    <a:pt x="433235" y="374650"/>
                  </a:lnTo>
                  <a:lnTo>
                    <a:pt x="433177" y="377190"/>
                  </a:lnTo>
                  <a:lnTo>
                    <a:pt x="432486" y="378460"/>
                  </a:lnTo>
                  <a:lnTo>
                    <a:pt x="432371" y="379730"/>
                  </a:lnTo>
                  <a:lnTo>
                    <a:pt x="431408" y="382270"/>
                  </a:lnTo>
                  <a:lnTo>
                    <a:pt x="430036" y="383540"/>
                  </a:lnTo>
                  <a:lnTo>
                    <a:pt x="428047" y="386080"/>
                  </a:lnTo>
                  <a:lnTo>
                    <a:pt x="376374" y="411480"/>
                  </a:lnTo>
                  <a:lnTo>
                    <a:pt x="317148" y="422910"/>
                  </a:lnTo>
                  <a:lnTo>
                    <a:pt x="277048" y="426720"/>
                  </a:lnTo>
                  <a:lnTo>
                    <a:pt x="257015" y="429260"/>
                  </a:lnTo>
                  <a:lnTo>
                    <a:pt x="254387" y="429260"/>
                  </a:lnTo>
                  <a:lnTo>
                    <a:pt x="204522" y="463550"/>
                  </a:lnTo>
                  <a:lnTo>
                    <a:pt x="153657" y="494030"/>
                  </a:lnTo>
                  <a:lnTo>
                    <a:pt x="147793" y="496570"/>
                  </a:lnTo>
                  <a:lnTo>
                    <a:pt x="142349" y="500380"/>
                  </a:lnTo>
                  <a:lnTo>
                    <a:pt x="136223" y="501650"/>
                  </a:lnTo>
                  <a:lnTo>
                    <a:pt x="132611" y="502920"/>
                  </a:lnTo>
                  <a:lnTo>
                    <a:pt x="130757" y="504190"/>
                  </a:lnTo>
                  <a:lnTo>
                    <a:pt x="127134" y="505460"/>
                  </a:lnTo>
                  <a:lnTo>
                    <a:pt x="121543" y="508000"/>
                  </a:lnTo>
                  <a:lnTo>
                    <a:pt x="144736" y="508000"/>
                  </a:lnTo>
                  <a:lnTo>
                    <a:pt x="150704" y="504190"/>
                  </a:lnTo>
                  <a:lnTo>
                    <a:pt x="165850" y="497840"/>
                  </a:lnTo>
                  <a:lnTo>
                    <a:pt x="174721" y="492760"/>
                  </a:lnTo>
                  <a:lnTo>
                    <a:pt x="183507" y="488950"/>
                  </a:lnTo>
                  <a:lnTo>
                    <a:pt x="261329" y="443230"/>
                  </a:lnTo>
                  <a:lnTo>
                    <a:pt x="279223" y="443230"/>
                  </a:lnTo>
                  <a:lnTo>
                    <a:pt x="299700" y="441960"/>
                  </a:lnTo>
                  <a:lnTo>
                    <a:pt x="340510" y="436880"/>
                  </a:lnTo>
                  <a:lnTo>
                    <a:pt x="381114" y="429260"/>
                  </a:lnTo>
                  <a:lnTo>
                    <a:pt x="420916" y="415290"/>
                  </a:lnTo>
                  <a:lnTo>
                    <a:pt x="447879" y="386080"/>
                  </a:lnTo>
                  <a:lnTo>
                    <a:pt x="448863" y="383540"/>
                  </a:lnTo>
                  <a:lnTo>
                    <a:pt x="449261" y="377190"/>
                  </a:lnTo>
                  <a:lnTo>
                    <a:pt x="449470" y="374650"/>
                  </a:lnTo>
                  <a:lnTo>
                    <a:pt x="449868" y="370840"/>
                  </a:lnTo>
                  <a:lnTo>
                    <a:pt x="449474" y="365760"/>
                  </a:lnTo>
                  <a:lnTo>
                    <a:pt x="449355" y="363220"/>
                  </a:lnTo>
                  <a:lnTo>
                    <a:pt x="449292" y="359410"/>
                  </a:lnTo>
                  <a:lnTo>
                    <a:pt x="448978" y="355600"/>
                  </a:lnTo>
                  <a:lnTo>
                    <a:pt x="448350" y="350520"/>
                  </a:lnTo>
                  <a:lnTo>
                    <a:pt x="447816" y="346710"/>
                  </a:lnTo>
                  <a:lnTo>
                    <a:pt x="446703" y="340360"/>
                  </a:lnTo>
                  <a:lnTo>
                    <a:pt x="445434" y="332740"/>
                  </a:lnTo>
                  <a:lnTo>
                    <a:pt x="435180" y="294640"/>
                  </a:lnTo>
                  <a:lnTo>
                    <a:pt x="417245" y="246380"/>
                  </a:lnTo>
                  <a:lnTo>
                    <a:pt x="409680" y="229870"/>
                  </a:lnTo>
                  <a:lnTo>
                    <a:pt x="407566" y="229870"/>
                  </a:lnTo>
                  <a:lnTo>
                    <a:pt x="407053" y="226060"/>
                  </a:lnTo>
                  <a:lnTo>
                    <a:pt x="406770" y="223520"/>
                  </a:lnTo>
                  <a:lnTo>
                    <a:pt x="408762" y="223520"/>
                  </a:lnTo>
                  <a:lnTo>
                    <a:pt x="411156" y="210820"/>
                  </a:lnTo>
                  <a:lnTo>
                    <a:pt x="414052" y="190500"/>
                  </a:lnTo>
                  <a:lnTo>
                    <a:pt x="416085" y="171450"/>
                  </a:lnTo>
                  <a:lnTo>
                    <a:pt x="417084" y="151130"/>
                  </a:lnTo>
                  <a:lnTo>
                    <a:pt x="417099" y="135890"/>
                  </a:lnTo>
                  <a:lnTo>
                    <a:pt x="416550" y="129540"/>
                  </a:lnTo>
                  <a:lnTo>
                    <a:pt x="416078" y="123190"/>
                  </a:lnTo>
                  <a:lnTo>
                    <a:pt x="415105" y="115570"/>
                  </a:lnTo>
                  <a:lnTo>
                    <a:pt x="412246" y="105410"/>
                  </a:lnTo>
                  <a:lnTo>
                    <a:pt x="411325" y="101600"/>
                  </a:lnTo>
                  <a:lnTo>
                    <a:pt x="409492" y="97790"/>
                  </a:lnTo>
                  <a:lnTo>
                    <a:pt x="408142" y="93980"/>
                  </a:lnTo>
                  <a:lnTo>
                    <a:pt x="406037" y="90170"/>
                  </a:lnTo>
                  <a:lnTo>
                    <a:pt x="403461" y="87630"/>
                  </a:lnTo>
                  <a:lnTo>
                    <a:pt x="402749" y="86360"/>
                  </a:lnTo>
                  <a:lnTo>
                    <a:pt x="401660" y="85090"/>
                  </a:lnTo>
                  <a:lnTo>
                    <a:pt x="400257" y="83820"/>
                  </a:lnTo>
                  <a:lnTo>
                    <a:pt x="399493" y="83820"/>
                  </a:lnTo>
                  <a:lnTo>
                    <a:pt x="398058" y="82550"/>
                  </a:lnTo>
                  <a:lnTo>
                    <a:pt x="395964" y="80010"/>
                  </a:lnTo>
                  <a:lnTo>
                    <a:pt x="393545" y="78740"/>
                  </a:lnTo>
                  <a:lnTo>
                    <a:pt x="390404" y="76200"/>
                  </a:lnTo>
                  <a:lnTo>
                    <a:pt x="387671" y="74930"/>
                  </a:lnTo>
                  <a:lnTo>
                    <a:pt x="379404" y="69850"/>
                  </a:lnTo>
                  <a:lnTo>
                    <a:pt x="371191" y="66040"/>
                  </a:lnTo>
                  <a:lnTo>
                    <a:pt x="362988" y="63500"/>
                  </a:lnTo>
                  <a:lnTo>
                    <a:pt x="354751" y="59690"/>
                  </a:lnTo>
                  <a:lnTo>
                    <a:pt x="338341" y="54610"/>
                  </a:lnTo>
                  <a:lnTo>
                    <a:pt x="330132" y="53340"/>
                  </a:lnTo>
                  <a:lnTo>
                    <a:pt x="321956" y="50800"/>
                  </a:lnTo>
                  <a:lnTo>
                    <a:pt x="269877" y="43180"/>
                  </a:lnTo>
                  <a:lnTo>
                    <a:pt x="256617" y="39370"/>
                  </a:lnTo>
                  <a:lnTo>
                    <a:pt x="244644" y="33020"/>
                  </a:lnTo>
                  <a:lnTo>
                    <a:pt x="231041" y="24130"/>
                  </a:lnTo>
                  <a:lnTo>
                    <a:pt x="216603" y="13970"/>
                  </a:lnTo>
                  <a:lnTo>
                    <a:pt x="207917" y="10160"/>
                  </a:lnTo>
                  <a:close/>
                </a:path>
                <a:path w="450215" h="514350">
                  <a:moveTo>
                    <a:pt x="67806" y="335280"/>
                  </a:moveTo>
                  <a:lnTo>
                    <a:pt x="67987" y="336987"/>
                  </a:lnTo>
                  <a:lnTo>
                    <a:pt x="68550" y="337820"/>
                  </a:lnTo>
                  <a:lnTo>
                    <a:pt x="67806" y="335280"/>
                  </a:lnTo>
                  <a:close/>
                </a:path>
                <a:path w="450215" h="514350">
                  <a:moveTo>
                    <a:pt x="71846" y="118814"/>
                  </a:moveTo>
                  <a:lnTo>
                    <a:pt x="61413" y="128270"/>
                  </a:lnTo>
                  <a:lnTo>
                    <a:pt x="50539" y="139700"/>
                  </a:lnTo>
                  <a:lnTo>
                    <a:pt x="40062" y="149860"/>
                  </a:lnTo>
                  <a:lnTo>
                    <a:pt x="16023" y="181610"/>
                  </a:lnTo>
                  <a:lnTo>
                    <a:pt x="11756" y="189230"/>
                  </a:lnTo>
                  <a:lnTo>
                    <a:pt x="7807" y="195580"/>
                  </a:lnTo>
                  <a:lnTo>
                    <a:pt x="4236" y="204470"/>
                  </a:lnTo>
                  <a:lnTo>
                    <a:pt x="1512" y="213360"/>
                  </a:lnTo>
                  <a:lnTo>
                    <a:pt x="102" y="223520"/>
                  </a:lnTo>
                  <a:lnTo>
                    <a:pt x="0" y="226601"/>
                  </a:lnTo>
                  <a:lnTo>
                    <a:pt x="395" y="229870"/>
                  </a:lnTo>
                  <a:lnTo>
                    <a:pt x="2458" y="237490"/>
                  </a:lnTo>
                  <a:lnTo>
                    <a:pt x="4510" y="241300"/>
                  </a:lnTo>
                  <a:lnTo>
                    <a:pt x="5735" y="242570"/>
                  </a:lnTo>
                  <a:lnTo>
                    <a:pt x="10709" y="251460"/>
                  </a:lnTo>
                  <a:lnTo>
                    <a:pt x="18203" y="264160"/>
                  </a:lnTo>
                  <a:lnTo>
                    <a:pt x="22504" y="270510"/>
                  </a:lnTo>
                  <a:lnTo>
                    <a:pt x="26931" y="278130"/>
                  </a:lnTo>
                  <a:lnTo>
                    <a:pt x="40545" y="297180"/>
                  </a:lnTo>
                  <a:lnTo>
                    <a:pt x="49756" y="311150"/>
                  </a:lnTo>
                  <a:lnTo>
                    <a:pt x="59094" y="323850"/>
                  </a:lnTo>
                  <a:lnTo>
                    <a:pt x="67987" y="336987"/>
                  </a:lnTo>
                  <a:lnTo>
                    <a:pt x="67806" y="335280"/>
                  </a:lnTo>
                  <a:lnTo>
                    <a:pt x="74068" y="335280"/>
                  </a:lnTo>
                  <a:lnTo>
                    <a:pt x="73387" y="332740"/>
                  </a:lnTo>
                  <a:lnTo>
                    <a:pt x="64397" y="318770"/>
                  </a:lnTo>
                  <a:lnTo>
                    <a:pt x="55629" y="304800"/>
                  </a:lnTo>
                  <a:lnTo>
                    <a:pt x="47033" y="292100"/>
                  </a:lnTo>
                  <a:lnTo>
                    <a:pt x="38676" y="278130"/>
                  </a:lnTo>
                  <a:lnTo>
                    <a:pt x="34473" y="270510"/>
                  </a:lnTo>
                  <a:lnTo>
                    <a:pt x="30362" y="264160"/>
                  </a:lnTo>
                  <a:lnTo>
                    <a:pt x="26369" y="256540"/>
                  </a:lnTo>
                  <a:lnTo>
                    <a:pt x="22520" y="250190"/>
                  </a:lnTo>
                  <a:lnTo>
                    <a:pt x="19379" y="243840"/>
                  </a:lnTo>
                  <a:lnTo>
                    <a:pt x="14677" y="236220"/>
                  </a:lnTo>
                  <a:lnTo>
                    <a:pt x="11819" y="231140"/>
                  </a:lnTo>
                  <a:lnTo>
                    <a:pt x="11730" y="229870"/>
                  </a:lnTo>
                  <a:lnTo>
                    <a:pt x="11756" y="224790"/>
                  </a:lnTo>
                  <a:lnTo>
                    <a:pt x="29938" y="185420"/>
                  </a:lnTo>
                  <a:lnTo>
                    <a:pt x="39095" y="173990"/>
                  </a:lnTo>
                  <a:lnTo>
                    <a:pt x="48858" y="162560"/>
                  </a:lnTo>
                  <a:lnTo>
                    <a:pt x="58939" y="151130"/>
                  </a:lnTo>
                  <a:lnTo>
                    <a:pt x="69312" y="140970"/>
                  </a:lnTo>
                  <a:lnTo>
                    <a:pt x="79953" y="130810"/>
                  </a:lnTo>
                  <a:lnTo>
                    <a:pt x="81659" y="128270"/>
                  </a:lnTo>
                  <a:lnTo>
                    <a:pt x="85536" y="120650"/>
                  </a:lnTo>
                  <a:lnTo>
                    <a:pt x="70937" y="120650"/>
                  </a:lnTo>
                  <a:lnTo>
                    <a:pt x="71846" y="118814"/>
                  </a:lnTo>
                  <a:close/>
                </a:path>
                <a:path w="450215" h="514350">
                  <a:moveTo>
                    <a:pt x="406770" y="223520"/>
                  </a:moveTo>
                  <a:lnTo>
                    <a:pt x="407224" y="227330"/>
                  </a:lnTo>
                  <a:lnTo>
                    <a:pt x="407566" y="229870"/>
                  </a:lnTo>
                  <a:lnTo>
                    <a:pt x="408182" y="226601"/>
                  </a:lnTo>
                  <a:lnTo>
                    <a:pt x="406770" y="223520"/>
                  </a:lnTo>
                  <a:close/>
                </a:path>
                <a:path w="450215" h="514350">
                  <a:moveTo>
                    <a:pt x="408182" y="226601"/>
                  </a:moveTo>
                  <a:lnTo>
                    <a:pt x="407566" y="229870"/>
                  </a:lnTo>
                  <a:lnTo>
                    <a:pt x="409680" y="229870"/>
                  </a:lnTo>
                  <a:lnTo>
                    <a:pt x="408182" y="226601"/>
                  </a:lnTo>
                  <a:close/>
                </a:path>
                <a:path w="450215" h="514350">
                  <a:moveTo>
                    <a:pt x="408762" y="223520"/>
                  </a:moveTo>
                  <a:lnTo>
                    <a:pt x="406770" y="223520"/>
                  </a:lnTo>
                  <a:lnTo>
                    <a:pt x="408182" y="226601"/>
                  </a:lnTo>
                  <a:lnTo>
                    <a:pt x="408762" y="223520"/>
                  </a:lnTo>
                  <a:close/>
                </a:path>
                <a:path w="450215" h="514350">
                  <a:moveTo>
                    <a:pt x="72623" y="118110"/>
                  </a:moveTo>
                  <a:lnTo>
                    <a:pt x="71846" y="118814"/>
                  </a:lnTo>
                  <a:lnTo>
                    <a:pt x="70937" y="120650"/>
                  </a:lnTo>
                  <a:lnTo>
                    <a:pt x="71618" y="119380"/>
                  </a:lnTo>
                  <a:lnTo>
                    <a:pt x="72623" y="118110"/>
                  </a:lnTo>
                  <a:close/>
                </a:path>
                <a:path w="450215" h="514350">
                  <a:moveTo>
                    <a:pt x="86828" y="118110"/>
                  </a:moveTo>
                  <a:lnTo>
                    <a:pt x="72623" y="118110"/>
                  </a:lnTo>
                  <a:lnTo>
                    <a:pt x="71618" y="119380"/>
                  </a:lnTo>
                  <a:lnTo>
                    <a:pt x="70937" y="120650"/>
                  </a:lnTo>
                  <a:lnTo>
                    <a:pt x="85536" y="120650"/>
                  </a:lnTo>
                  <a:lnTo>
                    <a:pt x="86828" y="118110"/>
                  </a:lnTo>
                  <a:close/>
                </a:path>
                <a:path w="450215" h="514350">
                  <a:moveTo>
                    <a:pt x="177321" y="0"/>
                  </a:moveTo>
                  <a:lnTo>
                    <a:pt x="172191" y="1270"/>
                  </a:lnTo>
                  <a:lnTo>
                    <a:pt x="161961" y="1270"/>
                  </a:lnTo>
                  <a:lnTo>
                    <a:pt x="156987" y="3810"/>
                  </a:lnTo>
                  <a:lnTo>
                    <a:pt x="136349" y="19050"/>
                  </a:lnTo>
                  <a:lnTo>
                    <a:pt x="131982" y="22860"/>
                  </a:lnTo>
                  <a:lnTo>
                    <a:pt x="128422" y="26670"/>
                  </a:lnTo>
                  <a:lnTo>
                    <a:pt x="125103" y="31750"/>
                  </a:lnTo>
                  <a:lnTo>
                    <a:pt x="121648" y="35560"/>
                  </a:lnTo>
                  <a:lnTo>
                    <a:pt x="118108" y="39370"/>
                  </a:lnTo>
                  <a:lnTo>
                    <a:pt x="114978" y="44450"/>
                  </a:lnTo>
                  <a:lnTo>
                    <a:pt x="111983" y="48260"/>
                  </a:lnTo>
                  <a:lnTo>
                    <a:pt x="109009" y="53340"/>
                  </a:lnTo>
                  <a:lnTo>
                    <a:pt x="105805" y="57150"/>
                  </a:lnTo>
                  <a:lnTo>
                    <a:pt x="102989" y="62230"/>
                  </a:lnTo>
                  <a:lnTo>
                    <a:pt x="94448" y="76200"/>
                  </a:lnTo>
                  <a:lnTo>
                    <a:pt x="86299" y="91440"/>
                  </a:lnTo>
                  <a:lnTo>
                    <a:pt x="78482" y="105410"/>
                  </a:lnTo>
                  <a:lnTo>
                    <a:pt x="71846" y="118814"/>
                  </a:lnTo>
                  <a:lnTo>
                    <a:pt x="72623" y="118110"/>
                  </a:lnTo>
                  <a:lnTo>
                    <a:pt x="86828" y="118110"/>
                  </a:lnTo>
                  <a:lnTo>
                    <a:pt x="88767" y="114300"/>
                  </a:lnTo>
                  <a:lnTo>
                    <a:pt x="96206" y="99060"/>
                  </a:lnTo>
                  <a:lnTo>
                    <a:pt x="103979" y="85090"/>
                  </a:lnTo>
                  <a:lnTo>
                    <a:pt x="112088" y="71120"/>
                  </a:lnTo>
                  <a:lnTo>
                    <a:pt x="114747" y="66040"/>
                  </a:lnTo>
                  <a:lnTo>
                    <a:pt x="117752" y="62230"/>
                  </a:lnTo>
                  <a:lnTo>
                    <a:pt x="120632" y="58420"/>
                  </a:lnTo>
                  <a:lnTo>
                    <a:pt x="123522" y="53340"/>
                  </a:lnTo>
                  <a:lnTo>
                    <a:pt x="126318" y="48260"/>
                  </a:lnTo>
                  <a:lnTo>
                    <a:pt x="132475" y="40640"/>
                  </a:lnTo>
                  <a:lnTo>
                    <a:pt x="135239" y="36830"/>
                  </a:lnTo>
                  <a:lnTo>
                    <a:pt x="138558" y="33020"/>
                  </a:lnTo>
                  <a:lnTo>
                    <a:pt x="142726" y="27940"/>
                  </a:lnTo>
                  <a:lnTo>
                    <a:pt x="149050" y="20320"/>
                  </a:lnTo>
                  <a:lnTo>
                    <a:pt x="152139" y="17780"/>
                  </a:lnTo>
                  <a:lnTo>
                    <a:pt x="155751" y="15240"/>
                  </a:lnTo>
                  <a:lnTo>
                    <a:pt x="159929" y="13970"/>
                  </a:lnTo>
                  <a:lnTo>
                    <a:pt x="161877" y="12700"/>
                  </a:lnTo>
                  <a:lnTo>
                    <a:pt x="164044" y="11430"/>
                  </a:lnTo>
                  <a:lnTo>
                    <a:pt x="168453" y="11430"/>
                  </a:lnTo>
                  <a:lnTo>
                    <a:pt x="170578" y="10160"/>
                  </a:lnTo>
                  <a:lnTo>
                    <a:pt x="207917" y="10160"/>
                  </a:lnTo>
                  <a:lnTo>
                    <a:pt x="202127" y="7620"/>
                  </a:lnTo>
                  <a:lnTo>
                    <a:pt x="197331" y="5080"/>
                  </a:lnTo>
                  <a:lnTo>
                    <a:pt x="177321" y="0"/>
                  </a:lnTo>
                  <a:close/>
                </a:path>
                <a:path w="450215" h="514350">
                  <a:moveTo>
                    <a:pt x="169636" y="0"/>
                  </a:moveTo>
                  <a:lnTo>
                    <a:pt x="167102" y="1270"/>
                  </a:lnTo>
                  <a:lnTo>
                    <a:pt x="172191" y="1270"/>
                  </a:lnTo>
                  <a:lnTo>
                    <a:pt x="169636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2" name="object 1002"/>
            <p:cNvPicPr/>
            <p:nvPr/>
          </p:nvPicPr>
          <p:blipFill>
            <a:blip r:embed="rId835" cstate="print"/>
            <a:stretch>
              <a:fillRect/>
            </a:stretch>
          </p:blipFill>
          <p:spPr>
            <a:xfrm>
              <a:off x="9130336" y="6578302"/>
              <a:ext cx="277146" cy="313703"/>
            </a:xfrm>
            <a:prstGeom prst="rect">
              <a:avLst/>
            </a:prstGeom>
          </p:spPr>
        </p:pic>
        <p:sp>
          <p:nvSpPr>
            <p:cNvPr id="1003" name="object 1003"/>
            <p:cNvSpPr/>
            <p:nvPr/>
          </p:nvSpPr>
          <p:spPr>
            <a:xfrm>
              <a:off x="9128234" y="6572587"/>
              <a:ext cx="288290" cy="321310"/>
            </a:xfrm>
            <a:custGeom>
              <a:avLst/>
              <a:gdLst/>
              <a:ahLst/>
              <a:cxnLst/>
              <a:rect l="l" t="t" r="r" b="b"/>
              <a:pathLst>
                <a:path w="288290" h="321309">
                  <a:moveTo>
                    <a:pt x="44042" y="209872"/>
                  </a:moveTo>
                  <a:lnTo>
                    <a:pt x="46080" y="224790"/>
                  </a:lnTo>
                  <a:lnTo>
                    <a:pt x="48365" y="240030"/>
                  </a:lnTo>
                  <a:lnTo>
                    <a:pt x="50963" y="255270"/>
                  </a:lnTo>
                  <a:lnTo>
                    <a:pt x="53987" y="270510"/>
                  </a:lnTo>
                  <a:lnTo>
                    <a:pt x="55640" y="279400"/>
                  </a:lnTo>
                  <a:lnTo>
                    <a:pt x="57519" y="287020"/>
                  </a:lnTo>
                  <a:lnTo>
                    <a:pt x="59715" y="294640"/>
                  </a:lnTo>
                  <a:lnTo>
                    <a:pt x="62322" y="300990"/>
                  </a:lnTo>
                  <a:lnTo>
                    <a:pt x="64259" y="306070"/>
                  </a:lnTo>
                  <a:lnTo>
                    <a:pt x="66490" y="311150"/>
                  </a:lnTo>
                  <a:lnTo>
                    <a:pt x="70175" y="316230"/>
                  </a:lnTo>
                  <a:lnTo>
                    <a:pt x="71945" y="318770"/>
                  </a:lnTo>
                  <a:lnTo>
                    <a:pt x="74364" y="320040"/>
                  </a:lnTo>
                  <a:lnTo>
                    <a:pt x="79662" y="321310"/>
                  </a:lnTo>
                  <a:lnTo>
                    <a:pt x="83149" y="321310"/>
                  </a:lnTo>
                  <a:lnTo>
                    <a:pt x="84793" y="320040"/>
                  </a:lnTo>
                  <a:lnTo>
                    <a:pt x="96875" y="316230"/>
                  </a:lnTo>
                  <a:lnTo>
                    <a:pt x="99855" y="314960"/>
                  </a:lnTo>
                  <a:lnTo>
                    <a:pt x="76563" y="314960"/>
                  </a:lnTo>
                  <a:lnTo>
                    <a:pt x="70887" y="308610"/>
                  </a:lnTo>
                  <a:lnTo>
                    <a:pt x="68668" y="303530"/>
                  </a:lnTo>
                  <a:lnTo>
                    <a:pt x="66856" y="299720"/>
                  </a:lnTo>
                  <a:lnTo>
                    <a:pt x="64265" y="292100"/>
                  </a:lnTo>
                  <a:lnTo>
                    <a:pt x="62013" y="284480"/>
                  </a:lnTo>
                  <a:lnTo>
                    <a:pt x="60044" y="278130"/>
                  </a:lnTo>
                  <a:lnTo>
                    <a:pt x="58301" y="270510"/>
                  </a:lnTo>
                  <a:lnTo>
                    <a:pt x="55500" y="255270"/>
                  </a:lnTo>
                  <a:lnTo>
                    <a:pt x="53253" y="240030"/>
                  </a:lnTo>
                  <a:lnTo>
                    <a:pt x="51538" y="224790"/>
                  </a:lnTo>
                  <a:lnTo>
                    <a:pt x="50518" y="210820"/>
                  </a:lnTo>
                  <a:lnTo>
                    <a:pt x="44763" y="210820"/>
                  </a:lnTo>
                  <a:lnTo>
                    <a:pt x="44042" y="209872"/>
                  </a:lnTo>
                  <a:close/>
                </a:path>
                <a:path w="288290" h="321309">
                  <a:moveTo>
                    <a:pt x="271268" y="232799"/>
                  </a:moveTo>
                  <a:lnTo>
                    <a:pt x="270065" y="236220"/>
                  </a:lnTo>
                  <a:lnTo>
                    <a:pt x="267709" y="237490"/>
                  </a:lnTo>
                  <a:lnTo>
                    <a:pt x="264913" y="240030"/>
                  </a:lnTo>
                  <a:lnTo>
                    <a:pt x="259185" y="243840"/>
                  </a:lnTo>
                  <a:lnTo>
                    <a:pt x="251887" y="247650"/>
                  </a:lnTo>
                  <a:lnTo>
                    <a:pt x="244463" y="248920"/>
                  </a:lnTo>
                  <a:lnTo>
                    <a:pt x="236966" y="251460"/>
                  </a:lnTo>
                  <a:lnTo>
                    <a:pt x="229228" y="254000"/>
                  </a:lnTo>
                  <a:lnTo>
                    <a:pt x="221406" y="255270"/>
                  </a:lnTo>
                  <a:lnTo>
                    <a:pt x="197674" y="257810"/>
                  </a:lnTo>
                  <a:lnTo>
                    <a:pt x="185728" y="260350"/>
                  </a:lnTo>
                  <a:lnTo>
                    <a:pt x="173324" y="260350"/>
                  </a:lnTo>
                  <a:lnTo>
                    <a:pt x="171219" y="261620"/>
                  </a:lnTo>
                  <a:lnTo>
                    <a:pt x="160360" y="269240"/>
                  </a:lnTo>
                  <a:lnTo>
                    <a:pt x="149461" y="275590"/>
                  </a:lnTo>
                  <a:lnTo>
                    <a:pt x="138531" y="283210"/>
                  </a:lnTo>
                  <a:lnTo>
                    <a:pt x="94243" y="308610"/>
                  </a:lnTo>
                  <a:lnTo>
                    <a:pt x="82646" y="313690"/>
                  </a:lnTo>
                  <a:lnTo>
                    <a:pt x="79107" y="314960"/>
                  </a:lnTo>
                  <a:lnTo>
                    <a:pt x="99855" y="314960"/>
                  </a:lnTo>
                  <a:lnTo>
                    <a:pt x="120534" y="306070"/>
                  </a:lnTo>
                  <a:lnTo>
                    <a:pt x="143605" y="293370"/>
                  </a:lnTo>
                  <a:lnTo>
                    <a:pt x="155043" y="288290"/>
                  </a:lnTo>
                  <a:lnTo>
                    <a:pt x="166405" y="281940"/>
                  </a:lnTo>
                  <a:lnTo>
                    <a:pt x="177711" y="274320"/>
                  </a:lnTo>
                  <a:lnTo>
                    <a:pt x="212377" y="274320"/>
                  </a:lnTo>
                  <a:lnTo>
                    <a:pt x="224715" y="271780"/>
                  </a:lnTo>
                  <a:lnTo>
                    <a:pt x="249343" y="267970"/>
                  </a:lnTo>
                  <a:lnTo>
                    <a:pt x="273897" y="257810"/>
                  </a:lnTo>
                  <a:lnTo>
                    <a:pt x="277865" y="254000"/>
                  </a:lnTo>
                  <a:lnTo>
                    <a:pt x="282085" y="251460"/>
                  </a:lnTo>
                  <a:lnTo>
                    <a:pt x="285153" y="245110"/>
                  </a:lnTo>
                  <a:lnTo>
                    <a:pt x="286755" y="241300"/>
                  </a:lnTo>
                  <a:lnTo>
                    <a:pt x="287540" y="236220"/>
                  </a:lnTo>
                  <a:lnTo>
                    <a:pt x="287582" y="233680"/>
                  </a:lnTo>
                  <a:lnTo>
                    <a:pt x="271185" y="233680"/>
                  </a:lnTo>
                  <a:lnTo>
                    <a:pt x="271268" y="232799"/>
                  </a:lnTo>
                  <a:close/>
                </a:path>
                <a:path w="288290" h="321309">
                  <a:moveTo>
                    <a:pt x="200031" y="274320"/>
                  </a:moveTo>
                  <a:lnTo>
                    <a:pt x="177711" y="274320"/>
                  </a:lnTo>
                  <a:lnTo>
                    <a:pt x="176727" y="275590"/>
                  </a:lnTo>
                  <a:lnTo>
                    <a:pt x="187649" y="275590"/>
                  </a:lnTo>
                  <a:lnTo>
                    <a:pt x="200031" y="274320"/>
                  </a:lnTo>
                  <a:close/>
                </a:path>
                <a:path w="288290" h="321309">
                  <a:moveTo>
                    <a:pt x="271405" y="232410"/>
                  </a:moveTo>
                  <a:lnTo>
                    <a:pt x="271268" y="232799"/>
                  </a:lnTo>
                  <a:lnTo>
                    <a:pt x="271185" y="233680"/>
                  </a:lnTo>
                  <a:lnTo>
                    <a:pt x="271405" y="232410"/>
                  </a:lnTo>
                  <a:close/>
                </a:path>
                <a:path w="288290" h="321309">
                  <a:moveTo>
                    <a:pt x="287886" y="232410"/>
                  </a:moveTo>
                  <a:lnTo>
                    <a:pt x="271405" y="232410"/>
                  </a:lnTo>
                  <a:lnTo>
                    <a:pt x="271185" y="233680"/>
                  </a:lnTo>
                  <a:lnTo>
                    <a:pt x="287582" y="233680"/>
                  </a:lnTo>
                  <a:lnTo>
                    <a:pt x="287886" y="232410"/>
                  </a:lnTo>
                  <a:close/>
                </a:path>
                <a:path w="288290" h="321309">
                  <a:moveTo>
                    <a:pt x="138962" y="11430"/>
                  </a:moveTo>
                  <a:lnTo>
                    <a:pt x="113368" y="11430"/>
                  </a:lnTo>
                  <a:lnTo>
                    <a:pt x="126247" y="13970"/>
                  </a:lnTo>
                  <a:lnTo>
                    <a:pt x="149016" y="22860"/>
                  </a:lnTo>
                  <a:lnTo>
                    <a:pt x="158644" y="27940"/>
                  </a:lnTo>
                  <a:lnTo>
                    <a:pt x="177638" y="40640"/>
                  </a:lnTo>
                  <a:lnTo>
                    <a:pt x="178067" y="40640"/>
                  </a:lnTo>
                  <a:lnTo>
                    <a:pt x="225124" y="48260"/>
                  </a:lnTo>
                  <a:lnTo>
                    <a:pt x="238935" y="54610"/>
                  </a:lnTo>
                  <a:lnTo>
                    <a:pt x="241688" y="55880"/>
                  </a:lnTo>
                  <a:lnTo>
                    <a:pt x="253898" y="73660"/>
                  </a:lnTo>
                  <a:lnTo>
                    <a:pt x="255343" y="78740"/>
                  </a:lnTo>
                  <a:lnTo>
                    <a:pt x="255887" y="86360"/>
                  </a:lnTo>
                  <a:lnTo>
                    <a:pt x="255986" y="93980"/>
                  </a:lnTo>
                  <a:lnTo>
                    <a:pt x="255870" y="102870"/>
                  </a:lnTo>
                  <a:lnTo>
                    <a:pt x="255202" y="113030"/>
                  </a:lnTo>
                  <a:lnTo>
                    <a:pt x="254089" y="123190"/>
                  </a:lnTo>
                  <a:lnTo>
                    <a:pt x="252620" y="133350"/>
                  </a:lnTo>
                  <a:lnTo>
                    <a:pt x="252348" y="134620"/>
                  </a:lnTo>
                  <a:lnTo>
                    <a:pt x="252463" y="137160"/>
                  </a:lnTo>
                  <a:lnTo>
                    <a:pt x="265250" y="181610"/>
                  </a:lnTo>
                  <a:lnTo>
                    <a:pt x="270609" y="210820"/>
                  </a:lnTo>
                  <a:lnTo>
                    <a:pt x="271248" y="214630"/>
                  </a:lnTo>
                  <a:lnTo>
                    <a:pt x="271729" y="219710"/>
                  </a:lnTo>
                  <a:lnTo>
                    <a:pt x="271782" y="227330"/>
                  </a:lnTo>
                  <a:lnTo>
                    <a:pt x="271268" y="232799"/>
                  </a:lnTo>
                  <a:lnTo>
                    <a:pt x="271405" y="232410"/>
                  </a:lnTo>
                  <a:lnTo>
                    <a:pt x="287886" y="232410"/>
                  </a:lnTo>
                  <a:lnTo>
                    <a:pt x="287823" y="219710"/>
                  </a:lnTo>
                  <a:lnTo>
                    <a:pt x="287310" y="214630"/>
                  </a:lnTo>
                  <a:lnTo>
                    <a:pt x="286619" y="209550"/>
                  </a:lnTo>
                  <a:lnTo>
                    <a:pt x="285991" y="203200"/>
                  </a:lnTo>
                  <a:lnTo>
                    <a:pt x="276203" y="162560"/>
                  </a:lnTo>
                  <a:lnTo>
                    <a:pt x="268167" y="138430"/>
                  </a:lnTo>
                  <a:lnTo>
                    <a:pt x="266965" y="138430"/>
                  </a:lnTo>
                  <a:lnTo>
                    <a:pt x="266756" y="135890"/>
                  </a:lnTo>
                  <a:lnTo>
                    <a:pt x="266463" y="133350"/>
                  </a:lnTo>
                  <a:lnTo>
                    <a:pt x="267475" y="133350"/>
                  </a:lnTo>
                  <a:lnTo>
                    <a:pt x="268113" y="127000"/>
                  </a:lnTo>
                  <a:lnTo>
                    <a:pt x="268828" y="115570"/>
                  </a:lnTo>
                  <a:lnTo>
                    <a:pt x="268937" y="110490"/>
                  </a:lnTo>
                  <a:lnTo>
                    <a:pt x="268894" y="100330"/>
                  </a:lnTo>
                  <a:lnTo>
                    <a:pt x="262285" y="62230"/>
                  </a:lnTo>
                  <a:lnTo>
                    <a:pt x="253573" y="50800"/>
                  </a:lnTo>
                  <a:lnTo>
                    <a:pt x="251301" y="48260"/>
                  </a:lnTo>
                  <a:lnTo>
                    <a:pt x="247772" y="46990"/>
                  </a:lnTo>
                  <a:lnTo>
                    <a:pt x="244411" y="44450"/>
                  </a:lnTo>
                  <a:lnTo>
                    <a:pt x="238212" y="41910"/>
                  </a:lnTo>
                  <a:lnTo>
                    <a:pt x="235081" y="41910"/>
                  </a:lnTo>
                  <a:lnTo>
                    <a:pt x="231982" y="40640"/>
                  </a:lnTo>
                  <a:lnTo>
                    <a:pt x="225794" y="39370"/>
                  </a:lnTo>
                  <a:lnTo>
                    <a:pt x="184865" y="39370"/>
                  </a:lnTo>
                  <a:lnTo>
                    <a:pt x="178183" y="38100"/>
                  </a:lnTo>
                  <a:lnTo>
                    <a:pt x="170556" y="34290"/>
                  </a:lnTo>
                  <a:lnTo>
                    <a:pt x="161262" y="26670"/>
                  </a:lnTo>
                  <a:lnTo>
                    <a:pt x="151166" y="19050"/>
                  </a:lnTo>
                  <a:lnTo>
                    <a:pt x="141137" y="12700"/>
                  </a:lnTo>
                  <a:lnTo>
                    <a:pt x="138962" y="11430"/>
                  </a:lnTo>
                  <a:close/>
                </a:path>
                <a:path w="288290" h="321309">
                  <a:moveTo>
                    <a:pt x="43998" y="209550"/>
                  </a:moveTo>
                  <a:lnTo>
                    <a:pt x="44042" y="209872"/>
                  </a:lnTo>
                  <a:lnTo>
                    <a:pt x="44763" y="210820"/>
                  </a:lnTo>
                  <a:lnTo>
                    <a:pt x="43998" y="209550"/>
                  </a:lnTo>
                  <a:close/>
                </a:path>
                <a:path w="288290" h="321309">
                  <a:moveTo>
                    <a:pt x="50426" y="209550"/>
                  </a:moveTo>
                  <a:lnTo>
                    <a:pt x="43998" y="209550"/>
                  </a:lnTo>
                  <a:lnTo>
                    <a:pt x="44763" y="210820"/>
                  </a:lnTo>
                  <a:lnTo>
                    <a:pt x="50518" y="210820"/>
                  </a:lnTo>
                  <a:lnTo>
                    <a:pt x="50426" y="209550"/>
                  </a:lnTo>
                  <a:close/>
                </a:path>
                <a:path w="288290" h="321309">
                  <a:moveTo>
                    <a:pt x="46053" y="77112"/>
                  </a:moveTo>
                  <a:lnTo>
                    <a:pt x="15224" y="105410"/>
                  </a:lnTo>
                  <a:lnTo>
                    <a:pt x="5549" y="119380"/>
                  </a:lnTo>
                  <a:lnTo>
                    <a:pt x="3884" y="121920"/>
                  </a:lnTo>
                  <a:lnTo>
                    <a:pt x="1183" y="129540"/>
                  </a:lnTo>
                  <a:lnTo>
                    <a:pt x="0" y="134620"/>
                  </a:lnTo>
                  <a:lnTo>
                    <a:pt x="607" y="139700"/>
                  </a:lnTo>
                  <a:lnTo>
                    <a:pt x="858" y="143510"/>
                  </a:lnTo>
                  <a:lnTo>
                    <a:pt x="1696" y="146050"/>
                  </a:lnTo>
                  <a:lnTo>
                    <a:pt x="4115" y="151130"/>
                  </a:lnTo>
                  <a:lnTo>
                    <a:pt x="4722" y="151130"/>
                  </a:lnTo>
                  <a:lnTo>
                    <a:pt x="5717" y="152400"/>
                  </a:lnTo>
                  <a:lnTo>
                    <a:pt x="7811" y="156210"/>
                  </a:lnTo>
                  <a:lnTo>
                    <a:pt x="8826" y="157480"/>
                  </a:lnTo>
                  <a:lnTo>
                    <a:pt x="10963" y="161290"/>
                  </a:lnTo>
                  <a:lnTo>
                    <a:pt x="14345" y="167640"/>
                  </a:lnTo>
                  <a:lnTo>
                    <a:pt x="27535" y="186690"/>
                  </a:lnTo>
                  <a:lnTo>
                    <a:pt x="33226" y="195580"/>
                  </a:lnTo>
                  <a:lnTo>
                    <a:pt x="38969" y="203200"/>
                  </a:lnTo>
                  <a:lnTo>
                    <a:pt x="44042" y="209872"/>
                  </a:lnTo>
                  <a:lnTo>
                    <a:pt x="43998" y="209550"/>
                  </a:lnTo>
                  <a:lnTo>
                    <a:pt x="50426" y="209550"/>
                  </a:lnTo>
                  <a:lnTo>
                    <a:pt x="50333" y="208280"/>
                  </a:lnTo>
                  <a:lnTo>
                    <a:pt x="49757" y="207010"/>
                  </a:lnTo>
                  <a:lnTo>
                    <a:pt x="49590" y="207010"/>
                  </a:lnTo>
                  <a:lnTo>
                    <a:pt x="39206" y="189230"/>
                  </a:lnTo>
                  <a:lnTo>
                    <a:pt x="34104" y="180340"/>
                  </a:lnTo>
                  <a:lnTo>
                    <a:pt x="29130" y="171450"/>
                  </a:lnTo>
                  <a:lnTo>
                    <a:pt x="25842" y="166370"/>
                  </a:lnTo>
                  <a:lnTo>
                    <a:pt x="22470" y="161290"/>
                  </a:lnTo>
                  <a:lnTo>
                    <a:pt x="19413" y="154940"/>
                  </a:lnTo>
                  <a:lnTo>
                    <a:pt x="17528" y="151130"/>
                  </a:lnTo>
                  <a:lnTo>
                    <a:pt x="16585" y="148590"/>
                  </a:lnTo>
                  <a:lnTo>
                    <a:pt x="14051" y="144780"/>
                  </a:lnTo>
                  <a:lnTo>
                    <a:pt x="12784" y="142240"/>
                  </a:lnTo>
                  <a:lnTo>
                    <a:pt x="12282" y="139700"/>
                  </a:lnTo>
                  <a:lnTo>
                    <a:pt x="12177" y="137160"/>
                  </a:lnTo>
                  <a:lnTo>
                    <a:pt x="12224" y="135672"/>
                  </a:lnTo>
                  <a:lnTo>
                    <a:pt x="14449" y="130810"/>
                  </a:lnTo>
                  <a:lnTo>
                    <a:pt x="17559" y="125730"/>
                  </a:lnTo>
                  <a:lnTo>
                    <a:pt x="20669" y="121920"/>
                  </a:lnTo>
                  <a:lnTo>
                    <a:pt x="24386" y="116840"/>
                  </a:lnTo>
                  <a:lnTo>
                    <a:pt x="28344" y="113030"/>
                  </a:lnTo>
                  <a:lnTo>
                    <a:pt x="34527" y="106680"/>
                  </a:lnTo>
                  <a:lnTo>
                    <a:pt x="40920" y="100330"/>
                  </a:lnTo>
                  <a:lnTo>
                    <a:pt x="47477" y="95250"/>
                  </a:lnTo>
                  <a:lnTo>
                    <a:pt x="54155" y="88900"/>
                  </a:lnTo>
                  <a:lnTo>
                    <a:pt x="55139" y="88900"/>
                  </a:lnTo>
                  <a:lnTo>
                    <a:pt x="55809" y="87630"/>
                  </a:lnTo>
                  <a:lnTo>
                    <a:pt x="59826" y="78740"/>
                  </a:lnTo>
                  <a:lnTo>
                    <a:pt x="45223" y="78740"/>
                  </a:lnTo>
                  <a:lnTo>
                    <a:pt x="46053" y="77112"/>
                  </a:lnTo>
                  <a:close/>
                </a:path>
                <a:path w="288290" h="321309">
                  <a:moveTo>
                    <a:pt x="266463" y="133350"/>
                  </a:moveTo>
                  <a:lnTo>
                    <a:pt x="266672" y="135890"/>
                  </a:lnTo>
                  <a:lnTo>
                    <a:pt x="266965" y="138430"/>
                  </a:lnTo>
                  <a:lnTo>
                    <a:pt x="267242" y="135672"/>
                  </a:lnTo>
                  <a:lnTo>
                    <a:pt x="266463" y="133350"/>
                  </a:lnTo>
                  <a:close/>
                </a:path>
                <a:path w="288290" h="321309">
                  <a:moveTo>
                    <a:pt x="267242" y="135672"/>
                  </a:moveTo>
                  <a:lnTo>
                    <a:pt x="266965" y="138430"/>
                  </a:lnTo>
                  <a:lnTo>
                    <a:pt x="268167" y="138430"/>
                  </a:lnTo>
                  <a:lnTo>
                    <a:pt x="267242" y="135672"/>
                  </a:lnTo>
                  <a:close/>
                </a:path>
                <a:path w="288290" h="321309">
                  <a:moveTo>
                    <a:pt x="267475" y="133350"/>
                  </a:moveTo>
                  <a:lnTo>
                    <a:pt x="266463" y="133350"/>
                  </a:lnTo>
                  <a:lnTo>
                    <a:pt x="267242" y="135672"/>
                  </a:lnTo>
                  <a:lnTo>
                    <a:pt x="267475" y="133350"/>
                  </a:lnTo>
                  <a:close/>
                </a:path>
                <a:path w="288290" h="321309">
                  <a:moveTo>
                    <a:pt x="47370" y="76200"/>
                  </a:moveTo>
                  <a:lnTo>
                    <a:pt x="46053" y="77112"/>
                  </a:lnTo>
                  <a:lnTo>
                    <a:pt x="45223" y="78740"/>
                  </a:lnTo>
                  <a:lnTo>
                    <a:pt x="47370" y="76200"/>
                  </a:lnTo>
                  <a:close/>
                </a:path>
                <a:path w="288290" h="321309">
                  <a:moveTo>
                    <a:pt x="60974" y="76200"/>
                  </a:moveTo>
                  <a:lnTo>
                    <a:pt x="47370" y="76200"/>
                  </a:lnTo>
                  <a:lnTo>
                    <a:pt x="45223" y="78740"/>
                  </a:lnTo>
                  <a:lnTo>
                    <a:pt x="59826" y="78740"/>
                  </a:lnTo>
                  <a:lnTo>
                    <a:pt x="60974" y="76200"/>
                  </a:lnTo>
                  <a:close/>
                </a:path>
                <a:path w="288290" h="321309">
                  <a:moveTo>
                    <a:pt x="106101" y="0"/>
                  </a:moveTo>
                  <a:lnTo>
                    <a:pt x="98332" y="2540"/>
                  </a:lnTo>
                  <a:lnTo>
                    <a:pt x="96353" y="3810"/>
                  </a:lnTo>
                  <a:lnTo>
                    <a:pt x="94792" y="5080"/>
                  </a:lnTo>
                  <a:lnTo>
                    <a:pt x="92698" y="6350"/>
                  </a:lnTo>
                  <a:lnTo>
                    <a:pt x="91096" y="7620"/>
                  </a:lnTo>
                  <a:lnTo>
                    <a:pt x="88636" y="10160"/>
                  </a:lnTo>
                  <a:lnTo>
                    <a:pt x="83191" y="15240"/>
                  </a:lnTo>
                  <a:lnTo>
                    <a:pt x="61476" y="46990"/>
                  </a:lnTo>
                  <a:lnTo>
                    <a:pt x="50401" y="68580"/>
                  </a:lnTo>
                  <a:lnTo>
                    <a:pt x="46053" y="77112"/>
                  </a:lnTo>
                  <a:lnTo>
                    <a:pt x="47370" y="76200"/>
                  </a:lnTo>
                  <a:lnTo>
                    <a:pt x="60974" y="76200"/>
                  </a:lnTo>
                  <a:lnTo>
                    <a:pt x="65952" y="66040"/>
                  </a:lnTo>
                  <a:lnTo>
                    <a:pt x="88437" y="27940"/>
                  </a:lnTo>
                  <a:lnTo>
                    <a:pt x="90562" y="24130"/>
                  </a:lnTo>
                  <a:lnTo>
                    <a:pt x="92667" y="21590"/>
                  </a:lnTo>
                  <a:lnTo>
                    <a:pt x="94845" y="19050"/>
                  </a:lnTo>
                  <a:lnTo>
                    <a:pt x="96353" y="17780"/>
                  </a:lnTo>
                  <a:lnTo>
                    <a:pt x="97117" y="16510"/>
                  </a:lnTo>
                  <a:lnTo>
                    <a:pt x="98593" y="15240"/>
                  </a:lnTo>
                  <a:lnTo>
                    <a:pt x="99316" y="15240"/>
                  </a:lnTo>
                  <a:lnTo>
                    <a:pt x="100656" y="13970"/>
                  </a:lnTo>
                  <a:lnTo>
                    <a:pt x="101797" y="12700"/>
                  </a:lnTo>
                  <a:lnTo>
                    <a:pt x="106782" y="11430"/>
                  </a:lnTo>
                  <a:lnTo>
                    <a:pt x="138962" y="11430"/>
                  </a:lnTo>
                  <a:lnTo>
                    <a:pt x="134613" y="8890"/>
                  </a:lnTo>
                  <a:lnTo>
                    <a:pt x="127807" y="5080"/>
                  </a:lnTo>
                  <a:lnTo>
                    <a:pt x="120760" y="3810"/>
                  </a:lnTo>
                  <a:lnTo>
                    <a:pt x="113671" y="1270"/>
                  </a:lnTo>
                  <a:lnTo>
                    <a:pt x="106101" y="0"/>
                  </a:lnTo>
                  <a:close/>
                </a:path>
                <a:path w="288290" h="321309">
                  <a:moveTo>
                    <a:pt x="219605" y="38100"/>
                  </a:moveTo>
                  <a:lnTo>
                    <a:pt x="193990" y="38100"/>
                  </a:lnTo>
                  <a:lnTo>
                    <a:pt x="184865" y="39370"/>
                  </a:lnTo>
                  <a:lnTo>
                    <a:pt x="225794" y="39370"/>
                  </a:lnTo>
                  <a:lnTo>
                    <a:pt x="219605" y="3810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4" name="object 1004"/>
            <p:cNvPicPr/>
            <p:nvPr/>
          </p:nvPicPr>
          <p:blipFill>
            <a:blip r:embed="rId836" cstate="print"/>
            <a:stretch>
              <a:fillRect/>
            </a:stretch>
          </p:blipFill>
          <p:spPr>
            <a:xfrm>
              <a:off x="9223687" y="6677535"/>
              <a:ext cx="91808" cy="105661"/>
            </a:xfrm>
            <a:prstGeom prst="rect">
              <a:avLst/>
            </a:prstGeom>
          </p:spPr>
        </p:pic>
        <p:pic>
          <p:nvPicPr>
            <p:cNvPr id="1005" name="object 1005"/>
            <p:cNvPicPr/>
            <p:nvPr/>
          </p:nvPicPr>
          <p:blipFill>
            <a:blip r:embed="rId837" cstate="print"/>
            <a:stretch>
              <a:fillRect/>
            </a:stretch>
          </p:blipFill>
          <p:spPr>
            <a:xfrm>
              <a:off x="10021589" y="6492524"/>
              <a:ext cx="501397" cy="457546"/>
            </a:xfrm>
            <a:prstGeom prst="rect">
              <a:avLst/>
            </a:prstGeom>
          </p:spPr>
        </p:pic>
        <p:pic>
          <p:nvPicPr>
            <p:cNvPr id="1006" name="object 1006"/>
            <p:cNvPicPr/>
            <p:nvPr/>
          </p:nvPicPr>
          <p:blipFill>
            <a:blip r:embed="rId838" cstate="print"/>
            <a:stretch>
              <a:fillRect/>
            </a:stretch>
          </p:blipFill>
          <p:spPr>
            <a:xfrm>
              <a:off x="9218539" y="6668179"/>
              <a:ext cx="98726" cy="122553"/>
            </a:xfrm>
            <a:prstGeom prst="rect">
              <a:avLst/>
            </a:prstGeom>
          </p:spPr>
        </p:pic>
        <p:pic>
          <p:nvPicPr>
            <p:cNvPr id="1007" name="object 1007"/>
            <p:cNvPicPr/>
            <p:nvPr/>
          </p:nvPicPr>
          <p:blipFill>
            <a:blip r:embed="rId839" cstate="print"/>
            <a:stretch>
              <a:fillRect/>
            </a:stretch>
          </p:blipFill>
          <p:spPr>
            <a:xfrm>
              <a:off x="10013366" y="6844482"/>
              <a:ext cx="22778" cy="77140"/>
            </a:xfrm>
            <a:prstGeom prst="rect">
              <a:avLst/>
            </a:prstGeom>
          </p:spPr>
        </p:pic>
        <p:pic>
          <p:nvPicPr>
            <p:cNvPr id="1008" name="object 1008"/>
            <p:cNvPicPr/>
            <p:nvPr/>
          </p:nvPicPr>
          <p:blipFill>
            <a:blip r:embed="rId840" cstate="print"/>
            <a:stretch>
              <a:fillRect/>
            </a:stretch>
          </p:blipFill>
          <p:spPr>
            <a:xfrm>
              <a:off x="10079107" y="6918564"/>
              <a:ext cx="278033" cy="49988"/>
            </a:xfrm>
            <a:prstGeom prst="rect">
              <a:avLst/>
            </a:prstGeom>
          </p:spPr>
        </p:pic>
        <p:pic>
          <p:nvPicPr>
            <p:cNvPr id="1009" name="object 1009"/>
            <p:cNvPicPr/>
            <p:nvPr/>
          </p:nvPicPr>
          <p:blipFill>
            <a:blip r:embed="rId841" cstate="print"/>
            <a:stretch>
              <a:fillRect/>
            </a:stretch>
          </p:blipFill>
          <p:spPr>
            <a:xfrm>
              <a:off x="10013395" y="6529424"/>
              <a:ext cx="445364" cy="439127"/>
            </a:xfrm>
            <a:prstGeom prst="rect">
              <a:avLst/>
            </a:prstGeom>
          </p:spPr>
        </p:pic>
        <p:sp>
          <p:nvSpPr>
            <p:cNvPr id="1010" name="object 1010"/>
            <p:cNvSpPr/>
            <p:nvPr/>
          </p:nvSpPr>
          <p:spPr>
            <a:xfrm>
              <a:off x="10010798" y="6487854"/>
              <a:ext cx="453390" cy="490220"/>
            </a:xfrm>
            <a:custGeom>
              <a:avLst/>
              <a:gdLst/>
              <a:ahLst/>
              <a:cxnLst/>
              <a:rect l="l" t="t" r="r" b="b"/>
              <a:pathLst>
                <a:path w="453390" h="490220">
                  <a:moveTo>
                    <a:pt x="203435" y="438150"/>
                  </a:moveTo>
                  <a:lnTo>
                    <a:pt x="168681" y="438150"/>
                  </a:lnTo>
                  <a:lnTo>
                    <a:pt x="169737" y="439420"/>
                  </a:lnTo>
                  <a:lnTo>
                    <a:pt x="204311" y="455930"/>
                  </a:lnTo>
                  <a:lnTo>
                    <a:pt x="242239" y="471170"/>
                  </a:lnTo>
                  <a:lnTo>
                    <a:pt x="281083" y="483870"/>
                  </a:lnTo>
                  <a:lnTo>
                    <a:pt x="321828" y="490220"/>
                  </a:lnTo>
                  <a:lnTo>
                    <a:pt x="336288" y="490220"/>
                  </a:lnTo>
                  <a:lnTo>
                    <a:pt x="347943" y="486410"/>
                  </a:lnTo>
                  <a:lnTo>
                    <a:pt x="352089" y="483870"/>
                  </a:lnTo>
                  <a:lnTo>
                    <a:pt x="355953" y="481330"/>
                  </a:lnTo>
                  <a:lnTo>
                    <a:pt x="357785" y="478790"/>
                  </a:lnTo>
                  <a:lnTo>
                    <a:pt x="359764" y="477520"/>
                  </a:lnTo>
                  <a:lnTo>
                    <a:pt x="361314" y="474980"/>
                  </a:lnTo>
                  <a:lnTo>
                    <a:pt x="362900" y="472440"/>
                  </a:lnTo>
                  <a:lnTo>
                    <a:pt x="323189" y="472440"/>
                  </a:lnTo>
                  <a:lnTo>
                    <a:pt x="304224" y="469900"/>
                  </a:lnTo>
                  <a:lnTo>
                    <a:pt x="285153" y="466090"/>
                  </a:lnTo>
                  <a:lnTo>
                    <a:pt x="266094" y="461010"/>
                  </a:lnTo>
                  <a:lnTo>
                    <a:pt x="228370" y="448310"/>
                  </a:lnTo>
                  <a:lnTo>
                    <a:pt x="203435" y="438150"/>
                  </a:lnTo>
                  <a:close/>
                </a:path>
                <a:path w="453390" h="490220">
                  <a:moveTo>
                    <a:pt x="395543" y="323850"/>
                  </a:moveTo>
                  <a:lnTo>
                    <a:pt x="381554" y="323850"/>
                  </a:lnTo>
                  <a:lnTo>
                    <a:pt x="379517" y="347980"/>
                  </a:lnTo>
                  <a:lnTo>
                    <a:pt x="376774" y="370840"/>
                  </a:lnTo>
                  <a:lnTo>
                    <a:pt x="368162" y="417830"/>
                  </a:lnTo>
                  <a:lnTo>
                    <a:pt x="361618" y="439420"/>
                  </a:lnTo>
                  <a:lnTo>
                    <a:pt x="360235" y="443230"/>
                  </a:lnTo>
                  <a:lnTo>
                    <a:pt x="358885" y="447040"/>
                  </a:lnTo>
                  <a:lnTo>
                    <a:pt x="357461" y="449580"/>
                  </a:lnTo>
                  <a:lnTo>
                    <a:pt x="355754" y="453390"/>
                  </a:lnTo>
                  <a:lnTo>
                    <a:pt x="329399" y="472440"/>
                  </a:lnTo>
                  <a:lnTo>
                    <a:pt x="362900" y="472440"/>
                  </a:lnTo>
                  <a:lnTo>
                    <a:pt x="364487" y="469900"/>
                  </a:lnTo>
                  <a:lnTo>
                    <a:pt x="366549" y="467360"/>
                  </a:lnTo>
                  <a:lnTo>
                    <a:pt x="368654" y="462280"/>
                  </a:lnTo>
                  <a:lnTo>
                    <a:pt x="370654" y="458470"/>
                  </a:lnTo>
                  <a:lnTo>
                    <a:pt x="372403" y="454660"/>
                  </a:lnTo>
                  <a:lnTo>
                    <a:pt x="373795" y="450850"/>
                  </a:lnTo>
                  <a:lnTo>
                    <a:pt x="375450" y="445770"/>
                  </a:lnTo>
                  <a:lnTo>
                    <a:pt x="378130" y="438150"/>
                  </a:lnTo>
                  <a:lnTo>
                    <a:pt x="387483" y="397510"/>
                  </a:lnTo>
                  <a:lnTo>
                    <a:pt x="393893" y="349250"/>
                  </a:lnTo>
                  <a:lnTo>
                    <a:pt x="395131" y="330200"/>
                  </a:lnTo>
                  <a:lnTo>
                    <a:pt x="393062" y="330200"/>
                  </a:lnTo>
                  <a:lnTo>
                    <a:pt x="395543" y="323850"/>
                  </a:lnTo>
                  <a:close/>
                </a:path>
                <a:path w="453390" h="490220">
                  <a:moveTo>
                    <a:pt x="129407" y="440690"/>
                  </a:moveTo>
                  <a:lnTo>
                    <a:pt x="58700" y="440690"/>
                  </a:lnTo>
                  <a:lnTo>
                    <a:pt x="68801" y="441960"/>
                  </a:lnTo>
                  <a:lnTo>
                    <a:pt x="109221" y="441960"/>
                  </a:lnTo>
                  <a:lnTo>
                    <a:pt x="129407" y="440690"/>
                  </a:lnTo>
                  <a:close/>
                </a:path>
                <a:path w="453390" h="490220">
                  <a:moveTo>
                    <a:pt x="48125" y="242668"/>
                  </a:moveTo>
                  <a:lnTo>
                    <a:pt x="30722" y="287020"/>
                  </a:lnTo>
                  <a:lnTo>
                    <a:pt x="14874" y="334010"/>
                  </a:lnTo>
                  <a:lnTo>
                    <a:pt x="4972" y="370840"/>
                  </a:lnTo>
                  <a:lnTo>
                    <a:pt x="0" y="415290"/>
                  </a:lnTo>
                  <a:lnTo>
                    <a:pt x="47" y="417830"/>
                  </a:lnTo>
                  <a:lnTo>
                    <a:pt x="1178" y="427990"/>
                  </a:lnTo>
                  <a:lnTo>
                    <a:pt x="8026" y="433070"/>
                  </a:lnTo>
                  <a:lnTo>
                    <a:pt x="11188" y="435610"/>
                  </a:lnTo>
                  <a:lnTo>
                    <a:pt x="15440" y="436880"/>
                  </a:lnTo>
                  <a:lnTo>
                    <a:pt x="18434" y="436880"/>
                  </a:lnTo>
                  <a:lnTo>
                    <a:pt x="28298" y="438150"/>
                  </a:lnTo>
                  <a:lnTo>
                    <a:pt x="34821" y="439420"/>
                  </a:lnTo>
                  <a:lnTo>
                    <a:pt x="41837" y="439420"/>
                  </a:lnTo>
                  <a:lnTo>
                    <a:pt x="48538" y="440690"/>
                  </a:lnTo>
                  <a:lnTo>
                    <a:pt x="149574" y="440690"/>
                  </a:lnTo>
                  <a:lnTo>
                    <a:pt x="169728" y="439420"/>
                  </a:lnTo>
                  <a:lnTo>
                    <a:pt x="167089" y="438150"/>
                  </a:lnTo>
                  <a:lnTo>
                    <a:pt x="203435" y="438150"/>
                  </a:lnTo>
                  <a:lnTo>
                    <a:pt x="191021" y="433070"/>
                  </a:lnTo>
                  <a:lnTo>
                    <a:pt x="188382" y="431800"/>
                  </a:lnTo>
                  <a:lnTo>
                    <a:pt x="36392" y="431800"/>
                  </a:lnTo>
                  <a:lnTo>
                    <a:pt x="29732" y="430530"/>
                  </a:lnTo>
                  <a:lnTo>
                    <a:pt x="23774" y="430530"/>
                  </a:lnTo>
                  <a:lnTo>
                    <a:pt x="19795" y="429260"/>
                  </a:lnTo>
                  <a:lnTo>
                    <a:pt x="13607" y="429260"/>
                  </a:lnTo>
                  <a:lnTo>
                    <a:pt x="11398" y="426720"/>
                  </a:lnTo>
                  <a:lnTo>
                    <a:pt x="6874" y="424180"/>
                  </a:lnTo>
                  <a:lnTo>
                    <a:pt x="5492" y="415290"/>
                  </a:lnTo>
                  <a:lnTo>
                    <a:pt x="5105" y="400050"/>
                  </a:lnTo>
                  <a:lnTo>
                    <a:pt x="6047" y="392430"/>
                  </a:lnTo>
                  <a:lnTo>
                    <a:pt x="15692" y="347980"/>
                  </a:lnTo>
                  <a:lnTo>
                    <a:pt x="35624" y="289560"/>
                  </a:lnTo>
                  <a:lnTo>
                    <a:pt x="54433" y="243840"/>
                  </a:lnTo>
                  <a:lnTo>
                    <a:pt x="48266" y="243840"/>
                  </a:lnTo>
                  <a:lnTo>
                    <a:pt x="48125" y="242668"/>
                  </a:lnTo>
                  <a:close/>
                </a:path>
                <a:path w="453390" h="490220">
                  <a:moveTo>
                    <a:pt x="168681" y="438150"/>
                  </a:moveTo>
                  <a:lnTo>
                    <a:pt x="167089" y="438150"/>
                  </a:lnTo>
                  <a:lnTo>
                    <a:pt x="169722" y="439412"/>
                  </a:lnTo>
                  <a:lnTo>
                    <a:pt x="168681" y="438150"/>
                  </a:lnTo>
                  <a:close/>
                </a:path>
                <a:path w="453390" h="490220">
                  <a:moveTo>
                    <a:pt x="172545" y="424180"/>
                  </a:moveTo>
                  <a:lnTo>
                    <a:pt x="169833" y="424180"/>
                  </a:lnTo>
                  <a:lnTo>
                    <a:pt x="149836" y="425450"/>
                  </a:lnTo>
                  <a:lnTo>
                    <a:pt x="129784" y="427990"/>
                  </a:lnTo>
                  <a:lnTo>
                    <a:pt x="89594" y="430530"/>
                  </a:lnTo>
                  <a:lnTo>
                    <a:pt x="79573" y="430530"/>
                  </a:lnTo>
                  <a:lnTo>
                    <a:pt x="69524" y="431800"/>
                  </a:lnTo>
                  <a:lnTo>
                    <a:pt x="188382" y="431800"/>
                  </a:lnTo>
                  <a:lnTo>
                    <a:pt x="172545" y="424180"/>
                  </a:lnTo>
                  <a:close/>
                </a:path>
                <a:path w="453390" h="490220">
                  <a:moveTo>
                    <a:pt x="395543" y="323850"/>
                  </a:moveTo>
                  <a:lnTo>
                    <a:pt x="393062" y="330200"/>
                  </a:lnTo>
                  <a:lnTo>
                    <a:pt x="395306" y="327506"/>
                  </a:lnTo>
                  <a:lnTo>
                    <a:pt x="395543" y="323850"/>
                  </a:lnTo>
                  <a:close/>
                </a:path>
                <a:path w="453390" h="490220">
                  <a:moveTo>
                    <a:pt x="395306" y="327506"/>
                  </a:moveTo>
                  <a:lnTo>
                    <a:pt x="393062" y="330200"/>
                  </a:lnTo>
                  <a:lnTo>
                    <a:pt x="395131" y="330200"/>
                  </a:lnTo>
                  <a:lnTo>
                    <a:pt x="395306" y="327506"/>
                  </a:lnTo>
                  <a:close/>
                </a:path>
                <a:path w="453390" h="490220">
                  <a:moveTo>
                    <a:pt x="298960" y="10160"/>
                  </a:moveTo>
                  <a:lnTo>
                    <a:pt x="276311" y="10160"/>
                  </a:lnTo>
                  <a:lnTo>
                    <a:pt x="280479" y="11430"/>
                  </a:lnTo>
                  <a:lnTo>
                    <a:pt x="282678" y="12700"/>
                  </a:lnTo>
                  <a:lnTo>
                    <a:pt x="284761" y="12700"/>
                  </a:lnTo>
                  <a:lnTo>
                    <a:pt x="288866" y="15240"/>
                  </a:lnTo>
                  <a:lnTo>
                    <a:pt x="291023" y="16510"/>
                  </a:lnTo>
                  <a:lnTo>
                    <a:pt x="292876" y="17780"/>
                  </a:lnTo>
                  <a:lnTo>
                    <a:pt x="298797" y="21590"/>
                  </a:lnTo>
                  <a:lnTo>
                    <a:pt x="304399" y="26670"/>
                  </a:lnTo>
                  <a:lnTo>
                    <a:pt x="333535" y="63500"/>
                  </a:lnTo>
                  <a:lnTo>
                    <a:pt x="349388" y="92710"/>
                  </a:lnTo>
                  <a:lnTo>
                    <a:pt x="361706" y="105410"/>
                  </a:lnTo>
                  <a:lnTo>
                    <a:pt x="373552" y="118110"/>
                  </a:lnTo>
                  <a:lnTo>
                    <a:pt x="385158" y="130810"/>
                  </a:lnTo>
                  <a:lnTo>
                    <a:pt x="396486" y="144780"/>
                  </a:lnTo>
                  <a:lnTo>
                    <a:pt x="402067" y="151130"/>
                  </a:lnTo>
                  <a:lnTo>
                    <a:pt x="407572" y="157480"/>
                  </a:lnTo>
                  <a:lnTo>
                    <a:pt x="412986" y="165100"/>
                  </a:lnTo>
                  <a:lnTo>
                    <a:pt x="418296" y="171450"/>
                  </a:lnTo>
                  <a:lnTo>
                    <a:pt x="423374" y="179070"/>
                  </a:lnTo>
                  <a:lnTo>
                    <a:pt x="428256" y="185420"/>
                  </a:lnTo>
                  <a:lnTo>
                    <a:pt x="432825" y="193040"/>
                  </a:lnTo>
                  <a:lnTo>
                    <a:pt x="436966" y="200660"/>
                  </a:lnTo>
                  <a:lnTo>
                    <a:pt x="438055" y="203200"/>
                  </a:lnTo>
                  <a:lnTo>
                    <a:pt x="439353" y="205740"/>
                  </a:lnTo>
                  <a:lnTo>
                    <a:pt x="440882" y="209550"/>
                  </a:lnTo>
                  <a:lnTo>
                    <a:pt x="441207" y="210820"/>
                  </a:lnTo>
                  <a:lnTo>
                    <a:pt x="441772" y="212090"/>
                  </a:lnTo>
                  <a:lnTo>
                    <a:pt x="442243" y="214630"/>
                  </a:lnTo>
                  <a:lnTo>
                    <a:pt x="442390" y="215900"/>
                  </a:lnTo>
                  <a:lnTo>
                    <a:pt x="442777" y="218440"/>
                  </a:lnTo>
                  <a:lnTo>
                    <a:pt x="442882" y="220980"/>
                  </a:lnTo>
                  <a:lnTo>
                    <a:pt x="442390" y="223520"/>
                  </a:lnTo>
                  <a:lnTo>
                    <a:pt x="442275" y="226060"/>
                  </a:lnTo>
                  <a:lnTo>
                    <a:pt x="439395" y="237490"/>
                  </a:lnTo>
                  <a:lnTo>
                    <a:pt x="437200" y="242668"/>
                  </a:lnTo>
                  <a:lnTo>
                    <a:pt x="434736" y="247650"/>
                  </a:lnTo>
                  <a:lnTo>
                    <a:pt x="432401" y="252730"/>
                  </a:lnTo>
                  <a:lnTo>
                    <a:pt x="426401" y="262890"/>
                  </a:lnTo>
                  <a:lnTo>
                    <a:pt x="416817" y="278130"/>
                  </a:lnTo>
                  <a:lnTo>
                    <a:pt x="406412" y="292100"/>
                  </a:lnTo>
                  <a:lnTo>
                    <a:pt x="395402" y="304800"/>
                  </a:lnTo>
                  <a:lnTo>
                    <a:pt x="382685" y="320040"/>
                  </a:lnTo>
                  <a:lnTo>
                    <a:pt x="381795" y="321310"/>
                  </a:lnTo>
                  <a:lnTo>
                    <a:pt x="381617" y="323850"/>
                  </a:lnTo>
                  <a:lnTo>
                    <a:pt x="395543" y="323850"/>
                  </a:lnTo>
                  <a:lnTo>
                    <a:pt x="395306" y="327506"/>
                  </a:lnTo>
                  <a:lnTo>
                    <a:pt x="426230" y="287020"/>
                  </a:lnTo>
                  <a:lnTo>
                    <a:pt x="439018" y="265430"/>
                  </a:lnTo>
                  <a:lnTo>
                    <a:pt x="442044" y="260350"/>
                  </a:lnTo>
                  <a:lnTo>
                    <a:pt x="444589" y="254000"/>
                  </a:lnTo>
                  <a:lnTo>
                    <a:pt x="447238" y="248920"/>
                  </a:lnTo>
                  <a:lnTo>
                    <a:pt x="449604" y="242570"/>
                  </a:lnTo>
                  <a:lnTo>
                    <a:pt x="451992" y="232410"/>
                  </a:lnTo>
                  <a:lnTo>
                    <a:pt x="452819" y="228600"/>
                  </a:lnTo>
                  <a:lnTo>
                    <a:pt x="452882" y="224790"/>
                  </a:lnTo>
                  <a:lnTo>
                    <a:pt x="453353" y="220980"/>
                  </a:lnTo>
                  <a:lnTo>
                    <a:pt x="453060" y="217170"/>
                  </a:lnTo>
                  <a:lnTo>
                    <a:pt x="452075" y="212090"/>
                  </a:lnTo>
                  <a:lnTo>
                    <a:pt x="451877" y="210820"/>
                  </a:lnTo>
                  <a:lnTo>
                    <a:pt x="451374" y="208280"/>
                  </a:lnTo>
                  <a:lnTo>
                    <a:pt x="450976" y="208280"/>
                  </a:lnTo>
                  <a:lnTo>
                    <a:pt x="448233" y="200660"/>
                  </a:lnTo>
                  <a:lnTo>
                    <a:pt x="423888" y="165100"/>
                  </a:lnTo>
                  <a:lnTo>
                    <a:pt x="418183" y="157480"/>
                  </a:lnTo>
                  <a:lnTo>
                    <a:pt x="387362" y="125730"/>
                  </a:lnTo>
                  <a:lnTo>
                    <a:pt x="373252" y="114300"/>
                  </a:lnTo>
                  <a:lnTo>
                    <a:pt x="360306" y="102870"/>
                  </a:lnTo>
                  <a:lnTo>
                    <a:pt x="350602" y="91440"/>
                  </a:lnTo>
                  <a:lnTo>
                    <a:pt x="343332" y="78740"/>
                  </a:lnTo>
                  <a:lnTo>
                    <a:pt x="336008" y="63500"/>
                  </a:lnTo>
                  <a:lnTo>
                    <a:pt x="328171" y="46990"/>
                  </a:lnTo>
                  <a:lnTo>
                    <a:pt x="319357" y="31750"/>
                  </a:lnTo>
                  <a:lnTo>
                    <a:pt x="316195" y="27940"/>
                  </a:lnTo>
                  <a:lnTo>
                    <a:pt x="312593" y="24130"/>
                  </a:lnTo>
                  <a:lnTo>
                    <a:pt x="308949" y="19050"/>
                  </a:lnTo>
                  <a:lnTo>
                    <a:pt x="305085" y="15240"/>
                  </a:lnTo>
                  <a:lnTo>
                    <a:pt x="301169" y="11430"/>
                  </a:lnTo>
                  <a:lnTo>
                    <a:pt x="298960" y="10160"/>
                  </a:lnTo>
                  <a:close/>
                </a:path>
                <a:path w="453390" h="490220">
                  <a:moveTo>
                    <a:pt x="48476" y="241792"/>
                  </a:moveTo>
                  <a:lnTo>
                    <a:pt x="48125" y="242668"/>
                  </a:lnTo>
                  <a:lnTo>
                    <a:pt x="48266" y="243840"/>
                  </a:lnTo>
                  <a:lnTo>
                    <a:pt x="48401" y="242668"/>
                  </a:lnTo>
                  <a:lnTo>
                    <a:pt x="48476" y="241792"/>
                  </a:lnTo>
                  <a:close/>
                </a:path>
                <a:path w="453390" h="490220">
                  <a:moveTo>
                    <a:pt x="54800" y="241300"/>
                  </a:moveTo>
                  <a:lnTo>
                    <a:pt x="48674" y="241300"/>
                  </a:lnTo>
                  <a:lnTo>
                    <a:pt x="48476" y="241792"/>
                  </a:lnTo>
                  <a:lnTo>
                    <a:pt x="48401" y="242668"/>
                  </a:lnTo>
                  <a:lnTo>
                    <a:pt x="48266" y="243840"/>
                  </a:lnTo>
                  <a:lnTo>
                    <a:pt x="54433" y="243840"/>
                  </a:lnTo>
                  <a:lnTo>
                    <a:pt x="54800" y="241300"/>
                  </a:lnTo>
                  <a:close/>
                </a:path>
                <a:path w="453390" h="490220">
                  <a:moveTo>
                    <a:pt x="277589" y="0"/>
                  </a:moveTo>
                  <a:lnTo>
                    <a:pt x="266647" y="0"/>
                  </a:lnTo>
                  <a:lnTo>
                    <a:pt x="260919" y="1270"/>
                  </a:lnTo>
                  <a:lnTo>
                    <a:pt x="258019" y="1270"/>
                  </a:lnTo>
                  <a:lnTo>
                    <a:pt x="252249" y="2540"/>
                  </a:lnTo>
                  <a:lnTo>
                    <a:pt x="247433" y="3810"/>
                  </a:lnTo>
                  <a:lnTo>
                    <a:pt x="242396" y="6350"/>
                  </a:lnTo>
                  <a:lnTo>
                    <a:pt x="232553" y="8890"/>
                  </a:lnTo>
                  <a:lnTo>
                    <a:pt x="227779" y="10160"/>
                  </a:lnTo>
                  <a:lnTo>
                    <a:pt x="218397" y="15240"/>
                  </a:lnTo>
                  <a:lnTo>
                    <a:pt x="213559" y="16510"/>
                  </a:lnTo>
                  <a:lnTo>
                    <a:pt x="208952" y="19050"/>
                  </a:lnTo>
                  <a:lnTo>
                    <a:pt x="194961" y="25400"/>
                  </a:lnTo>
                  <a:lnTo>
                    <a:pt x="181133" y="33020"/>
                  </a:lnTo>
                  <a:lnTo>
                    <a:pt x="167420" y="41910"/>
                  </a:lnTo>
                  <a:lnTo>
                    <a:pt x="153770" y="49530"/>
                  </a:lnTo>
                  <a:lnTo>
                    <a:pt x="156304" y="49530"/>
                  </a:lnTo>
                  <a:lnTo>
                    <a:pt x="112566" y="57150"/>
                  </a:lnTo>
                  <a:lnTo>
                    <a:pt x="62045" y="78740"/>
                  </a:lnTo>
                  <a:lnTo>
                    <a:pt x="42161" y="99060"/>
                  </a:lnTo>
                  <a:lnTo>
                    <a:pt x="40329" y="101600"/>
                  </a:lnTo>
                  <a:lnTo>
                    <a:pt x="38852" y="105410"/>
                  </a:lnTo>
                  <a:lnTo>
                    <a:pt x="37188" y="113030"/>
                  </a:lnTo>
                  <a:lnTo>
                    <a:pt x="37240" y="118110"/>
                  </a:lnTo>
                  <a:lnTo>
                    <a:pt x="37481" y="120650"/>
                  </a:lnTo>
                  <a:lnTo>
                    <a:pt x="37962" y="130810"/>
                  </a:lnTo>
                  <a:lnTo>
                    <a:pt x="40643" y="173990"/>
                  </a:lnTo>
                  <a:lnTo>
                    <a:pt x="46131" y="226060"/>
                  </a:lnTo>
                  <a:lnTo>
                    <a:pt x="48125" y="242668"/>
                  </a:lnTo>
                  <a:lnTo>
                    <a:pt x="48476" y="241792"/>
                  </a:lnTo>
                  <a:lnTo>
                    <a:pt x="48517" y="241300"/>
                  </a:lnTo>
                  <a:lnTo>
                    <a:pt x="54800" y="241300"/>
                  </a:lnTo>
                  <a:lnTo>
                    <a:pt x="52145" y="207010"/>
                  </a:lnTo>
                  <a:lnTo>
                    <a:pt x="51048" y="189230"/>
                  </a:lnTo>
                  <a:lnTo>
                    <a:pt x="50182" y="171450"/>
                  </a:lnTo>
                  <a:lnTo>
                    <a:pt x="49700" y="162560"/>
                  </a:lnTo>
                  <a:lnTo>
                    <a:pt x="49365" y="154940"/>
                  </a:lnTo>
                  <a:lnTo>
                    <a:pt x="49292" y="151130"/>
                  </a:lnTo>
                  <a:lnTo>
                    <a:pt x="49178" y="130810"/>
                  </a:lnTo>
                  <a:lnTo>
                    <a:pt x="49074" y="118110"/>
                  </a:lnTo>
                  <a:lnTo>
                    <a:pt x="73584" y="88900"/>
                  </a:lnTo>
                  <a:lnTo>
                    <a:pt x="128588" y="69850"/>
                  </a:lnTo>
                  <a:lnTo>
                    <a:pt x="156922" y="64770"/>
                  </a:lnTo>
                  <a:lnTo>
                    <a:pt x="159289" y="63500"/>
                  </a:lnTo>
                  <a:lnTo>
                    <a:pt x="172406" y="54610"/>
                  </a:lnTo>
                  <a:lnTo>
                    <a:pt x="217109" y="29210"/>
                  </a:lnTo>
                  <a:lnTo>
                    <a:pt x="221726" y="27940"/>
                  </a:lnTo>
                  <a:lnTo>
                    <a:pt x="226313" y="25400"/>
                  </a:lnTo>
                  <a:lnTo>
                    <a:pt x="230868" y="24130"/>
                  </a:lnTo>
                  <a:lnTo>
                    <a:pt x="235391" y="21590"/>
                  </a:lnTo>
                  <a:lnTo>
                    <a:pt x="239925" y="20320"/>
                  </a:lnTo>
                  <a:lnTo>
                    <a:pt x="244448" y="17780"/>
                  </a:lnTo>
                  <a:lnTo>
                    <a:pt x="248825" y="16510"/>
                  </a:lnTo>
                  <a:lnTo>
                    <a:pt x="267809" y="11430"/>
                  </a:lnTo>
                  <a:lnTo>
                    <a:pt x="271819" y="11430"/>
                  </a:lnTo>
                  <a:lnTo>
                    <a:pt x="276311" y="10160"/>
                  </a:lnTo>
                  <a:lnTo>
                    <a:pt x="298960" y="10160"/>
                  </a:lnTo>
                  <a:lnTo>
                    <a:pt x="296750" y="8890"/>
                  </a:lnTo>
                  <a:lnTo>
                    <a:pt x="294677" y="7620"/>
                  </a:lnTo>
                  <a:lnTo>
                    <a:pt x="292290" y="6350"/>
                  </a:lnTo>
                  <a:lnTo>
                    <a:pt x="287641" y="3810"/>
                  </a:lnTo>
                  <a:lnTo>
                    <a:pt x="285222" y="2540"/>
                  </a:lnTo>
                  <a:lnTo>
                    <a:pt x="282625" y="1270"/>
                  </a:lnTo>
                  <a:lnTo>
                    <a:pt x="277589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1" name="object 1011"/>
            <p:cNvPicPr/>
            <p:nvPr/>
          </p:nvPicPr>
          <p:blipFill>
            <a:blip r:embed="rId842" cstate="print"/>
            <a:stretch>
              <a:fillRect/>
            </a:stretch>
          </p:blipFill>
          <p:spPr>
            <a:xfrm>
              <a:off x="10098803" y="6573548"/>
              <a:ext cx="287682" cy="304790"/>
            </a:xfrm>
            <a:prstGeom prst="rect">
              <a:avLst/>
            </a:prstGeom>
          </p:spPr>
        </p:pic>
        <p:sp>
          <p:nvSpPr>
            <p:cNvPr id="1012" name="object 1012"/>
            <p:cNvSpPr/>
            <p:nvPr/>
          </p:nvSpPr>
          <p:spPr>
            <a:xfrm>
              <a:off x="10104536" y="6568303"/>
              <a:ext cx="285750" cy="311150"/>
            </a:xfrm>
            <a:custGeom>
              <a:avLst/>
              <a:gdLst/>
              <a:ahLst/>
              <a:cxnLst/>
              <a:rect l="l" t="t" r="r" b="b"/>
              <a:pathLst>
                <a:path w="285750" h="311150">
                  <a:moveTo>
                    <a:pt x="34909" y="149860"/>
                  </a:moveTo>
                  <a:lnTo>
                    <a:pt x="28773" y="149860"/>
                  </a:lnTo>
                  <a:lnTo>
                    <a:pt x="28501" y="151130"/>
                  </a:lnTo>
                  <a:lnTo>
                    <a:pt x="28268" y="151130"/>
                  </a:lnTo>
                  <a:lnTo>
                    <a:pt x="12796" y="194310"/>
                  </a:lnTo>
                  <a:lnTo>
                    <a:pt x="2363" y="233680"/>
                  </a:lnTo>
                  <a:lnTo>
                    <a:pt x="0" y="254000"/>
                  </a:lnTo>
                  <a:lnTo>
                    <a:pt x="1225" y="259080"/>
                  </a:lnTo>
                  <a:lnTo>
                    <a:pt x="1685" y="262890"/>
                  </a:lnTo>
                  <a:lnTo>
                    <a:pt x="3036" y="265430"/>
                  </a:lnTo>
                  <a:lnTo>
                    <a:pt x="6847" y="269240"/>
                  </a:lnTo>
                  <a:lnTo>
                    <a:pt x="10303" y="270510"/>
                  </a:lnTo>
                  <a:lnTo>
                    <a:pt x="12104" y="271780"/>
                  </a:lnTo>
                  <a:lnTo>
                    <a:pt x="24879" y="273050"/>
                  </a:lnTo>
                  <a:lnTo>
                    <a:pt x="37896" y="275590"/>
                  </a:lnTo>
                  <a:lnTo>
                    <a:pt x="50956" y="276860"/>
                  </a:lnTo>
                  <a:lnTo>
                    <a:pt x="63861" y="276860"/>
                  </a:lnTo>
                  <a:lnTo>
                    <a:pt x="76798" y="278130"/>
                  </a:lnTo>
                  <a:lnTo>
                    <a:pt x="113054" y="278130"/>
                  </a:lnTo>
                  <a:lnTo>
                    <a:pt x="124036" y="284480"/>
                  </a:lnTo>
                  <a:lnTo>
                    <a:pt x="157838" y="299720"/>
                  </a:lnTo>
                  <a:lnTo>
                    <a:pt x="165565" y="303530"/>
                  </a:lnTo>
                  <a:lnTo>
                    <a:pt x="173324" y="306070"/>
                  </a:lnTo>
                  <a:lnTo>
                    <a:pt x="181418" y="308610"/>
                  </a:lnTo>
                  <a:lnTo>
                    <a:pt x="193799" y="311150"/>
                  </a:lnTo>
                  <a:lnTo>
                    <a:pt x="216988" y="311150"/>
                  </a:lnTo>
                  <a:lnTo>
                    <a:pt x="222621" y="306070"/>
                  </a:lnTo>
                  <a:lnTo>
                    <a:pt x="225218" y="304800"/>
                  </a:lnTo>
                  <a:lnTo>
                    <a:pt x="228527" y="300990"/>
                  </a:lnTo>
                  <a:lnTo>
                    <a:pt x="229249" y="299720"/>
                  </a:lnTo>
                  <a:lnTo>
                    <a:pt x="230516" y="297180"/>
                  </a:lnTo>
                  <a:lnTo>
                    <a:pt x="231951" y="294640"/>
                  </a:lnTo>
                  <a:lnTo>
                    <a:pt x="232642" y="293370"/>
                  </a:lnTo>
                  <a:lnTo>
                    <a:pt x="200475" y="293370"/>
                  </a:lnTo>
                  <a:lnTo>
                    <a:pt x="192758" y="292100"/>
                  </a:lnTo>
                  <a:lnTo>
                    <a:pt x="177827" y="288290"/>
                  </a:lnTo>
                  <a:lnTo>
                    <a:pt x="151729" y="279400"/>
                  </a:lnTo>
                  <a:lnTo>
                    <a:pt x="121418" y="265430"/>
                  </a:lnTo>
                  <a:lnTo>
                    <a:pt x="26197" y="265430"/>
                  </a:lnTo>
                  <a:lnTo>
                    <a:pt x="13444" y="264160"/>
                  </a:lnTo>
                  <a:lnTo>
                    <a:pt x="9444" y="264160"/>
                  </a:lnTo>
                  <a:lnTo>
                    <a:pt x="7539" y="261620"/>
                  </a:lnTo>
                  <a:lnTo>
                    <a:pt x="6460" y="257810"/>
                  </a:lnTo>
                  <a:lnTo>
                    <a:pt x="5518" y="252730"/>
                  </a:lnTo>
                  <a:lnTo>
                    <a:pt x="5633" y="247650"/>
                  </a:lnTo>
                  <a:lnTo>
                    <a:pt x="17200" y="196850"/>
                  </a:lnTo>
                  <a:lnTo>
                    <a:pt x="28270" y="167640"/>
                  </a:lnTo>
                  <a:lnTo>
                    <a:pt x="34512" y="152400"/>
                  </a:lnTo>
                  <a:lnTo>
                    <a:pt x="34941" y="151130"/>
                  </a:lnTo>
                  <a:lnTo>
                    <a:pt x="34909" y="149860"/>
                  </a:lnTo>
                  <a:close/>
                </a:path>
                <a:path w="285750" h="311150">
                  <a:moveTo>
                    <a:pt x="216192" y="289560"/>
                  </a:moveTo>
                  <a:lnTo>
                    <a:pt x="213616" y="292100"/>
                  </a:lnTo>
                  <a:lnTo>
                    <a:pt x="210527" y="292100"/>
                  </a:lnTo>
                  <a:lnTo>
                    <a:pt x="207176" y="293370"/>
                  </a:lnTo>
                  <a:lnTo>
                    <a:pt x="232642" y="293370"/>
                  </a:lnTo>
                  <a:lnTo>
                    <a:pt x="234024" y="290830"/>
                  </a:lnTo>
                  <a:lnTo>
                    <a:pt x="215658" y="290830"/>
                  </a:lnTo>
                  <a:lnTo>
                    <a:pt x="216192" y="289560"/>
                  </a:lnTo>
                  <a:close/>
                </a:path>
                <a:path w="285750" h="311150">
                  <a:moveTo>
                    <a:pt x="188837" y="11430"/>
                  </a:moveTo>
                  <a:lnTo>
                    <a:pt x="170539" y="11430"/>
                  </a:lnTo>
                  <a:lnTo>
                    <a:pt x="175900" y="12700"/>
                  </a:lnTo>
                  <a:lnTo>
                    <a:pt x="181449" y="16510"/>
                  </a:lnTo>
                  <a:lnTo>
                    <a:pt x="191198" y="26670"/>
                  </a:lnTo>
                  <a:lnTo>
                    <a:pt x="195774" y="31750"/>
                  </a:lnTo>
                  <a:lnTo>
                    <a:pt x="200088" y="38100"/>
                  </a:lnTo>
                  <a:lnTo>
                    <a:pt x="206334" y="48260"/>
                  </a:lnTo>
                  <a:lnTo>
                    <a:pt x="212213" y="57150"/>
                  </a:lnTo>
                  <a:lnTo>
                    <a:pt x="217778" y="67310"/>
                  </a:lnTo>
                  <a:lnTo>
                    <a:pt x="223082" y="78740"/>
                  </a:lnTo>
                  <a:lnTo>
                    <a:pt x="223427" y="78740"/>
                  </a:lnTo>
                  <a:lnTo>
                    <a:pt x="255248" y="107950"/>
                  </a:lnTo>
                  <a:lnTo>
                    <a:pt x="259562" y="111760"/>
                  </a:lnTo>
                  <a:lnTo>
                    <a:pt x="273824" y="134620"/>
                  </a:lnTo>
                  <a:lnTo>
                    <a:pt x="274379" y="135890"/>
                  </a:lnTo>
                  <a:lnTo>
                    <a:pt x="274295" y="138430"/>
                  </a:lnTo>
                  <a:lnTo>
                    <a:pt x="274211" y="142240"/>
                  </a:lnTo>
                  <a:lnTo>
                    <a:pt x="273771" y="144780"/>
                  </a:lnTo>
                  <a:lnTo>
                    <a:pt x="273028" y="147320"/>
                  </a:lnTo>
                  <a:lnTo>
                    <a:pt x="271489" y="153670"/>
                  </a:lnTo>
                  <a:lnTo>
                    <a:pt x="268902" y="158750"/>
                  </a:lnTo>
                  <a:lnTo>
                    <a:pt x="244872" y="196850"/>
                  </a:lnTo>
                  <a:lnTo>
                    <a:pt x="243950" y="198120"/>
                  </a:lnTo>
                  <a:lnTo>
                    <a:pt x="243270" y="199390"/>
                  </a:lnTo>
                  <a:lnTo>
                    <a:pt x="242976" y="200660"/>
                  </a:lnTo>
                  <a:lnTo>
                    <a:pt x="242914" y="201930"/>
                  </a:lnTo>
                  <a:lnTo>
                    <a:pt x="240274" y="215900"/>
                  </a:lnTo>
                  <a:lnTo>
                    <a:pt x="237308" y="229870"/>
                  </a:lnTo>
                  <a:lnTo>
                    <a:pt x="233927" y="243840"/>
                  </a:lnTo>
                  <a:lnTo>
                    <a:pt x="230045" y="257810"/>
                  </a:lnTo>
                  <a:lnTo>
                    <a:pt x="228673" y="261620"/>
                  </a:lnTo>
                  <a:lnTo>
                    <a:pt x="227197" y="266700"/>
                  </a:lnTo>
                  <a:lnTo>
                    <a:pt x="225616" y="270510"/>
                  </a:lnTo>
                  <a:lnTo>
                    <a:pt x="224097" y="274320"/>
                  </a:lnTo>
                  <a:lnTo>
                    <a:pt x="222181" y="279400"/>
                  </a:lnTo>
                  <a:lnTo>
                    <a:pt x="220495" y="281940"/>
                  </a:lnTo>
                  <a:lnTo>
                    <a:pt x="219731" y="284480"/>
                  </a:lnTo>
                  <a:lnTo>
                    <a:pt x="218851" y="285750"/>
                  </a:lnTo>
                  <a:lnTo>
                    <a:pt x="217396" y="288290"/>
                  </a:lnTo>
                  <a:lnTo>
                    <a:pt x="215658" y="290830"/>
                  </a:lnTo>
                  <a:lnTo>
                    <a:pt x="234024" y="290830"/>
                  </a:lnTo>
                  <a:lnTo>
                    <a:pt x="248425" y="248920"/>
                  </a:lnTo>
                  <a:lnTo>
                    <a:pt x="256137" y="208280"/>
                  </a:lnTo>
                  <a:lnTo>
                    <a:pt x="254819" y="208280"/>
                  </a:lnTo>
                  <a:lnTo>
                    <a:pt x="255971" y="205740"/>
                  </a:lnTo>
                  <a:lnTo>
                    <a:pt x="256756" y="204470"/>
                  </a:lnTo>
                  <a:lnTo>
                    <a:pt x="257793" y="204470"/>
                  </a:lnTo>
                  <a:lnTo>
                    <a:pt x="260767" y="200660"/>
                  </a:lnTo>
                  <a:lnTo>
                    <a:pt x="266349" y="191770"/>
                  </a:lnTo>
                  <a:lnTo>
                    <a:pt x="271548" y="181610"/>
                  </a:lnTo>
                  <a:lnTo>
                    <a:pt x="276347" y="172720"/>
                  </a:lnTo>
                  <a:lnTo>
                    <a:pt x="285185" y="143510"/>
                  </a:lnTo>
                  <a:lnTo>
                    <a:pt x="284972" y="139700"/>
                  </a:lnTo>
                  <a:lnTo>
                    <a:pt x="284902" y="133350"/>
                  </a:lnTo>
                  <a:lnTo>
                    <a:pt x="268955" y="109220"/>
                  </a:lnTo>
                  <a:lnTo>
                    <a:pt x="264421" y="104140"/>
                  </a:lnTo>
                  <a:lnTo>
                    <a:pt x="254767" y="96520"/>
                  </a:lnTo>
                  <a:lnTo>
                    <a:pt x="246651" y="91440"/>
                  </a:lnTo>
                  <a:lnTo>
                    <a:pt x="237778" y="86360"/>
                  </a:lnTo>
                  <a:lnTo>
                    <a:pt x="229776" y="81280"/>
                  </a:lnTo>
                  <a:lnTo>
                    <a:pt x="224275" y="77470"/>
                  </a:lnTo>
                  <a:lnTo>
                    <a:pt x="219539" y="68580"/>
                  </a:lnTo>
                  <a:lnTo>
                    <a:pt x="214941" y="57150"/>
                  </a:lnTo>
                  <a:lnTo>
                    <a:pt x="210122" y="45720"/>
                  </a:lnTo>
                  <a:lnTo>
                    <a:pt x="204726" y="34290"/>
                  </a:lnTo>
                  <a:lnTo>
                    <a:pt x="200862" y="26670"/>
                  </a:lnTo>
                  <a:lnTo>
                    <a:pt x="196569" y="20320"/>
                  </a:lnTo>
                  <a:lnTo>
                    <a:pt x="191418" y="13970"/>
                  </a:lnTo>
                  <a:lnTo>
                    <a:pt x="188837" y="11430"/>
                  </a:lnTo>
                  <a:close/>
                </a:path>
                <a:path w="285750" h="311150">
                  <a:moveTo>
                    <a:pt x="118687" y="264160"/>
                  </a:moveTo>
                  <a:lnTo>
                    <a:pt x="103324" y="264160"/>
                  </a:lnTo>
                  <a:lnTo>
                    <a:pt x="90455" y="265430"/>
                  </a:lnTo>
                  <a:lnTo>
                    <a:pt x="121418" y="265430"/>
                  </a:lnTo>
                  <a:lnTo>
                    <a:pt x="118687" y="264160"/>
                  </a:lnTo>
                  <a:close/>
                </a:path>
                <a:path w="285750" h="311150">
                  <a:moveTo>
                    <a:pt x="256756" y="204470"/>
                  </a:moveTo>
                  <a:lnTo>
                    <a:pt x="255971" y="205740"/>
                  </a:lnTo>
                  <a:lnTo>
                    <a:pt x="254819" y="208280"/>
                  </a:lnTo>
                  <a:lnTo>
                    <a:pt x="256483" y="206147"/>
                  </a:lnTo>
                  <a:lnTo>
                    <a:pt x="256756" y="204470"/>
                  </a:lnTo>
                  <a:close/>
                </a:path>
                <a:path w="285750" h="311150">
                  <a:moveTo>
                    <a:pt x="256483" y="206147"/>
                  </a:moveTo>
                  <a:lnTo>
                    <a:pt x="254819" y="208280"/>
                  </a:lnTo>
                  <a:lnTo>
                    <a:pt x="256137" y="208280"/>
                  </a:lnTo>
                  <a:lnTo>
                    <a:pt x="256483" y="206147"/>
                  </a:lnTo>
                  <a:close/>
                </a:path>
                <a:path w="285750" h="311150">
                  <a:moveTo>
                    <a:pt x="257793" y="204470"/>
                  </a:moveTo>
                  <a:lnTo>
                    <a:pt x="256756" y="204470"/>
                  </a:lnTo>
                  <a:lnTo>
                    <a:pt x="256483" y="206147"/>
                  </a:lnTo>
                  <a:lnTo>
                    <a:pt x="257793" y="204470"/>
                  </a:lnTo>
                  <a:close/>
                </a:path>
                <a:path w="285750" h="311150">
                  <a:moveTo>
                    <a:pt x="28342" y="150942"/>
                  </a:moveTo>
                  <a:lnTo>
                    <a:pt x="28268" y="151130"/>
                  </a:lnTo>
                  <a:lnTo>
                    <a:pt x="28342" y="150942"/>
                  </a:lnTo>
                  <a:close/>
                </a:path>
                <a:path w="285750" h="311150">
                  <a:moveTo>
                    <a:pt x="28773" y="149860"/>
                  </a:moveTo>
                  <a:lnTo>
                    <a:pt x="28342" y="150942"/>
                  </a:lnTo>
                  <a:lnTo>
                    <a:pt x="28365" y="151130"/>
                  </a:lnTo>
                  <a:lnTo>
                    <a:pt x="28501" y="151130"/>
                  </a:lnTo>
                  <a:lnTo>
                    <a:pt x="28773" y="149860"/>
                  </a:lnTo>
                  <a:close/>
                </a:path>
                <a:path w="285750" h="311150">
                  <a:moveTo>
                    <a:pt x="92868" y="33235"/>
                  </a:moveTo>
                  <a:lnTo>
                    <a:pt x="58574" y="38100"/>
                  </a:lnTo>
                  <a:lnTo>
                    <a:pt x="52637" y="40640"/>
                  </a:lnTo>
                  <a:lnTo>
                    <a:pt x="46522" y="41910"/>
                  </a:lnTo>
                  <a:lnTo>
                    <a:pt x="21318" y="73660"/>
                  </a:lnTo>
                  <a:lnTo>
                    <a:pt x="21528" y="74930"/>
                  </a:lnTo>
                  <a:lnTo>
                    <a:pt x="21672" y="78740"/>
                  </a:lnTo>
                  <a:lnTo>
                    <a:pt x="21957" y="83820"/>
                  </a:lnTo>
                  <a:lnTo>
                    <a:pt x="22428" y="95250"/>
                  </a:lnTo>
                  <a:lnTo>
                    <a:pt x="23151" y="101600"/>
                  </a:lnTo>
                  <a:lnTo>
                    <a:pt x="24833" y="120650"/>
                  </a:lnTo>
                  <a:lnTo>
                    <a:pt x="25937" y="130810"/>
                  </a:lnTo>
                  <a:lnTo>
                    <a:pt x="27122" y="140970"/>
                  </a:lnTo>
                  <a:lnTo>
                    <a:pt x="28342" y="150942"/>
                  </a:lnTo>
                  <a:lnTo>
                    <a:pt x="28773" y="149860"/>
                  </a:lnTo>
                  <a:lnTo>
                    <a:pt x="34909" y="149860"/>
                  </a:lnTo>
                  <a:lnTo>
                    <a:pt x="33949" y="130810"/>
                  </a:lnTo>
                  <a:lnTo>
                    <a:pt x="33445" y="116840"/>
                  </a:lnTo>
                  <a:lnTo>
                    <a:pt x="32861" y="96520"/>
                  </a:lnTo>
                  <a:lnTo>
                    <a:pt x="32962" y="86360"/>
                  </a:lnTo>
                  <a:lnTo>
                    <a:pt x="32962" y="71120"/>
                  </a:lnTo>
                  <a:lnTo>
                    <a:pt x="33852" y="68580"/>
                  </a:lnTo>
                  <a:lnTo>
                    <a:pt x="35203" y="66040"/>
                  </a:lnTo>
                  <a:lnTo>
                    <a:pt x="39852" y="62230"/>
                  </a:lnTo>
                  <a:lnTo>
                    <a:pt x="44700" y="60960"/>
                  </a:lnTo>
                  <a:lnTo>
                    <a:pt x="49694" y="58420"/>
                  </a:lnTo>
                  <a:lnTo>
                    <a:pt x="55097" y="55880"/>
                  </a:lnTo>
                  <a:lnTo>
                    <a:pt x="60553" y="54610"/>
                  </a:lnTo>
                  <a:lnTo>
                    <a:pt x="68860" y="53340"/>
                  </a:lnTo>
                  <a:lnTo>
                    <a:pt x="77281" y="50800"/>
                  </a:lnTo>
                  <a:lnTo>
                    <a:pt x="85727" y="50800"/>
                  </a:lnTo>
                  <a:lnTo>
                    <a:pt x="94112" y="49530"/>
                  </a:lnTo>
                  <a:lnTo>
                    <a:pt x="95305" y="49530"/>
                  </a:lnTo>
                  <a:lnTo>
                    <a:pt x="96248" y="48260"/>
                  </a:lnTo>
                  <a:lnTo>
                    <a:pt x="97190" y="48260"/>
                  </a:lnTo>
                  <a:lnTo>
                    <a:pt x="106098" y="41910"/>
                  </a:lnTo>
                  <a:lnTo>
                    <a:pt x="115200" y="35560"/>
                  </a:lnTo>
                  <a:lnTo>
                    <a:pt x="117507" y="34290"/>
                  </a:lnTo>
                  <a:lnTo>
                    <a:pt x="91285" y="34290"/>
                  </a:lnTo>
                  <a:lnTo>
                    <a:pt x="92868" y="33235"/>
                  </a:lnTo>
                  <a:close/>
                </a:path>
                <a:path w="285750" h="311150">
                  <a:moveTo>
                    <a:pt x="94384" y="33020"/>
                  </a:moveTo>
                  <a:lnTo>
                    <a:pt x="92868" y="33235"/>
                  </a:lnTo>
                  <a:lnTo>
                    <a:pt x="91285" y="34290"/>
                  </a:lnTo>
                  <a:lnTo>
                    <a:pt x="93148" y="34290"/>
                  </a:lnTo>
                  <a:lnTo>
                    <a:pt x="94384" y="33020"/>
                  </a:lnTo>
                  <a:close/>
                </a:path>
                <a:path w="285750" h="311150">
                  <a:moveTo>
                    <a:pt x="119814" y="33020"/>
                  </a:moveTo>
                  <a:lnTo>
                    <a:pt x="94384" y="33020"/>
                  </a:lnTo>
                  <a:lnTo>
                    <a:pt x="93148" y="34290"/>
                  </a:lnTo>
                  <a:lnTo>
                    <a:pt x="117507" y="34290"/>
                  </a:lnTo>
                  <a:lnTo>
                    <a:pt x="119814" y="33020"/>
                  </a:lnTo>
                  <a:close/>
                </a:path>
                <a:path w="285750" h="311150">
                  <a:moveTo>
                    <a:pt x="170277" y="0"/>
                  </a:moveTo>
                  <a:lnTo>
                    <a:pt x="163900" y="0"/>
                  </a:lnTo>
                  <a:lnTo>
                    <a:pt x="162864" y="1270"/>
                  </a:lnTo>
                  <a:lnTo>
                    <a:pt x="157230" y="1270"/>
                  </a:lnTo>
                  <a:lnTo>
                    <a:pt x="120027" y="16510"/>
                  </a:lnTo>
                  <a:lnTo>
                    <a:pt x="110376" y="22860"/>
                  </a:lnTo>
                  <a:lnTo>
                    <a:pt x="100814" y="27940"/>
                  </a:lnTo>
                  <a:lnTo>
                    <a:pt x="92868" y="33235"/>
                  </a:lnTo>
                  <a:lnTo>
                    <a:pt x="94384" y="33020"/>
                  </a:lnTo>
                  <a:lnTo>
                    <a:pt x="119814" y="33020"/>
                  </a:lnTo>
                  <a:lnTo>
                    <a:pt x="133713" y="25400"/>
                  </a:lnTo>
                  <a:lnTo>
                    <a:pt x="139964" y="21590"/>
                  </a:lnTo>
                  <a:lnTo>
                    <a:pt x="155743" y="15240"/>
                  </a:lnTo>
                  <a:lnTo>
                    <a:pt x="158717" y="13970"/>
                  </a:lnTo>
                  <a:lnTo>
                    <a:pt x="161817" y="12700"/>
                  </a:lnTo>
                  <a:lnTo>
                    <a:pt x="166853" y="11430"/>
                  </a:lnTo>
                  <a:lnTo>
                    <a:pt x="188837" y="11430"/>
                  </a:lnTo>
                  <a:lnTo>
                    <a:pt x="186256" y="8890"/>
                  </a:lnTo>
                  <a:lnTo>
                    <a:pt x="180319" y="2540"/>
                  </a:lnTo>
                  <a:lnTo>
                    <a:pt x="172350" y="1270"/>
                  </a:lnTo>
                  <a:lnTo>
                    <a:pt x="170277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3" name="object 1013"/>
            <p:cNvPicPr/>
            <p:nvPr/>
          </p:nvPicPr>
          <p:blipFill>
            <a:blip r:embed="rId843" cstate="print"/>
            <a:stretch>
              <a:fillRect/>
            </a:stretch>
          </p:blipFill>
          <p:spPr>
            <a:xfrm>
              <a:off x="10196320" y="6672372"/>
              <a:ext cx="91369" cy="107364"/>
            </a:xfrm>
            <a:prstGeom prst="rect">
              <a:avLst/>
            </a:prstGeom>
          </p:spPr>
        </p:pic>
        <p:pic>
          <p:nvPicPr>
            <p:cNvPr id="1014" name="object 1014"/>
            <p:cNvPicPr/>
            <p:nvPr/>
          </p:nvPicPr>
          <p:blipFill>
            <a:blip r:embed="rId844" cstate="print"/>
            <a:stretch>
              <a:fillRect/>
            </a:stretch>
          </p:blipFill>
          <p:spPr>
            <a:xfrm>
              <a:off x="10194065" y="6662878"/>
              <a:ext cx="96071" cy="125545"/>
            </a:xfrm>
            <a:prstGeom prst="rect">
              <a:avLst/>
            </a:prstGeom>
          </p:spPr>
        </p:pic>
        <p:pic>
          <p:nvPicPr>
            <p:cNvPr id="1015" name="object 1015"/>
            <p:cNvPicPr/>
            <p:nvPr/>
          </p:nvPicPr>
          <p:blipFill>
            <a:blip r:embed="rId845" cstate="print"/>
            <a:stretch>
              <a:fillRect/>
            </a:stretch>
          </p:blipFill>
          <p:spPr>
            <a:xfrm>
              <a:off x="9521924" y="6498377"/>
              <a:ext cx="416715" cy="495199"/>
            </a:xfrm>
            <a:prstGeom prst="rect">
              <a:avLst/>
            </a:prstGeom>
          </p:spPr>
        </p:pic>
        <p:pic>
          <p:nvPicPr>
            <p:cNvPr id="1016" name="object 1016"/>
            <p:cNvPicPr/>
            <p:nvPr/>
          </p:nvPicPr>
          <p:blipFill>
            <a:blip r:embed="rId846" cstate="print"/>
            <a:stretch>
              <a:fillRect/>
            </a:stretch>
          </p:blipFill>
          <p:spPr>
            <a:xfrm>
              <a:off x="9544500" y="6917297"/>
              <a:ext cx="20013" cy="76228"/>
            </a:xfrm>
            <a:prstGeom prst="rect">
              <a:avLst/>
            </a:prstGeom>
          </p:spPr>
        </p:pic>
        <p:pic>
          <p:nvPicPr>
            <p:cNvPr id="1017" name="object 1017"/>
            <p:cNvPicPr/>
            <p:nvPr/>
          </p:nvPicPr>
          <p:blipFill>
            <a:blip r:embed="rId847" cstate="print"/>
            <a:stretch>
              <a:fillRect/>
            </a:stretch>
          </p:blipFill>
          <p:spPr>
            <a:xfrm>
              <a:off x="9544635" y="6539518"/>
              <a:ext cx="419542" cy="454059"/>
            </a:xfrm>
            <a:prstGeom prst="rect">
              <a:avLst/>
            </a:prstGeom>
          </p:spPr>
        </p:pic>
        <p:sp>
          <p:nvSpPr>
            <p:cNvPr id="1018" name="object 1018"/>
            <p:cNvSpPr/>
            <p:nvPr/>
          </p:nvSpPr>
          <p:spPr>
            <a:xfrm>
              <a:off x="9518456" y="6492400"/>
              <a:ext cx="451484" cy="505459"/>
            </a:xfrm>
            <a:custGeom>
              <a:avLst/>
              <a:gdLst/>
              <a:ahLst/>
              <a:cxnLst/>
              <a:rect l="l" t="t" r="r" b="b"/>
              <a:pathLst>
                <a:path w="451484" h="505459">
                  <a:moveTo>
                    <a:pt x="39256" y="299496"/>
                  </a:moveTo>
                  <a:lnTo>
                    <a:pt x="31403" y="349250"/>
                  </a:lnTo>
                  <a:lnTo>
                    <a:pt x="25538" y="401320"/>
                  </a:lnTo>
                  <a:lnTo>
                    <a:pt x="23444" y="454660"/>
                  </a:lnTo>
                  <a:lnTo>
                    <a:pt x="23766" y="461010"/>
                  </a:lnTo>
                  <a:lnTo>
                    <a:pt x="34709" y="499110"/>
                  </a:lnTo>
                  <a:lnTo>
                    <a:pt x="43862" y="505460"/>
                  </a:lnTo>
                  <a:lnTo>
                    <a:pt x="69024" y="505460"/>
                  </a:lnTo>
                  <a:lnTo>
                    <a:pt x="76175" y="502920"/>
                  </a:lnTo>
                  <a:lnTo>
                    <a:pt x="83233" y="502920"/>
                  </a:lnTo>
                  <a:lnTo>
                    <a:pt x="93778" y="501650"/>
                  </a:lnTo>
                  <a:lnTo>
                    <a:pt x="109375" y="497840"/>
                  </a:lnTo>
                  <a:lnTo>
                    <a:pt x="44815" y="497840"/>
                  </a:lnTo>
                  <a:lnTo>
                    <a:pt x="36815" y="494030"/>
                  </a:lnTo>
                  <a:lnTo>
                    <a:pt x="28736" y="454660"/>
                  </a:lnTo>
                  <a:lnTo>
                    <a:pt x="28502" y="444500"/>
                  </a:lnTo>
                  <a:lnTo>
                    <a:pt x="28608" y="430530"/>
                  </a:lnTo>
                  <a:lnTo>
                    <a:pt x="33285" y="375920"/>
                  </a:lnTo>
                  <a:lnTo>
                    <a:pt x="41227" y="325120"/>
                  </a:lnTo>
                  <a:lnTo>
                    <a:pt x="45949" y="300990"/>
                  </a:lnTo>
                  <a:lnTo>
                    <a:pt x="39757" y="300990"/>
                  </a:lnTo>
                  <a:lnTo>
                    <a:pt x="39256" y="299496"/>
                  </a:lnTo>
                  <a:close/>
                </a:path>
                <a:path w="451484" h="505459">
                  <a:moveTo>
                    <a:pt x="206852" y="458470"/>
                  </a:moveTo>
                  <a:lnTo>
                    <a:pt x="203941" y="458470"/>
                  </a:lnTo>
                  <a:lnTo>
                    <a:pt x="123158" y="483870"/>
                  </a:lnTo>
                  <a:lnTo>
                    <a:pt x="92517" y="491490"/>
                  </a:lnTo>
                  <a:lnTo>
                    <a:pt x="82322" y="492760"/>
                  </a:lnTo>
                  <a:lnTo>
                    <a:pt x="75505" y="494030"/>
                  </a:lnTo>
                  <a:lnTo>
                    <a:pt x="68793" y="496570"/>
                  </a:lnTo>
                  <a:lnTo>
                    <a:pt x="57568" y="496570"/>
                  </a:lnTo>
                  <a:lnTo>
                    <a:pt x="55495" y="497840"/>
                  </a:lnTo>
                  <a:lnTo>
                    <a:pt x="109375" y="497840"/>
                  </a:lnTo>
                  <a:lnTo>
                    <a:pt x="114574" y="496570"/>
                  </a:lnTo>
                  <a:lnTo>
                    <a:pt x="124949" y="495300"/>
                  </a:lnTo>
                  <a:lnTo>
                    <a:pt x="205741" y="475321"/>
                  </a:lnTo>
                  <a:lnTo>
                    <a:pt x="204328" y="474980"/>
                  </a:lnTo>
                  <a:lnTo>
                    <a:pt x="300426" y="474980"/>
                  </a:lnTo>
                  <a:lnTo>
                    <a:pt x="269270" y="471170"/>
                  </a:lnTo>
                  <a:lnTo>
                    <a:pt x="227609" y="463550"/>
                  </a:lnTo>
                  <a:lnTo>
                    <a:pt x="206852" y="458470"/>
                  </a:lnTo>
                  <a:close/>
                </a:path>
                <a:path w="451484" h="505459">
                  <a:moveTo>
                    <a:pt x="300426" y="474980"/>
                  </a:moveTo>
                  <a:lnTo>
                    <a:pt x="207114" y="474980"/>
                  </a:lnTo>
                  <a:lnTo>
                    <a:pt x="205741" y="475321"/>
                  </a:lnTo>
                  <a:lnTo>
                    <a:pt x="246390" y="485140"/>
                  </a:lnTo>
                  <a:lnTo>
                    <a:pt x="267465" y="488950"/>
                  </a:lnTo>
                  <a:lnTo>
                    <a:pt x="331166" y="496570"/>
                  </a:lnTo>
                  <a:lnTo>
                    <a:pt x="352656" y="496570"/>
                  </a:lnTo>
                  <a:lnTo>
                    <a:pt x="400343" y="483870"/>
                  </a:lnTo>
                  <a:lnTo>
                    <a:pt x="407317" y="477520"/>
                  </a:lnTo>
                  <a:lnTo>
                    <a:pt x="331510" y="477520"/>
                  </a:lnTo>
                  <a:lnTo>
                    <a:pt x="310812" y="476250"/>
                  </a:lnTo>
                  <a:lnTo>
                    <a:pt x="300426" y="474980"/>
                  </a:lnTo>
                  <a:close/>
                </a:path>
                <a:path w="451484" h="505459">
                  <a:moveTo>
                    <a:pt x="253364" y="11430"/>
                  </a:moveTo>
                  <a:lnTo>
                    <a:pt x="222705" y="11430"/>
                  </a:lnTo>
                  <a:lnTo>
                    <a:pt x="227281" y="12700"/>
                  </a:lnTo>
                  <a:lnTo>
                    <a:pt x="231898" y="12700"/>
                  </a:lnTo>
                  <a:lnTo>
                    <a:pt x="234233" y="13970"/>
                  </a:lnTo>
                  <a:lnTo>
                    <a:pt x="238945" y="13970"/>
                  </a:lnTo>
                  <a:lnTo>
                    <a:pt x="241196" y="15240"/>
                  </a:lnTo>
                  <a:lnTo>
                    <a:pt x="248159" y="17780"/>
                  </a:lnTo>
                  <a:lnTo>
                    <a:pt x="280915" y="41910"/>
                  </a:lnTo>
                  <a:lnTo>
                    <a:pt x="304587" y="67310"/>
                  </a:lnTo>
                  <a:lnTo>
                    <a:pt x="315644" y="80010"/>
                  </a:lnTo>
                  <a:lnTo>
                    <a:pt x="315979" y="80010"/>
                  </a:lnTo>
                  <a:lnTo>
                    <a:pt x="331033" y="90170"/>
                  </a:lnTo>
                  <a:lnTo>
                    <a:pt x="345941" y="101600"/>
                  </a:lnTo>
                  <a:lnTo>
                    <a:pt x="360673" y="111760"/>
                  </a:lnTo>
                  <a:lnTo>
                    <a:pt x="375203" y="123190"/>
                  </a:lnTo>
                  <a:lnTo>
                    <a:pt x="382384" y="128270"/>
                  </a:lnTo>
                  <a:lnTo>
                    <a:pt x="389503" y="134620"/>
                  </a:lnTo>
                  <a:lnTo>
                    <a:pt x="423145" y="165100"/>
                  </a:lnTo>
                  <a:lnTo>
                    <a:pt x="430688" y="173990"/>
                  </a:lnTo>
                  <a:lnTo>
                    <a:pt x="432458" y="175260"/>
                  </a:lnTo>
                  <a:lnTo>
                    <a:pt x="435086" y="180340"/>
                  </a:lnTo>
                  <a:lnTo>
                    <a:pt x="435557" y="181610"/>
                  </a:lnTo>
                  <a:lnTo>
                    <a:pt x="436562" y="182880"/>
                  </a:lnTo>
                  <a:lnTo>
                    <a:pt x="437421" y="184150"/>
                  </a:lnTo>
                  <a:lnTo>
                    <a:pt x="437965" y="186690"/>
                  </a:lnTo>
                  <a:lnTo>
                    <a:pt x="438876" y="189230"/>
                  </a:lnTo>
                  <a:lnTo>
                    <a:pt x="439515" y="191770"/>
                  </a:lnTo>
                  <a:lnTo>
                    <a:pt x="439588" y="194310"/>
                  </a:lnTo>
                  <a:lnTo>
                    <a:pt x="440049" y="196850"/>
                  </a:lnTo>
                  <a:lnTo>
                    <a:pt x="431777" y="237490"/>
                  </a:lnTo>
                  <a:lnTo>
                    <a:pt x="409264" y="288290"/>
                  </a:lnTo>
                  <a:lnTo>
                    <a:pt x="399349" y="304800"/>
                  </a:lnTo>
                  <a:lnTo>
                    <a:pt x="398898" y="307340"/>
                  </a:lnTo>
                  <a:lnTo>
                    <a:pt x="402312" y="335280"/>
                  </a:lnTo>
                  <a:lnTo>
                    <a:pt x="404676" y="359410"/>
                  </a:lnTo>
                  <a:lnTo>
                    <a:pt x="405999" y="384810"/>
                  </a:lnTo>
                  <a:lnTo>
                    <a:pt x="405948" y="410210"/>
                  </a:lnTo>
                  <a:lnTo>
                    <a:pt x="405715" y="417830"/>
                  </a:lnTo>
                  <a:lnTo>
                    <a:pt x="405097" y="425450"/>
                  </a:lnTo>
                  <a:lnTo>
                    <a:pt x="404113" y="433070"/>
                  </a:lnTo>
                  <a:lnTo>
                    <a:pt x="403390" y="436880"/>
                  </a:lnTo>
                  <a:lnTo>
                    <a:pt x="402846" y="440690"/>
                  </a:lnTo>
                  <a:lnTo>
                    <a:pt x="402081" y="444500"/>
                  </a:lnTo>
                  <a:lnTo>
                    <a:pt x="401024" y="448310"/>
                  </a:lnTo>
                  <a:lnTo>
                    <a:pt x="400856" y="450850"/>
                  </a:lnTo>
                  <a:lnTo>
                    <a:pt x="399202" y="454660"/>
                  </a:lnTo>
                  <a:lnTo>
                    <a:pt x="397003" y="461010"/>
                  </a:lnTo>
                  <a:lnTo>
                    <a:pt x="396794" y="462280"/>
                  </a:lnTo>
                  <a:lnTo>
                    <a:pt x="395851" y="462280"/>
                  </a:lnTo>
                  <a:lnTo>
                    <a:pt x="351906" y="477520"/>
                  </a:lnTo>
                  <a:lnTo>
                    <a:pt x="407317" y="477520"/>
                  </a:lnTo>
                  <a:lnTo>
                    <a:pt x="408793" y="474980"/>
                  </a:lnTo>
                  <a:lnTo>
                    <a:pt x="410469" y="472440"/>
                  </a:lnTo>
                  <a:lnTo>
                    <a:pt x="411474" y="469900"/>
                  </a:lnTo>
                  <a:lnTo>
                    <a:pt x="412301" y="467360"/>
                  </a:lnTo>
                  <a:lnTo>
                    <a:pt x="412783" y="466090"/>
                  </a:lnTo>
                  <a:lnTo>
                    <a:pt x="413620" y="463550"/>
                  </a:lnTo>
                  <a:lnTo>
                    <a:pt x="415097" y="459740"/>
                  </a:lnTo>
                  <a:lnTo>
                    <a:pt x="416154" y="454660"/>
                  </a:lnTo>
                  <a:lnTo>
                    <a:pt x="417379" y="450850"/>
                  </a:lnTo>
                  <a:lnTo>
                    <a:pt x="418311" y="445770"/>
                  </a:lnTo>
                  <a:lnTo>
                    <a:pt x="418866" y="441960"/>
                  </a:lnTo>
                  <a:lnTo>
                    <a:pt x="419694" y="436880"/>
                  </a:lnTo>
                  <a:lnTo>
                    <a:pt x="420389" y="430530"/>
                  </a:lnTo>
                  <a:lnTo>
                    <a:pt x="420941" y="424180"/>
                  </a:lnTo>
                  <a:lnTo>
                    <a:pt x="421353" y="417830"/>
                  </a:lnTo>
                  <a:lnTo>
                    <a:pt x="421631" y="410210"/>
                  </a:lnTo>
                  <a:lnTo>
                    <a:pt x="421450" y="384810"/>
                  </a:lnTo>
                  <a:lnTo>
                    <a:pt x="419992" y="359410"/>
                  </a:lnTo>
                  <a:lnTo>
                    <a:pt x="417363" y="332740"/>
                  </a:lnTo>
                  <a:lnTo>
                    <a:pt x="414780" y="314960"/>
                  </a:lnTo>
                  <a:lnTo>
                    <a:pt x="412448" y="314960"/>
                  </a:lnTo>
                  <a:lnTo>
                    <a:pt x="412919" y="312420"/>
                  </a:lnTo>
                  <a:lnTo>
                    <a:pt x="413191" y="309880"/>
                  </a:lnTo>
                  <a:lnTo>
                    <a:pt x="413673" y="307340"/>
                  </a:lnTo>
                  <a:lnTo>
                    <a:pt x="416242" y="307340"/>
                  </a:lnTo>
                  <a:lnTo>
                    <a:pt x="429522" y="280670"/>
                  </a:lnTo>
                  <a:lnTo>
                    <a:pt x="436954" y="262890"/>
                  </a:lnTo>
                  <a:lnTo>
                    <a:pt x="443494" y="245110"/>
                  </a:lnTo>
                  <a:lnTo>
                    <a:pt x="447347" y="232410"/>
                  </a:lnTo>
                  <a:lnTo>
                    <a:pt x="448646" y="224790"/>
                  </a:lnTo>
                  <a:lnTo>
                    <a:pt x="450059" y="218440"/>
                  </a:lnTo>
                  <a:lnTo>
                    <a:pt x="451148" y="212090"/>
                  </a:lnTo>
                  <a:lnTo>
                    <a:pt x="451253" y="204470"/>
                  </a:lnTo>
                  <a:lnTo>
                    <a:pt x="451431" y="196850"/>
                  </a:lnTo>
                  <a:lnTo>
                    <a:pt x="450635" y="193040"/>
                  </a:lnTo>
                  <a:lnTo>
                    <a:pt x="450352" y="189230"/>
                  </a:lnTo>
                  <a:lnTo>
                    <a:pt x="449180" y="185420"/>
                  </a:lnTo>
                  <a:lnTo>
                    <a:pt x="447588" y="181610"/>
                  </a:lnTo>
                  <a:lnTo>
                    <a:pt x="447138" y="180340"/>
                  </a:lnTo>
                  <a:lnTo>
                    <a:pt x="446949" y="180340"/>
                  </a:lnTo>
                  <a:lnTo>
                    <a:pt x="446468" y="179070"/>
                  </a:lnTo>
                  <a:lnTo>
                    <a:pt x="445557" y="176530"/>
                  </a:lnTo>
                  <a:lnTo>
                    <a:pt x="444981" y="176530"/>
                  </a:lnTo>
                  <a:lnTo>
                    <a:pt x="440562" y="168910"/>
                  </a:lnTo>
                  <a:lnTo>
                    <a:pt x="438018" y="166370"/>
                  </a:lnTo>
                  <a:lnTo>
                    <a:pt x="435850" y="163830"/>
                  </a:lnTo>
                  <a:lnTo>
                    <a:pt x="407725" y="137160"/>
                  </a:lnTo>
                  <a:lnTo>
                    <a:pt x="393028" y="127000"/>
                  </a:lnTo>
                  <a:lnTo>
                    <a:pt x="385599" y="120650"/>
                  </a:lnTo>
                  <a:lnTo>
                    <a:pt x="378103" y="115570"/>
                  </a:lnTo>
                  <a:lnTo>
                    <a:pt x="361911" y="106680"/>
                  </a:lnTo>
                  <a:lnTo>
                    <a:pt x="344811" y="96520"/>
                  </a:lnTo>
                  <a:lnTo>
                    <a:pt x="306410" y="67310"/>
                  </a:lnTo>
                  <a:lnTo>
                    <a:pt x="283865" y="38100"/>
                  </a:lnTo>
                  <a:lnTo>
                    <a:pt x="271572" y="25400"/>
                  </a:lnTo>
                  <a:lnTo>
                    <a:pt x="267321" y="20320"/>
                  </a:lnTo>
                  <a:lnTo>
                    <a:pt x="262745" y="17780"/>
                  </a:lnTo>
                  <a:lnTo>
                    <a:pt x="258096" y="13970"/>
                  </a:lnTo>
                  <a:lnTo>
                    <a:pt x="253364" y="11430"/>
                  </a:lnTo>
                  <a:close/>
                </a:path>
                <a:path w="451484" h="505459">
                  <a:moveTo>
                    <a:pt x="207114" y="474980"/>
                  </a:moveTo>
                  <a:lnTo>
                    <a:pt x="204328" y="474980"/>
                  </a:lnTo>
                  <a:lnTo>
                    <a:pt x="205741" y="475321"/>
                  </a:lnTo>
                  <a:lnTo>
                    <a:pt x="207114" y="474980"/>
                  </a:lnTo>
                  <a:close/>
                </a:path>
                <a:path w="451484" h="505459">
                  <a:moveTo>
                    <a:pt x="413673" y="307340"/>
                  </a:moveTo>
                  <a:lnTo>
                    <a:pt x="413191" y="309880"/>
                  </a:lnTo>
                  <a:lnTo>
                    <a:pt x="412919" y="312420"/>
                  </a:lnTo>
                  <a:lnTo>
                    <a:pt x="412448" y="314960"/>
                  </a:lnTo>
                  <a:lnTo>
                    <a:pt x="414253" y="311334"/>
                  </a:lnTo>
                  <a:lnTo>
                    <a:pt x="413673" y="307340"/>
                  </a:lnTo>
                  <a:close/>
                </a:path>
                <a:path w="451484" h="505459">
                  <a:moveTo>
                    <a:pt x="414253" y="311334"/>
                  </a:moveTo>
                  <a:lnTo>
                    <a:pt x="412448" y="314960"/>
                  </a:lnTo>
                  <a:lnTo>
                    <a:pt x="414780" y="314960"/>
                  </a:lnTo>
                  <a:lnTo>
                    <a:pt x="414253" y="311334"/>
                  </a:lnTo>
                  <a:close/>
                </a:path>
                <a:path w="451484" h="505459">
                  <a:moveTo>
                    <a:pt x="416242" y="307340"/>
                  </a:moveTo>
                  <a:lnTo>
                    <a:pt x="413673" y="307340"/>
                  </a:lnTo>
                  <a:lnTo>
                    <a:pt x="414253" y="311334"/>
                  </a:lnTo>
                  <a:lnTo>
                    <a:pt x="416242" y="307340"/>
                  </a:lnTo>
                  <a:close/>
                </a:path>
                <a:path w="451484" h="505459">
                  <a:moveTo>
                    <a:pt x="39632" y="297180"/>
                  </a:moveTo>
                  <a:lnTo>
                    <a:pt x="39256" y="299496"/>
                  </a:lnTo>
                  <a:lnTo>
                    <a:pt x="39757" y="300990"/>
                  </a:lnTo>
                  <a:lnTo>
                    <a:pt x="39632" y="297180"/>
                  </a:lnTo>
                  <a:close/>
                </a:path>
                <a:path w="451484" h="505459">
                  <a:moveTo>
                    <a:pt x="46124" y="297180"/>
                  </a:moveTo>
                  <a:lnTo>
                    <a:pt x="39632" y="297180"/>
                  </a:lnTo>
                  <a:lnTo>
                    <a:pt x="39757" y="300990"/>
                  </a:lnTo>
                  <a:lnTo>
                    <a:pt x="45949" y="300990"/>
                  </a:lnTo>
                  <a:lnTo>
                    <a:pt x="46197" y="299720"/>
                  </a:lnTo>
                  <a:lnTo>
                    <a:pt x="46124" y="297180"/>
                  </a:lnTo>
                  <a:close/>
                </a:path>
                <a:path w="451484" h="505459">
                  <a:moveTo>
                    <a:pt x="106412" y="78042"/>
                  </a:moveTo>
                  <a:lnTo>
                    <a:pt x="93519" y="82550"/>
                  </a:lnTo>
                  <a:lnTo>
                    <a:pt x="65057" y="95250"/>
                  </a:lnTo>
                  <a:lnTo>
                    <a:pt x="51181" y="104140"/>
                  </a:lnTo>
                  <a:lnTo>
                    <a:pt x="44295" y="107950"/>
                  </a:lnTo>
                  <a:lnTo>
                    <a:pt x="11817" y="135890"/>
                  </a:lnTo>
                  <a:lnTo>
                    <a:pt x="0" y="161290"/>
                  </a:lnTo>
                  <a:lnTo>
                    <a:pt x="20" y="170180"/>
                  </a:lnTo>
                  <a:lnTo>
                    <a:pt x="1853" y="176530"/>
                  </a:lnTo>
                  <a:lnTo>
                    <a:pt x="4617" y="187960"/>
                  </a:lnTo>
                  <a:lnTo>
                    <a:pt x="6491" y="194310"/>
                  </a:lnTo>
                  <a:lnTo>
                    <a:pt x="8758" y="203200"/>
                  </a:lnTo>
                  <a:lnTo>
                    <a:pt x="11236" y="212090"/>
                  </a:lnTo>
                  <a:lnTo>
                    <a:pt x="13896" y="220980"/>
                  </a:lnTo>
                  <a:lnTo>
                    <a:pt x="16711" y="229870"/>
                  </a:lnTo>
                  <a:lnTo>
                    <a:pt x="22214" y="247650"/>
                  </a:lnTo>
                  <a:lnTo>
                    <a:pt x="27920" y="265430"/>
                  </a:lnTo>
                  <a:lnTo>
                    <a:pt x="33783" y="283210"/>
                  </a:lnTo>
                  <a:lnTo>
                    <a:pt x="39256" y="299496"/>
                  </a:lnTo>
                  <a:lnTo>
                    <a:pt x="39632" y="297180"/>
                  </a:lnTo>
                  <a:lnTo>
                    <a:pt x="46092" y="297180"/>
                  </a:lnTo>
                  <a:lnTo>
                    <a:pt x="40853" y="279400"/>
                  </a:lnTo>
                  <a:lnTo>
                    <a:pt x="35717" y="261620"/>
                  </a:lnTo>
                  <a:lnTo>
                    <a:pt x="30771" y="243840"/>
                  </a:lnTo>
                  <a:lnTo>
                    <a:pt x="26103" y="227330"/>
                  </a:lnTo>
                  <a:lnTo>
                    <a:pt x="23712" y="218440"/>
                  </a:lnTo>
                  <a:lnTo>
                    <a:pt x="21452" y="209550"/>
                  </a:lnTo>
                  <a:lnTo>
                    <a:pt x="19345" y="200660"/>
                  </a:lnTo>
                  <a:lnTo>
                    <a:pt x="17413" y="190500"/>
                  </a:lnTo>
                  <a:lnTo>
                    <a:pt x="15025" y="180340"/>
                  </a:lnTo>
                  <a:lnTo>
                    <a:pt x="13444" y="172720"/>
                  </a:lnTo>
                  <a:lnTo>
                    <a:pt x="11842" y="166370"/>
                  </a:lnTo>
                  <a:lnTo>
                    <a:pt x="12366" y="163830"/>
                  </a:lnTo>
                  <a:lnTo>
                    <a:pt x="37969" y="132080"/>
                  </a:lnTo>
                  <a:lnTo>
                    <a:pt x="70630" y="111760"/>
                  </a:lnTo>
                  <a:lnTo>
                    <a:pt x="111923" y="93980"/>
                  </a:lnTo>
                  <a:lnTo>
                    <a:pt x="112090" y="93980"/>
                  </a:lnTo>
                  <a:lnTo>
                    <a:pt x="114321" y="91440"/>
                  </a:lnTo>
                  <a:lnTo>
                    <a:pt x="125899" y="80010"/>
                  </a:lnTo>
                  <a:lnTo>
                    <a:pt x="127215" y="78740"/>
                  </a:lnTo>
                  <a:lnTo>
                    <a:pt x="105672" y="78740"/>
                  </a:lnTo>
                  <a:lnTo>
                    <a:pt x="106412" y="78042"/>
                  </a:lnTo>
                  <a:close/>
                </a:path>
                <a:path w="451484" h="505459">
                  <a:moveTo>
                    <a:pt x="108049" y="77470"/>
                  </a:moveTo>
                  <a:lnTo>
                    <a:pt x="106412" y="78042"/>
                  </a:lnTo>
                  <a:lnTo>
                    <a:pt x="105672" y="78740"/>
                  </a:lnTo>
                  <a:lnTo>
                    <a:pt x="108049" y="77470"/>
                  </a:lnTo>
                  <a:close/>
                </a:path>
                <a:path w="451484" h="505459">
                  <a:moveTo>
                    <a:pt x="128531" y="77470"/>
                  </a:moveTo>
                  <a:lnTo>
                    <a:pt x="108049" y="77470"/>
                  </a:lnTo>
                  <a:lnTo>
                    <a:pt x="105672" y="78740"/>
                  </a:lnTo>
                  <a:lnTo>
                    <a:pt x="127215" y="78740"/>
                  </a:lnTo>
                  <a:lnTo>
                    <a:pt x="128531" y="77470"/>
                  </a:lnTo>
                  <a:close/>
                </a:path>
                <a:path w="451484" h="505459">
                  <a:moveTo>
                    <a:pt x="221616" y="0"/>
                  </a:moveTo>
                  <a:lnTo>
                    <a:pt x="216129" y="1270"/>
                  </a:lnTo>
                  <a:lnTo>
                    <a:pt x="210485" y="3810"/>
                  </a:lnTo>
                  <a:lnTo>
                    <a:pt x="204831" y="5080"/>
                  </a:lnTo>
                  <a:lnTo>
                    <a:pt x="196329" y="8890"/>
                  </a:lnTo>
                  <a:lnTo>
                    <a:pt x="186873" y="13970"/>
                  </a:lnTo>
                  <a:lnTo>
                    <a:pt x="182224" y="16510"/>
                  </a:lnTo>
                  <a:lnTo>
                    <a:pt x="177355" y="19050"/>
                  </a:lnTo>
                  <a:lnTo>
                    <a:pt x="172947" y="22860"/>
                  </a:lnTo>
                  <a:lnTo>
                    <a:pt x="168581" y="25400"/>
                  </a:lnTo>
                  <a:lnTo>
                    <a:pt x="164214" y="29210"/>
                  </a:lnTo>
                  <a:lnTo>
                    <a:pt x="159660" y="31750"/>
                  </a:lnTo>
                  <a:lnTo>
                    <a:pt x="155440" y="35560"/>
                  </a:lnTo>
                  <a:lnTo>
                    <a:pt x="142631" y="45720"/>
                  </a:lnTo>
                  <a:lnTo>
                    <a:pt x="130100" y="55880"/>
                  </a:lnTo>
                  <a:lnTo>
                    <a:pt x="117798" y="67310"/>
                  </a:lnTo>
                  <a:lnTo>
                    <a:pt x="106412" y="78042"/>
                  </a:lnTo>
                  <a:lnTo>
                    <a:pt x="108049" y="77470"/>
                  </a:lnTo>
                  <a:lnTo>
                    <a:pt x="128531" y="77470"/>
                  </a:lnTo>
                  <a:lnTo>
                    <a:pt x="137745" y="68580"/>
                  </a:lnTo>
                  <a:lnTo>
                    <a:pt x="149829" y="58420"/>
                  </a:lnTo>
                  <a:lnTo>
                    <a:pt x="162120" y="48260"/>
                  </a:lnTo>
                  <a:lnTo>
                    <a:pt x="166214" y="44450"/>
                  </a:lnTo>
                  <a:lnTo>
                    <a:pt x="170539" y="41910"/>
                  </a:lnTo>
                  <a:lnTo>
                    <a:pt x="174727" y="38100"/>
                  </a:lnTo>
                  <a:lnTo>
                    <a:pt x="178957" y="35560"/>
                  </a:lnTo>
                  <a:lnTo>
                    <a:pt x="183167" y="31750"/>
                  </a:lnTo>
                  <a:lnTo>
                    <a:pt x="191711" y="26670"/>
                  </a:lnTo>
                  <a:lnTo>
                    <a:pt x="195753" y="24130"/>
                  </a:lnTo>
                  <a:lnTo>
                    <a:pt x="200224" y="21590"/>
                  </a:lnTo>
                  <a:lnTo>
                    <a:pt x="214202" y="15240"/>
                  </a:lnTo>
                  <a:lnTo>
                    <a:pt x="218192" y="13970"/>
                  </a:lnTo>
                  <a:lnTo>
                    <a:pt x="222705" y="11430"/>
                  </a:lnTo>
                  <a:lnTo>
                    <a:pt x="253364" y="11430"/>
                  </a:lnTo>
                  <a:lnTo>
                    <a:pt x="248495" y="7620"/>
                  </a:lnTo>
                  <a:lnTo>
                    <a:pt x="243270" y="5080"/>
                  </a:lnTo>
                  <a:lnTo>
                    <a:pt x="240788" y="3810"/>
                  </a:lnTo>
                  <a:lnTo>
                    <a:pt x="238055" y="3810"/>
                  </a:lnTo>
                  <a:lnTo>
                    <a:pt x="235406" y="2540"/>
                  </a:lnTo>
                  <a:lnTo>
                    <a:pt x="232746" y="2540"/>
                  </a:lnTo>
                  <a:lnTo>
                    <a:pt x="229982" y="1270"/>
                  </a:lnTo>
                  <a:lnTo>
                    <a:pt x="227197" y="1270"/>
                  </a:lnTo>
                  <a:lnTo>
                    <a:pt x="221616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9" name="object 1019"/>
            <p:cNvPicPr/>
            <p:nvPr/>
          </p:nvPicPr>
          <p:blipFill>
            <a:blip r:embed="rId848" cstate="print"/>
            <a:stretch>
              <a:fillRect/>
            </a:stretch>
          </p:blipFill>
          <p:spPr>
            <a:xfrm>
              <a:off x="9610758" y="6584218"/>
              <a:ext cx="280601" cy="307006"/>
            </a:xfrm>
            <a:prstGeom prst="rect">
              <a:avLst/>
            </a:prstGeom>
          </p:spPr>
        </p:pic>
        <p:sp>
          <p:nvSpPr>
            <p:cNvPr id="1020" name="object 1020"/>
            <p:cNvSpPr/>
            <p:nvPr/>
          </p:nvSpPr>
          <p:spPr>
            <a:xfrm>
              <a:off x="9606187" y="6579430"/>
              <a:ext cx="287655" cy="312420"/>
            </a:xfrm>
            <a:custGeom>
              <a:avLst/>
              <a:gdLst/>
              <a:ahLst/>
              <a:cxnLst/>
              <a:rect l="l" t="t" r="r" b="b"/>
              <a:pathLst>
                <a:path w="287654" h="312420">
                  <a:moveTo>
                    <a:pt x="24973" y="184443"/>
                  </a:moveTo>
                  <a:lnTo>
                    <a:pt x="18830" y="233680"/>
                  </a:lnTo>
                  <a:lnTo>
                    <a:pt x="16709" y="275590"/>
                  </a:lnTo>
                  <a:lnTo>
                    <a:pt x="17172" y="284480"/>
                  </a:lnTo>
                  <a:lnTo>
                    <a:pt x="17716" y="290830"/>
                  </a:lnTo>
                  <a:lnTo>
                    <a:pt x="18522" y="297180"/>
                  </a:lnTo>
                  <a:lnTo>
                    <a:pt x="21036" y="302260"/>
                  </a:lnTo>
                  <a:lnTo>
                    <a:pt x="22187" y="304800"/>
                  </a:lnTo>
                  <a:lnTo>
                    <a:pt x="24219" y="307340"/>
                  </a:lnTo>
                  <a:lnTo>
                    <a:pt x="29098" y="311150"/>
                  </a:lnTo>
                  <a:lnTo>
                    <a:pt x="32909" y="312420"/>
                  </a:lnTo>
                  <a:lnTo>
                    <a:pt x="34836" y="312420"/>
                  </a:lnTo>
                  <a:lnTo>
                    <a:pt x="75730" y="308610"/>
                  </a:lnTo>
                  <a:lnTo>
                    <a:pt x="89128" y="306070"/>
                  </a:lnTo>
                  <a:lnTo>
                    <a:pt x="102569" y="304800"/>
                  </a:lnTo>
                  <a:lnTo>
                    <a:pt x="30417" y="304800"/>
                  </a:lnTo>
                  <a:lnTo>
                    <a:pt x="28041" y="303530"/>
                  </a:lnTo>
                  <a:lnTo>
                    <a:pt x="21714" y="269240"/>
                  </a:lnTo>
                  <a:lnTo>
                    <a:pt x="21815" y="259080"/>
                  </a:lnTo>
                  <a:lnTo>
                    <a:pt x="25872" y="218440"/>
                  </a:lnTo>
                  <a:lnTo>
                    <a:pt x="31873" y="185420"/>
                  </a:lnTo>
                  <a:lnTo>
                    <a:pt x="25255" y="185420"/>
                  </a:lnTo>
                  <a:lnTo>
                    <a:pt x="25254" y="185237"/>
                  </a:lnTo>
                  <a:lnTo>
                    <a:pt x="24973" y="184443"/>
                  </a:lnTo>
                  <a:close/>
                </a:path>
                <a:path w="287654" h="312420">
                  <a:moveTo>
                    <a:pt x="261955" y="297180"/>
                  </a:moveTo>
                  <a:lnTo>
                    <a:pt x="142529" y="297180"/>
                  </a:lnTo>
                  <a:lnTo>
                    <a:pt x="140842" y="297501"/>
                  </a:lnTo>
                  <a:lnTo>
                    <a:pt x="152398" y="300990"/>
                  </a:lnTo>
                  <a:lnTo>
                    <a:pt x="165044" y="303530"/>
                  </a:lnTo>
                  <a:lnTo>
                    <a:pt x="177741" y="307340"/>
                  </a:lnTo>
                  <a:lnTo>
                    <a:pt x="196979" y="311150"/>
                  </a:lnTo>
                  <a:lnTo>
                    <a:pt x="203442" y="311150"/>
                  </a:lnTo>
                  <a:lnTo>
                    <a:pt x="209935" y="312420"/>
                  </a:lnTo>
                  <a:lnTo>
                    <a:pt x="236652" y="312420"/>
                  </a:lnTo>
                  <a:lnTo>
                    <a:pt x="243688" y="311150"/>
                  </a:lnTo>
                  <a:lnTo>
                    <a:pt x="248411" y="309880"/>
                  </a:lnTo>
                  <a:lnTo>
                    <a:pt x="253552" y="307340"/>
                  </a:lnTo>
                  <a:lnTo>
                    <a:pt x="258400" y="302260"/>
                  </a:lnTo>
                  <a:lnTo>
                    <a:pt x="260766" y="299720"/>
                  </a:lnTo>
                  <a:lnTo>
                    <a:pt x="261955" y="297180"/>
                  </a:lnTo>
                  <a:close/>
                </a:path>
                <a:path w="287654" h="312420">
                  <a:moveTo>
                    <a:pt x="142592" y="281940"/>
                  </a:moveTo>
                  <a:lnTo>
                    <a:pt x="139828" y="281940"/>
                  </a:lnTo>
                  <a:lnTo>
                    <a:pt x="126805" y="284480"/>
                  </a:lnTo>
                  <a:lnTo>
                    <a:pt x="100642" y="292100"/>
                  </a:lnTo>
                  <a:lnTo>
                    <a:pt x="87526" y="294640"/>
                  </a:lnTo>
                  <a:lnTo>
                    <a:pt x="74301" y="298450"/>
                  </a:lnTo>
                  <a:lnTo>
                    <a:pt x="47959" y="303530"/>
                  </a:lnTo>
                  <a:lnTo>
                    <a:pt x="34564" y="304800"/>
                  </a:lnTo>
                  <a:lnTo>
                    <a:pt x="102569" y="304800"/>
                  </a:lnTo>
                  <a:lnTo>
                    <a:pt x="140842" y="297501"/>
                  </a:lnTo>
                  <a:lnTo>
                    <a:pt x="139775" y="297180"/>
                  </a:lnTo>
                  <a:lnTo>
                    <a:pt x="261955" y="297180"/>
                  </a:lnTo>
                  <a:lnTo>
                    <a:pt x="263143" y="294640"/>
                  </a:lnTo>
                  <a:lnTo>
                    <a:pt x="263594" y="293370"/>
                  </a:lnTo>
                  <a:lnTo>
                    <a:pt x="208527" y="293370"/>
                  </a:lnTo>
                  <a:lnTo>
                    <a:pt x="200328" y="292100"/>
                  </a:lnTo>
                  <a:lnTo>
                    <a:pt x="192119" y="292100"/>
                  </a:lnTo>
                  <a:lnTo>
                    <a:pt x="142592" y="281940"/>
                  </a:lnTo>
                  <a:close/>
                </a:path>
                <a:path w="287654" h="312420">
                  <a:moveTo>
                    <a:pt x="142529" y="297180"/>
                  </a:moveTo>
                  <a:lnTo>
                    <a:pt x="139775" y="297180"/>
                  </a:lnTo>
                  <a:lnTo>
                    <a:pt x="140842" y="297501"/>
                  </a:lnTo>
                  <a:lnTo>
                    <a:pt x="142529" y="297180"/>
                  </a:lnTo>
                  <a:close/>
                </a:path>
                <a:path w="287654" h="312420">
                  <a:moveTo>
                    <a:pt x="248086" y="285750"/>
                  </a:moveTo>
                  <a:lnTo>
                    <a:pt x="245919" y="288290"/>
                  </a:lnTo>
                  <a:lnTo>
                    <a:pt x="242924" y="290830"/>
                  </a:lnTo>
                  <a:lnTo>
                    <a:pt x="232767" y="293370"/>
                  </a:lnTo>
                  <a:lnTo>
                    <a:pt x="263594" y="293370"/>
                  </a:lnTo>
                  <a:lnTo>
                    <a:pt x="265468" y="288290"/>
                  </a:lnTo>
                  <a:lnTo>
                    <a:pt x="265881" y="287020"/>
                  </a:lnTo>
                  <a:lnTo>
                    <a:pt x="247709" y="287020"/>
                  </a:lnTo>
                  <a:lnTo>
                    <a:pt x="248086" y="285750"/>
                  </a:lnTo>
                  <a:close/>
                </a:path>
                <a:path w="287654" h="312420">
                  <a:moveTo>
                    <a:pt x="165733" y="11430"/>
                  </a:moveTo>
                  <a:lnTo>
                    <a:pt x="146173" y="11430"/>
                  </a:lnTo>
                  <a:lnTo>
                    <a:pt x="152759" y="13970"/>
                  </a:lnTo>
                  <a:lnTo>
                    <a:pt x="164926" y="21590"/>
                  </a:lnTo>
                  <a:lnTo>
                    <a:pt x="193254" y="49530"/>
                  </a:lnTo>
                  <a:lnTo>
                    <a:pt x="209302" y="68580"/>
                  </a:lnTo>
                  <a:lnTo>
                    <a:pt x="217889" y="72390"/>
                  </a:lnTo>
                  <a:lnTo>
                    <a:pt x="234749" y="82550"/>
                  </a:lnTo>
                  <a:lnTo>
                    <a:pt x="242924" y="87630"/>
                  </a:lnTo>
                  <a:lnTo>
                    <a:pt x="253678" y="93980"/>
                  </a:lnTo>
                  <a:lnTo>
                    <a:pt x="258630" y="99060"/>
                  </a:lnTo>
                  <a:lnTo>
                    <a:pt x="261164" y="100330"/>
                  </a:lnTo>
                  <a:lnTo>
                    <a:pt x="263541" y="102870"/>
                  </a:lnTo>
                  <a:lnTo>
                    <a:pt x="265761" y="105410"/>
                  </a:lnTo>
                  <a:lnTo>
                    <a:pt x="268117" y="106680"/>
                  </a:lnTo>
                  <a:lnTo>
                    <a:pt x="271373" y="111760"/>
                  </a:lnTo>
                  <a:lnTo>
                    <a:pt x="273405" y="115570"/>
                  </a:lnTo>
                  <a:lnTo>
                    <a:pt x="274242" y="116840"/>
                  </a:lnTo>
                  <a:lnTo>
                    <a:pt x="275237" y="121920"/>
                  </a:lnTo>
                  <a:lnTo>
                    <a:pt x="265376" y="166370"/>
                  </a:lnTo>
                  <a:lnTo>
                    <a:pt x="261449" y="176530"/>
                  </a:lnTo>
                  <a:lnTo>
                    <a:pt x="257227" y="185420"/>
                  </a:lnTo>
                  <a:lnTo>
                    <a:pt x="256515" y="186690"/>
                  </a:lnTo>
                  <a:lnTo>
                    <a:pt x="256159" y="187960"/>
                  </a:lnTo>
                  <a:lnTo>
                    <a:pt x="256274" y="190500"/>
                  </a:lnTo>
                  <a:lnTo>
                    <a:pt x="256516" y="200660"/>
                  </a:lnTo>
                  <a:lnTo>
                    <a:pt x="256643" y="220980"/>
                  </a:lnTo>
                  <a:lnTo>
                    <a:pt x="256263" y="234950"/>
                  </a:lnTo>
                  <a:lnTo>
                    <a:pt x="251939" y="274320"/>
                  </a:lnTo>
                  <a:lnTo>
                    <a:pt x="247709" y="287020"/>
                  </a:lnTo>
                  <a:lnTo>
                    <a:pt x="265881" y="287020"/>
                  </a:lnTo>
                  <a:lnTo>
                    <a:pt x="272161" y="237490"/>
                  </a:lnTo>
                  <a:lnTo>
                    <a:pt x="272219" y="217170"/>
                  </a:lnTo>
                  <a:lnTo>
                    <a:pt x="271922" y="205740"/>
                  </a:lnTo>
                  <a:lnTo>
                    <a:pt x="271274" y="194310"/>
                  </a:lnTo>
                  <a:lnTo>
                    <a:pt x="269981" y="194310"/>
                  </a:lnTo>
                  <a:lnTo>
                    <a:pt x="270410" y="193040"/>
                  </a:lnTo>
                  <a:lnTo>
                    <a:pt x="270986" y="189230"/>
                  </a:lnTo>
                  <a:lnTo>
                    <a:pt x="272094" y="189230"/>
                  </a:lnTo>
                  <a:lnTo>
                    <a:pt x="274208" y="184150"/>
                  </a:lnTo>
                  <a:lnTo>
                    <a:pt x="277998" y="173990"/>
                  </a:lnTo>
                  <a:lnTo>
                    <a:pt x="281326" y="163830"/>
                  </a:lnTo>
                  <a:lnTo>
                    <a:pt x="284169" y="152400"/>
                  </a:lnTo>
                  <a:lnTo>
                    <a:pt x="285792" y="146050"/>
                  </a:lnTo>
                  <a:lnTo>
                    <a:pt x="287143" y="137160"/>
                  </a:lnTo>
                  <a:lnTo>
                    <a:pt x="287059" y="124460"/>
                  </a:lnTo>
                  <a:lnTo>
                    <a:pt x="286745" y="120650"/>
                  </a:lnTo>
                  <a:lnTo>
                    <a:pt x="273813" y="97790"/>
                  </a:lnTo>
                  <a:lnTo>
                    <a:pt x="271101" y="95250"/>
                  </a:lnTo>
                  <a:lnTo>
                    <a:pt x="268337" y="93980"/>
                  </a:lnTo>
                  <a:lnTo>
                    <a:pt x="265552" y="91440"/>
                  </a:lnTo>
                  <a:lnTo>
                    <a:pt x="262714" y="90170"/>
                  </a:lnTo>
                  <a:lnTo>
                    <a:pt x="225696" y="72390"/>
                  </a:lnTo>
                  <a:lnTo>
                    <a:pt x="216467" y="69850"/>
                  </a:lnTo>
                  <a:lnTo>
                    <a:pt x="209878" y="66040"/>
                  </a:lnTo>
                  <a:lnTo>
                    <a:pt x="203266" y="59690"/>
                  </a:lnTo>
                  <a:lnTo>
                    <a:pt x="196062" y="48260"/>
                  </a:lnTo>
                  <a:lnTo>
                    <a:pt x="188386" y="36830"/>
                  </a:lnTo>
                  <a:lnTo>
                    <a:pt x="180361" y="26670"/>
                  </a:lnTo>
                  <a:lnTo>
                    <a:pt x="174905" y="20320"/>
                  </a:lnTo>
                  <a:lnTo>
                    <a:pt x="169000" y="13970"/>
                  </a:lnTo>
                  <a:lnTo>
                    <a:pt x="165733" y="11430"/>
                  </a:lnTo>
                  <a:close/>
                </a:path>
                <a:path w="287654" h="312420">
                  <a:moveTo>
                    <a:pt x="270986" y="189230"/>
                  </a:moveTo>
                  <a:lnTo>
                    <a:pt x="270410" y="193040"/>
                  </a:lnTo>
                  <a:lnTo>
                    <a:pt x="269981" y="194310"/>
                  </a:lnTo>
                  <a:lnTo>
                    <a:pt x="271119" y="191574"/>
                  </a:lnTo>
                  <a:lnTo>
                    <a:pt x="270986" y="189230"/>
                  </a:lnTo>
                  <a:close/>
                </a:path>
                <a:path w="287654" h="312420">
                  <a:moveTo>
                    <a:pt x="271119" y="191574"/>
                  </a:moveTo>
                  <a:lnTo>
                    <a:pt x="269981" y="194310"/>
                  </a:lnTo>
                  <a:lnTo>
                    <a:pt x="271274" y="194310"/>
                  </a:lnTo>
                  <a:lnTo>
                    <a:pt x="271119" y="191574"/>
                  </a:lnTo>
                  <a:close/>
                </a:path>
                <a:path w="287654" h="312420">
                  <a:moveTo>
                    <a:pt x="272094" y="189230"/>
                  </a:moveTo>
                  <a:lnTo>
                    <a:pt x="270986" y="189230"/>
                  </a:lnTo>
                  <a:lnTo>
                    <a:pt x="271119" y="191574"/>
                  </a:lnTo>
                  <a:lnTo>
                    <a:pt x="272094" y="189230"/>
                  </a:lnTo>
                  <a:close/>
                </a:path>
                <a:path w="287654" h="312420">
                  <a:moveTo>
                    <a:pt x="31810" y="182880"/>
                  </a:moveTo>
                  <a:lnTo>
                    <a:pt x="25182" y="182880"/>
                  </a:lnTo>
                  <a:lnTo>
                    <a:pt x="25318" y="185420"/>
                  </a:lnTo>
                  <a:lnTo>
                    <a:pt x="31873" y="185420"/>
                  </a:lnTo>
                  <a:lnTo>
                    <a:pt x="31810" y="182880"/>
                  </a:lnTo>
                  <a:close/>
                </a:path>
                <a:path w="287654" h="312420">
                  <a:moveTo>
                    <a:pt x="25182" y="182880"/>
                  </a:moveTo>
                  <a:lnTo>
                    <a:pt x="24973" y="184443"/>
                  </a:lnTo>
                  <a:lnTo>
                    <a:pt x="25254" y="185237"/>
                  </a:lnTo>
                  <a:lnTo>
                    <a:pt x="25182" y="182880"/>
                  </a:lnTo>
                  <a:close/>
                </a:path>
                <a:path w="287654" h="312420">
                  <a:moveTo>
                    <a:pt x="64865" y="51448"/>
                  </a:moveTo>
                  <a:lnTo>
                    <a:pt x="25821" y="66040"/>
                  </a:lnTo>
                  <a:lnTo>
                    <a:pt x="4094" y="86360"/>
                  </a:lnTo>
                  <a:lnTo>
                    <a:pt x="1549" y="90170"/>
                  </a:lnTo>
                  <a:lnTo>
                    <a:pt x="523" y="96520"/>
                  </a:lnTo>
                  <a:lnTo>
                    <a:pt x="0" y="99060"/>
                  </a:lnTo>
                  <a:lnTo>
                    <a:pt x="83" y="101600"/>
                  </a:lnTo>
                  <a:lnTo>
                    <a:pt x="1120" y="107950"/>
                  </a:lnTo>
                  <a:lnTo>
                    <a:pt x="1549" y="109220"/>
                  </a:lnTo>
                  <a:lnTo>
                    <a:pt x="2062" y="110490"/>
                  </a:lnTo>
                  <a:lnTo>
                    <a:pt x="4994" y="121920"/>
                  </a:lnTo>
                  <a:lnTo>
                    <a:pt x="6816" y="129540"/>
                  </a:lnTo>
                  <a:lnTo>
                    <a:pt x="9109" y="135890"/>
                  </a:lnTo>
                  <a:lnTo>
                    <a:pt x="11402" y="143510"/>
                  </a:lnTo>
                  <a:lnTo>
                    <a:pt x="14774" y="153670"/>
                  </a:lnTo>
                  <a:lnTo>
                    <a:pt x="18215" y="165100"/>
                  </a:lnTo>
                  <a:lnTo>
                    <a:pt x="21729" y="175260"/>
                  </a:lnTo>
                  <a:lnTo>
                    <a:pt x="24973" y="184443"/>
                  </a:lnTo>
                  <a:lnTo>
                    <a:pt x="25182" y="182880"/>
                  </a:lnTo>
                  <a:lnTo>
                    <a:pt x="31695" y="182880"/>
                  </a:lnTo>
                  <a:lnTo>
                    <a:pt x="28836" y="172720"/>
                  </a:lnTo>
                  <a:lnTo>
                    <a:pt x="26014" y="161290"/>
                  </a:lnTo>
                  <a:lnTo>
                    <a:pt x="23287" y="151130"/>
                  </a:lnTo>
                  <a:lnTo>
                    <a:pt x="20711" y="139700"/>
                  </a:lnTo>
                  <a:lnTo>
                    <a:pt x="18941" y="133350"/>
                  </a:lnTo>
                  <a:lnTo>
                    <a:pt x="17224" y="125730"/>
                  </a:lnTo>
                  <a:lnTo>
                    <a:pt x="15852" y="118110"/>
                  </a:lnTo>
                  <a:lnTo>
                    <a:pt x="14941" y="114300"/>
                  </a:lnTo>
                  <a:lnTo>
                    <a:pt x="13528" y="106680"/>
                  </a:lnTo>
                  <a:lnTo>
                    <a:pt x="13256" y="105410"/>
                  </a:lnTo>
                  <a:lnTo>
                    <a:pt x="12586" y="102870"/>
                  </a:lnTo>
                  <a:lnTo>
                    <a:pt x="12586" y="101600"/>
                  </a:lnTo>
                  <a:lnTo>
                    <a:pt x="12858" y="100330"/>
                  </a:lnTo>
                  <a:lnTo>
                    <a:pt x="13612" y="96520"/>
                  </a:lnTo>
                  <a:lnTo>
                    <a:pt x="17570" y="91440"/>
                  </a:lnTo>
                  <a:lnTo>
                    <a:pt x="22072" y="88900"/>
                  </a:lnTo>
                  <a:lnTo>
                    <a:pt x="26732" y="85090"/>
                  </a:lnTo>
                  <a:lnTo>
                    <a:pt x="31841" y="82550"/>
                  </a:lnTo>
                  <a:lnTo>
                    <a:pt x="37129" y="80010"/>
                  </a:lnTo>
                  <a:lnTo>
                    <a:pt x="53533" y="72390"/>
                  </a:lnTo>
                  <a:lnTo>
                    <a:pt x="61918" y="68580"/>
                  </a:lnTo>
                  <a:lnTo>
                    <a:pt x="70322" y="66040"/>
                  </a:lnTo>
                  <a:lnTo>
                    <a:pt x="70573" y="66040"/>
                  </a:lnTo>
                  <a:lnTo>
                    <a:pt x="73222" y="64770"/>
                  </a:lnTo>
                  <a:lnTo>
                    <a:pt x="81011" y="55880"/>
                  </a:lnTo>
                  <a:lnTo>
                    <a:pt x="85027" y="52070"/>
                  </a:lnTo>
                  <a:lnTo>
                    <a:pt x="64280" y="52070"/>
                  </a:lnTo>
                  <a:lnTo>
                    <a:pt x="64865" y="51448"/>
                  </a:lnTo>
                  <a:close/>
                </a:path>
                <a:path w="287654" h="312420">
                  <a:moveTo>
                    <a:pt x="65846" y="51173"/>
                  </a:moveTo>
                  <a:lnTo>
                    <a:pt x="64865" y="51448"/>
                  </a:lnTo>
                  <a:lnTo>
                    <a:pt x="64280" y="52070"/>
                  </a:lnTo>
                  <a:lnTo>
                    <a:pt x="65432" y="52070"/>
                  </a:lnTo>
                  <a:lnTo>
                    <a:pt x="65846" y="51173"/>
                  </a:lnTo>
                  <a:close/>
                </a:path>
                <a:path w="287654" h="312420">
                  <a:moveTo>
                    <a:pt x="86365" y="50800"/>
                  </a:moveTo>
                  <a:lnTo>
                    <a:pt x="67181" y="50800"/>
                  </a:lnTo>
                  <a:lnTo>
                    <a:pt x="65846" y="51173"/>
                  </a:lnTo>
                  <a:lnTo>
                    <a:pt x="65432" y="52070"/>
                  </a:lnTo>
                  <a:lnTo>
                    <a:pt x="85027" y="52070"/>
                  </a:lnTo>
                  <a:lnTo>
                    <a:pt x="86365" y="50800"/>
                  </a:lnTo>
                  <a:close/>
                </a:path>
                <a:path w="287654" h="312420">
                  <a:moveTo>
                    <a:pt x="148613" y="0"/>
                  </a:moveTo>
                  <a:lnTo>
                    <a:pt x="133315" y="0"/>
                  </a:lnTo>
                  <a:lnTo>
                    <a:pt x="131263" y="1270"/>
                  </a:lnTo>
                  <a:lnTo>
                    <a:pt x="130226" y="1270"/>
                  </a:lnTo>
                  <a:lnTo>
                    <a:pt x="128205" y="2540"/>
                  </a:lnTo>
                  <a:lnTo>
                    <a:pt x="121043" y="5080"/>
                  </a:lnTo>
                  <a:lnTo>
                    <a:pt x="117786" y="7620"/>
                  </a:lnTo>
                  <a:lnTo>
                    <a:pt x="81162" y="35560"/>
                  </a:lnTo>
                  <a:lnTo>
                    <a:pt x="64865" y="51448"/>
                  </a:lnTo>
                  <a:lnTo>
                    <a:pt x="65846" y="51173"/>
                  </a:lnTo>
                  <a:lnTo>
                    <a:pt x="66018" y="50800"/>
                  </a:lnTo>
                  <a:lnTo>
                    <a:pt x="86365" y="50800"/>
                  </a:lnTo>
                  <a:lnTo>
                    <a:pt x="117074" y="24130"/>
                  </a:lnTo>
                  <a:lnTo>
                    <a:pt x="122928" y="19050"/>
                  </a:lnTo>
                  <a:lnTo>
                    <a:pt x="125964" y="17780"/>
                  </a:lnTo>
                  <a:lnTo>
                    <a:pt x="128812" y="15240"/>
                  </a:lnTo>
                  <a:lnTo>
                    <a:pt x="131776" y="13970"/>
                  </a:lnTo>
                  <a:lnTo>
                    <a:pt x="133723" y="12700"/>
                  </a:lnTo>
                  <a:lnTo>
                    <a:pt x="134739" y="12700"/>
                  </a:lnTo>
                  <a:lnTo>
                    <a:pt x="136686" y="11430"/>
                  </a:lnTo>
                  <a:lnTo>
                    <a:pt x="165733" y="11430"/>
                  </a:lnTo>
                  <a:lnTo>
                    <a:pt x="162466" y="8890"/>
                  </a:lnTo>
                  <a:lnTo>
                    <a:pt x="155901" y="5080"/>
                  </a:lnTo>
                  <a:lnTo>
                    <a:pt x="148613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1" name="object 1021"/>
            <p:cNvPicPr/>
            <p:nvPr/>
          </p:nvPicPr>
          <p:blipFill>
            <a:blip r:embed="rId849" cstate="print"/>
            <a:stretch>
              <a:fillRect/>
            </a:stretch>
          </p:blipFill>
          <p:spPr>
            <a:xfrm>
              <a:off x="9697369" y="6691649"/>
              <a:ext cx="95086" cy="111177"/>
            </a:xfrm>
            <a:prstGeom prst="rect">
              <a:avLst/>
            </a:prstGeom>
          </p:spPr>
        </p:pic>
        <p:pic>
          <p:nvPicPr>
            <p:cNvPr id="1022" name="object 1022"/>
            <p:cNvPicPr/>
            <p:nvPr/>
          </p:nvPicPr>
          <p:blipFill>
            <a:blip r:embed="rId850" cstate="print"/>
            <a:stretch>
              <a:fillRect/>
            </a:stretch>
          </p:blipFill>
          <p:spPr>
            <a:xfrm>
              <a:off x="9693179" y="6681746"/>
              <a:ext cx="101389" cy="130383"/>
            </a:xfrm>
            <a:prstGeom prst="rect">
              <a:avLst/>
            </a:prstGeom>
          </p:spPr>
        </p:pic>
        <p:pic>
          <p:nvPicPr>
            <p:cNvPr id="1023" name="object 1023"/>
            <p:cNvPicPr/>
            <p:nvPr/>
          </p:nvPicPr>
          <p:blipFill>
            <a:blip r:embed="rId851" cstate="print"/>
            <a:stretch>
              <a:fillRect/>
            </a:stretch>
          </p:blipFill>
          <p:spPr>
            <a:xfrm>
              <a:off x="8922249" y="6076537"/>
              <a:ext cx="360222" cy="459431"/>
            </a:xfrm>
            <a:prstGeom prst="rect">
              <a:avLst/>
            </a:prstGeom>
          </p:spPr>
        </p:pic>
        <p:pic>
          <p:nvPicPr>
            <p:cNvPr id="1024" name="object 1024"/>
            <p:cNvPicPr/>
            <p:nvPr/>
          </p:nvPicPr>
          <p:blipFill>
            <a:blip r:embed="rId852" cstate="print"/>
            <a:stretch>
              <a:fillRect/>
            </a:stretch>
          </p:blipFill>
          <p:spPr>
            <a:xfrm>
              <a:off x="8941675" y="6521822"/>
              <a:ext cx="14188" cy="14900"/>
            </a:xfrm>
            <a:prstGeom prst="rect">
              <a:avLst/>
            </a:prstGeom>
          </p:spPr>
        </p:pic>
        <p:pic>
          <p:nvPicPr>
            <p:cNvPr id="1025" name="object 1025"/>
            <p:cNvPicPr/>
            <p:nvPr/>
          </p:nvPicPr>
          <p:blipFill>
            <a:blip r:embed="rId853" cstate="print"/>
            <a:stretch>
              <a:fillRect/>
            </a:stretch>
          </p:blipFill>
          <p:spPr>
            <a:xfrm>
              <a:off x="9172286" y="6088527"/>
              <a:ext cx="14952" cy="10596"/>
            </a:xfrm>
            <a:prstGeom prst="rect">
              <a:avLst/>
            </a:prstGeom>
          </p:spPr>
        </p:pic>
        <p:pic>
          <p:nvPicPr>
            <p:cNvPr id="1026" name="object 1026"/>
            <p:cNvPicPr/>
            <p:nvPr/>
          </p:nvPicPr>
          <p:blipFill>
            <a:blip r:embed="rId854" cstate="print"/>
            <a:stretch>
              <a:fillRect/>
            </a:stretch>
          </p:blipFill>
          <p:spPr>
            <a:xfrm>
              <a:off x="8940189" y="6088955"/>
              <a:ext cx="366166" cy="447766"/>
            </a:xfrm>
            <a:prstGeom prst="rect">
              <a:avLst/>
            </a:prstGeom>
          </p:spPr>
        </p:pic>
        <p:pic>
          <p:nvPicPr>
            <p:cNvPr id="1027" name="object 1027"/>
            <p:cNvPicPr/>
            <p:nvPr/>
          </p:nvPicPr>
          <p:blipFill>
            <a:blip r:embed="rId855" cstate="print"/>
            <a:stretch>
              <a:fillRect/>
            </a:stretch>
          </p:blipFill>
          <p:spPr>
            <a:xfrm>
              <a:off x="9351530" y="5959138"/>
              <a:ext cx="551659" cy="483786"/>
            </a:xfrm>
            <a:prstGeom prst="rect">
              <a:avLst/>
            </a:prstGeom>
          </p:spPr>
        </p:pic>
        <p:sp>
          <p:nvSpPr>
            <p:cNvPr id="1028" name="object 1028"/>
            <p:cNvSpPr/>
            <p:nvPr/>
          </p:nvSpPr>
          <p:spPr>
            <a:xfrm>
              <a:off x="8919470" y="6072460"/>
              <a:ext cx="392430" cy="467359"/>
            </a:xfrm>
            <a:custGeom>
              <a:avLst/>
              <a:gdLst/>
              <a:ahLst/>
              <a:cxnLst/>
              <a:rect l="l" t="t" r="r" b="b"/>
              <a:pathLst>
                <a:path w="392429" h="467359">
                  <a:moveTo>
                    <a:pt x="31454" y="321679"/>
                  </a:moveTo>
                  <a:lnTo>
                    <a:pt x="25103" y="360680"/>
                  </a:lnTo>
                  <a:lnTo>
                    <a:pt x="20386" y="400050"/>
                  </a:lnTo>
                  <a:lnTo>
                    <a:pt x="18680" y="438150"/>
                  </a:lnTo>
                  <a:lnTo>
                    <a:pt x="18973" y="444500"/>
                  </a:lnTo>
                  <a:lnTo>
                    <a:pt x="19538" y="449580"/>
                  </a:lnTo>
                  <a:lnTo>
                    <a:pt x="21088" y="455930"/>
                  </a:lnTo>
                  <a:lnTo>
                    <a:pt x="22690" y="461010"/>
                  </a:lnTo>
                  <a:lnTo>
                    <a:pt x="25444" y="467360"/>
                  </a:lnTo>
                  <a:lnTo>
                    <a:pt x="35224" y="467360"/>
                  </a:lnTo>
                  <a:lnTo>
                    <a:pt x="38815" y="466090"/>
                  </a:lnTo>
                  <a:lnTo>
                    <a:pt x="41433" y="464820"/>
                  </a:lnTo>
                  <a:lnTo>
                    <a:pt x="44825" y="463550"/>
                  </a:lnTo>
                  <a:lnTo>
                    <a:pt x="49967" y="462280"/>
                  </a:lnTo>
                  <a:lnTo>
                    <a:pt x="29486" y="462280"/>
                  </a:lnTo>
                  <a:lnTo>
                    <a:pt x="26941" y="457200"/>
                  </a:lnTo>
                  <a:lnTo>
                    <a:pt x="22734" y="425450"/>
                  </a:lnTo>
                  <a:lnTo>
                    <a:pt x="22870" y="419100"/>
                  </a:lnTo>
                  <a:lnTo>
                    <a:pt x="26642" y="378460"/>
                  </a:lnTo>
                  <a:lnTo>
                    <a:pt x="33070" y="339090"/>
                  </a:lnTo>
                  <a:lnTo>
                    <a:pt x="36351" y="322580"/>
                  </a:lnTo>
                  <a:lnTo>
                    <a:pt x="31883" y="322580"/>
                  </a:lnTo>
                  <a:lnTo>
                    <a:pt x="31454" y="321679"/>
                  </a:lnTo>
                  <a:close/>
                </a:path>
                <a:path w="392429" h="467359">
                  <a:moveTo>
                    <a:pt x="239185" y="7620"/>
                  </a:moveTo>
                  <a:lnTo>
                    <a:pt x="217344" y="7620"/>
                  </a:lnTo>
                  <a:lnTo>
                    <a:pt x="224998" y="8890"/>
                  </a:lnTo>
                  <a:lnTo>
                    <a:pt x="236237" y="11430"/>
                  </a:lnTo>
                  <a:lnTo>
                    <a:pt x="246991" y="16510"/>
                  </a:lnTo>
                  <a:lnTo>
                    <a:pt x="257302" y="21590"/>
                  </a:lnTo>
                  <a:lnTo>
                    <a:pt x="267216" y="27940"/>
                  </a:lnTo>
                  <a:lnTo>
                    <a:pt x="281127" y="30480"/>
                  </a:lnTo>
                  <a:lnTo>
                    <a:pt x="294624" y="31750"/>
                  </a:lnTo>
                  <a:lnTo>
                    <a:pt x="308019" y="35560"/>
                  </a:lnTo>
                  <a:lnTo>
                    <a:pt x="321299" y="38100"/>
                  </a:lnTo>
                  <a:lnTo>
                    <a:pt x="334481" y="43180"/>
                  </a:lnTo>
                  <a:lnTo>
                    <a:pt x="341012" y="44450"/>
                  </a:lnTo>
                  <a:lnTo>
                    <a:pt x="347476" y="46990"/>
                  </a:lnTo>
                  <a:lnTo>
                    <a:pt x="353747" y="50800"/>
                  </a:lnTo>
                  <a:lnTo>
                    <a:pt x="359893" y="53340"/>
                  </a:lnTo>
                  <a:lnTo>
                    <a:pt x="365786" y="57150"/>
                  </a:lnTo>
                  <a:lnTo>
                    <a:pt x="371297" y="60960"/>
                  </a:lnTo>
                  <a:lnTo>
                    <a:pt x="372815" y="62230"/>
                  </a:lnTo>
                  <a:lnTo>
                    <a:pt x="374501" y="63500"/>
                  </a:lnTo>
                  <a:lnTo>
                    <a:pt x="376019" y="64770"/>
                  </a:lnTo>
                  <a:lnTo>
                    <a:pt x="376962" y="66040"/>
                  </a:lnTo>
                  <a:lnTo>
                    <a:pt x="378302" y="68580"/>
                  </a:lnTo>
                  <a:lnTo>
                    <a:pt x="379098" y="69850"/>
                  </a:lnTo>
                  <a:lnTo>
                    <a:pt x="379653" y="71120"/>
                  </a:lnTo>
                  <a:lnTo>
                    <a:pt x="380501" y="72390"/>
                  </a:lnTo>
                  <a:lnTo>
                    <a:pt x="381098" y="74930"/>
                  </a:lnTo>
                  <a:lnTo>
                    <a:pt x="381150" y="77470"/>
                  </a:lnTo>
                  <a:lnTo>
                    <a:pt x="381580" y="80010"/>
                  </a:lnTo>
                  <a:lnTo>
                    <a:pt x="381422" y="82550"/>
                  </a:lnTo>
                  <a:lnTo>
                    <a:pt x="381098" y="91440"/>
                  </a:lnTo>
                  <a:lnTo>
                    <a:pt x="380124" y="96520"/>
                  </a:lnTo>
                  <a:lnTo>
                    <a:pt x="378763" y="102870"/>
                  </a:lnTo>
                  <a:lnTo>
                    <a:pt x="377580" y="109220"/>
                  </a:lnTo>
                  <a:lnTo>
                    <a:pt x="375726" y="115570"/>
                  </a:lnTo>
                  <a:lnTo>
                    <a:pt x="373862" y="120650"/>
                  </a:lnTo>
                  <a:lnTo>
                    <a:pt x="367664" y="139700"/>
                  </a:lnTo>
                  <a:lnTo>
                    <a:pt x="360571" y="157480"/>
                  </a:lnTo>
                  <a:lnTo>
                    <a:pt x="352805" y="175260"/>
                  </a:lnTo>
                  <a:lnTo>
                    <a:pt x="344586" y="191770"/>
                  </a:lnTo>
                  <a:lnTo>
                    <a:pt x="343591" y="194310"/>
                  </a:lnTo>
                  <a:lnTo>
                    <a:pt x="343162" y="196850"/>
                  </a:lnTo>
                  <a:lnTo>
                    <a:pt x="343486" y="198120"/>
                  </a:lnTo>
                  <a:lnTo>
                    <a:pt x="343486" y="199390"/>
                  </a:lnTo>
                  <a:lnTo>
                    <a:pt x="346358" y="219710"/>
                  </a:lnTo>
                  <a:lnTo>
                    <a:pt x="348535" y="242570"/>
                  </a:lnTo>
                  <a:lnTo>
                    <a:pt x="349691" y="262890"/>
                  </a:lnTo>
                  <a:lnTo>
                    <a:pt x="349790" y="287020"/>
                  </a:lnTo>
                  <a:lnTo>
                    <a:pt x="349507" y="294640"/>
                  </a:lnTo>
                  <a:lnTo>
                    <a:pt x="348900" y="302260"/>
                  </a:lnTo>
                  <a:lnTo>
                    <a:pt x="348010" y="309880"/>
                  </a:lnTo>
                  <a:lnTo>
                    <a:pt x="347350" y="312420"/>
                  </a:lnTo>
                  <a:lnTo>
                    <a:pt x="346858" y="316230"/>
                  </a:lnTo>
                  <a:lnTo>
                    <a:pt x="346094" y="320040"/>
                  </a:lnTo>
                  <a:lnTo>
                    <a:pt x="345151" y="323850"/>
                  </a:lnTo>
                  <a:lnTo>
                    <a:pt x="344963" y="326390"/>
                  </a:lnTo>
                  <a:lnTo>
                    <a:pt x="343486" y="330200"/>
                  </a:lnTo>
                  <a:lnTo>
                    <a:pt x="342659" y="332740"/>
                  </a:lnTo>
                  <a:lnTo>
                    <a:pt x="342219" y="334010"/>
                  </a:lnTo>
                  <a:lnTo>
                    <a:pt x="341424" y="336550"/>
                  </a:lnTo>
                  <a:lnTo>
                    <a:pt x="341246" y="336550"/>
                  </a:lnTo>
                  <a:lnTo>
                    <a:pt x="340335" y="337820"/>
                  </a:lnTo>
                  <a:lnTo>
                    <a:pt x="339979" y="339090"/>
                  </a:lnTo>
                  <a:lnTo>
                    <a:pt x="338513" y="340360"/>
                  </a:lnTo>
                  <a:lnTo>
                    <a:pt x="336670" y="342900"/>
                  </a:lnTo>
                  <a:lnTo>
                    <a:pt x="334314" y="345440"/>
                  </a:lnTo>
                  <a:lnTo>
                    <a:pt x="329717" y="347980"/>
                  </a:lnTo>
                  <a:lnTo>
                    <a:pt x="324000" y="351790"/>
                  </a:lnTo>
                  <a:lnTo>
                    <a:pt x="318095" y="354330"/>
                  </a:lnTo>
                  <a:lnTo>
                    <a:pt x="299999" y="360680"/>
                  </a:lnTo>
                  <a:lnTo>
                    <a:pt x="262889" y="370840"/>
                  </a:lnTo>
                  <a:lnTo>
                    <a:pt x="225930" y="375920"/>
                  </a:lnTo>
                  <a:lnTo>
                    <a:pt x="207598" y="379730"/>
                  </a:lnTo>
                  <a:lnTo>
                    <a:pt x="189411" y="381000"/>
                  </a:lnTo>
                  <a:lnTo>
                    <a:pt x="171408" y="383540"/>
                  </a:lnTo>
                  <a:lnTo>
                    <a:pt x="171209" y="383540"/>
                  </a:lnTo>
                  <a:lnTo>
                    <a:pt x="168947" y="384810"/>
                  </a:lnTo>
                  <a:lnTo>
                    <a:pt x="151717" y="394970"/>
                  </a:lnTo>
                  <a:lnTo>
                    <a:pt x="134543" y="406400"/>
                  </a:lnTo>
                  <a:lnTo>
                    <a:pt x="66594" y="447040"/>
                  </a:lnTo>
                  <a:lnTo>
                    <a:pt x="60951" y="449580"/>
                  </a:lnTo>
                  <a:lnTo>
                    <a:pt x="55432" y="453390"/>
                  </a:lnTo>
                  <a:lnTo>
                    <a:pt x="49747" y="455930"/>
                  </a:lnTo>
                  <a:lnTo>
                    <a:pt x="44605" y="458470"/>
                  </a:lnTo>
                  <a:lnTo>
                    <a:pt x="38197" y="461010"/>
                  </a:lnTo>
                  <a:lnTo>
                    <a:pt x="35936" y="462280"/>
                  </a:lnTo>
                  <a:lnTo>
                    <a:pt x="49967" y="462280"/>
                  </a:lnTo>
                  <a:lnTo>
                    <a:pt x="55652" y="459740"/>
                  </a:lnTo>
                  <a:lnTo>
                    <a:pt x="61516" y="455930"/>
                  </a:lnTo>
                  <a:lnTo>
                    <a:pt x="75995" y="449580"/>
                  </a:lnTo>
                  <a:lnTo>
                    <a:pt x="84638" y="444500"/>
                  </a:lnTo>
                  <a:lnTo>
                    <a:pt x="93270" y="440690"/>
                  </a:lnTo>
                  <a:lnTo>
                    <a:pt x="119291" y="425450"/>
                  </a:lnTo>
                  <a:lnTo>
                    <a:pt x="136693" y="416560"/>
                  </a:lnTo>
                  <a:lnTo>
                    <a:pt x="169489" y="397510"/>
                  </a:lnTo>
                  <a:lnTo>
                    <a:pt x="169251" y="397510"/>
                  </a:lnTo>
                  <a:lnTo>
                    <a:pt x="170183" y="396240"/>
                  </a:lnTo>
                  <a:lnTo>
                    <a:pt x="178340" y="396240"/>
                  </a:lnTo>
                  <a:lnTo>
                    <a:pt x="187428" y="394970"/>
                  </a:lnTo>
                  <a:lnTo>
                    <a:pt x="205771" y="393700"/>
                  </a:lnTo>
                  <a:lnTo>
                    <a:pt x="262001" y="386080"/>
                  </a:lnTo>
                  <a:lnTo>
                    <a:pt x="300685" y="378460"/>
                  </a:lnTo>
                  <a:lnTo>
                    <a:pt x="344450" y="356870"/>
                  </a:lnTo>
                  <a:lnTo>
                    <a:pt x="352324" y="345440"/>
                  </a:lnTo>
                  <a:lnTo>
                    <a:pt x="353894" y="342900"/>
                  </a:lnTo>
                  <a:lnTo>
                    <a:pt x="354858" y="340360"/>
                  </a:lnTo>
                  <a:lnTo>
                    <a:pt x="355654" y="337820"/>
                  </a:lnTo>
                  <a:lnTo>
                    <a:pt x="356072" y="336550"/>
                  </a:lnTo>
                  <a:lnTo>
                    <a:pt x="356858" y="335280"/>
                  </a:lnTo>
                  <a:lnTo>
                    <a:pt x="358240" y="331470"/>
                  </a:lnTo>
                  <a:lnTo>
                    <a:pt x="359256" y="326390"/>
                  </a:lnTo>
                  <a:lnTo>
                    <a:pt x="361266" y="317500"/>
                  </a:lnTo>
                  <a:lnTo>
                    <a:pt x="361800" y="312420"/>
                  </a:lnTo>
                  <a:lnTo>
                    <a:pt x="362491" y="308610"/>
                  </a:lnTo>
                  <a:lnTo>
                    <a:pt x="363486" y="300990"/>
                  </a:lnTo>
                  <a:lnTo>
                    <a:pt x="364030" y="292100"/>
                  </a:lnTo>
                  <a:lnTo>
                    <a:pt x="364219" y="287020"/>
                  </a:lnTo>
                  <a:lnTo>
                    <a:pt x="364164" y="260350"/>
                  </a:lnTo>
                  <a:lnTo>
                    <a:pt x="362800" y="237490"/>
                  </a:lnTo>
                  <a:lnTo>
                    <a:pt x="360329" y="214630"/>
                  </a:lnTo>
                  <a:lnTo>
                    <a:pt x="357822" y="198120"/>
                  </a:lnTo>
                  <a:lnTo>
                    <a:pt x="355748" y="198120"/>
                  </a:lnTo>
                  <a:lnTo>
                    <a:pt x="356858" y="191770"/>
                  </a:lnTo>
                  <a:lnTo>
                    <a:pt x="358702" y="191770"/>
                  </a:lnTo>
                  <a:lnTo>
                    <a:pt x="364020" y="180340"/>
                  </a:lnTo>
                  <a:lnTo>
                    <a:pt x="378665" y="142240"/>
                  </a:lnTo>
                  <a:lnTo>
                    <a:pt x="389663" y="102870"/>
                  </a:lnTo>
                  <a:lnTo>
                    <a:pt x="390993" y="96520"/>
                  </a:lnTo>
                  <a:lnTo>
                    <a:pt x="392029" y="90170"/>
                  </a:lnTo>
                  <a:lnTo>
                    <a:pt x="392207" y="80010"/>
                  </a:lnTo>
                  <a:lnTo>
                    <a:pt x="392354" y="76200"/>
                  </a:lnTo>
                  <a:lnTo>
                    <a:pt x="391590" y="72390"/>
                  </a:lnTo>
                  <a:lnTo>
                    <a:pt x="391265" y="68580"/>
                  </a:lnTo>
                  <a:lnTo>
                    <a:pt x="388721" y="62230"/>
                  </a:lnTo>
                  <a:lnTo>
                    <a:pt x="388323" y="62230"/>
                  </a:lnTo>
                  <a:lnTo>
                    <a:pt x="388092" y="60960"/>
                  </a:lnTo>
                  <a:lnTo>
                    <a:pt x="387663" y="60960"/>
                  </a:lnTo>
                  <a:lnTo>
                    <a:pt x="386773" y="59690"/>
                  </a:lnTo>
                  <a:lnTo>
                    <a:pt x="386176" y="58420"/>
                  </a:lnTo>
                  <a:lnTo>
                    <a:pt x="385181" y="57150"/>
                  </a:lnTo>
                  <a:lnTo>
                    <a:pt x="383778" y="55880"/>
                  </a:lnTo>
                  <a:lnTo>
                    <a:pt x="382124" y="54610"/>
                  </a:lnTo>
                  <a:lnTo>
                    <a:pt x="379642" y="52070"/>
                  </a:lnTo>
                  <a:lnTo>
                    <a:pt x="344582" y="36830"/>
                  </a:lnTo>
                  <a:lnTo>
                    <a:pt x="337754" y="34290"/>
                  </a:lnTo>
                  <a:lnTo>
                    <a:pt x="324000" y="31750"/>
                  </a:lnTo>
                  <a:lnTo>
                    <a:pt x="309066" y="29210"/>
                  </a:lnTo>
                  <a:lnTo>
                    <a:pt x="278894" y="29210"/>
                  </a:lnTo>
                  <a:lnTo>
                    <a:pt x="268159" y="26670"/>
                  </a:lnTo>
                  <a:lnTo>
                    <a:pt x="260017" y="21590"/>
                  </a:lnTo>
                  <a:lnTo>
                    <a:pt x="250116" y="13970"/>
                  </a:lnTo>
                  <a:lnTo>
                    <a:pt x="239185" y="7620"/>
                  </a:lnTo>
                  <a:close/>
                </a:path>
                <a:path w="392429" h="467359">
                  <a:moveTo>
                    <a:pt x="171680" y="396240"/>
                  </a:moveTo>
                  <a:lnTo>
                    <a:pt x="170183" y="396240"/>
                  </a:lnTo>
                  <a:lnTo>
                    <a:pt x="169251" y="397510"/>
                  </a:lnTo>
                  <a:lnTo>
                    <a:pt x="169565" y="397466"/>
                  </a:lnTo>
                  <a:lnTo>
                    <a:pt x="171680" y="396240"/>
                  </a:lnTo>
                  <a:close/>
                </a:path>
                <a:path w="392429" h="467359">
                  <a:moveTo>
                    <a:pt x="169565" y="397466"/>
                  </a:moveTo>
                  <a:lnTo>
                    <a:pt x="169251" y="397510"/>
                  </a:lnTo>
                  <a:lnTo>
                    <a:pt x="169489" y="397510"/>
                  </a:lnTo>
                  <a:close/>
                </a:path>
                <a:path w="392429" h="467359">
                  <a:moveTo>
                    <a:pt x="178340" y="396240"/>
                  </a:moveTo>
                  <a:lnTo>
                    <a:pt x="171680" y="396240"/>
                  </a:lnTo>
                  <a:lnTo>
                    <a:pt x="169565" y="397466"/>
                  </a:lnTo>
                  <a:lnTo>
                    <a:pt x="178340" y="396240"/>
                  </a:lnTo>
                  <a:close/>
                </a:path>
                <a:path w="392429" h="467359">
                  <a:moveTo>
                    <a:pt x="31737" y="320040"/>
                  </a:moveTo>
                  <a:lnTo>
                    <a:pt x="31454" y="321679"/>
                  </a:lnTo>
                  <a:lnTo>
                    <a:pt x="31883" y="322580"/>
                  </a:lnTo>
                  <a:lnTo>
                    <a:pt x="31737" y="320040"/>
                  </a:lnTo>
                  <a:close/>
                </a:path>
                <a:path w="392429" h="467359">
                  <a:moveTo>
                    <a:pt x="36856" y="320040"/>
                  </a:moveTo>
                  <a:lnTo>
                    <a:pt x="31737" y="320040"/>
                  </a:lnTo>
                  <a:lnTo>
                    <a:pt x="31883" y="322580"/>
                  </a:lnTo>
                  <a:lnTo>
                    <a:pt x="36351" y="322580"/>
                  </a:lnTo>
                  <a:lnTo>
                    <a:pt x="36856" y="320040"/>
                  </a:lnTo>
                  <a:close/>
                </a:path>
                <a:path w="392429" h="467359">
                  <a:moveTo>
                    <a:pt x="87022" y="127785"/>
                  </a:moveTo>
                  <a:lnTo>
                    <a:pt x="75785" y="138430"/>
                  </a:lnTo>
                  <a:lnTo>
                    <a:pt x="63957" y="151130"/>
                  </a:lnTo>
                  <a:lnTo>
                    <a:pt x="52374" y="162560"/>
                  </a:lnTo>
                  <a:lnTo>
                    <a:pt x="41045" y="176530"/>
                  </a:lnTo>
                  <a:lnTo>
                    <a:pt x="35505" y="182880"/>
                  </a:lnTo>
                  <a:lnTo>
                    <a:pt x="30035" y="189230"/>
                  </a:lnTo>
                  <a:lnTo>
                    <a:pt x="24660" y="196850"/>
                  </a:lnTo>
                  <a:lnTo>
                    <a:pt x="19402" y="203200"/>
                  </a:lnTo>
                  <a:lnTo>
                    <a:pt x="14319" y="210820"/>
                  </a:lnTo>
                  <a:lnTo>
                    <a:pt x="0" y="242570"/>
                  </a:lnTo>
                  <a:lnTo>
                    <a:pt x="0" y="248920"/>
                  </a:lnTo>
                  <a:lnTo>
                    <a:pt x="837" y="251460"/>
                  </a:lnTo>
                  <a:lnTo>
                    <a:pt x="1444" y="252730"/>
                  </a:lnTo>
                  <a:lnTo>
                    <a:pt x="5120" y="262890"/>
                  </a:lnTo>
                  <a:lnTo>
                    <a:pt x="10261" y="276860"/>
                  </a:lnTo>
                  <a:lnTo>
                    <a:pt x="13266" y="283210"/>
                  </a:lnTo>
                  <a:lnTo>
                    <a:pt x="17708" y="293370"/>
                  </a:lnTo>
                  <a:lnTo>
                    <a:pt x="22312" y="302260"/>
                  </a:lnTo>
                  <a:lnTo>
                    <a:pt x="27047" y="312420"/>
                  </a:lnTo>
                  <a:lnTo>
                    <a:pt x="31454" y="321679"/>
                  </a:lnTo>
                  <a:lnTo>
                    <a:pt x="31737" y="320040"/>
                  </a:lnTo>
                  <a:lnTo>
                    <a:pt x="36856" y="320040"/>
                  </a:lnTo>
                  <a:lnTo>
                    <a:pt x="37108" y="318770"/>
                  </a:lnTo>
                  <a:lnTo>
                    <a:pt x="37045" y="317500"/>
                  </a:lnTo>
                  <a:lnTo>
                    <a:pt x="32734" y="307340"/>
                  </a:lnTo>
                  <a:lnTo>
                    <a:pt x="28595" y="297180"/>
                  </a:lnTo>
                  <a:lnTo>
                    <a:pt x="24621" y="287020"/>
                  </a:lnTo>
                  <a:lnTo>
                    <a:pt x="20858" y="275590"/>
                  </a:lnTo>
                  <a:lnTo>
                    <a:pt x="18271" y="269240"/>
                  </a:lnTo>
                  <a:lnTo>
                    <a:pt x="15831" y="262890"/>
                  </a:lnTo>
                  <a:lnTo>
                    <a:pt x="13842" y="255270"/>
                  </a:lnTo>
                  <a:lnTo>
                    <a:pt x="10732" y="243840"/>
                  </a:lnTo>
                  <a:lnTo>
                    <a:pt x="9455" y="240030"/>
                  </a:lnTo>
                  <a:lnTo>
                    <a:pt x="9779" y="238760"/>
                  </a:lnTo>
                  <a:lnTo>
                    <a:pt x="10963" y="234950"/>
                  </a:lnTo>
                  <a:lnTo>
                    <a:pt x="35446" y="196850"/>
                  </a:lnTo>
                  <a:lnTo>
                    <a:pt x="68147" y="160020"/>
                  </a:lnTo>
                  <a:lnTo>
                    <a:pt x="91054" y="137160"/>
                  </a:lnTo>
                  <a:lnTo>
                    <a:pt x="93033" y="134620"/>
                  </a:lnTo>
                  <a:lnTo>
                    <a:pt x="96549" y="129540"/>
                  </a:lnTo>
                  <a:lnTo>
                    <a:pt x="85861" y="129540"/>
                  </a:lnTo>
                  <a:lnTo>
                    <a:pt x="86625" y="128270"/>
                  </a:lnTo>
                  <a:lnTo>
                    <a:pt x="86866" y="128020"/>
                  </a:lnTo>
                  <a:lnTo>
                    <a:pt x="87022" y="127785"/>
                  </a:lnTo>
                  <a:close/>
                </a:path>
                <a:path w="392429" h="467359">
                  <a:moveTo>
                    <a:pt x="356858" y="191770"/>
                  </a:moveTo>
                  <a:lnTo>
                    <a:pt x="355748" y="198120"/>
                  </a:lnTo>
                  <a:lnTo>
                    <a:pt x="357312" y="194759"/>
                  </a:lnTo>
                  <a:lnTo>
                    <a:pt x="356858" y="191770"/>
                  </a:lnTo>
                  <a:close/>
                </a:path>
                <a:path w="392429" h="467359">
                  <a:moveTo>
                    <a:pt x="357312" y="194759"/>
                  </a:moveTo>
                  <a:lnTo>
                    <a:pt x="355748" y="198120"/>
                  </a:lnTo>
                  <a:lnTo>
                    <a:pt x="357822" y="198120"/>
                  </a:lnTo>
                  <a:lnTo>
                    <a:pt x="357312" y="194759"/>
                  </a:lnTo>
                  <a:close/>
                </a:path>
                <a:path w="392429" h="467359">
                  <a:moveTo>
                    <a:pt x="358702" y="191770"/>
                  </a:moveTo>
                  <a:lnTo>
                    <a:pt x="356858" y="191770"/>
                  </a:lnTo>
                  <a:lnTo>
                    <a:pt x="357312" y="194759"/>
                  </a:lnTo>
                  <a:lnTo>
                    <a:pt x="358702" y="191770"/>
                  </a:lnTo>
                  <a:close/>
                </a:path>
                <a:path w="392429" h="467359">
                  <a:moveTo>
                    <a:pt x="98307" y="127000"/>
                  </a:moveTo>
                  <a:lnTo>
                    <a:pt x="87850" y="127000"/>
                  </a:lnTo>
                  <a:lnTo>
                    <a:pt x="86866" y="128020"/>
                  </a:lnTo>
                  <a:lnTo>
                    <a:pt x="85861" y="129540"/>
                  </a:lnTo>
                  <a:lnTo>
                    <a:pt x="96549" y="129540"/>
                  </a:lnTo>
                  <a:lnTo>
                    <a:pt x="98307" y="127000"/>
                  </a:lnTo>
                  <a:close/>
                </a:path>
                <a:path w="392429" h="467359">
                  <a:moveTo>
                    <a:pt x="87850" y="127000"/>
                  </a:moveTo>
                  <a:lnTo>
                    <a:pt x="87022" y="127785"/>
                  </a:lnTo>
                  <a:lnTo>
                    <a:pt x="86866" y="128020"/>
                  </a:lnTo>
                  <a:lnTo>
                    <a:pt x="87850" y="127000"/>
                  </a:lnTo>
                  <a:close/>
                </a:path>
                <a:path w="392429" h="467359">
                  <a:moveTo>
                    <a:pt x="220129" y="0"/>
                  </a:moveTo>
                  <a:lnTo>
                    <a:pt x="207637" y="0"/>
                  </a:lnTo>
                  <a:lnTo>
                    <a:pt x="203103" y="1270"/>
                  </a:lnTo>
                  <a:lnTo>
                    <a:pt x="198527" y="1270"/>
                  </a:lnTo>
                  <a:lnTo>
                    <a:pt x="193868" y="3810"/>
                  </a:lnTo>
                  <a:lnTo>
                    <a:pt x="191502" y="3810"/>
                  </a:lnTo>
                  <a:lnTo>
                    <a:pt x="184245" y="7620"/>
                  </a:lnTo>
                  <a:lnTo>
                    <a:pt x="179450" y="11430"/>
                  </a:lnTo>
                  <a:lnTo>
                    <a:pt x="174633" y="16510"/>
                  </a:lnTo>
                  <a:lnTo>
                    <a:pt x="162372" y="27940"/>
                  </a:lnTo>
                  <a:lnTo>
                    <a:pt x="158340" y="33020"/>
                  </a:lnTo>
                  <a:lnTo>
                    <a:pt x="154340" y="36830"/>
                  </a:lnTo>
                  <a:lnTo>
                    <a:pt x="146184" y="46990"/>
                  </a:lnTo>
                  <a:lnTo>
                    <a:pt x="142341" y="50800"/>
                  </a:lnTo>
                  <a:lnTo>
                    <a:pt x="134948" y="60960"/>
                  </a:lnTo>
                  <a:lnTo>
                    <a:pt x="131085" y="64770"/>
                  </a:lnTo>
                  <a:lnTo>
                    <a:pt x="116699" y="85090"/>
                  </a:lnTo>
                  <a:lnTo>
                    <a:pt x="106199" y="99060"/>
                  </a:lnTo>
                  <a:lnTo>
                    <a:pt x="95941" y="114300"/>
                  </a:lnTo>
                  <a:lnTo>
                    <a:pt x="87022" y="127785"/>
                  </a:lnTo>
                  <a:lnTo>
                    <a:pt x="87850" y="127000"/>
                  </a:lnTo>
                  <a:lnTo>
                    <a:pt x="98307" y="127000"/>
                  </a:lnTo>
                  <a:lnTo>
                    <a:pt x="102701" y="120650"/>
                  </a:lnTo>
                  <a:lnTo>
                    <a:pt x="112639" y="105410"/>
                  </a:lnTo>
                  <a:lnTo>
                    <a:pt x="122826" y="91440"/>
                  </a:lnTo>
                  <a:lnTo>
                    <a:pt x="133242" y="76200"/>
                  </a:lnTo>
                  <a:lnTo>
                    <a:pt x="136665" y="72390"/>
                  </a:lnTo>
                  <a:lnTo>
                    <a:pt x="140362" y="67310"/>
                  </a:lnTo>
                  <a:lnTo>
                    <a:pt x="143953" y="62230"/>
                  </a:lnTo>
                  <a:lnTo>
                    <a:pt x="151073" y="53340"/>
                  </a:lnTo>
                  <a:lnTo>
                    <a:pt x="154738" y="49530"/>
                  </a:lnTo>
                  <a:lnTo>
                    <a:pt x="158424" y="44450"/>
                  </a:lnTo>
                  <a:lnTo>
                    <a:pt x="161900" y="40640"/>
                  </a:lnTo>
                  <a:lnTo>
                    <a:pt x="165775" y="35560"/>
                  </a:lnTo>
                  <a:lnTo>
                    <a:pt x="177795" y="22860"/>
                  </a:lnTo>
                  <a:lnTo>
                    <a:pt x="181251" y="20320"/>
                  </a:lnTo>
                  <a:lnTo>
                    <a:pt x="185177" y="16510"/>
                  </a:lnTo>
                  <a:lnTo>
                    <a:pt x="189187" y="15240"/>
                  </a:lnTo>
                  <a:lnTo>
                    <a:pt x="191166" y="12700"/>
                  </a:lnTo>
                  <a:lnTo>
                    <a:pt x="193156" y="12700"/>
                  </a:lnTo>
                  <a:lnTo>
                    <a:pt x="195208" y="11430"/>
                  </a:lnTo>
                  <a:lnTo>
                    <a:pt x="197240" y="11430"/>
                  </a:lnTo>
                  <a:lnTo>
                    <a:pt x="199292" y="10160"/>
                  </a:lnTo>
                  <a:lnTo>
                    <a:pt x="201271" y="10160"/>
                  </a:lnTo>
                  <a:lnTo>
                    <a:pt x="209459" y="7620"/>
                  </a:lnTo>
                  <a:lnTo>
                    <a:pt x="239185" y="7620"/>
                  </a:lnTo>
                  <a:lnTo>
                    <a:pt x="227951" y="2540"/>
                  </a:lnTo>
                  <a:lnTo>
                    <a:pt x="224202" y="1270"/>
                  </a:lnTo>
                  <a:lnTo>
                    <a:pt x="220129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9" name="object 1029"/>
            <p:cNvPicPr/>
            <p:nvPr/>
          </p:nvPicPr>
          <p:blipFill>
            <a:blip r:embed="rId856" cstate="print"/>
            <a:stretch>
              <a:fillRect/>
            </a:stretch>
          </p:blipFill>
          <p:spPr>
            <a:xfrm>
              <a:off x="8994270" y="6148284"/>
              <a:ext cx="244405" cy="288282"/>
            </a:xfrm>
            <a:prstGeom prst="rect">
              <a:avLst/>
            </a:prstGeom>
          </p:spPr>
        </p:pic>
        <p:sp>
          <p:nvSpPr>
            <p:cNvPr id="1030" name="object 1030"/>
            <p:cNvSpPr/>
            <p:nvPr/>
          </p:nvSpPr>
          <p:spPr>
            <a:xfrm>
              <a:off x="8990505" y="6143640"/>
              <a:ext cx="250190" cy="293370"/>
            </a:xfrm>
            <a:custGeom>
              <a:avLst/>
              <a:gdLst/>
              <a:ahLst/>
              <a:cxnLst/>
              <a:rect l="l" t="t" r="r" b="b"/>
              <a:pathLst>
                <a:path w="250190" h="293370">
                  <a:moveTo>
                    <a:pt x="26365" y="198120"/>
                  </a:moveTo>
                  <a:lnTo>
                    <a:pt x="20847" y="198120"/>
                  </a:lnTo>
                  <a:lnTo>
                    <a:pt x="20962" y="200660"/>
                  </a:lnTo>
                  <a:lnTo>
                    <a:pt x="20483" y="200660"/>
                  </a:lnTo>
                  <a:lnTo>
                    <a:pt x="15549" y="238760"/>
                  </a:lnTo>
                  <a:lnTo>
                    <a:pt x="13777" y="271780"/>
                  </a:lnTo>
                  <a:lnTo>
                    <a:pt x="14167" y="278130"/>
                  </a:lnTo>
                  <a:lnTo>
                    <a:pt x="14648" y="281940"/>
                  </a:lnTo>
                  <a:lnTo>
                    <a:pt x="15329" y="285750"/>
                  </a:lnTo>
                  <a:lnTo>
                    <a:pt x="17423" y="289560"/>
                  </a:lnTo>
                  <a:lnTo>
                    <a:pt x="18365" y="292100"/>
                  </a:lnTo>
                  <a:lnTo>
                    <a:pt x="20051" y="293370"/>
                  </a:lnTo>
                  <a:lnTo>
                    <a:pt x="27266" y="293370"/>
                  </a:lnTo>
                  <a:lnTo>
                    <a:pt x="28857" y="292100"/>
                  </a:lnTo>
                  <a:lnTo>
                    <a:pt x="37415" y="288290"/>
                  </a:lnTo>
                  <a:lnTo>
                    <a:pt x="23224" y="288290"/>
                  </a:lnTo>
                  <a:lnTo>
                    <a:pt x="19905" y="283210"/>
                  </a:lnTo>
                  <a:lnTo>
                    <a:pt x="19077" y="279400"/>
                  </a:lnTo>
                  <a:lnTo>
                    <a:pt x="18585" y="275590"/>
                  </a:lnTo>
                  <a:lnTo>
                    <a:pt x="17643" y="267970"/>
                  </a:lnTo>
                  <a:lnTo>
                    <a:pt x="17800" y="259080"/>
                  </a:lnTo>
                  <a:lnTo>
                    <a:pt x="23642" y="210820"/>
                  </a:lnTo>
                  <a:lnTo>
                    <a:pt x="25821" y="200660"/>
                  </a:lnTo>
                  <a:lnTo>
                    <a:pt x="20962" y="200660"/>
                  </a:lnTo>
                  <a:lnTo>
                    <a:pt x="20595" y="199876"/>
                  </a:lnTo>
                  <a:lnTo>
                    <a:pt x="25989" y="199876"/>
                  </a:lnTo>
                  <a:lnTo>
                    <a:pt x="26365" y="198120"/>
                  </a:lnTo>
                  <a:close/>
                </a:path>
                <a:path w="250190" h="293370">
                  <a:moveTo>
                    <a:pt x="214401" y="203200"/>
                  </a:moveTo>
                  <a:lnTo>
                    <a:pt x="186078" y="218440"/>
                  </a:lnTo>
                  <a:lnTo>
                    <a:pt x="171534" y="223520"/>
                  </a:lnTo>
                  <a:lnTo>
                    <a:pt x="164256" y="224790"/>
                  </a:lnTo>
                  <a:lnTo>
                    <a:pt x="153294" y="227330"/>
                  </a:lnTo>
                  <a:lnTo>
                    <a:pt x="142362" y="228600"/>
                  </a:lnTo>
                  <a:lnTo>
                    <a:pt x="131500" y="231140"/>
                  </a:lnTo>
                  <a:lnTo>
                    <a:pt x="120415" y="232410"/>
                  </a:lnTo>
                  <a:lnTo>
                    <a:pt x="118352" y="232410"/>
                  </a:lnTo>
                  <a:lnTo>
                    <a:pt x="84522" y="254000"/>
                  </a:lnTo>
                  <a:lnTo>
                    <a:pt x="73317" y="261620"/>
                  </a:lnTo>
                  <a:lnTo>
                    <a:pt x="28669" y="287020"/>
                  </a:lnTo>
                  <a:lnTo>
                    <a:pt x="25151" y="288290"/>
                  </a:lnTo>
                  <a:lnTo>
                    <a:pt x="37415" y="288290"/>
                  </a:lnTo>
                  <a:lnTo>
                    <a:pt x="51781" y="281940"/>
                  </a:lnTo>
                  <a:lnTo>
                    <a:pt x="63289" y="275590"/>
                  </a:lnTo>
                  <a:lnTo>
                    <a:pt x="74688" y="270510"/>
                  </a:lnTo>
                  <a:lnTo>
                    <a:pt x="120697" y="245110"/>
                  </a:lnTo>
                  <a:lnTo>
                    <a:pt x="129315" y="245110"/>
                  </a:lnTo>
                  <a:lnTo>
                    <a:pt x="151545" y="242570"/>
                  </a:lnTo>
                  <a:lnTo>
                    <a:pt x="170445" y="238760"/>
                  </a:lnTo>
                  <a:lnTo>
                    <a:pt x="178099" y="237490"/>
                  </a:lnTo>
                  <a:lnTo>
                    <a:pt x="185973" y="234950"/>
                  </a:lnTo>
                  <a:lnTo>
                    <a:pt x="191887" y="233680"/>
                  </a:lnTo>
                  <a:lnTo>
                    <a:pt x="204068" y="228600"/>
                  </a:lnTo>
                  <a:lnTo>
                    <a:pt x="210412" y="226060"/>
                  </a:lnTo>
                  <a:lnTo>
                    <a:pt x="228495" y="204470"/>
                  </a:lnTo>
                  <a:lnTo>
                    <a:pt x="213993" y="204470"/>
                  </a:lnTo>
                  <a:lnTo>
                    <a:pt x="214401" y="203200"/>
                  </a:lnTo>
                  <a:close/>
                </a:path>
                <a:path w="250190" h="293370">
                  <a:moveTo>
                    <a:pt x="157550" y="8890"/>
                  </a:moveTo>
                  <a:lnTo>
                    <a:pt x="129577" y="8890"/>
                  </a:lnTo>
                  <a:lnTo>
                    <a:pt x="134938" y="10160"/>
                  </a:lnTo>
                  <a:lnTo>
                    <a:pt x="140247" y="10160"/>
                  </a:lnTo>
                  <a:lnTo>
                    <a:pt x="150571" y="12700"/>
                  </a:lnTo>
                  <a:lnTo>
                    <a:pt x="158018" y="16510"/>
                  </a:lnTo>
                  <a:lnTo>
                    <a:pt x="165244" y="20320"/>
                  </a:lnTo>
                  <a:lnTo>
                    <a:pt x="172288" y="24130"/>
                  </a:lnTo>
                  <a:lnTo>
                    <a:pt x="179188" y="29210"/>
                  </a:lnTo>
                  <a:lnTo>
                    <a:pt x="194770" y="29210"/>
                  </a:lnTo>
                  <a:lnTo>
                    <a:pt x="209710" y="31750"/>
                  </a:lnTo>
                  <a:lnTo>
                    <a:pt x="214611" y="33020"/>
                  </a:lnTo>
                  <a:lnTo>
                    <a:pt x="219438" y="33020"/>
                  </a:lnTo>
                  <a:lnTo>
                    <a:pt x="223972" y="35560"/>
                  </a:lnTo>
                  <a:lnTo>
                    <a:pt x="226223" y="35560"/>
                  </a:lnTo>
                  <a:lnTo>
                    <a:pt x="228380" y="36830"/>
                  </a:lnTo>
                  <a:lnTo>
                    <a:pt x="230432" y="38100"/>
                  </a:lnTo>
                  <a:lnTo>
                    <a:pt x="232579" y="39370"/>
                  </a:lnTo>
                  <a:lnTo>
                    <a:pt x="234191" y="40640"/>
                  </a:lnTo>
                  <a:lnTo>
                    <a:pt x="235563" y="41910"/>
                  </a:lnTo>
                  <a:lnTo>
                    <a:pt x="238160" y="44450"/>
                  </a:lnTo>
                  <a:lnTo>
                    <a:pt x="239071" y="49530"/>
                  </a:lnTo>
                  <a:lnTo>
                    <a:pt x="239280" y="52070"/>
                  </a:lnTo>
                  <a:lnTo>
                    <a:pt x="238872" y="60960"/>
                  </a:lnTo>
                  <a:lnTo>
                    <a:pt x="226494" y="101600"/>
                  </a:lnTo>
                  <a:lnTo>
                    <a:pt x="222621" y="111760"/>
                  </a:lnTo>
                  <a:lnTo>
                    <a:pt x="222035" y="113030"/>
                  </a:lnTo>
                  <a:lnTo>
                    <a:pt x="221710" y="114300"/>
                  </a:lnTo>
                  <a:lnTo>
                    <a:pt x="221813" y="119380"/>
                  </a:lnTo>
                  <a:lnTo>
                    <a:pt x="221957" y="124460"/>
                  </a:lnTo>
                  <a:lnTo>
                    <a:pt x="222054" y="146050"/>
                  </a:lnTo>
                  <a:lnTo>
                    <a:pt x="221819" y="154940"/>
                  </a:lnTo>
                  <a:lnTo>
                    <a:pt x="221694" y="157480"/>
                  </a:lnTo>
                  <a:lnTo>
                    <a:pt x="220485" y="173990"/>
                  </a:lnTo>
                  <a:lnTo>
                    <a:pt x="219993" y="177800"/>
                  </a:lnTo>
                  <a:lnTo>
                    <a:pt x="219375" y="182880"/>
                  </a:lnTo>
                  <a:lnTo>
                    <a:pt x="218799" y="186690"/>
                  </a:lnTo>
                  <a:lnTo>
                    <a:pt x="217888" y="191770"/>
                  </a:lnTo>
                  <a:lnTo>
                    <a:pt x="216946" y="194310"/>
                  </a:lnTo>
                  <a:lnTo>
                    <a:pt x="216558" y="196850"/>
                  </a:lnTo>
                  <a:lnTo>
                    <a:pt x="216066" y="198120"/>
                  </a:lnTo>
                  <a:lnTo>
                    <a:pt x="213993" y="204470"/>
                  </a:lnTo>
                  <a:lnTo>
                    <a:pt x="228495" y="204470"/>
                  </a:lnTo>
                  <a:lnTo>
                    <a:pt x="229291" y="203200"/>
                  </a:lnTo>
                  <a:lnTo>
                    <a:pt x="230118" y="199390"/>
                  </a:lnTo>
                  <a:lnTo>
                    <a:pt x="230872" y="196850"/>
                  </a:lnTo>
                  <a:lnTo>
                    <a:pt x="236185" y="153670"/>
                  </a:lnTo>
                  <a:lnTo>
                    <a:pt x="236305" y="147320"/>
                  </a:lnTo>
                  <a:lnTo>
                    <a:pt x="236242" y="132080"/>
                  </a:lnTo>
                  <a:lnTo>
                    <a:pt x="236046" y="124460"/>
                  </a:lnTo>
                  <a:lnTo>
                    <a:pt x="235492" y="115570"/>
                  </a:lnTo>
                  <a:lnTo>
                    <a:pt x="234296" y="115570"/>
                  </a:lnTo>
                  <a:lnTo>
                    <a:pt x="234652" y="114300"/>
                  </a:lnTo>
                  <a:lnTo>
                    <a:pt x="234862" y="112867"/>
                  </a:lnTo>
                  <a:lnTo>
                    <a:pt x="235176" y="110490"/>
                  </a:lnTo>
                  <a:lnTo>
                    <a:pt x="236228" y="110490"/>
                  </a:lnTo>
                  <a:lnTo>
                    <a:pt x="247259" y="73660"/>
                  </a:lnTo>
                  <a:lnTo>
                    <a:pt x="249981" y="58420"/>
                  </a:lnTo>
                  <a:lnTo>
                    <a:pt x="249919" y="46990"/>
                  </a:lnTo>
                  <a:lnTo>
                    <a:pt x="249625" y="43180"/>
                  </a:lnTo>
                  <a:lnTo>
                    <a:pt x="248432" y="40640"/>
                  </a:lnTo>
                  <a:lnTo>
                    <a:pt x="247542" y="36830"/>
                  </a:lnTo>
                  <a:lnTo>
                    <a:pt x="244641" y="33020"/>
                  </a:lnTo>
                  <a:lnTo>
                    <a:pt x="243008" y="31750"/>
                  </a:lnTo>
                  <a:lnTo>
                    <a:pt x="240390" y="30480"/>
                  </a:lnTo>
                  <a:lnTo>
                    <a:pt x="237772" y="27940"/>
                  </a:lnTo>
                  <a:lnTo>
                    <a:pt x="180067" y="27940"/>
                  </a:lnTo>
                  <a:lnTo>
                    <a:pt x="175065" y="24130"/>
                  </a:lnTo>
                  <a:lnTo>
                    <a:pt x="161240" y="11430"/>
                  </a:lnTo>
                  <a:lnTo>
                    <a:pt x="157550" y="8890"/>
                  </a:lnTo>
                  <a:close/>
                </a:path>
                <a:path w="250190" h="293370">
                  <a:moveTo>
                    <a:pt x="20847" y="198120"/>
                  </a:moveTo>
                  <a:lnTo>
                    <a:pt x="20595" y="199876"/>
                  </a:lnTo>
                  <a:lnTo>
                    <a:pt x="20962" y="200660"/>
                  </a:lnTo>
                  <a:lnTo>
                    <a:pt x="20847" y="198120"/>
                  </a:lnTo>
                  <a:close/>
                </a:path>
                <a:path w="250190" h="293370">
                  <a:moveTo>
                    <a:pt x="54426" y="80080"/>
                  </a:moveTo>
                  <a:lnTo>
                    <a:pt x="21329" y="110490"/>
                  </a:lnTo>
                  <a:lnTo>
                    <a:pt x="11978" y="121920"/>
                  </a:lnTo>
                  <a:lnTo>
                    <a:pt x="9706" y="124460"/>
                  </a:lnTo>
                  <a:lnTo>
                    <a:pt x="7434" y="128270"/>
                  </a:lnTo>
                  <a:lnTo>
                    <a:pt x="5340" y="132080"/>
                  </a:lnTo>
                  <a:lnTo>
                    <a:pt x="3350" y="134620"/>
                  </a:lnTo>
                  <a:lnTo>
                    <a:pt x="1235" y="139700"/>
                  </a:lnTo>
                  <a:lnTo>
                    <a:pt x="0" y="147320"/>
                  </a:lnTo>
                  <a:lnTo>
                    <a:pt x="52" y="148590"/>
                  </a:lnTo>
                  <a:lnTo>
                    <a:pt x="910" y="152400"/>
                  </a:lnTo>
                  <a:lnTo>
                    <a:pt x="1235" y="153670"/>
                  </a:lnTo>
                  <a:lnTo>
                    <a:pt x="1675" y="154940"/>
                  </a:lnTo>
                  <a:lnTo>
                    <a:pt x="2680" y="157480"/>
                  </a:lnTo>
                  <a:lnTo>
                    <a:pt x="3120" y="158750"/>
                  </a:lnTo>
                  <a:lnTo>
                    <a:pt x="4115" y="161290"/>
                  </a:lnTo>
                  <a:lnTo>
                    <a:pt x="5601" y="166370"/>
                  </a:lnTo>
                  <a:lnTo>
                    <a:pt x="7518" y="170180"/>
                  </a:lnTo>
                  <a:lnTo>
                    <a:pt x="12182" y="181610"/>
                  </a:lnTo>
                  <a:lnTo>
                    <a:pt x="15058" y="187960"/>
                  </a:lnTo>
                  <a:lnTo>
                    <a:pt x="17991" y="194310"/>
                  </a:lnTo>
                  <a:lnTo>
                    <a:pt x="20595" y="199876"/>
                  </a:lnTo>
                  <a:lnTo>
                    <a:pt x="20847" y="198120"/>
                  </a:lnTo>
                  <a:lnTo>
                    <a:pt x="26365" y="198120"/>
                  </a:lnTo>
                  <a:lnTo>
                    <a:pt x="26260" y="195580"/>
                  </a:lnTo>
                  <a:lnTo>
                    <a:pt x="23863" y="189230"/>
                  </a:lnTo>
                  <a:lnTo>
                    <a:pt x="21515" y="181610"/>
                  </a:lnTo>
                  <a:lnTo>
                    <a:pt x="19249" y="175260"/>
                  </a:lnTo>
                  <a:lnTo>
                    <a:pt x="15653" y="163830"/>
                  </a:lnTo>
                  <a:lnTo>
                    <a:pt x="14167" y="158750"/>
                  </a:lnTo>
                  <a:lnTo>
                    <a:pt x="13025" y="153670"/>
                  </a:lnTo>
                  <a:lnTo>
                    <a:pt x="11894" y="149860"/>
                  </a:lnTo>
                  <a:lnTo>
                    <a:pt x="11182" y="146050"/>
                  </a:lnTo>
                  <a:lnTo>
                    <a:pt x="10942" y="146050"/>
                  </a:lnTo>
                  <a:lnTo>
                    <a:pt x="10397" y="143510"/>
                  </a:lnTo>
                  <a:lnTo>
                    <a:pt x="22114" y="124460"/>
                  </a:lnTo>
                  <a:lnTo>
                    <a:pt x="26302" y="119380"/>
                  </a:lnTo>
                  <a:lnTo>
                    <a:pt x="30773" y="115570"/>
                  </a:lnTo>
                  <a:lnTo>
                    <a:pt x="37579" y="107950"/>
                  </a:lnTo>
                  <a:lnTo>
                    <a:pt x="44543" y="101600"/>
                  </a:lnTo>
                  <a:lnTo>
                    <a:pt x="51609" y="95250"/>
                  </a:lnTo>
                  <a:lnTo>
                    <a:pt x="59725" y="88900"/>
                  </a:lnTo>
                  <a:lnTo>
                    <a:pt x="60553" y="87630"/>
                  </a:lnTo>
                  <a:lnTo>
                    <a:pt x="61202" y="86360"/>
                  </a:lnTo>
                  <a:lnTo>
                    <a:pt x="64500" y="81280"/>
                  </a:lnTo>
                  <a:lnTo>
                    <a:pt x="53589" y="81280"/>
                  </a:lnTo>
                  <a:lnTo>
                    <a:pt x="54426" y="80080"/>
                  </a:lnTo>
                  <a:close/>
                </a:path>
                <a:path w="250190" h="293370">
                  <a:moveTo>
                    <a:pt x="235176" y="110490"/>
                  </a:moveTo>
                  <a:lnTo>
                    <a:pt x="234841" y="113030"/>
                  </a:lnTo>
                  <a:lnTo>
                    <a:pt x="234652" y="114300"/>
                  </a:lnTo>
                  <a:lnTo>
                    <a:pt x="234296" y="115570"/>
                  </a:lnTo>
                  <a:lnTo>
                    <a:pt x="235262" y="113030"/>
                  </a:lnTo>
                  <a:lnTo>
                    <a:pt x="235176" y="110490"/>
                  </a:lnTo>
                  <a:close/>
                </a:path>
                <a:path w="250190" h="293370">
                  <a:moveTo>
                    <a:pt x="235324" y="112867"/>
                  </a:moveTo>
                  <a:lnTo>
                    <a:pt x="234296" y="115570"/>
                  </a:lnTo>
                  <a:lnTo>
                    <a:pt x="235492" y="115570"/>
                  </a:lnTo>
                  <a:lnTo>
                    <a:pt x="235324" y="112867"/>
                  </a:lnTo>
                  <a:close/>
                </a:path>
                <a:path w="250190" h="293370">
                  <a:moveTo>
                    <a:pt x="236228" y="110490"/>
                  </a:moveTo>
                  <a:lnTo>
                    <a:pt x="235176" y="110490"/>
                  </a:lnTo>
                  <a:lnTo>
                    <a:pt x="235324" y="112867"/>
                  </a:lnTo>
                  <a:lnTo>
                    <a:pt x="236228" y="110490"/>
                  </a:lnTo>
                  <a:close/>
                </a:path>
                <a:path w="250190" h="293370">
                  <a:moveTo>
                    <a:pt x="56040" y="78740"/>
                  </a:moveTo>
                  <a:lnTo>
                    <a:pt x="54426" y="80080"/>
                  </a:lnTo>
                  <a:lnTo>
                    <a:pt x="53589" y="81280"/>
                  </a:lnTo>
                  <a:lnTo>
                    <a:pt x="54584" y="80010"/>
                  </a:lnTo>
                  <a:lnTo>
                    <a:pt x="56040" y="78740"/>
                  </a:lnTo>
                  <a:close/>
                </a:path>
                <a:path w="250190" h="293370">
                  <a:moveTo>
                    <a:pt x="66149" y="78740"/>
                  </a:moveTo>
                  <a:lnTo>
                    <a:pt x="56040" y="78740"/>
                  </a:lnTo>
                  <a:lnTo>
                    <a:pt x="54584" y="80010"/>
                  </a:lnTo>
                  <a:lnTo>
                    <a:pt x="53589" y="81280"/>
                  </a:lnTo>
                  <a:lnTo>
                    <a:pt x="64500" y="81280"/>
                  </a:lnTo>
                  <a:lnTo>
                    <a:pt x="66149" y="78740"/>
                  </a:lnTo>
                  <a:close/>
                </a:path>
                <a:path w="250190" h="293370">
                  <a:moveTo>
                    <a:pt x="132341" y="0"/>
                  </a:moveTo>
                  <a:lnTo>
                    <a:pt x="125975" y="0"/>
                  </a:lnTo>
                  <a:lnTo>
                    <a:pt x="118478" y="3810"/>
                  </a:lnTo>
                  <a:lnTo>
                    <a:pt x="116561" y="5080"/>
                  </a:lnTo>
                  <a:lnTo>
                    <a:pt x="114897" y="6350"/>
                  </a:lnTo>
                  <a:lnTo>
                    <a:pt x="112656" y="7620"/>
                  </a:lnTo>
                  <a:lnTo>
                    <a:pt x="110038" y="10160"/>
                  </a:lnTo>
                  <a:lnTo>
                    <a:pt x="108268" y="11430"/>
                  </a:lnTo>
                  <a:lnTo>
                    <a:pt x="105169" y="13970"/>
                  </a:lnTo>
                  <a:lnTo>
                    <a:pt x="102028" y="17780"/>
                  </a:lnTo>
                  <a:lnTo>
                    <a:pt x="93515" y="26670"/>
                  </a:lnTo>
                  <a:lnTo>
                    <a:pt x="88112" y="33020"/>
                  </a:lnTo>
                  <a:lnTo>
                    <a:pt x="82950" y="40640"/>
                  </a:lnTo>
                  <a:lnTo>
                    <a:pt x="75313" y="49530"/>
                  </a:lnTo>
                  <a:lnTo>
                    <a:pt x="67905" y="60960"/>
                  </a:lnTo>
                  <a:lnTo>
                    <a:pt x="60679" y="71120"/>
                  </a:lnTo>
                  <a:lnTo>
                    <a:pt x="54426" y="80080"/>
                  </a:lnTo>
                  <a:lnTo>
                    <a:pt x="56040" y="78740"/>
                  </a:lnTo>
                  <a:lnTo>
                    <a:pt x="66149" y="78740"/>
                  </a:lnTo>
                  <a:lnTo>
                    <a:pt x="67799" y="76200"/>
                  </a:lnTo>
                  <a:lnTo>
                    <a:pt x="74624" y="66040"/>
                  </a:lnTo>
                  <a:lnTo>
                    <a:pt x="81644" y="57150"/>
                  </a:lnTo>
                  <a:lnTo>
                    <a:pt x="88824" y="46990"/>
                  </a:lnTo>
                  <a:lnTo>
                    <a:pt x="93693" y="40640"/>
                  </a:lnTo>
                  <a:lnTo>
                    <a:pt x="98667" y="34290"/>
                  </a:lnTo>
                  <a:lnTo>
                    <a:pt x="106279" y="25400"/>
                  </a:lnTo>
                  <a:lnTo>
                    <a:pt x="111305" y="19050"/>
                  </a:lnTo>
                  <a:lnTo>
                    <a:pt x="116352" y="13970"/>
                  </a:lnTo>
                  <a:lnTo>
                    <a:pt x="117755" y="13970"/>
                  </a:lnTo>
                  <a:lnTo>
                    <a:pt x="118928" y="12700"/>
                  </a:lnTo>
                  <a:lnTo>
                    <a:pt x="123891" y="10160"/>
                  </a:lnTo>
                  <a:lnTo>
                    <a:pt x="129577" y="8890"/>
                  </a:lnTo>
                  <a:lnTo>
                    <a:pt x="157550" y="8890"/>
                  </a:lnTo>
                  <a:lnTo>
                    <a:pt x="153859" y="6350"/>
                  </a:lnTo>
                  <a:lnTo>
                    <a:pt x="149011" y="3810"/>
                  </a:lnTo>
                  <a:lnTo>
                    <a:pt x="143828" y="1270"/>
                  </a:lnTo>
                  <a:lnTo>
                    <a:pt x="138079" y="1270"/>
                  </a:lnTo>
                  <a:lnTo>
                    <a:pt x="132341" y="0"/>
                  </a:lnTo>
                  <a:close/>
                </a:path>
                <a:path w="250190" h="293370">
                  <a:moveTo>
                    <a:pt x="222474" y="24130"/>
                  </a:moveTo>
                  <a:lnTo>
                    <a:pt x="211920" y="24130"/>
                  </a:lnTo>
                  <a:lnTo>
                    <a:pt x="194062" y="26670"/>
                  </a:lnTo>
                  <a:lnTo>
                    <a:pt x="185792" y="27940"/>
                  </a:lnTo>
                  <a:lnTo>
                    <a:pt x="235301" y="27940"/>
                  </a:lnTo>
                  <a:lnTo>
                    <a:pt x="232736" y="26670"/>
                  </a:lnTo>
                  <a:lnTo>
                    <a:pt x="230254" y="25400"/>
                  </a:lnTo>
                  <a:lnTo>
                    <a:pt x="227657" y="25400"/>
                  </a:lnTo>
                  <a:lnTo>
                    <a:pt x="222474" y="2413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1" name="object 1031"/>
            <p:cNvPicPr/>
            <p:nvPr/>
          </p:nvPicPr>
          <p:blipFill>
            <a:blip r:embed="rId857" cstate="print"/>
            <a:stretch>
              <a:fillRect/>
            </a:stretch>
          </p:blipFill>
          <p:spPr>
            <a:xfrm>
              <a:off x="9066959" y="6236354"/>
              <a:ext cx="82625" cy="95829"/>
            </a:xfrm>
            <a:prstGeom prst="rect">
              <a:avLst/>
            </a:prstGeom>
          </p:spPr>
        </p:pic>
        <p:pic>
          <p:nvPicPr>
            <p:cNvPr id="1032" name="object 1032"/>
            <p:cNvPicPr/>
            <p:nvPr/>
          </p:nvPicPr>
          <p:blipFill>
            <a:blip r:embed="rId858" cstate="print"/>
            <a:stretch>
              <a:fillRect/>
            </a:stretch>
          </p:blipFill>
          <p:spPr>
            <a:xfrm>
              <a:off x="9063482" y="6227572"/>
              <a:ext cx="87905" cy="111410"/>
            </a:xfrm>
            <a:prstGeom prst="rect">
              <a:avLst/>
            </a:prstGeom>
          </p:spPr>
        </p:pic>
        <p:pic>
          <p:nvPicPr>
            <p:cNvPr id="1033" name="object 1033"/>
            <p:cNvPicPr/>
            <p:nvPr/>
          </p:nvPicPr>
          <p:blipFill>
            <a:blip r:embed="rId859" cstate="print"/>
            <a:stretch>
              <a:fillRect/>
            </a:stretch>
          </p:blipFill>
          <p:spPr>
            <a:xfrm>
              <a:off x="9841364" y="5984090"/>
              <a:ext cx="505105" cy="472174"/>
            </a:xfrm>
            <a:prstGeom prst="rect">
              <a:avLst/>
            </a:prstGeom>
          </p:spPr>
        </p:pic>
        <p:pic>
          <p:nvPicPr>
            <p:cNvPr id="1034" name="object 1034"/>
            <p:cNvPicPr/>
            <p:nvPr/>
          </p:nvPicPr>
          <p:blipFill>
            <a:blip r:embed="rId860" cstate="print"/>
            <a:stretch>
              <a:fillRect/>
            </a:stretch>
          </p:blipFill>
          <p:spPr>
            <a:xfrm>
              <a:off x="9377400" y="6442924"/>
              <a:ext cx="6690" cy="10093"/>
            </a:xfrm>
            <a:prstGeom prst="rect">
              <a:avLst/>
            </a:prstGeom>
          </p:spPr>
        </p:pic>
        <p:pic>
          <p:nvPicPr>
            <p:cNvPr id="1035" name="object 1035"/>
            <p:cNvPicPr/>
            <p:nvPr/>
          </p:nvPicPr>
          <p:blipFill>
            <a:blip r:embed="rId861" cstate="print"/>
            <a:stretch>
              <a:fillRect/>
            </a:stretch>
          </p:blipFill>
          <p:spPr>
            <a:xfrm>
              <a:off x="9630335" y="5993974"/>
              <a:ext cx="15989" cy="17695"/>
            </a:xfrm>
            <a:prstGeom prst="rect">
              <a:avLst/>
            </a:prstGeom>
          </p:spPr>
        </p:pic>
        <p:pic>
          <p:nvPicPr>
            <p:cNvPr id="1036" name="object 1036"/>
            <p:cNvPicPr/>
            <p:nvPr/>
          </p:nvPicPr>
          <p:blipFill>
            <a:blip r:embed="rId862" cstate="print"/>
            <a:stretch>
              <a:fillRect/>
            </a:stretch>
          </p:blipFill>
          <p:spPr>
            <a:xfrm>
              <a:off x="9372157" y="5994110"/>
              <a:ext cx="401084" cy="458907"/>
            </a:xfrm>
            <a:prstGeom prst="rect">
              <a:avLst/>
            </a:prstGeom>
          </p:spPr>
        </p:pic>
        <p:sp>
          <p:nvSpPr>
            <p:cNvPr id="1037" name="object 1037"/>
            <p:cNvSpPr/>
            <p:nvPr/>
          </p:nvSpPr>
          <p:spPr>
            <a:xfrm>
              <a:off x="9348384" y="5954125"/>
              <a:ext cx="431165" cy="502920"/>
            </a:xfrm>
            <a:custGeom>
              <a:avLst/>
              <a:gdLst/>
              <a:ahLst/>
              <a:cxnLst/>
              <a:rect l="l" t="t" r="r" b="b"/>
              <a:pathLst>
                <a:path w="431165" h="502920">
                  <a:moveTo>
                    <a:pt x="36141" y="317778"/>
                  </a:moveTo>
                  <a:lnTo>
                    <a:pt x="28835" y="364490"/>
                  </a:lnTo>
                  <a:lnTo>
                    <a:pt x="23433" y="412750"/>
                  </a:lnTo>
                  <a:lnTo>
                    <a:pt x="21433" y="459740"/>
                  </a:lnTo>
                  <a:lnTo>
                    <a:pt x="21789" y="467360"/>
                  </a:lnTo>
                  <a:lnTo>
                    <a:pt x="22439" y="476250"/>
                  </a:lnTo>
                  <a:lnTo>
                    <a:pt x="26072" y="491490"/>
                  </a:lnTo>
                  <a:lnTo>
                    <a:pt x="29224" y="499110"/>
                  </a:lnTo>
                  <a:lnTo>
                    <a:pt x="36794" y="501650"/>
                  </a:lnTo>
                  <a:lnTo>
                    <a:pt x="40323" y="502920"/>
                  </a:lnTo>
                  <a:lnTo>
                    <a:pt x="44501" y="502920"/>
                  </a:lnTo>
                  <a:lnTo>
                    <a:pt x="47433" y="501650"/>
                  </a:lnTo>
                  <a:lnTo>
                    <a:pt x="51349" y="501650"/>
                  </a:lnTo>
                  <a:lnTo>
                    <a:pt x="53296" y="500380"/>
                  </a:lnTo>
                  <a:lnTo>
                    <a:pt x="57171" y="500380"/>
                  </a:lnTo>
                  <a:lnTo>
                    <a:pt x="63589" y="499110"/>
                  </a:lnTo>
                  <a:lnTo>
                    <a:pt x="70249" y="496570"/>
                  </a:lnTo>
                  <a:lnTo>
                    <a:pt x="41213" y="496570"/>
                  </a:lnTo>
                  <a:lnTo>
                    <a:pt x="38773" y="495300"/>
                  </a:lnTo>
                  <a:lnTo>
                    <a:pt x="26245" y="455930"/>
                  </a:lnTo>
                  <a:lnTo>
                    <a:pt x="26129" y="449580"/>
                  </a:lnTo>
                  <a:lnTo>
                    <a:pt x="26246" y="438150"/>
                  </a:lnTo>
                  <a:lnTo>
                    <a:pt x="30570" y="388620"/>
                  </a:lnTo>
                  <a:lnTo>
                    <a:pt x="37919" y="340360"/>
                  </a:lnTo>
                  <a:lnTo>
                    <a:pt x="42037" y="318770"/>
                  </a:lnTo>
                  <a:lnTo>
                    <a:pt x="36532" y="318770"/>
                  </a:lnTo>
                  <a:lnTo>
                    <a:pt x="36141" y="317778"/>
                  </a:lnTo>
                  <a:close/>
                </a:path>
                <a:path w="431165" h="502920">
                  <a:moveTo>
                    <a:pt x="193020" y="439420"/>
                  </a:moveTo>
                  <a:lnTo>
                    <a:pt x="190245" y="439420"/>
                  </a:lnTo>
                  <a:lnTo>
                    <a:pt x="171231" y="448310"/>
                  </a:lnTo>
                  <a:lnTo>
                    <a:pt x="152200" y="455930"/>
                  </a:lnTo>
                  <a:lnTo>
                    <a:pt x="133156" y="464820"/>
                  </a:lnTo>
                  <a:lnTo>
                    <a:pt x="85476" y="483870"/>
                  </a:lnTo>
                  <a:lnTo>
                    <a:pt x="75997" y="486410"/>
                  </a:lnTo>
                  <a:lnTo>
                    <a:pt x="69589" y="488950"/>
                  </a:lnTo>
                  <a:lnTo>
                    <a:pt x="63432" y="491490"/>
                  </a:lnTo>
                  <a:lnTo>
                    <a:pt x="56888" y="492760"/>
                  </a:lnTo>
                  <a:lnTo>
                    <a:pt x="53035" y="494030"/>
                  </a:lnTo>
                  <a:lnTo>
                    <a:pt x="51035" y="494030"/>
                  </a:lnTo>
                  <a:lnTo>
                    <a:pt x="47202" y="495300"/>
                  </a:lnTo>
                  <a:lnTo>
                    <a:pt x="43757" y="495300"/>
                  </a:lnTo>
                  <a:lnTo>
                    <a:pt x="41213" y="496570"/>
                  </a:lnTo>
                  <a:lnTo>
                    <a:pt x="70249" y="496570"/>
                  </a:lnTo>
                  <a:lnTo>
                    <a:pt x="76824" y="495300"/>
                  </a:lnTo>
                  <a:lnTo>
                    <a:pt x="86659" y="492760"/>
                  </a:lnTo>
                  <a:lnTo>
                    <a:pt x="96394" y="488950"/>
                  </a:lnTo>
                  <a:lnTo>
                    <a:pt x="106091" y="486410"/>
                  </a:lnTo>
                  <a:lnTo>
                    <a:pt x="115807" y="482600"/>
                  </a:lnTo>
                  <a:lnTo>
                    <a:pt x="135222" y="476250"/>
                  </a:lnTo>
                  <a:lnTo>
                    <a:pt x="154606" y="468630"/>
                  </a:lnTo>
                  <a:lnTo>
                    <a:pt x="173980" y="462280"/>
                  </a:lnTo>
                  <a:lnTo>
                    <a:pt x="192691" y="454925"/>
                  </a:lnTo>
                  <a:lnTo>
                    <a:pt x="190591" y="454660"/>
                  </a:lnTo>
                  <a:lnTo>
                    <a:pt x="372679" y="454660"/>
                  </a:lnTo>
                  <a:lnTo>
                    <a:pt x="379988" y="449580"/>
                  </a:lnTo>
                  <a:lnTo>
                    <a:pt x="382445" y="447040"/>
                  </a:lnTo>
                  <a:lnTo>
                    <a:pt x="292725" y="447040"/>
                  </a:lnTo>
                  <a:lnTo>
                    <a:pt x="212778" y="441960"/>
                  </a:lnTo>
                  <a:lnTo>
                    <a:pt x="193020" y="439420"/>
                  </a:lnTo>
                  <a:close/>
                </a:path>
                <a:path w="431165" h="502920">
                  <a:moveTo>
                    <a:pt x="372679" y="454660"/>
                  </a:moveTo>
                  <a:lnTo>
                    <a:pt x="193365" y="454660"/>
                  </a:lnTo>
                  <a:lnTo>
                    <a:pt x="192691" y="454925"/>
                  </a:lnTo>
                  <a:lnTo>
                    <a:pt x="250934" y="462280"/>
                  </a:lnTo>
                  <a:lnTo>
                    <a:pt x="291767" y="464820"/>
                  </a:lnTo>
                  <a:lnTo>
                    <a:pt x="312435" y="464820"/>
                  </a:lnTo>
                  <a:lnTo>
                    <a:pt x="333354" y="463550"/>
                  </a:lnTo>
                  <a:lnTo>
                    <a:pt x="354607" y="461010"/>
                  </a:lnTo>
                  <a:lnTo>
                    <a:pt x="361737" y="458470"/>
                  </a:lnTo>
                  <a:lnTo>
                    <a:pt x="369025" y="457200"/>
                  </a:lnTo>
                  <a:lnTo>
                    <a:pt x="372679" y="454660"/>
                  </a:lnTo>
                  <a:close/>
                </a:path>
                <a:path w="431165" h="502920">
                  <a:moveTo>
                    <a:pt x="193365" y="454660"/>
                  </a:moveTo>
                  <a:lnTo>
                    <a:pt x="190591" y="454660"/>
                  </a:lnTo>
                  <a:lnTo>
                    <a:pt x="192691" y="454925"/>
                  </a:lnTo>
                  <a:lnTo>
                    <a:pt x="193365" y="454660"/>
                  </a:lnTo>
                  <a:close/>
                </a:path>
                <a:path w="431165" h="502920">
                  <a:moveTo>
                    <a:pt x="250788" y="10160"/>
                  </a:moveTo>
                  <a:lnTo>
                    <a:pt x="223584" y="10160"/>
                  </a:lnTo>
                  <a:lnTo>
                    <a:pt x="225783" y="11430"/>
                  </a:lnTo>
                  <a:lnTo>
                    <a:pt x="232427" y="12700"/>
                  </a:lnTo>
                  <a:lnTo>
                    <a:pt x="251678" y="20320"/>
                  </a:lnTo>
                  <a:lnTo>
                    <a:pt x="286684" y="48260"/>
                  </a:lnTo>
                  <a:lnTo>
                    <a:pt x="297729" y="59690"/>
                  </a:lnTo>
                  <a:lnTo>
                    <a:pt x="312338" y="66040"/>
                  </a:lnTo>
                  <a:lnTo>
                    <a:pt x="326830" y="73660"/>
                  </a:lnTo>
                  <a:lnTo>
                    <a:pt x="341184" y="82550"/>
                  </a:lnTo>
                  <a:lnTo>
                    <a:pt x="355381" y="90170"/>
                  </a:lnTo>
                  <a:lnTo>
                    <a:pt x="362424" y="95250"/>
                  </a:lnTo>
                  <a:lnTo>
                    <a:pt x="369408" y="99060"/>
                  </a:lnTo>
                  <a:lnTo>
                    <a:pt x="383161" y="109220"/>
                  </a:lnTo>
                  <a:lnTo>
                    <a:pt x="409997" y="134620"/>
                  </a:lnTo>
                  <a:lnTo>
                    <a:pt x="411767" y="135890"/>
                  </a:lnTo>
                  <a:lnTo>
                    <a:pt x="413369" y="138430"/>
                  </a:lnTo>
                  <a:lnTo>
                    <a:pt x="414343" y="139700"/>
                  </a:lnTo>
                  <a:lnTo>
                    <a:pt x="416605" y="143510"/>
                  </a:lnTo>
                  <a:lnTo>
                    <a:pt x="417160" y="146050"/>
                  </a:lnTo>
                  <a:lnTo>
                    <a:pt x="418008" y="147320"/>
                  </a:lnTo>
                  <a:lnTo>
                    <a:pt x="418720" y="149860"/>
                  </a:lnTo>
                  <a:lnTo>
                    <a:pt x="418783" y="153670"/>
                  </a:lnTo>
                  <a:lnTo>
                    <a:pt x="419275" y="156210"/>
                  </a:lnTo>
                  <a:lnTo>
                    <a:pt x="418950" y="161290"/>
                  </a:lnTo>
                  <a:lnTo>
                    <a:pt x="418720" y="167640"/>
                  </a:lnTo>
                  <a:lnTo>
                    <a:pt x="417715" y="173990"/>
                  </a:lnTo>
                  <a:lnTo>
                    <a:pt x="416238" y="180340"/>
                  </a:lnTo>
                  <a:lnTo>
                    <a:pt x="415003" y="186690"/>
                  </a:lnTo>
                  <a:lnTo>
                    <a:pt x="413045" y="193040"/>
                  </a:lnTo>
                  <a:lnTo>
                    <a:pt x="411045" y="198120"/>
                  </a:lnTo>
                  <a:lnTo>
                    <a:pt x="404528" y="217170"/>
                  </a:lnTo>
                  <a:lnTo>
                    <a:pt x="397042" y="233680"/>
                  </a:lnTo>
                  <a:lnTo>
                    <a:pt x="388822" y="251460"/>
                  </a:lnTo>
                  <a:lnTo>
                    <a:pt x="380103" y="267970"/>
                  </a:lnTo>
                  <a:lnTo>
                    <a:pt x="379077" y="270510"/>
                  </a:lnTo>
                  <a:lnTo>
                    <a:pt x="378616" y="271780"/>
                  </a:lnTo>
                  <a:lnTo>
                    <a:pt x="382007" y="299720"/>
                  </a:lnTo>
                  <a:lnTo>
                    <a:pt x="384324" y="323850"/>
                  </a:lnTo>
                  <a:lnTo>
                    <a:pt x="385565" y="347980"/>
                  </a:lnTo>
                  <a:lnTo>
                    <a:pt x="385602" y="374650"/>
                  </a:lnTo>
                  <a:lnTo>
                    <a:pt x="385359" y="382270"/>
                  </a:lnTo>
                  <a:lnTo>
                    <a:pt x="384710" y="389890"/>
                  </a:lnTo>
                  <a:lnTo>
                    <a:pt x="383768" y="398780"/>
                  </a:lnTo>
                  <a:lnTo>
                    <a:pt x="383066" y="402590"/>
                  </a:lnTo>
                  <a:lnTo>
                    <a:pt x="382490" y="406400"/>
                  </a:lnTo>
                  <a:lnTo>
                    <a:pt x="381820" y="410210"/>
                  </a:lnTo>
                  <a:lnTo>
                    <a:pt x="380731" y="412750"/>
                  </a:lnTo>
                  <a:lnTo>
                    <a:pt x="380522" y="416560"/>
                  </a:lnTo>
                  <a:lnTo>
                    <a:pt x="378930" y="420370"/>
                  </a:lnTo>
                  <a:lnTo>
                    <a:pt x="376784" y="426720"/>
                  </a:lnTo>
                  <a:lnTo>
                    <a:pt x="376564" y="426720"/>
                  </a:lnTo>
                  <a:lnTo>
                    <a:pt x="375622" y="427990"/>
                  </a:lnTo>
                  <a:lnTo>
                    <a:pt x="375224" y="429260"/>
                  </a:lnTo>
                  <a:lnTo>
                    <a:pt x="373684" y="430530"/>
                  </a:lnTo>
                  <a:lnTo>
                    <a:pt x="371737" y="433070"/>
                  </a:lnTo>
                  <a:lnTo>
                    <a:pt x="369255" y="434340"/>
                  </a:lnTo>
                  <a:lnTo>
                    <a:pt x="364334" y="438150"/>
                  </a:lnTo>
                  <a:lnTo>
                    <a:pt x="358261" y="439420"/>
                  </a:lnTo>
                  <a:lnTo>
                    <a:pt x="351978" y="441960"/>
                  </a:lnTo>
                  <a:lnTo>
                    <a:pt x="312790" y="447040"/>
                  </a:lnTo>
                  <a:lnTo>
                    <a:pt x="382445" y="447040"/>
                  </a:lnTo>
                  <a:lnTo>
                    <a:pt x="383674" y="445770"/>
                  </a:lnTo>
                  <a:lnTo>
                    <a:pt x="386920" y="441960"/>
                  </a:lnTo>
                  <a:lnTo>
                    <a:pt x="388354" y="439420"/>
                  </a:lnTo>
                  <a:lnTo>
                    <a:pt x="390009" y="436880"/>
                  </a:lnTo>
                  <a:lnTo>
                    <a:pt x="391014" y="434340"/>
                  </a:lnTo>
                  <a:lnTo>
                    <a:pt x="391831" y="431800"/>
                  </a:lnTo>
                  <a:lnTo>
                    <a:pt x="393108" y="427990"/>
                  </a:lnTo>
                  <a:lnTo>
                    <a:pt x="394553" y="424180"/>
                  </a:lnTo>
                  <a:lnTo>
                    <a:pt x="395642" y="419100"/>
                  </a:lnTo>
                  <a:lnTo>
                    <a:pt x="396857" y="414020"/>
                  </a:lnTo>
                  <a:lnTo>
                    <a:pt x="397799" y="410210"/>
                  </a:lnTo>
                  <a:lnTo>
                    <a:pt x="398343" y="405130"/>
                  </a:lnTo>
                  <a:lnTo>
                    <a:pt x="399097" y="401320"/>
                  </a:lnTo>
                  <a:lnTo>
                    <a:pt x="400325" y="387350"/>
                  </a:lnTo>
                  <a:lnTo>
                    <a:pt x="400729" y="381000"/>
                  </a:lnTo>
                  <a:lnTo>
                    <a:pt x="401003" y="374650"/>
                  </a:lnTo>
                  <a:lnTo>
                    <a:pt x="400828" y="347980"/>
                  </a:lnTo>
                  <a:lnTo>
                    <a:pt x="399392" y="322580"/>
                  </a:lnTo>
                  <a:lnTo>
                    <a:pt x="396787" y="295910"/>
                  </a:lnTo>
                  <a:lnTo>
                    <a:pt x="394212" y="278130"/>
                  </a:lnTo>
                  <a:lnTo>
                    <a:pt x="391998" y="278130"/>
                  </a:lnTo>
                  <a:lnTo>
                    <a:pt x="392427" y="275590"/>
                  </a:lnTo>
                  <a:lnTo>
                    <a:pt x="393108" y="270510"/>
                  </a:lnTo>
                  <a:lnTo>
                    <a:pt x="395734" y="270510"/>
                  </a:lnTo>
                  <a:lnTo>
                    <a:pt x="400714" y="260350"/>
                  </a:lnTo>
                  <a:lnTo>
                    <a:pt x="408806" y="241300"/>
                  </a:lnTo>
                  <a:lnTo>
                    <a:pt x="416141" y="223520"/>
                  </a:lnTo>
                  <a:lnTo>
                    <a:pt x="422583" y="204470"/>
                  </a:lnTo>
                  <a:lnTo>
                    <a:pt x="424542" y="196850"/>
                  </a:lnTo>
                  <a:lnTo>
                    <a:pt x="426458" y="190500"/>
                  </a:lnTo>
                  <a:lnTo>
                    <a:pt x="427777" y="184150"/>
                  </a:lnTo>
                  <a:lnTo>
                    <a:pt x="429170" y="176530"/>
                  </a:lnTo>
                  <a:lnTo>
                    <a:pt x="430217" y="170180"/>
                  </a:lnTo>
                  <a:lnTo>
                    <a:pt x="430332" y="162560"/>
                  </a:lnTo>
                  <a:lnTo>
                    <a:pt x="430541" y="154940"/>
                  </a:lnTo>
                  <a:lnTo>
                    <a:pt x="429746" y="151130"/>
                  </a:lnTo>
                  <a:lnTo>
                    <a:pt x="429390" y="147320"/>
                  </a:lnTo>
                  <a:lnTo>
                    <a:pt x="428342" y="143510"/>
                  </a:lnTo>
                  <a:lnTo>
                    <a:pt x="426740" y="139700"/>
                  </a:lnTo>
                  <a:lnTo>
                    <a:pt x="426290" y="138430"/>
                  </a:lnTo>
                  <a:lnTo>
                    <a:pt x="425651" y="137160"/>
                  </a:lnTo>
                  <a:lnTo>
                    <a:pt x="424688" y="134620"/>
                  </a:lnTo>
                  <a:lnTo>
                    <a:pt x="424091" y="134620"/>
                  </a:lnTo>
                  <a:lnTo>
                    <a:pt x="423034" y="132080"/>
                  </a:lnTo>
                  <a:lnTo>
                    <a:pt x="419756" y="128270"/>
                  </a:lnTo>
                  <a:lnTo>
                    <a:pt x="417181" y="125730"/>
                  </a:lnTo>
                  <a:lnTo>
                    <a:pt x="415055" y="123190"/>
                  </a:lnTo>
                  <a:lnTo>
                    <a:pt x="380099" y="95250"/>
                  </a:lnTo>
                  <a:lnTo>
                    <a:pt x="342331" y="76200"/>
                  </a:lnTo>
                  <a:lnTo>
                    <a:pt x="325517" y="69850"/>
                  </a:lnTo>
                  <a:lnTo>
                    <a:pt x="310107" y="63500"/>
                  </a:lnTo>
                  <a:lnTo>
                    <a:pt x="298388" y="57150"/>
                  </a:lnTo>
                  <a:lnTo>
                    <a:pt x="288787" y="48260"/>
                  </a:lnTo>
                  <a:lnTo>
                    <a:pt x="278173" y="36830"/>
                  </a:lnTo>
                  <a:lnTo>
                    <a:pt x="266788" y="24130"/>
                  </a:lnTo>
                  <a:lnTo>
                    <a:pt x="254871" y="13970"/>
                  </a:lnTo>
                  <a:lnTo>
                    <a:pt x="250788" y="10160"/>
                  </a:lnTo>
                  <a:close/>
                </a:path>
                <a:path w="431165" h="502920">
                  <a:moveTo>
                    <a:pt x="36396" y="316230"/>
                  </a:moveTo>
                  <a:lnTo>
                    <a:pt x="36141" y="317778"/>
                  </a:lnTo>
                  <a:lnTo>
                    <a:pt x="36532" y="318770"/>
                  </a:lnTo>
                  <a:lnTo>
                    <a:pt x="36396" y="316230"/>
                  </a:lnTo>
                  <a:close/>
                </a:path>
                <a:path w="431165" h="502920">
                  <a:moveTo>
                    <a:pt x="42522" y="316230"/>
                  </a:moveTo>
                  <a:lnTo>
                    <a:pt x="36396" y="316230"/>
                  </a:lnTo>
                  <a:lnTo>
                    <a:pt x="36532" y="318770"/>
                  </a:lnTo>
                  <a:lnTo>
                    <a:pt x="42037" y="318770"/>
                  </a:lnTo>
                  <a:lnTo>
                    <a:pt x="42522" y="316230"/>
                  </a:lnTo>
                  <a:close/>
                </a:path>
                <a:path w="431165" h="502920">
                  <a:moveTo>
                    <a:pt x="99538" y="100609"/>
                  </a:moveTo>
                  <a:lnTo>
                    <a:pt x="86392" y="109220"/>
                  </a:lnTo>
                  <a:lnTo>
                    <a:pt x="73040" y="118110"/>
                  </a:lnTo>
                  <a:lnTo>
                    <a:pt x="59918" y="127000"/>
                  </a:lnTo>
                  <a:lnTo>
                    <a:pt x="47035" y="138430"/>
                  </a:lnTo>
                  <a:lnTo>
                    <a:pt x="40697" y="143510"/>
                  </a:lnTo>
                  <a:lnTo>
                    <a:pt x="10829" y="176530"/>
                  </a:lnTo>
                  <a:lnTo>
                    <a:pt x="0" y="203200"/>
                  </a:lnTo>
                  <a:lnTo>
                    <a:pt x="0" y="210820"/>
                  </a:lnTo>
                  <a:lnTo>
                    <a:pt x="994" y="214630"/>
                  </a:lnTo>
                  <a:lnTo>
                    <a:pt x="1664" y="215900"/>
                  </a:lnTo>
                  <a:lnTo>
                    <a:pt x="3371" y="222250"/>
                  </a:lnTo>
                  <a:lnTo>
                    <a:pt x="8011" y="238760"/>
                  </a:lnTo>
                  <a:lnTo>
                    <a:pt x="10277" y="246380"/>
                  </a:lnTo>
                  <a:lnTo>
                    <a:pt x="12692" y="252730"/>
                  </a:lnTo>
                  <a:lnTo>
                    <a:pt x="20346" y="275590"/>
                  </a:lnTo>
                  <a:lnTo>
                    <a:pt x="25613" y="289560"/>
                  </a:lnTo>
                  <a:lnTo>
                    <a:pt x="31015" y="304800"/>
                  </a:lnTo>
                  <a:lnTo>
                    <a:pt x="36141" y="317778"/>
                  </a:lnTo>
                  <a:lnTo>
                    <a:pt x="36396" y="316230"/>
                  </a:lnTo>
                  <a:lnTo>
                    <a:pt x="42522" y="316230"/>
                  </a:lnTo>
                  <a:lnTo>
                    <a:pt x="42448" y="314960"/>
                  </a:lnTo>
                  <a:lnTo>
                    <a:pt x="37519" y="299720"/>
                  </a:lnTo>
                  <a:lnTo>
                    <a:pt x="32801" y="284480"/>
                  </a:lnTo>
                  <a:lnTo>
                    <a:pt x="28249" y="270510"/>
                  </a:lnTo>
                  <a:lnTo>
                    <a:pt x="21729" y="247650"/>
                  </a:lnTo>
                  <a:lnTo>
                    <a:pt x="19663" y="240030"/>
                  </a:lnTo>
                  <a:lnTo>
                    <a:pt x="17735" y="232410"/>
                  </a:lnTo>
                  <a:lnTo>
                    <a:pt x="15968" y="224790"/>
                  </a:lnTo>
                  <a:lnTo>
                    <a:pt x="13779" y="215900"/>
                  </a:lnTo>
                  <a:lnTo>
                    <a:pt x="12366" y="209550"/>
                  </a:lnTo>
                  <a:lnTo>
                    <a:pt x="10826" y="204470"/>
                  </a:lnTo>
                  <a:lnTo>
                    <a:pt x="11329" y="201930"/>
                  </a:lnTo>
                  <a:lnTo>
                    <a:pt x="34874" y="166370"/>
                  </a:lnTo>
                  <a:lnTo>
                    <a:pt x="65099" y="140970"/>
                  </a:lnTo>
                  <a:lnTo>
                    <a:pt x="77760" y="132080"/>
                  </a:lnTo>
                  <a:lnTo>
                    <a:pt x="90615" y="121920"/>
                  </a:lnTo>
                  <a:lnTo>
                    <a:pt x="103609" y="114300"/>
                  </a:lnTo>
                  <a:lnTo>
                    <a:pt x="105839" y="111760"/>
                  </a:lnTo>
                  <a:lnTo>
                    <a:pt x="113414" y="102870"/>
                  </a:lnTo>
                  <a:lnTo>
                    <a:pt x="97703" y="102870"/>
                  </a:lnTo>
                  <a:lnTo>
                    <a:pt x="99538" y="100609"/>
                  </a:lnTo>
                  <a:close/>
                </a:path>
                <a:path w="431165" h="502920">
                  <a:moveTo>
                    <a:pt x="393108" y="270510"/>
                  </a:moveTo>
                  <a:lnTo>
                    <a:pt x="392427" y="275590"/>
                  </a:lnTo>
                  <a:lnTo>
                    <a:pt x="391998" y="278130"/>
                  </a:lnTo>
                  <a:lnTo>
                    <a:pt x="393707" y="274644"/>
                  </a:lnTo>
                  <a:lnTo>
                    <a:pt x="393108" y="270510"/>
                  </a:lnTo>
                  <a:close/>
                </a:path>
                <a:path w="431165" h="502920">
                  <a:moveTo>
                    <a:pt x="393707" y="274644"/>
                  </a:moveTo>
                  <a:lnTo>
                    <a:pt x="391998" y="278130"/>
                  </a:lnTo>
                  <a:lnTo>
                    <a:pt x="394212" y="278130"/>
                  </a:lnTo>
                  <a:lnTo>
                    <a:pt x="393707" y="274644"/>
                  </a:lnTo>
                  <a:close/>
                </a:path>
                <a:path w="431165" h="502920">
                  <a:moveTo>
                    <a:pt x="395734" y="270510"/>
                  </a:moveTo>
                  <a:lnTo>
                    <a:pt x="393108" y="270510"/>
                  </a:lnTo>
                  <a:lnTo>
                    <a:pt x="393707" y="274644"/>
                  </a:lnTo>
                  <a:lnTo>
                    <a:pt x="395734" y="270510"/>
                  </a:lnTo>
                  <a:close/>
                </a:path>
                <a:path w="431165" h="502920">
                  <a:moveTo>
                    <a:pt x="99965" y="100330"/>
                  </a:moveTo>
                  <a:lnTo>
                    <a:pt x="99538" y="100609"/>
                  </a:lnTo>
                  <a:lnTo>
                    <a:pt x="97703" y="102870"/>
                  </a:lnTo>
                  <a:lnTo>
                    <a:pt x="99965" y="100330"/>
                  </a:lnTo>
                  <a:close/>
                </a:path>
                <a:path w="431165" h="502920">
                  <a:moveTo>
                    <a:pt x="115578" y="100330"/>
                  </a:moveTo>
                  <a:lnTo>
                    <a:pt x="99965" y="100330"/>
                  </a:lnTo>
                  <a:lnTo>
                    <a:pt x="97703" y="102870"/>
                  </a:lnTo>
                  <a:lnTo>
                    <a:pt x="113414" y="102870"/>
                  </a:lnTo>
                  <a:lnTo>
                    <a:pt x="115578" y="100330"/>
                  </a:lnTo>
                  <a:close/>
                </a:path>
                <a:path w="431165" h="502920">
                  <a:moveTo>
                    <a:pt x="227762" y="1270"/>
                  </a:moveTo>
                  <a:lnTo>
                    <a:pt x="207103" y="1270"/>
                  </a:lnTo>
                  <a:lnTo>
                    <a:pt x="196548" y="6350"/>
                  </a:lnTo>
                  <a:lnTo>
                    <a:pt x="191135" y="10160"/>
                  </a:lnTo>
                  <a:lnTo>
                    <a:pt x="183052" y="15240"/>
                  </a:lnTo>
                  <a:lnTo>
                    <a:pt x="178549" y="19050"/>
                  </a:lnTo>
                  <a:lnTo>
                    <a:pt x="169701" y="26670"/>
                  </a:lnTo>
                  <a:lnTo>
                    <a:pt x="165104" y="29210"/>
                  </a:lnTo>
                  <a:lnTo>
                    <a:pt x="160874" y="34290"/>
                  </a:lnTo>
                  <a:lnTo>
                    <a:pt x="152655" y="41910"/>
                  </a:lnTo>
                  <a:lnTo>
                    <a:pt x="148341" y="45720"/>
                  </a:lnTo>
                  <a:lnTo>
                    <a:pt x="144383" y="49530"/>
                  </a:lnTo>
                  <a:lnTo>
                    <a:pt x="132320" y="62230"/>
                  </a:lnTo>
                  <a:lnTo>
                    <a:pt x="120560" y="74930"/>
                  </a:lnTo>
                  <a:lnTo>
                    <a:pt x="109042" y="88900"/>
                  </a:lnTo>
                  <a:lnTo>
                    <a:pt x="99538" y="100609"/>
                  </a:lnTo>
                  <a:lnTo>
                    <a:pt x="99965" y="100330"/>
                  </a:lnTo>
                  <a:lnTo>
                    <a:pt x="115578" y="100330"/>
                  </a:lnTo>
                  <a:lnTo>
                    <a:pt x="116661" y="99060"/>
                  </a:lnTo>
                  <a:lnTo>
                    <a:pt x="127763" y="85090"/>
                  </a:lnTo>
                  <a:lnTo>
                    <a:pt x="139120" y="72390"/>
                  </a:lnTo>
                  <a:lnTo>
                    <a:pt x="150707" y="59690"/>
                  </a:lnTo>
                  <a:lnTo>
                    <a:pt x="154539" y="55880"/>
                  </a:lnTo>
                  <a:lnTo>
                    <a:pt x="158623" y="52070"/>
                  </a:lnTo>
                  <a:lnTo>
                    <a:pt x="162581" y="48260"/>
                  </a:lnTo>
                  <a:lnTo>
                    <a:pt x="166612" y="44450"/>
                  </a:lnTo>
                  <a:lnTo>
                    <a:pt x="170528" y="40640"/>
                  </a:lnTo>
                  <a:lnTo>
                    <a:pt x="178622" y="33020"/>
                  </a:lnTo>
                  <a:lnTo>
                    <a:pt x="182507" y="29210"/>
                  </a:lnTo>
                  <a:lnTo>
                    <a:pt x="186779" y="26670"/>
                  </a:lnTo>
                  <a:lnTo>
                    <a:pt x="192015" y="22860"/>
                  </a:lnTo>
                  <a:lnTo>
                    <a:pt x="200035" y="16510"/>
                  </a:lnTo>
                  <a:lnTo>
                    <a:pt x="203784" y="13970"/>
                  </a:lnTo>
                  <a:lnTo>
                    <a:pt x="212454" y="11430"/>
                  </a:lnTo>
                  <a:lnTo>
                    <a:pt x="214674" y="11430"/>
                  </a:lnTo>
                  <a:lnTo>
                    <a:pt x="216914" y="10160"/>
                  </a:lnTo>
                  <a:lnTo>
                    <a:pt x="250788" y="10160"/>
                  </a:lnTo>
                  <a:lnTo>
                    <a:pt x="246421" y="8890"/>
                  </a:lnTo>
                  <a:lnTo>
                    <a:pt x="241971" y="6350"/>
                  </a:lnTo>
                  <a:lnTo>
                    <a:pt x="237374" y="3810"/>
                  </a:lnTo>
                  <a:lnTo>
                    <a:pt x="232725" y="2540"/>
                  </a:lnTo>
                  <a:lnTo>
                    <a:pt x="227762" y="1270"/>
                  </a:lnTo>
                  <a:close/>
                </a:path>
                <a:path w="431165" h="502920">
                  <a:moveTo>
                    <a:pt x="223584" y="10160"/>
                  </a:moveTo>
                  <a:lnTo>
                    <a:pt x="216914" y="10160"/>
                  </a:lnTo>
                  <a:lnTo>
                    <a:pt x="219145" y="11430"/>
                  </a:lnTo>
                  <a:lnTo>
                    <a:pt x="221354" y="11430"/>
                  </a:lnTo>
                  <a:lnTo>
                    <a:pt x="223584" y="10160"/>
                  </a:lnTo>
                  <a:close/>
                </a:path>
                <a:path w="431165" h="502920">
                  <a:moveTo>
                    <a:pt x="220244" y="0"/>
                  </a:moveTo>
                  <a:lnTo>
                    <a:pt x="215113" y="0"/>
                  </a:lnTo>
                  <a:lnTo>
                    <a:pt x="212401" y="1270"/>
                  </a:lnTo>
                  <a:lnTo>
                    <a:pt x="222789" y="1270"/>
                  </a:lnTo>
                  <a:lnTo>
                    <a:pt x="220244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8" name="object 1038"/>
            <p:cNvPicPr/>
            <p:nvPr/>
          </p:nvPicPr>
          <p:blipFill>
            <a:blip r:embed="rId863" cstate="print"/>
            <a:stretch>
              <a:fillRect/>
            </a:stretch>
          </p:blipFill>
          <p:spPr>
            <a:xfrm>
              <a:off x="9433640" y="6040800"/>
              <a:ext cx="267859" cy="303697"/>
            </a:xfrm>
            <a:prstGeom prst="rect">
              <a:avLst/>
            </a:prstGeom>
          </p:spPr>
        </p:pic>
        <p:sp>
          <p:nvSpPr>
            <p:cNvPr id="1039" name="object 1039"/>
            <p:cNvSpPr/>
            <p:nvPr/>
          </p:nvSpPr>
          <p:spPr>
            <a:xfrm>
              <a:off x="9429379" y="6034569"/>
              <a:ext cx="274320" cy="313690"/>
            </a:xfrm>
            <a:custGeom>
              <a:avLst/>
              <a:gdLst/>
              <a:ahLst/>
              <a:cxnLst/>
              <a:rect l="l" t="t" r="r" b="b"/>
              <a:pathLst>
                <a:path w="274320" h="313689">
                  <a:moveTo>
                    <a:pt x="23298" y="198285"/>
                  </a:moveTo>
                  <a:lnTo>
                    <a:pt x="17574" y="243840"/>
                  </a:lnTo>
                  <a:lnTo>
                    <a:pt x="15647" y="284480"/>
                  </a:lnTo>
                  <a:lnTo>
                    <a:pt x="16020" y="290830"/>
                  </a:lnTo>
                  <a:lnTo>
                    <a:pt x="16533" y="297180"/>
                  </a:lnTo>
                  <a:lnTo>
                    <a:pt x="17308" y="302260"/>
                  </a:lnTo>
                  <a:lnTo>
                    <a:pt x="19653" y="307340"/>
                  </a:lnTo>
                  <a:lnTo>
                    <a:pt x="20742" y="309880"/>
                  </a:lnTo>
                  <a:lnTo>
                    <a:pt x="22617" y="311150"/>
                  </a:lnTo>
                  <a:lnTo>
                    <a:pt x="24931" y="312420"/>
                  </a:lnTo>
                  <a:lnTo>
                    <a:pt x="27151" y="313690"/>
                  </a:lnTo>
                  <a:lnTo>
                    <a:pt x="32501" y="313690"/>
                  </a:lnTo>
                  <a:lnTo>
                    <a:pt x="58142" y="308610"/>
                  </a:lnTo>
                  <a:lnTo>
                    <a:pt x="62418" y="307340"/>
                  </a:lnTo>
                  <a:lnTo>
                    <a:pt x="28386" y="307340"/>
                  </a:lnTo>
                  <a:lnTo>
                    <a:pt x="26156" y="306070"/>
                  </a:lnTo>
                  <a:lnTo>
                    <a:pt x="20312" y="278130"/>
                  </a:lnTo>
                  <a:lnTo>
                    <a:pt x="20394" y="265430"/>
                  </a:lnTo>
                  <a:lnTo>
                    <a:pt x="26661" y="213360"/>
                  </a:lnTo>
                  <a:lnTo>
                    <a:pt x="29219" y="199390"/>
                  </a:lnTo>
                  <a:lnTo>
                    <a:pt x="23664" y="199390"/>
                  </a:lnTo>
                  <a:lnTo>
                    <a:pt x="23298" y="198285"/>
                  </a:lnTo>
                  <a:close/>
                </a:path>
                <a:path w="274320" h="313689">
                  <a:moveTo>
                    <a:pt x="134404" y="270510"/>
                  </a:moveTo>
                  <a:lnTo>
                    <a:pt x="131744" y="270510"/>
                  </a:lnTo>
                  <a:lnTo>
                    <a:pt x="82060" y="290830"/>
                  </a:lnTo>
                  <a:lnTo>
                    <a:pt x="69580" y="294640"/>
                  </a:lnTo>
                  <a:lnTo>
                    <a:pt x="57222" y="299720"/>
                  </a:lnTo>
                  <a:lnTo>
                    <a:pt x="44837" y="303530"/>
                  </a:lnTo>
                  <a:lnTo>
                    <a:pt x="32281" y="306070"/>
                  </a:lnTo>
                  <a:lnTo>
                    <a:pt x="28386" y="307340"/>
                  </a:lnTo>
                  <a:lnTo>
                    <a:pt x="62418" y="307340"/>
                  </a:lnTo>
                  <a:lnTo>
                    <a:pt x="121678" y="289560"/>
                  </a:lnTo>
                  <a:lnTo>
                    <a:pt x="131943" y="285441"/>
                  </a:lnTo>
                  <a:lnTo>
                    <a:pt x="132728" y="284480"/>
                  </a:lnTo>
                  <a:lnTo>
                    <a:pt x="238767" y="284480"/>
                  </a:lnTo>
                  <a:lnTo>
                    <a:pt x="241249" y="283210"/>
                  </a:lnTo>
                  <a:lnTo>
                    <a:pt x="246013" y="278130"/>
                  </a:lnTo>
                  <a:lnTo>
                    <a:pt x="248264" y="275590"/>
                  </a:lnTo>
                  <a:lnTo>
                    <a:pt x="248851" y="274320"/>
                  </a:lnTo>
                  <a:lnTo>
                    <a:pt x="181826" y="274320"/>
                  </a:lnTo>
                  <a:lnTo>
                    <a:pt x="169920" y="273050"/>
                  </a:lnTo>
                  <a:lnTo>
                    <a:pt x="158013" y="273050"/>
                  </a:lnTo>
                  <a:lnTo>
                    <a:pt x="134404" y="270510"/>
                  </a:lnTo>
                  <a:close/>
                </a:path>
                <a:path w="274320" h="313689">
                  <a:moveTo>
                    <a:pt x="238767" y="284480"/>
                  </a:moveTo>
                  <a:lnTo>
                    <a:pt x="134341" y="284480"/>
                  </a:lnTo>
                  <a:lnTo>
                    <a:pt x="131943" y="285441"/>
                  </a:lnTo>
                  <a:lnTo>
                    <a:pt x="131692" y="285750"/>
                  </a:lnTo>
                  <a:lnTo>
                    <a:pt x="143744" y="287020"/>
                  </a:lnTo>
                  <a:lnTo>
                    <a:pt x="155851" y="289560"/>
                  </a:lnTo>
                  <a:lnTo>
                    <a:pt x="180308" y="292100"/>
                  </a:lnTo>
                  <a:lnTo>
                    <a:pt x="211774" y="292100"/>
                  </a:lnTo>
                  <a:lnTo>
                    <a:pt x="231731" y="288290"/>
                  </a:lnTo>
                  <a:lnTo>
                    <a:pt x="236285" y="285750"/>
                  </a:lnTo>
                  <a:lnTo>
                    <a:pt x="238767" y="284480"/>
                  </a:lnTo>
                  <a:close/>
                </a:path>
                <a:path w="274320" h="313689">
                  <a:moveTo>
                    <a:pt x="134341" y="284480"/>
                  </a:moveTo>
                  <a:lnTo>
                    <a:pt x="132728" y="284480"/>
                  </a:lnTo>
                  <a:lnTo>
                    <a:pt x="131943" y="285441"/>
                  </a:lnTo>
                  <a:lnTo>
                    <a:pt x="134341" y="284480"/>
                  </a:lnTo>
                  <a:close/>
                </a:path>
                <a:path w="274320" h="313689">
                  <a:moveTo>
                    <a:pt x="253159" y="262890"/>
                  </a:moveTo>
                  <a:lnTo>
                    <a:pt x="236003" y="262890"/>
                  </a:lnTo>
                  <a:lnTo>
                    <a:pt x="235563" y="264160"/>
                  </a:lnTo>
                  <a:lnTo>
                    <a:pt x="235123" y="264160"/>
                  </a:lnTo>
                  <a:lnTo>
                    <a:pt x="233856" y="265430"/>
                  </a:lnTo>
                  <a:lnTo>
                    <a:pt x="230924" y="267970"/>
                  </a:lnTo>
                  <a:lnTo>
                    <a:pt x="221113" y="271780"/>
                  </a:lnTo>
                  <a:lnTo>
                    <a:pt x="213250" y="273050"/>
                  </a:lnTo>
                  <a:lnTo>
                    <a:pt x="205491" y="273050"/>
                  </a:lnTo>
                  <a:lnTo>
                    <a:pt x="197690" y="274320"/>
                  </a:lnTo>
                  <a:lnTo>
                    <a:pt x="248851" y="274320"/>
                  </a:lnTo>
                  <a:lnTo>
                    <a:pt x="250610" y="270510"/>
                  </a:lnTo>
                  <a:lnTo>
                    <a:pt x="251102" y="267970"/>
                  </a:lnTo>
                  <a:lnTo>
                    <a:pt x="251971" y="266700"/>
                  </a:lnTo>
                  <a:lnTo>
                    <a:pt x="252850" y="264160"/>
                  </a:lnTo>
                  <a:lnTo>
                    <a:pt x="235563" y="264160"/>
                  </a:lnTo>
                  <a:lnTo>
                    <a:pt x="235938" y="262983"/>
                  </a:lnTo>
                  <a:lnTo>
                    <a:pt x="253137" y="262983"/>
                  </a:lnTo>
                  <a:close/>
                </a:path>
                <a:path w="274320" h="313689">
                  <a:moveTo>
                    <a:pt x="236003" y="262890"/>
                  </a:moveTo>
                  <a:lnTo>
                    <a:pt x="235563" y="264160"/>
                  </a:lnTo>
                  <a:lnTo>
                    <a:pt x="236003" y="262890"/>
                  </a:lnTo>
                  <a:close/>
                </a:path>
                <a:path w="274320" h="313689">
                  <a:moveTo>
                    <a:pt x="161488" y="11430"/>
                  </a:moveTo>
                  <a:lnTo>
                    <a:pt x="137807" y="11430"/>
                  </a:lnTo>
                  <a:lnTo>
                    <a:pt x="144110" y="12700"/>
                  </a:lnTo>
                  <a:lnTo>
                    <a:pt x="155712" y="17780"/>
                  </a:lnTo>
                  <a:lnTo>
                    <a:pt x="190574" y="46990"/>
                  </a:lnTo>
                  <a:lnTo>
                    <a:pt x="198056" y="54610"/>
                  </a:lnTo>
                  <a:lnTo>
                    <a:pt x="198391" y="54610"/>
                  </a:lnTo>
                  <a:lnTo>
                    <a:pt x="241416" y="73660"/>
                  </a:lnTo>
                  <a:lnTo>
                    <a:pt x="248714" y="78740"/>
                  </a:lnTo>
                  <a:lnTo>
                    <a:pt x="251039" y="80010"/>
                  </a:lnTo>
                  <a:lnTo>
                    <a:pt x="255479" y="83820"/>
                  </a:lnTo>
                  <a:lnTo>
                    <a:pt x="258651" y="87630"/>
                  </a:lnTo>
                  <a:lnTo>
                    <a:pt x="260630" y="91440"/>
                  </a:lnTo>
                  <a:lnTo>
                    <a:pt x="261468" y="92710"/>
                  </a:lnTo>
                  <a:lnTo>
                    <a:pt x="261918" y="95250"/>
                  </a:lnTo>
                  <a:lnTo>
                    <a:pt x="262400" y="97790"/>
                  </a:lnTo>
                  <a:lnTo>
                    <a:pt x="262526" y="102870"/>
                  </a:lnTo>
                  <a:lnTo>
                    <a:pt x="252801" y="143510"/>
                  </a:lnTo>
                  <a:lnTo>
                    <a:pt x="248958" y="152400"/>
                  </a:lnTo>
                  <a:lnTo>
                    <a:pt x="244840" y="162560"/>
                  </a:lnTo>
                  <a:lnTo>
                    <a:pt x="244181" y="163830"/>
                  </a:lnTo>
                  <a:lnTo>
                    <a:pt x="243814" y="165100"/>
                  </a:lnTo>
                  <a:lnTo>
                    <a:pt x="243845" y="167640"/>
                  </a:lnTo>
                  <a:lnTo>
                    <a:pt x="244193" y="180340"/>
                  </a:lnTo>
                  <a:lnTo>
                    <a:pt x="242924" y="227330"/>
                  </a:lnTo>
                  <a:lnTo>
                    <a:pt x="241301" y="241300"/>
                  </a:lnTo>
                  <a:lnTo>
                    <a:pt x="240704" y="246380"/>
                  </a:lnTo>
                  <a:lnTo>
                    <a:pt x="239741" y="251460"/>
                  </a:lnTo>
                  <a:lnTo>
                    <a:pt x="238736" y="254000"/>
                  </a:lnTo>
                  <a:lnTo>
                    <a:pt x="238369" y="256540"/>
                  </a:lnTo>
                  <a:lnTo>
                    <a:pt x="237783" y="257810"/>
                  </a:lnTo>
                  <a:lnTo>
                    <a:pt x="236778" y="260350"/>
                  </a:lnTo>
                  <a:lnTo>
                    <a:pt x="235938" y="262983"/>
                  </a:lnTo>
                  <a:lnTo>
                    <a:pt x="253159" y="262890"/>
                  </a:lnTo>
                  <a:lnTo>
                    <a:pt x="259413" y="212090"/>
                  </a:lnTo>
                  <a:lnTo>
                    <a:pt x="259535" y="199390"/>
                  </a:lnTo>
                  <a:lnTo>
                    <a:pt x="259530" y="195580"/>
                  </a:lnTo>
                  <a:lnTo>
                    <a:pt x="259176" y="180340"/>
                  </a:lnTo>
                  <a:lnTo>
                    <a:pt x="258582" y="170180"/>
                  </a:lnTo>
                  <a:lnTo>
                    <a:pt x="257311" y="170180"/>
                  </a:lnTo>
                  <a:lnTo>
                    <a:pt x="258285" y="165100"/>
                  </a:lnTo>
                  <a:lnTo>
                    <a:pt x="259380" y="165100"/>
                  </a:lnTo>
                  <a:lnTo>
                    <a:pt x="261449" y="160020"/>
                  </a:lnTo>
                  <a:lnTo>
                    <a:pt x="272787" y="119380"/>
                  </a:lnTo>
                  <a:lnTo>
                    <a:pt x="274085" y="111760"/>
                  </a:lnTo>
                  <a:lnTo>
                    <a:pt x="274002" y="99060"/>
                  </a:lnTo>
                  <a:lnTo>
                    <a:pt x="273677" y="95250"/>
                  </a:lnTo>
                  <a:lnTo>
                    <a:pt x="271457" y="86360"/>
                  </a:lnTo>
                  <a:lnTo>
                    <a:pt x="268368" y="81280"/>
                  </a:lnTo>
                  <a:lnTo>
                    <a:pt x="266620" y="80010"/>
                  </a:lnTo>
                  <a:lnTo>
                    <a:pt x="263834" y="76200"/>
                  </a:lnTo>
                  <a:lnTo>
                    <a:pt x="261028" y="73660"/>
                  </a:lnTo>
                  <a:lnTo>
                    <a:pt x="258431" y="72390"/>
                  </a:lnTo>
                  <a:lnTo>
                    <a:pt x="255719" y="69850"/>
                  </a:lnTo>
                  <a:lnTo>
                    <a:pt x="244673" y="64770"/>
                  </a:lnTo>
                  <a:lnTo>
                    <a:pt x="233354" y="59690"/>
                  </a:lnTo>
                  <a:lnTo>
                    <a:pt x="224144" y="58420"/>
                  </a:lnTo>
                  <a:lnTo>
                    <a:pt x="214201" y="57150"/>
                  </a:lnTo>
                  <a:lnTo>
                    <a:pt x="205246" y="54610"/>
                  </a:lnTo>
                  <a:lnTo>
                    <a:pt x="198999" y="53340"/>
                  </a:lnTo>
                  <a:lnTo>
                    <a:pt x="192939" y="46990"/>
                  </a:lnTo>
                  <a:lnTo>
                    <a:pt x="185947" y="38100"/>
                  </a:lnTo>
                  <a:lnTo>
                    <a:pt x="178358" y="27940"/>
                  </a:lnTo>
                  <a:lnTo>
                    <a:pt x="170507" y="19050"/>
                  </a:lnTo>
                  <a:lnTo>
                    <a:pt x="165251" y="13970"/>
                  </a:lnTo>
                  <a:lnTo>
                    <a:pt x="161488" y="11430"/>
                  </a:lnTo>
                  <a:close/>
                </a:path>
                <a:path w="274320" h="313689">
                  <a:moveTo>
                    <a:pt x="23507" y="196850"/>
                  </a:moveTo>
                  <a:lnTo>
                    <a:pt x="23298" y="198285"/>
                  </a:lnTo>
                  <a:lnTo>
                    <a:pt x="23664" y="199390"/>
                  </a:lnTo>
                  <a:lnTo>
                    <a:pt x="23507" y="196850"/>
                  </a:lnTo>
                  <a:close/>
                </a:path>
                <a:path w="274320" h="313689">
                  <a:moveTo>
                    <a:pt x="29684" y="196850"/>
                  </a:moveTo>
                  <a:lnTo>
                    <a:pt x="23507" y="196850"/>
                  </a:lnTo>
                  <a:lnTo>
                    <a:pt x="23664" y="199390"/>
                  </a:lnTo>
                  <a:lnTo>
                    <a:pt x="29219" y="199390"/>
                  </a:lnTo>
                  <a:lnTo>
                    <a:pt x="29684" y="196850"/>
                  </a:lnTo>
                  <a:close/>
                </a:path>
                <a:path w="274320" h="313689">
                  <a:moveTo>
                    <a:pt x="61706" y="65302"/>
                  </a:moveTo>
                  <a:lnTo>
                    <a:pt x="54365" y="68580"/>
                  </a:lnTo>
                  <a:lnTo>
                    <a:pt x="37695" y="78740"/>
                  </a:lnTo>
                  <a:lnTo>
                    <a:pt x="29527" y="85090"/>
                  </a:lnTo>
                  <a:lnTo>
                    <a:pt x="18669" y="92710"/>
                  </a:lnTo>
                  <a:lnTo>
                    <a:pt x="10963" y="101600"/>
                  </a:lnTo>
                  <a:lnTo>
                    <a:pt x="8450" y="104140"/>
                  </a:lnTo>
                  <a:lnTo>
                    <a:pt x="6073" y="107950"/>
                  </a:lnTo>
                  <a:lnTo>
                    <a:pt x="3779" y="111760"/>
                  </a:lnTo>
                  <a:lnTo>
                    <a:pt x="1413" y="115570"/>
                  </a:lnTo>
                  <a:lnTo>
                    <a:pt x="502" y="121920"/>
                  </a:lnTo>
                  <a:lnTo>
                    <a:pt x="0" y="124460"/>
                  </a:lnTo>
                  <a:lnTo>
                    <a:pt x="52" y="127000"/>
                  </a:lnTo>
                  <a:lnTo>
                    <a:pt x="502" y="129540"/>
                  </a:lnTo>
                  <a:lnTo>
                    <a:pt x="1068" y="132080"/>
                  </a:lnTo>
                  <a:lnTo>
                    <a:pt x="1476" y="133350"/>
                  </a:lnTo>
                  <a:lnTo>
                    <a:pt x="1958" y="134620"/>
                  </a:lnTo>
                  <a:lnTo>
                    <a:pt x="3036" y="138430"/>
                  </a:lnTo>
                  <a:lnTo>
                    <a:pt x="3612" y="139700"/>
                  </a:lnTo>
                  <a:lnTo>
                    <a:pt x="6376" y="149860"/>
                  </a:lnTo>
                  <a:lnTo>
                    <a:pt x="13755" y="171450"/>
                  </a:lnTo>
                  <a:lnTo>
                    <a:pt x="16990" y="180340"/>
                  </a:lnTo>
                  <a:lnTo>
                    <a:pt x="20297" y="189230"/>
                  </a:lnTo>
                  <a:lnTo>
                    <a:pt x="23298" y="198285"/>
                  </a:lnTo>
                  <a:lnTo>
                    <a:pt x="23507" y="196850"/>
                  </a:lnTo>
                  <a:lnTo>
                    <a:pt x="29684" y="196850"/>
                  </a:lnTo>
                  <a:lnTo>
                    <a:pt x="29653" y="195580"/>
                  </a:lnTo>
                  <a:lnTo>
                    <a:pt x="26903" y="185420"/>
                  </a:lnTo>
                  <a:lnTo>
                    <a:pt x="24274" y="176530"/>
                  </a:lnTo>
                  <a:lnTo>
                    <a:pt x="21727" y="166370"/>
                  </a:lnTo>
                  <a:lnTo>
                    <a:pt x="17716" y="151130"/>
                  </a:lnTo>
                  <a:lnTo>
                    <a:pt x="15978" y="144780"/>
                  </a:lnTo>
                  <a:lnTo>
                    <a:pt x="14680" y="138430"/>
                  </a:lnTo>
                  <a:lnTo>
                    <a:pt x="13821" y="134620"/>
                  </a:lnTo>
                  <a:lnTo>
                    <a:pt x="13455" y="132080"/>
                  </a:lnTo>
                  <a:lnTo>
                    <a:pt x="12627" y="128270"/>
                  </a:lnTo>
                  <a:lnTo>
                    <a:pt x="12376" y="127000"/>
                  </a:lnTo>
                  <a:lnTo>
                    <a:pt x="11716" y="124460"/>
                  </a:lnTo>
                  <a:lnTo>
                    <a:pt x="11957" y="121920"/>
                  </a:lnTo>
                  <a:lnTo>
                    <a:pt x="12669" y="119380"/>
                  </a:lnTo>
                  <a:lnTo>
                    <a:pt x="16376" y="114300"/>
                  </a:lnTo>
                  <a:lnTo>
                    <a:pt x="20627" y="110490"/>
                  </a:lnTo>
                  <a:lnTo>
                    <a:pt x="24878" y="105410"/>
                  </a:lnTo>
                  <a:lnTo>
                    <a:pt x="57935" y="83820"/>
                  </a:lnTo>
                  <a:lnTo>
                    <a:pt x="65861" y="78740"/>
                  </a:lnTo>
                  <a:lnTo>
                    <a:pt x="67013" y="78740"/>
                  </a:lnTo>
                  <a:lnTo>
                    <a:pt x="67872" y="77470"/>
                  </a:lnTo>
                  <a:lnTo>
                    <a:pt x="75975" y="67310"/>
                  </a:lnTo>
                  <a:lnTo>
                    <a:pt x="60144" y="67310"/>
                  </a:lnTo>
                  <a:lnTo>
                    <a:pt x="61706" y="65302"/>
                  </a:lnTo>
                  <a:close/>
                </a:path>
                <a:path w="274320" h="313689">
                  <a:moveTo>
                    <a:pt x="258285" y="165100"/>
                  </a:moveTo>
                  <a:lnTo>
                    <a:pt x="257311" y="170180"/>
                  </a:lnTo>
                  <a:lnTo>
                    <a:pt x="258346" y="167640"/>
                  </a:lnTo>
                  <a:lnTo>
                    <a:pt x="258285" y="165100"/>
                  </a:lnTo>
                  <a:close/>
                </a:path>
                <a:path w="274320" h="313689">
                  <a:moveTo>
                    <a:pt x="258422" y="167451"/>
                  </a:moveTo>
                  <a:lnTo>
                    <a:pt x="257311" y="170180"/>
                  </a:lnTo>
                  <a:lnTo>
                    <a:pt x="258582" y="170180"/>
                  </a:lnTo>
                  <a:lnTo>
                    <a:pt x="258422" y="167451"/>
                  </a:lnTo>
                  <a:close/>
                </a:path>
                <a:path w="274320" h="313689">
                  <a:moveTo>
                    <a:pt x="259380" y="165100"/>
                  </a:moveTo>
                  <a:lnTo>
                    <a:pt x="258285" y="165100"/>
                  </a:lnTo>
                  <a:lnTo>
                    <a:pt x="258422" y="167451"/>
                  </a:lnTo>
                  <a:lnTo>
                    <a:pt x="259380" y="165100"/>
                  </a:lnTo>
                  <a:close/>
                </a:path>
                <a:path w="274320" h="313689">
                  <a:moveTo>
                    <a:pt x="62898" y="64770"/>
                  </a:moveTo>
                  <a:lnTo>
                    <a:pt x="61706" y="65302"/>
                  </a:lnTo>
                  <a:lnTo>
                    <a:pt x="60144" y="67310"/>
                  </a:lnTo>
                  <a:lnTo>
                    <a:pt x="61275" y="66040"/>
                  </a:lnTo>
                  <a:lnTo>
                    <a:pt x="61820" y="66040"/>
                  </a:lnTo>
                  <a:lnTo>
                    <a:pt x="62898" y="64770"/>
                  </a:lnTo>
                  <a:close/>
                </a:path>
                <a:path w="274320" h="313689">
                  <a:moveTo>
                    <a:pt x="78140" y="64770"/>
                  </a:moveTo>
                  <a:lnTo>
                    <a:pt x="62898" y="64770"/>
                  </a:lnTo>
                  <a:lnTo>
                    <a:pt x="61820" y="66040"/>
                  </a:lnTo>
                  <a:lnTo>
                    <a:pt x="61275" y="66040"/>
                  </a:lnTo>
                  <a:lnTo>
                    <a:pt x="60144" y="67310"/>
                  </a:lnTo>
                  <a:lnTo>
                    <a:pt x="75975" y="67310"/>
                  </a:lnTo>
                  <a:lnTo>
                    <a:pt x="78140" y="64770"/>
                  </a:lnTo>
                  <a:close/>
                </a:path>
                <a:path w="274320" h="313689">
                  <a:moveTo>
                    <a:pt x="140110" y="0"/>
                  </a:moveTo>
                  <a:lnTo>
                    <a:pt x="131891" y="1270"/>
                  </a:lnTo>
                  <a:lnTo>
                    <a:pt x="129692" y="2540"/>
                  </a:lnTo>
                  <a:lnTo>
                    <a:pt x="127985" y="2540"/>
                  </a:lnTo>
                  <a:lnTo>
                    <a:pt x="125493" y="3810"/>
                  </a:lnTo>
                  <a:lnTo>
                    <a:pt x="120645" y="6350"/>
                  </a:lnTo>
                  <a:lnTo>
                    <a:pt x="117273" y="8890"/>
                  </a:lnTo>
                  <a:lnTo>
                    <a:pt x="113849" y="11430"/>
                  </a:lnTo>
                  <a:lnTo>
                    <a:pt x="110750" y="13970"/>
                  </a:lnTo>
                  <a:lnTo>
                    <a:pt x="104457" y="19050"/>
                  </a:lnTo>
                  <a:lnTo>
                    <a:pt x="98436" y="24130"/>
                  </a:lnTo>
                  <a:lnTo>
                    <a:pt x="92782" y="30480"/>
                  </a:lnTo>
                  <a:lnTo>
                    <a:pt x="84321" y="39370"/>
                  </a:lnTo>
                  <a:lnTo>
                    <a:pt x="76090" y="48260"/>
                  </a:lnTo>
                  <a:lnTo>
                    <a:pt x="68046" y="57150"/>
                  </a:lnTo>
                  <a:lnTo>
                    <a:pt x="61706" y="65302"/>
                  </a:lnTo>
                  <a:lnTo>
                    <a:pt x="62898" y="64770"/>
                  </a:lnTo>
                  <a:lnTo>
                    <a:pt x="78140" y="64770"/>
                  </a:lnTo>
                  <a:lnTo>
                    <a:pt x="83552" y="58420"/>
                  </a:lnTo>
                  <a:lnTo>
                    <a:pt x="91326" y="49530"/>
                  </a:lnTo>
                  <a:lnTo>
                    <a:pt x="99243" y="40640"/>
                  </a:lnTo>
                  <a:lnTo>
                    <a:pt x="104656" y="34290"/>
                  </a:lnTo>
                  <a:lnTo>
                    <a:pt x="110101" y="29210"/>
                  </a:lnTo>
                  <a:lnTo>
                    <a:pt x="115671" y="24130"/>
                  </a:lnTo>
                  <a:lnTo>
                    <a:pt x="118509" y="21590"/>
                  </a:lnTo>
                  <a:lnTo>
                    <a:pt x="121242" y="19050"/>
                  </a:lnTo>
                  <a:lnTo>
                    <a:pt x="124048" y="17780"/>
                  </a:lnTo>
                  <a:lnTo>
                    <a:pt x="128708" y="13970"/>
                  </a:lnTo>
                  <a:lnTo>
                    <a:pt x="129545" y="13970"/>
                  </a:lnTo>
                  <a:lnTo>
                    <a:pt x="131116" y="12700"/>
                  </a:lnTo>
                  <a:lnTo>
                    <a:pt x="132383" y="12700"/>
                  </a:lnTo>
                  <a:lnTo>
                    <a:pt x="137807" y="11430"/>
                  </a:lnTo>
                  <a:lnTo>
                    <a:pt x="161488" y="11430"/>
                  </a:lnTo>
                  <a:lnTo>
                    <a:pt x="159607" y="10160"/>
                  </a:lnTo>
                  <a:lnTo>
                    <a:pt x="153356" y="6350"/>
                  </a:lnTo>
                  <a:lnTo>
                    <a:pt x="147053" y="3810"/>
                  </a:lnTo>
                  <a:lnTo>
                    <a:pt x="140110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0" name="object 1040"/>
            <p:cNvPicPr/>
            <p:nvPr/>
          </p:nvPicPr>
          <p:blipFill>
            <a:blip r:embed="rId864" cstate="print"/>
            <a:stretch>
              <a:fillRect/>
            </a:stretch>
          </p:blipFill>
          <p:spPr>
            <a:xfrm>
              <a:off x="9514956" y="6143823"/>
              <a:ext cx="90615" cy="106666"/>
            </a:xfrm>
            <a:prstGeom prst="rect">
              <a:avLst/>
            </a:prstGeom>
          </p:spPr>
        </p:pic>
        <p:pic>
          <p:nvPicPr>
            <p:cNvPr id="1041" name="object 1041"/>
            <p:cNvPicPr/>
            <p:nvPr/>
          </p:nvPicPr>
          <p:blipFill>
            <a:blip r:embed="rId865" cstate="print"/>
            <a:stretch>
              <a:fillRect/>
            </a:stretch>
          </p:blipFill>
          <p:spPr>
            <a:xfrm>
              <a:off x="9511062" y="6134207"/>
              <a:ext cx="96571" cy="124941"/>
            </a:xfrm>
            <a:prstGeom prst="rect">
              <a:avLst/>
            </a:prstGeom>
          </p:spPr>
        </p:pic>
        <p:pic>
          <p:nvPicPr>
            <p:cNvPr id="1042" name="object 1042"/>
            <p:cNvPicPr/>
            <p:nvPr/>
          </p:nvPicPr>
          <p:blipFill>
            <a:blip r:embed="rId866" cstate="print"/>
            <a:stretch>
              <a:fillRect/>
            </a:stretch>
          </p:blipFill>
          <p:spPr>
            <a:xfrm>
              <a:off x="9833825" y="6330843"/>
              <a:ext cx="8041" cy="73746"/>
            </a:xfrm>
            <a:prstGeom prst="rect">
              <a:avLst/>
            </a:prstGeom>
          </p:spPr>
        </p:pic>
        <p:pic>
          <p:nvPicPr>
            <p:cNvPr id="1043" name="object 1043"/>
            <p:cNvPicPr/>
            <p:nvPr/>
          </p:nvPicPr>
          <p:blipFill>
            <a:blip r:embed="rId867" cstate="print"/>
            <a:stretch>
              <a:fillRect/>
            </a:stretch>
          </p:blipFill>
          <p:spPr>
            <a:xfrm>
              <a:off x="9833942" y="6020696"/>
              <a:ext cx="436100" cy="455158"/>
            </a:xfrm>
            <a:prstGeom prst="rect">
              <a:avLst/>
            </a:prstGeom>
          </p:spPr>
        </p:pic>
        <p:sp>
          <p:nvSpPr>
            <p:cNvPr id="1044" name="object 1044"/>
            <p:cNvSpPr/>
            <p:nvPr/>
          </p:nvSpPr>
          <p:spPr>
            <a:xfrm>
              <a:off x="9831122" y="5978980"/>
              <a:ext cx="444500" cy="506730"/>
            </a:xfrm>
            <a:custGeom>
              <a:avLst/>
              <a:gdLst/>
              <a:ahLst/>
              <a:cxnLst/>
              <a:rect l="l" t="t" r="r" b="b"/>
              <a:pathLst>
                <a:path w="444500" h="506729">
                  <a:moveTo>
                    <a:pt x="46038" y="237551"/>
                  </a:moveTo>
                  <a:lnTo>
                    <a:pt x="29254" y="281940"/>
                  </a:lnTo>
                  <a:lnTo>
                    <a:pt x="14051" y="330200"/>
                  </a:lnTo>
                  <a:lnTo>
                    <a:pt x="2209" y="378460"/>
                  </a:lnTo>
                  <a:lnTo>
                    <a:pt x="0" y="403860"/>
                  </a:lnTo>
                  <a:lnTo>
                    <a:pt x="456" y="411480"/>
                  </a:lnTo>
                  <a:lnTo>
                    <a:pt x="1711" y="417830"/>
                  </a:lnTo>
                  <a:lnTo>
                    <a:pt x="4208" y="424180"/>
                  </a:lnTo>
                  <a:lnTo>
                    <a:pt x="8387" y="427990"/>
                  </a:lnTo>
                  <a:lnTo>
                    <a:pt x="11538" y="431800"/>
                  </a:lnTo>
                  <a:lnTo>
                    <a:pt x="15821" y="431800"/>
                  </a:lnTo>
                  <a:lnTo>
                    <a:pt x="18816" y="433070"/>
                  </a:lnTo>
                  <a:lnTo>
                    <a:pt x="28658" y="434340"/>
                  </a:lnTo>
                  <a:lnTo>
                    <a:pt x="35119" y="435610"/>
                  </a:lnTo>
                  <a:lnTo>
                    <a:pt x="42051" y="435610"/>
                  </a:lnTo>
                  <a:lnTo>
                    <a:pt x="48762" y="436880"/>
                  </a:lnTo>
                  <a:lnTo>
                    <a:pt x="58866" y="438150"/>
                  </a:lnTo>
                  <a:lnTo>
                    <a:pt x="78894" y="438150"/>
                  </a:lnTo>
                  <a:lnTo>
                    <a:pt x="88897" y="439420"/>
                  </a:lnTo>
                  <a:lnTo>
                    <a:pt x="165994" y="439420"/>
                  </a:lnTo>
                  <a:lnTo>
                    <a:pt x="202855" y="459740"/>
                  </a:lnTo>
                  <a:lnTo>
                    <a:pt x="221468" y="468630"/>
                  </a:lnTo>
                  <a:lnTo>
                    <a:pt x="240233" y="478790"/>
                  </a:lnTo>
                  <a:lnTo>
                    <a:pt x="259173" y="486410"/>
                  </a:lnTo>
                  <a:lnTo>
                    <a:pt x="278329" y="495300"/>
                  </a:lnTo>
                  <a:lnTo>
                    <a:pt x="297913" y="501650"/>
                  </a:lnTo>
                  <a:lnTo>
                    <a:pt x="324995" y="506730"/>
                  </a:lnTo>
                  <a:lnTo>
                    <a:pt x="332199" y="506730"/>
                  </a:lnTo>
                  <a:lnTo>
                    <a:pt x="339811" y="505460"/>
                  </a:lnTo>
                  <a:lnTo>
                    <a:pt x="343549" y="504190"/>
                  </a:lnTo>
                  <a:lnTo>
                    <a:pt x="347528" y="502920"/>
                  </a:lnTo>
                  <a:lnTo>
                    <a:pt x="351277" y="500380"/>
                  </a:lnTo>
                  <a:lnTo>
                    <a:pt x="353057" y="497840"/>
                  </a:lnTo>
                  <a:lnTo>
                    <a:pt x="354994" y="496570"/>
                  </a:lnTo>
                  <a:lnTo>
                    <a:pt x="356481" y="494030"/>
                  </a:lnTo>
                  <a:lnTo>
                    <a:pt x="358303" y="491490"/>
                  </a:lnTo>
                  <a:lnTo>
                    <a:pt x="359486" y="490220"/>
                  </a:lnTo>
                  <a:lnTo>
                    <a:pt x="360854" y="487680"/>
                  </a:lnTo>
                  <a:lnTo>
                    <a:pt x="325403" y="487680"/>
                  </a:lnTo>
                  <a:lnTo>
                    <a:pt x="300814" y="482600"/>
                  </a:lnTo>
                  <a:lnTo>
                    <a:pt x="282165" y="477520"/>
                  </a:lnTo>
                  <a:lnTo>
                    <a:pt x="244924" y="462280"/>
                  </a:lnTo>
                  <a:lnTo>
                    <a:pt x="189544" y="435610"/>
                  </a:lnTo>
                  <a:lnTo>
                    <a:pt x="175848" y="427990"/>
                  </a:lnTo>
                  <a:lnTo>
                    <a:pt x="36606" y="427990"/>
                  </a:lnTo>
                  <a:lnTo>
                    <a:pt x="29988" y="426720"/>
                  </a:lnTo>
                  <a:lnTo>
                    <a:pt x="20051" y="425450"/>
                  </a:lnTo>
                  <a:lnTo>
                    <a:pt x="13884" y="424180"/>
                  </a:lnTo>
                  <a:lnTo>
                    <a:pt x="5078" y="396240"/>
                  </a:lnTo>
                  <a:lnTo>
                    <a:pt x="5905" y="387350"/>
                  </a:lnTo>
                  <a:lnTo>
                    <a:pt x="14990" y="342900"/>
                  </a:lnTo>
                  <a:lnTo>
                    <a:pt x="34154" y="284480"/>
                  </a:lnTo>
                  <a:lnTo>
                    <a:pt x="52312" y="238760"/>
                  </a:lnTo>
                  <a:lnTo>
                    <a:pt x="46197" y="238760"/>
                  </a:lnTo>
                  <a:lnTo>
                    <a:pt x="46038" y="237551"/>
                  </a:lnTo>
                  <a:close/>
                </a:path>
                <a:path w="444500" h="506729">
                  <a:moveTo>
                    <a:pt x="442154" y="232410"/>
                  </a:moveTo>
                  <a:lnTo>
                    <a:pt x="432269" y="232410"/>
                  </a:lnTo>
                  <a:lnTo>
                    <a:pt x="432845" y="234950"/>
                  </a:lnTo>
                  <a:lnTo>
                    <a:pt x="433295" y="236220"/>
                  </a:lnTo>
                  <a:lnTo>
                    <a:pt x="433850" y="241300"/>
                  </a:lnTo>
                  <a:lnTo>
                    <a:pt x="434007" y="243840"/>
                  </a:lnTo>
                  <a:lnTo>
                    <a:pt x="433526" y="246380"/>
                  </a:lnTo>
                  <a:lnTo>
                    <a:pt x="433442" y="248920"/>
                  </a:lnTo>
                  <a:lnTo>
                    <a:pt x="432730" y="251460"/>
                  </a:lnTo>
                  <a:lnTo>
                    <a:pt x="430719" y="259080"/>
                  </a:lnTo>
                  <a:lnTo>
                    <a:pt x="428657" y="265430"/>
                  </a:lnTo>
                  <a:lnTo>
                    <a:pt x="426269" y="270510"/>
                  </a:lnTo>
                  <a:lnTo>
                    <a:pt x="424018" y="275590"/>
                  </a:lnTo>
                  <a:lnTo>
                    <a:pt x="421149" y="279400"/>
                  </a:lnTo>
                  <a:lnTo>
                    <a:pt x="399061" y="311150"/>
                  </a:lnTo>
                  <a:lnTo>
                    <a:pt x="376145" y="336550"/>
                  </a:lnTo>
                  <a:lnTo>
                    <a:pt x="375307" y="339090"/>
                  </a:lnTo>
                  <a:lnTo>
                    <a:pt x="370792" y="389890"/>
                  </a:lnTo>
                  <a:lnTo>
                    <a:pt x="362742" y="436880"/>
                  </a:lnTo>
                  <a:lnTo>
                    <a:pt x="358879" y="450850"/>
                  </a:lnTo>
                  <a:lnTo>
                    <a:pt x="356533" y="458470"/>
                  </a:lnTo>
                  <a:lnTo>
                    <a:pt x="355182" y="462280"/>
                  </a:lnTo>
                  <a:lnTo>
                    <a:pt x="353936" y="464820"/>
                  </a:lnTo>
                  <a:lnTo>
                    <a:pt x="352565" y="468630"/>
                  </a:lnTo>
                  <a:lnTo>
                    <a:pt x="350921" y="471170"/>
                  </a:lnTo>
                  <a:lnTo>
                    <a:pt x="350230" y="473710"/>
                  </a:lnTo>
                  <a:lnTo>
                    <a:pt x="347999" y="477520"/>
                  </a:lnTo>
                  <a:lnTo>
                    <a:pt x="346764" y="478790"/>
                  </a:lnTo>
                  <a:lnTo>
                    <a:pt x="346146" y="480060"/>
                  </a:lnTo>
                  <a:lnTo>
                    <a:pt x="344931" y="481330"/>
                  </a:lnTo>
                  <a:lnTo>
                    <a:pt x="343005" y="483870"/>
                  </a:lnTo>
                  <a:lnTo>
                    <a:pt x="341235" y="485140"/>
                  </a:lnTo>
                  <a:lnTo>
                    <a:pt x="339078" y="486410"/>
                  </a:lnTo>
                  <a:lnTo>
                    <a:pt x="336513" y="486410"/>
                  </a:lnTo>
                  <a:lnTo>
                    <a:pt x="331372" y="487680"/>
                  </a:lnTo>
                  <a:lnTo>
                    <a:pt x="360854" y="487680"/>
                  </a:lnTo>
                  <a:lnTo>
                    <a:pt x="361538" y="486410"/>
                  </a:lnTo>
                  <a:lnTo>
                    <a:pt x="363517" y="482600"/>
                  </a:lnTo>
                  <a:lnTo>
                    <a:pt x="365412" y="478790"/>
                  </a:lnTo>
                  <a:lnTo>
                    <a:pt x="367130" y="474980"/>
                  </a:lnTo>
                  <a:lnTo>
                    <a:pt x="368470" y="471170"/>
                  </a:lnTo>
                  <a:lnTo>
                    <a:pt x="370020" y="467360"/>
                  </a:lnTo>
                  <a:lnTo>
                    <a:pt x="381359" y="419100"/>
                  </a:lnTo>
                  <a:lnTo>
                    <a:pt x="387281" y="369570"/>
                  </a:lnTo>
                  <a:lnTo>
                    <a:pt x="388376" y="350520"/>
                  </a:lnTo>
                  <a:lnTo>
                    <a:pt x="386354" y="350520"/>
                  </a:lnTo>
                  <a:lnTo>
                    <a:pt x="388742" y="344170"/>
                  </a:lnTo>
                  <a:lnTo>
                    <a:pt x="391452" y="344170"/>
                  </a:lnTo>
                  <a:lnTo>
                    <a:pt x="397569" y="336550"/>
                  </a:lnTo>
                  <a:lnTo>
                    <a:pt x="408224" y="323850"/>
                  </a:lnTo>
                  <a:lnTo>
                    <a:pt x="430531" y="289560"/>
                  </a:lnTo>
                  <a:lnTo>
                    <a:pt x="435840" y="278130"/>
                  </a:lnTo>
                  <a:lnTo>
                    <a:pt x="438374" y="273050"/>
                  </a:lnTo>
                  <a:lnTo>
                    <a:pt x="440677" y="266700"/>
                  </a:lnTo>
                  <a:lnTo>
                    <a:pt x="442122" y="259080"/>
                  </a:lnTo>
                  <a:lnTo>
                    <a:pt x="443693" y="252730"/>
                  </a:lnTo>
                  <a:lnTo>
                    <a:pt x="443693" y="248920"/>
                  </a:lnTo>
                  <a:lnTo>
                    <a:pt x="444122" y="245110"/>
                  </a:lnTo>
                  <a:lnTo>
                    <a:pt x="443902" y="241300"/>
                  </a:lnTo>
                  <a:lnTo>
                    <a:pt x="443140" y="237551"/>
                  </a:lnTo>
                  <a:lnTo>
                    <a:pt x="442866" y="234950"/>
                  </a:lnTo>
                  <a:lnTo>
                    <a:pt x="442625" y="233680"/>
                  </a:lnTo>
                  <a:lnTo>
                    <a:pt x="442154" y="232410"/>
                  </a:lnTo>
                  <a:close/>
                </a:path>
                <a:path w="444500" h="506729">
                  <a:moveTo>
                    <a:pt x="43129" y="426720"/>
                  </a:moveTo>
                  <a:lnTo>
                    <a:pt x="36606" y="427990"/>
                  </a:lnTo>
                  <a:lnTo>
                    <a:pt x="49715" y="427990"/>
                  </a:lnTo>
                  <a:lnTo>
                    <a:pt x="43129" y="426720"/>
                  </a:lnTo>
                  <a:close/>
                </a:path>
                <a:path w="444500" h="506729">
                  <a:moveTo>
                    <a:pt x="168570" y="424180"/>
                  </a:moveTo>
                  <a:lnTo>
                    <a:pt x="129117" y="426720"/>
                  </a:lnTo>
                  <a:lnTo>
                    <a:pt x="109287" y="426720"/>
                  </a:lnTo>
                  <a:lnTo>
                    <a:pt x="89421" y="427990"/>
                  </a:lnTo>
                  <a:lnTo>
                    <a:pt x="175848" y="427990"/>
                  </a:lnTo>
                  <a:lnTo>
                    <a:pt x="171282" y="425450"/>
                  </a:lnTo>
                  <a:lnTo>
                    <a:pt x="171031" y="425450"/>
                  </a:lnTo>
                  <a:lnTo>
                    <a:pt x="168570" y="424180"/>
                  </a:lnTo>
                  <a:close/>
                </a:path>
                <a:path w="444500" h="506729">
                  <a:moveTo>
                    <a:pt x="388742" y="344170"/>
                  </a:moveTo>
                  <a:lnTo>
                    <a:pt x="386354" y="350520"/>
                  </a:lnTo>
                  <a:lnTo>
                    <a:pt x="388532" y="347806"/>
                  </a:lnTo>
                  <a:lnTo>
                    <a:pt x="388742" y="344170"/>
                  </a:lnTo>
                  <a:close/>
                </a:path>
                <a:path w="444500" h="506729">
                  <a:moveTo>
                    <a:pt x="388532" y="347806"/>
                  </a:moveTo>
                  <a:lnTo>
                    <a:pt x="386354" y="350520"/>
                  </a:lnTo>
                  <a:lnTo>
                    <a:pt x="388376" y="350520"/>
                  </a:lnTo>
                  <a:lnTo>
                    <a:pt x="388532" y="347806"/>
                  </a:lnTo>
                  <a:close/>
                </a:path>
                <a:path w="444500" h="506729">
                  <a:moveTo>
                    <a:pt x="391452" y="344170"/>
                  </a:moveTo>
                  <a:lnTo>
                    <a:pt x="388742" y="344170"/>
                  </a:lnTo>
                  <a:lnTo>
                    <a:pt x="388532" y="347806"/>
                  </a:lnTo>
                  <a:lnTo>
                    <a:pt x="391452" y="344170"/>
                  </a:lnTo>
                  <a:close/>
                </a:path>
                <a:path w="444500" h="506729">
                  <a:moveTo>
                    <a:pt x="46385" y="236653"/>
                  </a:moveTo>
                  <a:lnTo>
                    <a:pt x="46038" y="237551"/>
                  </a:lnTo>
                  <a:lnTo>
                    <a:pt x="46197" y="238760"/>
                  </a:lnTo>
                  <a:lnTo>
                    <a:pt x="46356" y="237551"/>
                  </a:lnTo>
                  <a:lnTo>
                    <a:pt x="46385" y="236653"/>
                  </a:lnTo>
                  <a:close/>
                </a:path>
                <a:path w="444500" h="506729">
                  <a:moveTo>
                    <a:pt x="52679" y="236220"/>
                  </a:moveTo>
                  <a:lnTo>
                    <a:pt x="46553" y="236220"/>
                  </a:lnTo>
                  <a:lnTo>
                    <a:pt x="46385" y="236653"/>
                  </a:lnTo>
                  <a:lnTo>
                    <a:pt x="46356" y="237551"/>
                  </a:lnTo>
                  <a:lnTo>
                    <a:pt x="46197" y="238760"/>
                  </a:lnTo>
                  <a:lnTo>
                    <a:pt x="52312" y="238760"/>
                  </a:lnTo>
                  <a:lnTo>
                    <a:pt x="52661" y="237551"/>
                  </a:lnTo>
                  <a:lnTo>
                    <a:pt x="52679" y="236220"/>
                  </a:lnTo>
                  <a:close/>
                </a:path>
                <a:path w="444500" h="506729">
                  <a:moveTo>
                    <a:pt x="150930" y="44528"/>
                  </a:moveTo>
                  <a:lnTo>
                    <a:pt x="107981" y="52070"/>
                  </a:lnTo>
                  <a:lnTo>
                    <a:pt x="79235" y="62230"/>
                  </a:lnTo>
                  <a:lnTo>
                    <a:pt x="72099" y="66040"/>
                  </a:lnTo>
                  <a:lnTo>
                    <a:pt x="65003" y="68580"/>
                  </a:lnTo>
                  <a:lnTo>
                    <a:pt x="50995" y="78740"/>
                  </a:lnTo>
                  <a:lnTo>
                    <a:pt x="44353" y="85090"/>
                  </a:lnTo>
                  <a:lnTo>
                    <a:pt x="38323" y="93980"/>
                  </a:lnTo>
                  <a:lnTo>
                    <a:pt x="36553" y="96520"/>
                  </a:lnTo>
                  <a:lnTo>
                    <a:pt x="35182" y="100330"/>
                  </a:lnTo>
                  <a:lnTo>
                    <a:pt x="34407" y="104140"/>
                  </a:lnTo>
                  <a:lnTo>
                    <a:pt x="33580" y="107950"/>
                  </a:lnTo>
                  <a:lnTo>
                    <a:pt x="33705" y="113030"/>
                  </a:lnTo>
                  <a:lnTo>
                    <a:pt x="33904" y="115570"/>
                  </a:lnTo>
                  <a:lnTo>
                    <a:pt x="34354" y="121920"/>
                  </a:lnTo>
                  <a:lnTo>
                    <a:pt x="35396" y="142240"/>
                  </a:lnTo>
                  <a:lnTo>
                    <a:pt x="36035" y="151130"/>
                  </a:lnTo>
                  <a:lnTo>
                    <a:pt x="36839" y="160020"/>
                  </a:lnTo>
                  <a:lnTo>
                    <a:pt x="37778" y="167640"/>
                  </a:lnTo>
                  <a:lnTo>
                    <a:pt x="39596" y="185420"/>
                  </a:lnTo>
                  <a:lnTo>
                    <a:pt x="41638" y="203200"/>
                  </a:lnTo>
                  <a:lnTo>
                    <a:pt x="43855" y="220980"/>
                  </a:lnTo>
                  <a:lnTo>
                    <a:pt x="46038" y="237551"/>
                  </a:lnTo>
                  <a:lnTo>
                    <a:pt x="46385" y="236653"/>
                  </a:lnTo>
                  <a:lnTo>
                    <a:pt x="46396" y="236220"/>
                  </a:lnTo>
                  <a:lnTo>
                    <a:pt x="52679" y="236220"/>
                  </a:lnTo>
                  <a:lnTo>
                    <a:pt x="51087" y="219710"/>
                  </a:lnTo>
                  <a:lnTo>
                    <a:pt x="49607" y="201930"/>
                  </a:lnTo>
                  <a:lnTo>
                    <a:pt x="48301" y="184150"/>
                  </a:lnTo>
                  <a:lnTo>
                    <a:pt x="47234" y="166370"/>
                  </a:lnTo>
                  <a:lnTo>
                    <a:pt x="46661" y="157480"/>
                  </a:lnTo>
                  <a:lnTo>
                    <a:pt x="46218" y="148590"/>
                  </a:lnTo>
                  <a:lnTo>
                    <a:pt x="46027" y="143510"/>
                  </a:lnTo>
                  <a:lnTo>
                    <a:pt x="45919" y="139700"/>
                  </a:lnTo>
                  <a:lnTo>
                    <a:pt x="45809" y="129540"/>
                  </a:lnTo>
                  <a:lnTo>
                    <a:pt x="45570" y="115570"/>
                  </a:lnTo>
                  <a:lnTo>
                    <a:pt x="45483" y="113030"/>
                  </a:lnTo>
                  <a:lnTo>
                    <a:pt x="45223" y="107950"/>
                  </a:lnTo>
                  <a:lnTo>
                    <a:pt x="46113" y="105410"/>
                  </a:lnTo>
                  <a:lnTo>
                    <a:pt x="76063" y="80010"/>
                  </a:lnTo>
                  <a:lnTo>
                    <a:pt x="124089" y="64770"/>
                  </a:lnTo>
                  <a:lnTo>
                    <a:pt x="152110" y="60960"/>
                  </a:lnTo>
                  <a:lnTo>
                    <a:pt x="154518" y="59690"/>
                  </a:lnTo>
                  <a:lnTo>
                    <a:pt x="167399" y="52070"/>
                  </a:lnTo>
                  <a:lnTo>
                    <a:pt x="176736" y="45720"/>
                  </a:lnTo>
                  <a:lnTo>
                    <a:pt x="148822" y="45720"/>
                  </a:lnTo>
                  <a:lnTo>
                    <a:pt x="150930" y="44528"/>
                  </a:lnTo>
                  <a:close/>
                </a:path>
                <a:path w="444500" h="506729">
                  <a:moveTo>
                    <a:pt x="289635" y="11430"/>
                  </a:moveTo>
                  <a:lnTo>
                    <a:pt x="269510" y="11430"/>
                  </a:lnTo>
                  <a:lnTo>
                    <a:pt x="273635" y="12700"/>
                  </a:lnTo>
                  <a:lnTo>
                    <a:pt x="275782" y="13970"/>
                  </a:lnTo>
                  <a:lnTo>
                    <a:pt x="277844" y="13970"/>
                  </a:lnTo>
                  <a:lnTo>
                    <a:pt x="281918" y="16510"/>
                  </a:lnTo>
                  <a:lnTo>
                    <a:pt x="284022" y="17780"/>
                  </a:lnTo>
                  <a:lnTo>
                    <a:pt x="317390" y="55880"/>
                  </a:lnTo>
                  <a:lnTo>
                    <a:pt x="341979" y="101600"/>
                  </a:lnTo>
                  <a:lnTo>
                    <a:pt x="354140" y="115570"/>
                  </a:lnTo>
                  <a:lnTo>
                    <a:pt x="388333" y="158750"/>
                  </a:lnTo>
                  <a:lnTo>
                    <a:pt x="414780" y="196850"/>
                  </a:lnTo>
                  <a:lnTo>
                    <a:pt x="419577" y="205740"/>
                  </a:lnTo>
                  <a:lnTo>
                    <a:pt x="424074" y="213360"/>
                  </a:lnTo>
                  <a:lnTo>
                    <a:pt x="428154" y="222250"/>
                  </a:lnTo>
                  <a:lnTo>
                    <a:pt x="429212" y="224790"/>
                  </a:lnTo>
                  <a:lnTo>
                    <a:pt x="430489" y="227330"/>
                  </a:lnTo>
                  <a:lnTo>
                    <a:pt x="431410" y="229870"/>
                  </a:lnTo>
                  <a:lnTo>
                    <a:pt x="431986" y="232410"/>
                  </a:lnTo>
                  <a:lnTo>
                    <a:pt x="442080" y="232410"/>
                  </a:lnTo>
                  <a:lnTo>
                    <a:pt x="441745" y="231140"/>
                  </a:lnTo>
                  <a:lnTo>
                    <a:pt x="439086" y="223520"/>
                  </a:lnTo>
                  <a:lnTo>
                    <a:pt x="437274" y="219710"/>
                  </a:lnTo>
                  <a:lnTo>
                    <a:pt x="435840" y="215900"/>
                  </a:lnTo>
                  <a:lnTo>
                    <a:pt x="430990" y="207010"/>
                  </a:lnTo>
                  <a:lnTo>
                    <a:pt x="425907" y="199390"/>
                  </a:lnTo>
                  <a:lnTo>
                    <a:pt x="420625" y="190500"/>
                  </a:lnTo>
                  <a:lnTo>
                    <a:pt x="379357" y="139700"/>
                  </a:lnTo>
                  <a:lnTo>
                    <a:pt x="352852" y="113030"/>
                  </a:lnTo>
                  <a:lnTo>
                    <a:pt x="343183" y="100330"/>
                  </a:lnTo>
                  <a:lnTo>
                    <a:pt x="335842" y="86360"/>
                  </a:lnTo>
                  <a:lnTo>
                    <a:pt x="328541" y="69850"/>
                  </a:lnTo>
                  <a:lnTo>
                    <a:pt x="320770" y="52070"/>
                  </a:lnTo>
                  <a:lnTo>
                    <a:pt x="312021" y="36830"/>
                  </a:lnTo>
                  <a:lnTo>
                    <a:pt x="308870" y="31750"/>
                  </a:lnTo>
                  <a:lnTo>
                    <a:pt x="305289" y="26670"/>
                  </a:lnTo>
                  <a:lnTo>
                    <a:pt x="301676" y="22860"/>
                  </a:lnTo>
                  <a:lnTo>
                    <a:pt x="297875" y="19050"/>
                  </a:lnTo>
                  <a:lnTo>
                    <a:pt x="294022" y="13970"/>
                  </a:lnTo>
                  <a:lnTo>
                    <a:pt x="289635" y="11430"/>
                  </a:lnTo>
                  <a:close/>
                </a:path>
                <a:path w="444500" h="506729">
                  <a:moveTo>
                    <a:pt x="151377" y="44450"/>
                  </a:moveTo>
                  <a:lnTo>
                    <a:pt x="150930" y="44528"/>
                  </a:lnTo>
                  <a:lnTo>
                    <a:pt x="148822" y="45720"/>
                  </a:lnTo>
                  <a:lnTo>
                    <a:pt x="150330" y="45720"/>
                  </a:lnTo>
                  <a:lnTo>
                    <a:pt x="151377" y="44450"/>
                  </a:lnTo>
                  <a:close/>
                </a:path>
                <a:path w="444500" h="506729">
                  <a:moveTo>
                    <a:pt x="178603" y="44450"/>
                  </a:moveTo>
                  <a:lnTo>
                    <a:pt x="151377" y="44450"/>
                  </a:lnTo>
                  <a:lnTo>
                    <a:pt x="150330" y="45720"/>
                  </a:lnTo>
                  <a:lnTo>
                    <a:pt x="176736" y="45720"/>
                  </a:lnTo>
                  <a:lnTo>
                    <a:pt x="178603" y="44450"/>
                  </a:lnTo>
                  <a:close/>
                </a:path>
                <a:path w="444500" h="506729">
                  <a:moveTo>
                    <a:pt x="270672" y="0"/>
                  </a:moveTo>
                  <a:lnTo>
                    <a:pt x="259939" y="0"/>
                  </a:lnTo>
                  <a:lnTo>
                    <a:pt x="254295" y="1270"/>
                  </a:lnTo>
                  <a:lnTo>
                    <a:pt x="251437" y="1270"/>
                  </a:lnTo>
                  <a:lnTo>
                    <a:pt x="245751" y="2540"/>
                  </a:lnTo>
                  <a:lnTo>
                    <a:pt x="240997" y="2540"/>
                  </a:lnTo>
                  <a:lnTo>
                    <a:pt x="236076" y="5080"/>
                  </a:lnTo>
                  <a:lnTo>
                    <a:pt x="231280" y="6350"/>
                  </a:lnTo>
                  <a:lnTo>
                    <a:pt x="226380" y="6350"/>
                  </a:lnTo>
                  <a:lnTo>
                    <a:pt x="221668" y="8890"/>
                  </a:lnTo>
                  <a:lnTo>
                    <a:pt x="217040" y="10160"/>
                  </a:lnTo>
                  <a:lnTo>
                    <a:pt x="212391" y="12700"/>
                  </a:lnTo>
                  <a:lnTo>
                    <a:pt x="207710" y="13970"/>
                  </a:lnTo>
                  <a:lnTo>
                    <a:pt x="203114" y="16510"/>
                  </a:lnTo>
                  <a:lnTo>
                    <a:pt x="189371" y="22860"/>
                  </a:lnTo>
                  <a:lnTo>
                    <a:pt x="150930" y="44528"/>
                  </a:lnTo>
                  <a:lnTo>
                    <a:pt x="151377" y="44450"/>
                  </a:lnTo>
                  <a:lnTo>
                    <a:pt x="178603" y="44450"/>
                  </a:lnTo>
                  <a:lnTo>
                    <a:pt x="180470" y="43180"/>
                  </a:lnTo>
                  <a:lnTo>
                    <a:pt x="206988" y="30480"/>
                  </a:lnTo>
                  <a:lnTo>
                    <a:pt x="211344" y="27940"/>
                  </a:lnTo>
                  <a:lnTo>
                    <a:pt x="215867" y="25400"/>
                  </a:lnTo>
                  <a:lnTo>
                    <a:pt x="224872" y="21590"/>
                  </a:lnTo>
                  <a:lnTo>
                    <a:pt x="238191" y="17780"/>
                  </a:lnTo>
                  <a:lnTo>
                    <a:pt x="242505" y="15240"/>
                  </a:lnTo>
                  <a:lnTo>
                    <a:pt x="247060" y="13970"/>
                  </a:lnTo>
                  <a:lnTo>
                    <a:pt x="252714" y="13970"/>
                  </a:lnTo>
                  <a:lnTo>
                    <a:pt x="255541" y="12700"/>
                  </a:lnTo>
                  <a:lnTo>
                    <a:pt x="261164" y="11430"/>
                  </a:lnTo>
                  <a:lnTo>
                    <a:pt x="289635" y="11430"/>
                  </a:lnTo>
                  <a:lnTo>
                    <a:pt x="287582" y="8890"/>
                  </a:lnTo>
                  <a:lnTo>
                    <a:pt x="285174" y="7620"/>
                  </a:lnTo>
                  <a:lnTo>
                    <a:pt x="282860" y="6350"/>
                  </a:lnTo>
                  <a:lnTo>
                    <a:pt x="280619" y="5080"/>
                  </a:lnTo>
                  <a:lnTo>
                    <a:pt x="278221" y="3810"/>
                  </a:lnTo>
                  <a:lnTo>
                    <a:pt x="275625" y="2540"/>
                  </a:lnTo>
                  <a:lnTo>
                    <a:pt x="270672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5" name="object 1045"/>
            <p:cNvPicPr/>
            <p:nvPr/>
          </p:nvPicPr>
          <p:blipFill>
            <a:blip r:embed="rId868" cstate="print"/>
            <a:stretch>
              <a:fillRect/>
            </a:stretch>
          </p:blipFill>
          <p:spPr>
            <a:xfrm>
              <a:off x="9917803" y="6065857"/>
              <a:ext cx="282033" cy="313076"/>
            </a:xfrm>
            <a:prstGeom prst="rect">
              <a:avLst/>
            </a:prstGeom>
          </p:spPr>
        </p:pic>
        <p:sp>
          <p:nvSpPr>
            <p:cNvPr id="1046" name="object 1046"/>
            <p:cNvSpPr/>
            <p:nvPr/>
          </p:nvSpPr>
          <p:spPr>
            <a:xfrm>
              <a:off x="9923558" y="6061195"/>
              <a:ext cx="280035" cy="320040"/>
            </a:xfrm>
            <a:custGeom>
              <a:avLst/>
              <a:gdLst/>
              <a:ahLst/>
              <a:cxnLst/>
              <a:rect l="l" t="t" r="r" b="b"/>
              <a:pathLst>
                <a:path w="280034" h="320039">
                  <a:moveTo>
                    <a:pt x="141772" y="278130"/>
                  </a:moveTo>
                  <a:lnTo>
                    <a:pt x="112938" y="278130"/>
                  </a:lnTo>
                  <a:lnTo>
                    <a:pt x="114446" y="279400"/>
                  </a:lnTo>
                  <a:lnTo>
                    <a:pt x="113766" y="279400"/>
                  </a:lnTo>
                  <a:lnTo>
                    <a:pt x="122827" y="285750"/>
                  </a:lnTo>
                  <a:lnTo>
                    <a:pt x="144882" y="298450"/>
                  </a:lnTo>
                  <a:lnTo>
                    <a:pt x="156131" y="303530"/>
                  </a:lnTo>
                  <a:lnTo>
                    <a:pt x="161840" y="307340"/>
                  </a:lnTo>
                  <a:lnTo>
                    <a:pt x="179324" y="314960"/>
                  </a:lnTo>
                  <a:lnTo>
                    <a:pt x="185340" y="316230"/>
                  </a:lnTo>
                  <a:lnTo>
                    <a:pt x="191494" y="318770"/>
                  </a:lnTo>
                  <a:lnTo>
                    <a:pt x="197871" y="320040"/>
                  </a:lnTo>
                  <a:lnTo>
                    <a:pt x="214119" y="320040"/>
                  </a:lnTo>
                  <a:lnTo>
                    <a:pt x="219595" y="317500"/>
                  </a:lnTo>
                  <a:lnTo>
                    <a:pt x="222129" y="316230"/>
                  </a:lnTo>
                  <a:lnTo>
                    <a:pt x="225333" y="311150"/>
                  </a:lnTo>
                  <a:lnTo>
                    <a:pt x="226024" y="309880"/>
                  </a:lnTo>
                  <a:lnTo>
                    <a:pt x="227260" y="308610"/>
                  </a:lnTo>
                  <a:lnTo>
                    <a:pt x="231233" y="300990"/>
                  </a:lnTo>
                  <a:lnTo>
                    <a:pt x="197815" y="300990"/>
                  </a:lnTo>
                  <a:lnTo>
                    <a:pt x="190318" y="298450"/>
                  </a:lnTo>
                  <a:lnTo>
                    <a:pt x="183031" y="297180"/>
                  </a:lnTo>
                  <a:lnTo>
                    <a:pt x="175649" y="294640"/>
                  </a:lnTo>
                  <a:lnTo>
                    <a:pt x="160937" y="287020"/>
                  </a:lnTo>
                  <a:lnTo>
                    <a:pt x="144510" y="279400"/>
                  </a:lnTo>
                  <a:lnTo>
                    <a:pt x="114446" y="279400"/>
                  </a:lnTo>
                  <a:lnTo>
                    <a:pt x="113654" y="279321"/>
                  </a:lnTo>
                  <a:lnTo>
                    <a:pt x="144341" y="279321"/>
                  </a:lnTo>
                  <a:lnTo>
                    <a:pt x="141772" y="278130"/>
                  </a:lnTo>
                  <a:close/>
                </a:path>
                <a:path w="280034" h="320039">
                  <a:moveTo>
                    <a:pt x="213176" y="298450"/>
                  </a:moveTo>
                  <a:lnTo>
                    <a:pt x="210695" y="300990"/>
                  </a:lnTo>
                  <a:lnTo>
                    <a:pt x="231233" y="300990"/>
                  </a:lnTo>
                  <a:lnTo>
                    <a:pt x="231896" y="299720"/>
                  </a:lnTo>
                  <a:lnTo>
                    <a:pt x="212663" y="299720"/>
                  </a:lnTo>
                  <a:lnTo>
                    <a:pt x="213176" y="298450"/>
                  </a:lnTo>
                  <a:close/>
                </a:path>
                <a:path w="280034" h="320039">
                  <a:moveTo>
                    <a:pt x="183475" y="11430"/>
                  </a:moveTo>
                  <a:lnTo>
                    <a:pt x="164790" y="11430"/>
                  </a:lnTo>
                  <a:lnTo>
                    <a:pt x="171314" y="12700"/>
                  </a:lnTo>
                  <a:lnTo>
                    <a:pt x="176790" y="17780"/>
                  </a:lnTo>
                  <a:lnTo>
                    <a:pt x="201506" y="50800"/>
                  </a:lnTo>
                  <a:lnTo>
                    <a:pt x="212928" y="72390"/>
                  </a:lnTo>
                  <a:lnTo>
                    <a:pt x="218234" y="82550"/>
                  </a:lnTo>
                  <a:lnTo>
                    <a:pt x="218516" y="83820"/>
                  </a:lnTo>
                  <a:lnTo>
                    <a:pt x="225534" y="90170"/>
                  </a:lnTo>
                  <a:lnTo>
                    <a:pt x="232435" y="96520"/>
                  </a:lnTo>
                  <a:lnTo>
                    <a:pt x="239175" y="104140"/>
                  </a:lnTo>
                  <a:lnTo>
                    <a:pt x="245709" y="111760"/>
                  </a:lnTo>
                  <a:lnTo>
                    <a:pt x="254180" y="120650"/>
                  </a:lnTo>
                  <a:lnTo>
                    <a:pt x="257908" y="127000"/>
                  </a:lnTo>
                  <a:lnTo>
                    <a:pt x="259845" y="129540"/>
                  </a:lnTo>
                  <a:lnTo>
                    <a:pt x="261615" y="132080"/>
                  </a:lnTo>
                  <a:lnTo>
                    <a:pt x="263238" y="134620"/>
                  </a:lnTo>
                  <a:lnTo>
                    <a:pt x="264934" y="137160"/>
                  </a:lnTo>
                  <a:lnTo>
                    <a:pt x="267070" y="142240"/>
                  </a:lnTo>
                  <a:lnTo>
                    <a:pt x="268274" y="146050"/>
                  </a:lnTo>
                  <a:lnTo>
                    <a:pt x="268787" y="147320"/>
                  </a:lnTo>
                  <a:lnTo>
                    <a:pt x="268682" y="153670"/>
                  </a:lnTo>
                  <a:lnTo>
                    <a:pt x="268305" y="156210"/>
                  </a:lnTo>
                  <a:lnTo>
                    <a:pt x="266148" y="165100"/>
                  </a:lnTo>
                  <a:lnTo>
                    <a:pt x="263646" y="170180"/>
                  </a:lnTo>
                  <a:lnTo>
                    <a:pt x="260871" y="176530"/>
                  </a:lnTo>
                  <a:lnTo>
                    <a:pt x="256319" y="184150"/>
                  </a:lnTo>
                  <a:lnTo>
                    <a:pt x="251320" y="191770"/>
                  </a:lnTo>
                  <a:lnTo>
                    <a:pt x="245998" y="199390"/>
                  </a:lnTo>
                  <a:lnTo>
                    <a:pt x="240474" y="207010"/>
                  </a:lnTo>
                  <a:lnTo>
                    <a:pt x="239584" y="208280"/>
                  </a:lnTo>
                  <a:lnTo>
                    <a:pt x="238924" y="209550"/>
                  </a:lnTo>
                  <a:lnTo>
                    <a:pt x="238673" y="210820"/>
                  </a:lnTo>
                  <a:lnTo>
                    <a:pt x="236123" y="226060"/>
                  </a:lnTo>
                  <a:lnTo>
                    <a:pt x="233342" y="240030"/>
                  </a:lnTo>
                  <a:lnTo>
                    <a:pt x="230150" y="254000"/>
                  </a:lnTo>
                  <a:lnTo>
                    <a:pt x="226453" y="266700"/>
                  </a:lnTo>
                  <a:lnTo>
                    <a:pt x="225165" y="271780"/>
                  </a:lnTo>
                  <a:lnTo>
                    <a:pt x="223783" y="275590"/>
                  </a:lnTo>
                  <a:lnTo>
                    <a:pt x="222255" y="280670"/>
                  </a:lnTo>
                  <a:lnTo>
                    <a:pt x="220799" y="284480"/>
                  </a:lnTo>
                  <a:lnTo>
                    <a:pt x="215773" y="294640"/>
                  </a:lnTo>
                  <a:lnTo>
                    <a:pt x="214349" y="297180"/>
                  </a:lnTo>
                  <a:lnTo>
                    <a:pt x="212663" y="299720"/>
                  </a:lnTo>
                  <a:lnTo>
                    <a:pt x="231896" y="299720"/>
                  </a:lnTo>
                  <a:lnTo>
                    <a:pt x="232558" y="298450"/>
                  </a:lnTo>
                  <a:lnTo>
                    <a:pt x="234359" y="293370"/>
                  </a:lnTo>
                  <a:lnTo>
                    <a:pt x="237919" y="284480"/>
                  </a:lnTo>
                  <a:lnTo>
                    <a:pt x="247438" y="245110"/>
                  </a:lnTo>
                  <a:lnTo>
                    <a:pt x="251563" y="219710"/>
                  </a:lnTo>
                  <a:lnTo>
                    <a:pt x="250285" y="219710"/>
                  </a:lnTo>
                  <a:lnTo>
                    <a:pt x="251049" y="218440"/>
                  </a:lnTo>
                  <a:lnTo>
                    <a:pt x="252138" y="215900"/>
                  </a:lnTo>
                  <a:lnTo>
                    <a:pt x="253159" y="215900"/>
                  </a:lnTo>
                  <a:lnTo>
                    <a:pt x="256032" y="212090"/>
                  </a:lnTo>
                  <a:lnTo>
                    <a:pt x="276546" y="171450"/>
                  </a:lnTo>
                  <a:lnTo>
                    <a:pt x="279457" y="156210"/>
                  </a:lnTo>
                  <a:lnTo>
                    <a:pt x="279111" y="151130"/>
                  </a:lnTo>
                  <a:lnTo>
                    <a:pt x="279059" y="146050"/>
                  </a:lnTo>
                  <a:lnTo>
                    <a:pt x="254149" y="109220"/>
                  </a:lnTo>
                  <a:lnTo>
                    <a:pt x="224869" y="87630"/>
                  </a:lnTo>
                  <a:lnTo>
                    <a:pt x="219375" y="82550"/>
                  </a:lnTo>
                  <a:lnTo>
                    <a:pt x="214531" y="73660"/>
                  </a:lnTo>
                  <a:lnTo>
                    <a:pt x="209926" y="60960"/>
                  </a:lnTo>
                  <a:lnTo>
                    <a:pt x="205158" y="48260"/>
                  </a:lnTo>
                  <a:lnTo>
                    <a:pt x="199826" y="36830"/>
                  </a:lnTo>
                  <a:lnTo>
                    <a:pt x="195952" y="29210"/>
                  </a:lnTo>
                  <a:lnTo>
                    <a:pt x="191648" y="21590"/>
                  </a:lnTo>
                  <a:lnTo>
                    <a:pt x="186559" y="15240"/>
                  </a:lnTo>
                  <a:lnTo>
                    <a:pt x="183475" y="11430"/>
                  </a:lnTo>
                  <a:close/>
                </a:path>
                <a:path w="280034" h="320039">
                  <a:moveTo>
                    <a:pt x="112938" y="278130"/>
                  </a:moveTo>
                  <a:lnTo>
                    <a:pt x="111954" y="278130"/>
                  </a:lnTo>
                  <a:lnTo>
                    <a:pt x="113654" y="279321"/>
                  </a:lnTo>
                  <a:lnTo>
                    <a:pt x="114446" y="279400"/>
                  </a:lnTo>
                  <a:lnTo>
                    <a:pt x="112938" y="278130"/>
                  </a:lnTo>
                  <a:close/>
                </a:path>
                <a:path w="280034" h="320039">
                  <a:moveTo>
                    <a:pt x="26855" y="144921"/>
                  </a:moveTo>
                  <a:lnTo>
                    <a:pt x="12077" y="189230"/>
                  </a:lnTo>
                  <a:lnTo>
                    <a:pt x="5588" y="213360"/>
                  </a:lnTo>
                  <a:lnTo>
                    <a:pt x="3714" y="220980"/>
                  </a:lnTo>
                  <a:lnTo>
                    <a:pt x="2135" y="228600"/>
                  </a:lnTo>
                  <a:lnTo>
                    <a:pt x="952" y="237490"/>
                  </a:lnTo>
                  <a:lnTo>
                    <a:pt x="408" y="242570"/>
                  </a:lnTo>
                  <a:lnTo>
                    <a:pt x="0" y="247650"/>
                  </a:lnTo>
                  <a:lnTo>
                    <a:pt x="1287" y="254000"/>
                  </a:lnTo>
                  <a:lnTo>
                    <a:pt x="1780" y="257810"/>
                  </a:lnTo>
                  <a:lnTo>
                    <a:pt x="3162" y="260350"/>
                  </a:lnTo>
                  <a:lnTo>
                    <a:pt x="5088" y="262890"/>
                  </a:lnTo>
                  <a:lnTo>
                    <a:pt x="6973" y="265430"/>
                  </a:lnTo>
                  <a:lnTo>
                    <a:pt x="10397" y="266700"/>
                  </a:lnTo>
                  <a:lnTo>
                    <a:pt x="12219" y="266700"/>
                  </a:lnTo>
                  <a:lnTo>
                    <a:pt x="37727" y="271780"/>
                  </a:lnTo>
                  <a:lnTo>
                    <a:pt x="113654" y="279321"/>
                  </a:lnTo>
                  <a:lnTo>
                    <a:pt x="111954" y="278130"/>
                  </a:lnTo>
                  <a:lnTo>
                    <a:pt x="141772" y="278130"/>
                  </a:lnTo>
                  <a:lnTo>
                    <a:pt x="139035" y="276860"/>
                  </a:lnTo>
                  <a:lnTo>
                    <a:pt x="117368" y="264160"/>
                  </a:lnTo>
                  <a:lnTo>
                    <a:pt x="102204" y="264160"/>
                  </a:lnTo>
                  <a:lnTo>
                    <a:pt x="64113" y="262890"/>
                  </a:lnTo>
                  <a:lnTo>
                    <a:pt x="51336" y="262890"/>
                  </a:lnTo>
                  <a:lnTo>
                    <a:pt x="38674" y="261620"/>
                  </a:lnTo>
                  <a:lnTo>
                    <a:pt x="26058" y="261620"/>
                  </a:lnTo>
                  <a:lnTo>
                    <a:pt x="13423" y="259080"/>
                  </a:lnTo>
                  <a:lnTo>
                    <a:pt x="9423" y="259080"/>
                  </a:lnTo>
                  <a:lnTo>
                    <a:pt x="7549" y="256540"/>
                  </a:lnTo>
                  <a:lnTo>
                    <a:pt x="5423" y="247650"/>
                  </a:lnTo>
                  <a:lnTo>
                    <a:pt x="5560" y="242570"/>
                  </a:lnTo>
                  <a:lnTo>
                    <a:pt x="16437" y="191770"/>
                  </a:lnTo>
                  <a:lnTo>
                    <a:pt x="33119" y="147320"/>
                  </a:lnTo>
                  <a:lnTo>
                    <a:pt x="33307" y="146050"/>
                  </a:lnTo>
                  <a:lnTo>
                    <a:pt x="27004" y="146050"/>
                  </a:lnTo>
                  <a:lnTo>
                    <a:pt x="26855" y="144921"/>
                  </a:lnTo>
                  <a:close/>
                </a:path>
                <a:path w="280034" h="320039">
                  <a:moveTo>
                    <a:pt x="252138" y="215900"/>
                  </a:moveTo>
                  <a:lnTo>
                    <a:pt x="251049" y="218440"/>
                  </a:lnTo>
                  <a:lnTo>
                    <a:pt x="250285" y="219710"/>
                  </a:lnTo>
                  <a:lnTo>
                    <a:pt x="251883" y="217591"/>
                  </a:lnTo>
                  <a:lnTo>
                    <a:pt x="252138" y="215900"/>
                  </a:lnTo>
                  <a:close/>
                </a:path>
                <a:path w="280034" h="320039">
                  <a:moveTo>
                    <a:pt x="251883" y="217591"/>
                  </a:moveTo>
                  <a:lnTo>
                    <a:pt x="250285" y="219710"/>
                  </a:lnTo>
                  <a:lnTo>
                    <a:pt x="251563" y="219710"/>
                  </a:lnTo>
                  <a:lnTo>
                    <a:pt x="251883" y="217591"/>
                  </a:lnTo>
                  <a:close/>
                </a:path>
                <a:path w="280034" h="320039">
                  <a:moveTo>
                    <a:pt x="253159" y="215900"/>
                  </a:moveTo>
                  <a:lnTo>
                    <a:pt x="252138" y="215900"/>
                  </a:lnTo>
                  <a:lnTo>
                    <a:pt x="251883" y="217591"/>
                  </a:lnTo>
                  <a:lnTo>
                    <a:pt x="253159" y="215900"/>
                  </a:lnTo>
                  <a:close/>
                </a:path>
                <a:path w="280034" h="320039">
                  <a:moveTo>
                    <a:pt x="27349" y="143510"/>
                  </a:moveTo>
                  <a:lnTo>
                    <a:pt x="26855" y="144921"/>
                  </a:lnTo>
                  <a:lnTo>
                    <a:pt x="27004" y="146050"/>
                  </a:lnTo>
                  <a:lnTo>
                    <a:pt x="27234" y="144780"/>
                  </a:lnTo>
                  <a:lnTo>
                    <a:pt x="27349" y="143510"/>
                  </a:lnTo>
                  <a:close/>
                </a:path>
                <a:path w="280034" h="320039">
                  <a:moveTo>
                    <a:pt x="33365" y="143510"/>
                  </a:moveTo>
                  <a:lnTo>
                    <a:pt x="27349" y="143510"/>
                  </a:lnTo>
                  <a:lnTo>
                    <a:pt x="27209" y="144921"/>
                  </a:lnTo>
                  <a:lnTo>
                    <a:pt x="27004" y="146050"/>
                  </a:lnTo>
                  <a:lnTo>
                    <a:pt x="33307" y="146050"/>
                  </a:lnTo>
                  <a:lnTo>
                    <a:pt x="33475" y="144921"/>
                  </a:lnTo>
                  <a:lnTo>
                    <a:pt x="33444" y="144780"/>
                  </a:lnTo>
                  <a:lnTo>
                    <a:pt x="33365" y="143510"/>
                  </a:lnTo>
                  <a:close/>
                </a:path>
                <a:path w="280034" h="320039">
                  <a:moveTo>
                    <a:pt x="89957" y="29210"/>
                  </a:moveTo>
                  <a:lnTo>
                    <a:pt x="82261" y="29210"/>
                  </a:lnTo>
                  <a:lnTo>
                    <a:pt x="55726" y="33020"/>
                  </a:lnTo>
                  <a:lnTo>
                    <a:pt x="20826" y="57150"/>
                  </a:lnTo>
                  <a:lnTo>
                    <a:pt x="19779" y="59690"/>
                  </a:lnTo>
                  <a:lnTo>
                    <a:pt x="19276" y="62230"/>
                  </a:lnTo>
                  <a:lnTo>
                    <a:pt x="19172" y="68580"/>
                  </a:lnTo>
                  <a:lnTo>
                    <a:pt x="19350" y="68580"/>
                  </a:lnTo>
                  <a:lnTo>
                    <a:pt x="19444" y="71120"/>
                  </a:lnTo>
                  <a:lnTo>
                    <a:pt x="19758" y="74930"/>
                  </a:lnTo>
                  <a:lnTo>
                    <a:pt x="19863" y="77470"/>
                  </a:lnTo>
                  <a:lnTo>
                    <a:pt x="20135" y="81280"/>
                  </a:lnTo>
                  <a:lnTo>
                    <a:pt x="20470" y="88900"/>
                  </a:lnTo>
                  <a:lnTo>
                    <a:pt x="22041" y="102870"/>
                  </a:lnTo>
                  <a:lnTo>
                    <a:pt x="23145" y="114300"/>
                  </a:lnTo>
                  <a:lnTo>
                    <a:pt x="24361" y="124460"/>
                  </a:lnTo>
                  <a:lnTo>
                    <a:pt x="25659" y="135890"/>
                  </a:lnTo>
                  <a:lnTo>
                    <a:pt x="26855" y="144921"/>
                  </a:lnTo>
                  <a:lnTo>
                    <a:pt x="27349" y="143510"/>
                  </a:lnTo>
                  <a:lnTo>
                    <a:pt x="33365" y="143510"/>
                  </a:lnTo>
                  <a:lnTo>
                    <a:pt x="32814" y="134620"/>
                  </a:lnTo>
                  <a:lnTo>
                    <a:pt x="31766" y="114300"/>
                  </a:lnTo>
                  <a:lnTo>
                    <a:pt x="30993" y="95250"/>
                  </a:lnTo>
                  <a:lnTo>
                    <a:pt x="30784" y="88900"/>
                  </a:lnTo>
                  <a:lnTo>
                    <a:pt x="30711" y="66040"/>
                  </a:lnTo>
                  <a:lnTo>
                    <a:pt x="30889" y="64770"/>
                  </a:lnTo>
                  <a:lnTo>
                    <a:pt x="31548" y="63500"/>
                  </a:lnTo>
                  <a:lnTo>
                    <a:pt x="32868" y="59690"/>
                  </a:lnTo>
                  <a:lnTo>
                    <a:pt x="82697" y="45720"/>
                  </a:lnTo>
                  <a:lnTo>
                    <a:pt x="92185" y="45720"/>
                  </a:lnTo>
                  <a:lnTo>
                    <a:pt x="93148" y="44450"/>
                  </a:lnTo>
                  <a:lnTo>
                    <a:pt x="94059" y="44450"/>
                  </a:lnTo>
                  <a:lnTo>
                    <a:pt x="102802" y="38100"/>
                  </a:lnTo>
                  <a:lnTo>
                    <a:pt x="116255" y="30480"/>
                  </a:lnTo>
                  <a:lnTo>
                    <a:pt x="88091" y="30480"/>
                  </a:lnTo>
                  <a:lnTo>
                    <a:pt x="89957" y="29210"/>
                  </a:lnTo>
                  <a:close/>
                </a:path>
                <a:path w="280034" h="320039">
                  <a:moveTo>
                    <a:pt x="167701" y="0"/>
                  </a:moveTo>
                  <a:lnTo>
                    <a:pt x="152791" y="0"/>
                  </a:lnTo>
                  <a:lnTo>
                    <a:pt x="149178" y="1270"/>
                  </a:lnTo>
                  <a:lnTo>
                    <a:pt x="145817" y="2540"/>
                  </a:lnTo>
                  <a:lnTo>
                    <a:pt x="138990" y="3810"/>
                  </a:lnTo>
                  <a:lnTo>
                    <a:pt x="125912" y="8890"/>
                  </a:lnTo>
                  <a:lnTo>
                    <a:pt x="116289" y="13970"/>
                  </a:lnTo>
                  <a:lnTo>
                    <a:pt x="97420" y="24130"/>
                  </a:lnTo>
                  <a:lnTo>
                    <a:pt x="88091" y="30480"/>
                  </a:lnTo>
                  <a:lnTo>
                    <a:pt x="89274" y="30480"/>
                  </a:lnTo>
                  <a:lnTo>
                    <a:pt x="91138" y="29210"/>
                  </a:lnTo>
                  <a:lnTo>
                    <a:pt x="118519" y="29210"/>
                  </a:lnTo>
                  <a:lnTo>
                    <a:pt x="129901" y="22860"/>
                  </a:lnTo>
                  <a:lnTo>
                    <a:pt x="136016" y="19050"/>
                  </a:lnTo>
                  <a:lnTo>
                    <a:pt x="148330" y="13970"/>
                  </a:lnTo>
                  <a:lnTo>
                    <a:pt x="151492" y="13970"/>
                  </a:lnTo>
                  <a:lnTo>
                    <a:pt x="157429" y="11430"/>
                  </a:lnTo>
                  <a:lnTo>
                    <a:pt x="183475" y="11430"/>
                  </a:lnTo>
                  <a:lnTo>
                    <a:pt x="181418" y="8890"/>
                  </a:lnTo>
                  <a:lnTo>
                    <a:pt x="175533" y="2540"/>
                  </a:lnTo>
                  <a:lnTo>
                    <a:pt x="167701" y="0"/>
                  </a:lnTo>
                  <a:close/>
                </a:path>
                <a:path w="280034" h="320039">
                  <a:moveTo>
                    <a:pt x="118519" y="29210"/>
                  </a:moveTo>
                  <a:lnTo>
                    <a:pt x="91138" y="29210"/>
                  </a:lnTo>
                  <a:lnTo>
                    <a:pt x="89274" y="30480"/>
                  </a:lnTo>
                  <a:lnTo>
                    <a:pt x="116255" y="30480"/>
                  </a:lnTo>
                  <a:lnTo>
                    <a:pt x="118519" y="2921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7" name="object 1047"/>
            <p:cNvPicPr/>
            <p:nvPr/>
          </p:nvPicPr>
          <p:blipFill>
            <a:blip r:embed="rId869" cstate="print"/>
            <a:stretch>
              <a:fillRect/>
            </a:stretch>
          </p:blipFill>
          <p:spPr>
            <a:xfrm>
              <a:off x="10013387" y="6164273"/>
              <a:ext cx="89945" cy="109169"/>
            </a:xfrm>
            <a:prstGeom prst="rect">
              <a:avLst/>
            </a:prstGeom>
          </p:spPr>
        </p:pic>
        <p:pic>
          <p:nvPicPr>
            <p:cNvPr id="1048" name="object 1048"/>
            <p:cNvPicPr/>
            <p:nvPr/>
          </p:nvPicPr>
          <p:blipFill>
            <a:blip r:embed="rId870" cstate="print"/>
            <a:stretch>
              <a:fillRect/>
            </a:stretch>
          </p:blipFill>
          <p:spPr>
            <a:xfrm>
              <a:off x="9788748" y="7612941"/>
              <a:ext cx="413109" cy="459211"/>
            </a:xfrm>
            <a:prstGeom prst="rect">
              <a:avLst/>
            </a:prstGeom>
          </p:spPr>
        </p:pic>
        <p:pic>
          <p:nvPicPr>
            <p:cNvPr id="1049" name="object 1049"/>
            <p:cNvPicPr/>
            <p:nvPr/>
          </p:nvPicPr>
          <p:blipFill>
            <a:blip r:embed="rId871" cstate="print"/>
            <a:stretch>
              <a:fillRect/>
            </a:stretch>
          </p:blipFill>
          <p:spPr>
            <a:xfrm>
              <a:off x="10011155" y="6154723"/>
              <a:ext cx="94382" cy="127315"/>
            </a:xfrm>
            <a:prstGeom prst="rect">
              <a:avLst/>
            </a:prstGeom>
          </p:spPr>
        </p:pic>
        <p:pic>
          <p:nvPicPr>
            <p:cNvPr id="1050" name="object 1050"/>
            <p:cNvPicPr/>
            <p:nvPr/>
          </p:nvPicPr>
          <p:blipFill>
            <a:blip r:embed="rId872" cstate="print"/>
            <a:stretch>
              <a:fillRect/>
            </a:stretch>
          </p:blipFill>
          <p:spPr>
            <a:xfrm>
              <a:off x="9879008" y="8009693"/>
              <a:ext cx="13664" cy="19632"/>
            </a:xfrm>
            <a:prstGeom prst="rect">
              <a:avLst/>
            </a:prstGeom>
          </p:spPr>
        </p:pic>
        <p:pic>
          <p:nvPicPr>
            <p:cNvPr id="1051" name="object 1051"/>
            <p:cNvPicPr/>
            <p:nvPr/>
          </p:nvPicPr>
          <p:blipFill>
            <a:blip r:embed="rId873" cstate="print"/>
            <a:stretch>
              <a:fillRect/>
            </a:stretch>
          </p:blipFill>
          <p:spPr>
            <a:xfrm>
              <a:off x="10190778" y="7604145"/>
              <a:ext cx="8219" cy="8512"/>
            </a:xfrm>
            <a:prstGeom prst="rect">
              <a:avLst/>
            </a:prstGeom>
          </p:spPr>
        </p:pic>
        <p:pic>
          <p:nvPicPr>
            <p:cNvPr id="1052" name="object 1052"/>
            <p:cNvPicPr/>
            <p:nvPr/>
          </p:nvPicPr>
          <p:blipFill>
            <a:blip r:embed="rId874" cstate="print"/>
            <a:stretch>
              <a:fillRect/>
            </a:stretch>
          </p:blipFill>
          <p:spPr>
            <a:xfrm>
              <a:off x="9765318" y="7604145"/>
              <a:ext cx="436584" cy="428458"/>
            </a:xfrm>
            <a:prstGeom prst="rect">
              <a:avLst/>
            </a:prstGeom>
          </p:spPr>
        </p:pic>
        <p:sp>
          <p:nvSpPr>
            <p:cNvPr id="1053" name="object 1053"/>
            <p:cNvSpPr/>
            <p:nvPr/>
          </p:nvSpPr>
          <p:spPr>
            <a:xfrm>
              <a:off x="9759649" y="7601209"/>
              <a:ext cx="445134" cy="476250"/>
            </a:xfrm>
            <a:custGeom>
              <a:avLst/>
              <a:gdLst/>
              <a:ahLst/>
              <a:cxnLst/>
              <a:rect l="l" t="t" r="r" b="b"/>
              <a:pathLst>
                <a:path w="445134" h="476250">
                  <a:moveTo>
                    <a:pt x="51681" y="182191"/>
                  </a:moveTo>
                  <a:lnTo>
                    <a:pt x="22869" y="229870"/>
                  </a:lnTo>
                  <a:lnTo>
                    <a:pt x="6418" y="267970"/>
                  </a:lnTo>
                  <a:lnTo>
                    <a:pt x="4146" y="274320"/>
                  </a:lnTo>
                  <a:lnTo>
                    <a:pt x="2219" y="281940"/>
                  </a:lnTo>
                  <a:lnTo>
                    <a:pt x="1120" y="289560"/>
                  </a:lnTo>
                  <a:lnTo>
                    <a:pt x="607" y="293370"/>
                  </a:lnTo>
                  <a:lnTo>
                    <a:pt x="0" y="297180"/>
                  </a:lnTo>
                  <a:lnTo>
                    <a:pt x="216" y="299720"/>
                  </a:lnTo>
                  <a:lnTo>
                    <a:pt x="258" y="302260"/>
                  </a:lnTo>
                  <a:lnTo>
                    <a:pt x="125" y="304800"/>
                  </a:lnTo>
                  <a:lnTo>
                    <a:pt x="722" y="308610"/>
                  </a:lnTo>
                  <a:lnTo>
                    <a:pt x="2157" y="313690"/>
                  </a:lnTo>
                  <a:lnTo>
                    <a:pt x="2575" y="314960"/>
                  </a:lnTo>
                  <a:lnTo>
                    <a:pt x="3266" y="317500"/>
                  </a:lnTo>
                  <a:lnTo>
                    <a:pt x="3821" y="317500"/>
                  </a:lnTo>
                  <a:lnTo>
                    <a:pt x="5832" y="322580"/>
                  </a:lnTo>
                  <a:lnTo>
                    <a:pt x="7245" y="325120"/>
                  </a:lnTo>
                  <a:lnTo>
                    <a:pt x="9538" y="327660"/>
                  </a:lnTo>
                  <a:lnTo>
                    <a:pt x="11319" y="330200"/>
                  </a:lnTo>
                  <a:lnTo>
                    <a:pt x="17229" y="337820"/>
                  </a:lnTo>
                  <a:lnTo>
                    <a:pt x="23327" y="344170"/>
                  </a:lnTo>
                  <a:lnTo>
                    <a:pt x="29596" y="350520"/>
                  </a:lnTo>
                  <a:lnTo>
                    <a:pt x="36019" y="355600"/>
                  </a:lnTo>
                  <a:lnTo>
                    <a:pt x="42589" y="361950"/>
                  </a:lnTo>
                  <a:lnTo>
                    <a:pt x="49221" y="367030"/>
                  </a:lnTo>
                  <a:lnTo>
                    <a:pt x="62720" y="377190"/>
                  </a:lnTo>
                  <a:lnTo>
                    <a:pt x="77648" y="386080"/>
                  </a:lnTo>
                  <a:lnTo>
                    <a:pt x="93522" y="393700"/>
                  </a:lnTo>
                  <a:lnTo>
                    <a:pt x="108015" y="402590"/>
                  </a:lnTo>
                  <a:lnTo>
                    <a:pt x="118802" y="410210"/>
                  </a:lnTo>
                  <a:lnTo>
                    <a:pt x="127203" y="420370"/>
                  </a:lnTo>
                  <a:lnTo>
                    <a:pt x="136228" y="433070"/>
                  </a:lnTo>
                  <a:lnTo>
                    <a:pt x="145972" y="447040"/>
                  </a:lnTo>
                  <a:lnTo>
                    <a:pt x="156529" y="458470"/>
                  </a:lnTo>
                  <a:lnTo>
                    <a:pt x="160183" y="462280"/>
                  </a:lnTo>
                  <a:lnTo>
                    <a:pt x="168392" y="467360"/>
                  </a:lnTo>
                  <a:lnTo>
                    <a:pt x="177052" y="472440"/>
                  </a:lnTo>
                  <a:lnTo>
                    <a:pt x="181858" y="473710"/>
                  </a:lnTo>
                  <a:lnTo>
                    <a:pt x="184182" y="474980"/>
                  </a:lnTo>
                  <a:lnTo>
                    <a:pt x="186748" y="474980"/>
                  </a:lnTo>
                  <a:lnTo>
                    <a:pt x="189261" y="476250"/>
                  </a:lnTo>
                  <a:lnTo>
                    <a:pt x="202360" y="476250"/>
                  </a:lnTo>
                  <a:lnTo>
                    <a:pt x="207868" y="474980"/>
                  </a:lnTo>
                  <a:lnTo>
                    <a:pt x="228024" y="466090"/>
                  </a:lnTo>
                  <a:lnTo>
                    <a:pt x="187177" y="466090"/>
                  </a:lnTo>
                  <a:lnTo>
                    <a:pt x="185062" y="464820"/>
                  </a:lnTo>
                  <a:lnTo>
                    <a:pt x="149434" y="443230"/>
                  </a:lnTo>
                  <a:lnTo>
                    <a:pt x="129191" y="420370"/>
                  </a:lnTo>
                  <a:lnTo>
                    <a:pt x="119943" y="408940"/>
                  </a:lnTo>
                  <a:lnTo>
                    <a:pt x="119745" y="407670"/>
                  </a:lnTo>
                  <a:lnTo>
                    <a:pt x="92700" y="389890"/>
                  </a:lnTo>
                  <a:lnTo>
                    <a:pt x="79456" y="379730"/>
                  </a:lnTo>
                  <a:lnTo>
                    <a:pt x="66448" y="369570"/>
                  </a:lnTo>
                  <a:lnTo>
                    <a:pt x="53698" y="359410"/>
                  </a:lnTo>
                  <a:lnTo>
                    <a:pt x="47446" y="353060"/>
                  </a:lnTo>
                  <a:lnTo>
                    <a:pt x="41286" y="347980"/>
                  </a:lnTo>
                  <a:lnTo>
                    <a:pt x="17737" y="320040"/>
                  </a:lnTo>
                  <a:lnTo>
                    <a:pt x="16219" y="317500"/>
                  </a:lnTo>
                  <a:lnTo>
                    <a:pt x="13832" y="312420"/>
                  </a:lnTo>
                  <a:lnTo>
                    <a:pt x="13036" y="311150"/>
                  </a:lnTo>
                  <a:lnTo>
                    <a:pt x="12428" y="309880"/>
                  </a:lnTo>
                  <a:lnTo>
                    <a:pt x="12083" y="307340"/>
                  </a:lnTo>
                  <a:lnTo>
                    <a:pt x="11497" y="304800"/>
                  </a:lnTo>
                  <a:lnTo>
                    <a:pt x="11172" y="302260"/>
                  </a:lnTo>
                  <a:lnTo>
                    <a:pt x="11465" y="299720"/>
                  </a:lnTo>
                  <a:lnTo>
                    <a:pt x="11319" y="297180"/>
                  </a:lnTo>
                  <a:lnTo>
                    <a:pt x="12324" y="290830"/>
                  </a:lnTo>
                  <a:lnTo>
                    <a:pt x="13371" y="285750"/>
                  </a:lnTo>
                  <a:lnTo>
                    <a:pt x="15140" y="279400"/>
                  </a:lnTo>
                  <a:lnTo>
                    <a:pt x="17371" y="273050"/>
                  </a:lnTo>
                  <a:lnTo>
                    <a:pt x="19392" y="266700"/>
                  </a:lnTo>
                  <a:lnTo>
                    <a:pt x="22072" y="261620"/>
                  </a:lnTo>
                  <a:lnTo>
                    <a:pt x="24805" y="255270"/>
                  </a:lnTo>
                  <a:lnTo>
                    <a:pt x="33569" y="238760"/>
                  </a:lnTo>
                  <a:lnTo>
                    <a:pt x="43221" y="222250"/>
                  </a:lnTo>
                  <a:lnTo>
                    <a:pt x="53536" y="205740"/>
                  </a:lnTo>
                  <a:lnTo>
                    <a:pt x="65558" y="189230"/>
                  </a:lnTo>
                  <a:lnTo>
                    <a:pt x="66301" y="186690"/>
                  </a:lnTo>
                  <a:lnTo>
                    <a:pt x="51757" y="186690"/>
                  </a:lnTo>
                  <a:lnTo>
                    <a:pt x="51681" y="182191"/>
                  </a:lnTo>
                  <a:close/>
                </a:path>
                <a:path w="445134" h="476250">
                  <a:moveTo>
                    <a:pt x="411718" y="185197"/>
                  </a:moveTo>
                  <a:lnTo>
                    <a:pt x="411285" y="186690"/>
                  </a:lnTo>
                  <a:lnTo>
                    <a:pt x="405181" y="186690"/>
                  </a:lnTo>
                  <a:lnTo>
                    <a:pt x="408115" y="201930"/>
                  </a:lnTo>
                  <a:lnTo>
                    <a:pt x="410927" y="217170"/>
                  </a:lnTo>
                  <a:lnTo>
                    <a:pt x="413562" y="232410"/>
                  </a:lnTo>
                  <a:lnTo>
                    <a:pt x="415966" y="248920"/>
                  </a:lnTo>
                  <a:lnTo>
                    <a:pt x="417230" y="255270"/>
                  </a:lnTo>
                  <a:lnTo>
                    <a:pt x="419329" y="271780"/>
                  </a:lnTo>
                  <a:lnTo>
                    <a:pt x="421767" y="294640"/>
                  </a:lnTo>
                  <a:lnTo>
                    <a:pt x="422594" y="299720"/>
                  </a:lnTo>
                  <a:lnTo>
                    <a:pt x="394018" y="334010"/>
                  </a:lnTo>
                  <a:lnTo>
                    <a:pt x="374344" y="347980"/>
                  </a:lnTo>
                  <a:lnTo>
                    <a:pt x="360784" y="356870"/>
                  </a:lnTo>
                  <a:lnTo>
                    <a:pt x="333146" y="372110"/>
                  </a:lnTo>
                  <a:lnTo>
                    <a:pt x="319215" y="378460"/>
                  </a:lnTo>
                  <a:lnTo>
                    <a:pt x="316723" y="379730"/>
                  </a:lnTo>
                  <a:lnTo>
                    <a:pt x="304293" y="392430"/>
                  </a:lnTo>
                  <a:lnTo>
                    <a:pt x="291623" y="403860"/>
                  </a:lnTo>
                  <a:lnTo>
                    <a:pt x="278746" y="415290"/>
                  </a:lnTo>
                  <a:lnTo>
                    <a:pt x="265698" y="425450"/>
                  </a:lnTo>
                  <a:lnTo>
                    <a:pt x="261363" y="429260"/>
                  </a:lnTo>
                  <a:lnTo>
                    <a:pt x="256798" y="433070"/>
                  </a:lnTo>
                  <a:lnTo>
                    <a:pt x="252358" y="435610"/>
                  </a:lnTo>
                  <a:lnTo>
                    <a:pt x="247919" y="439420"/>
                  </a:lnTo>
                  <a:lnTo>
                    <a:pt x="243584" y="443230"/>
                  </a:lnTo>
                  <a:lnTo>
                    <a:pt x="234610" y="448310"/>
                  </a:lnTo>
                  <a:lnTo>
                    <a:pt x="230307" y="452120"/>
                  </a:lnTo>
                  <a:lnTo>
                    <a:pt x="225658" y="454660"/>
                  </a:lnTo>
                  <a:lnTo>
                    <a:pt x="217040" y="459740"/>
                  </a:lnTo>
                  <a:lnTo>
                    <a:pt x="211291" y="462280"/>
                  </a:lnTo>
                  <a:lnTo>
                    <a:pt x="207239" y="464820"/>
                  </a:lnTo>
                  <a:lnTo>
                    <a:pt x="202674" y="466090"/>
                  </a:lnTo>
                  <a:lnTo>
                    <a:pt x="228024" y="466090"/>
                  </a:lnTo>
                  <a:lnTo>
                    <a:pt x="232851" y="463550"/>
                  </a:lnTo>
                  <a:lnTo>
                    <a:pt x="237720" y="459740"/>
                  </a:lnTo>
                  <a:lnTo>
                    <a:pt x="247573" y="454660"/>
                  </a:lnTo>
                  <a:lnTo>
                    <a:pt x="252285" y="450850"/>
                  </a:lnTo>
                  <a:lnTo>
                    <a:pt x="261447" y="443230"/>
                  </a:lnTo>
                  <a:lnTo>
                    <a:pt x="266211" y="440690"/>
                  </a:lnTo>
                  <a:lnTo>
                    <a:pt x="270672" y="436880"/>
                  </a:lnTo>
                  <a:lnTo>
                    <a:pt x="284221" y="425450"/>
                  </a:lnTo>
                  <a:lnTo>
                    <a:pt x="297506" y="414020"/>
                  </a:lnTo>
                  <a:lnTo>
                    <a:pt x="322130" y="392430"/>
                  </a:lnTo>
                  <a:lnTo>
                    <a:pt x="321079" y="392430"/>
                  </a:lnTo>
                  <a:lnTo>
                    <a:pt x="322587" y="391160"/>
                  </a:lnTo>
                  <a:lnTo>
                    <a:pt x="323988" y="391160"/>
                  </a:lnTo>
                  <a:lnTo>
                    <a:pt x="335626" y="386080"/>
                  </a:lnTo>
                  <a:lnTo>
                    <a:pt x="378354" y="361950"/>
                  </a:lnTo>
                  <a:lnTo>
                    <a:pt x="412582" y="334010"/>
                  </a:lnTo>
                  <a:lnTo>
                    <a:pt x="430541" y="309880"/>
                  </a:lnTo>
                  <a:lnTo>
                    <a:pt x="432039" y="307340"/>
                  </a:lnTo>
                  <a:lnTo>
                    <a:pt x="433170" y="303530"/>
                  </a:lnTo>
                  <a:lnTo>
                    <a:pt x="433599" y="299720"/>
                  </a:lnTo>
                  <a:lnTo>
                    <a:pt x="434091" y="295910"/>
                  </a:lnTo>
                  <a:lnTo>
                    <a:pt x="433599" y="292100"/>
                  </a:lnTo>
                  <a:lnTo>
                    <a:pt x="433201" y="289560"/>
                  </a:lnTo>
                  <a:lnTo>
                    <a:pt x="432269" y="283210"/>
                  </a:lnTo>
                  <a:lnTo>
                    <a:pt x="430761" y="274320"/>
                  </a:lnTo>
                  <a:lnTo>
                    <a:pt x="429641" y="266700"/>
                  </a:lnTo>
                  <a:lnTo>
                    <a:pt x="428322" y="259080"/>
                  </a:lnTo>
                  <a:lnTo>
                    <a:pt x="426830" y="251460"/>
                  </a:lnTo>
                  <a:lnTo>
                    <a:pt x="425191" y="243840"/>
                  </a:lnTo>
                  <a:lnTo>
                    <a:pt x="422027" y="228600"/>
                  </a:lnTo>
                  <a:lnTo>
                    <a:pt x="418654" y="213360"/>
                  </a:lnTo>
                  <a:lnTo>
                    <a:pt x="415113" y="198120"/>
                  </a:lnTo>
                  <a:lnTo>
                    <a:pt x="411718" y="185197"/>
                  </a:lnTo>
                  <a:close/>
                </a:path>
                <a:path w="445134" h="476250">
                  <a:moveTo>
                    <a:pt x="323571" y="391160"/>
                  </a:moveTo>
                  <a:lnTo>
                    <a:pt x="322587" y="391160"/>
                  </a:lnTo>
                  <a:lnTo>
                    <a:pt x="321079" y="392430"/>
                  </a:lnTo>
                  <a:lnTo>
                    <a:pt x="323161" y="391521"/>
                  </a:lnTo>
                  <a:lnTo>
                    <a:pt x="323571" y="391160"/>
                  </a:lnTo>
                  <a:close/>
                </a:path>
                <a:path w="445134" h="476250">
                  <a:moveTo>
                    <a:pt x="323161" y="391521"/>
                  </a:moveTo>
                  <a:lnTo>
                    <a:pt x="321079" y="392430"/>
                  </a:lnTo>
                  <a:lnTo>
                    <a:pt x="322130" y="392430"/>
                  </a:lnTo>
                  <a:lnTo>
                    <a:pt x="323161" y="391521"/>
                  </a:lnTo>
                  <a:close/>
                </a:path>
                <a:path w="445134" h="476250">
                  <a:moveTo>
                    <a:pt x="323988" y="391160"/>
                  </a:moveTo>
                  <a:lnTo>
                    <a:pt x="323571" y="391160"/>
                  </a:lnTo>
                  <a:lnTo>
                    <a:pt x="323161" y="391521"/>
                  </a:lnTo>
                  <a:lnTo>
                    <a:pt x="323988" y="391160"/>
                  </a:lnTo>
                  <a:close/>
                </a:path>
                <a:path w="445134" h="476250">
                  <a:moveTo>
                    <a:pt x="53747" y="179070"/>
                  </a:moveTo>
                  <a:lnTo>
                    <a:pt x="51681" y="182191"/>
                  </a:lnTo>
                  <a:lnTo>
                    <a:pt x="51757" y="186690"/>
                  </a:lnTo>
                  <a:lnTo>
                    <a:pt x="52919" y="181610"/>
                  </a:lnTo>
                  <a:lnTo>
                    <a:pt x="53747" y="179070"/>
                  </a:lnTo>
                  <a:close/>
                </a:path>
                <a:path w="445134" h="476250">
                  <a:moveTo>
                    <a:pt x="66295" y="179070"/>
                  </a:moveTo>
                  <a:lnTo>
                    <a:pt x="53747" y="179070"/>
                  </a:lnTo>
                  <a:lnTo>
                    <a:pt x="52919" y="181610"/>
                  </a:lnTo>
                  <a:lnTo>
                    <a:pt x="51757" y="186690"/>
                  </a:lnTo>
                  <a:lnTo>
                    <a:pt x="66301" y="186690"/>
                  </a:lnTo>
                  <a:lnTo>
                    <a:pt x="66295" y="179070"/>
                  </a:lnTo>
                  <a:close/>
                </a:path>
                <a:path w="445134" h="476250">
                  <a:moveTo>
                    <a:pt x="441772" y="6350"/>
                  </a:moveTo>
                  <a:lnTo>
                    <a:pt x="429222" y="6350"/>
                  </a:lnTo>
                  <a:lnTo>
                    <a:pt x="431515" y="7620"/>
                  </a:lnTo>
                  <a:lnTo>
                    <a:pt x="436258" y="10160"/>
                  </a:lnTo>
                  <a:lnTo>
                    <a:pt x="438332" y="16510"/>
                  </a:lnTo>
                  <a:lnTo>
                    <a:pt x="439190" y="24130"/>
                  </a:lnTo>
                  <a:lnTo>
                    <a:pt x="440018" y="30480"/>
                  </a:lnTo>
                  <a:lnTo>
                    <a:pt x="439860" y="36830"/>
                  </a:lnTo>
                  <a:lnTo>
                    <a:pt x="434281" y="80010"/>
                  </a:lnTo>
                  <a:lnTo>
                    <a:pt x="419810" y="138430"/>
                  </a:lnTo>
                  <a:lnTo>
                    <a:pt x="405317" y="184150"/>
                  </a:lnTo>
                  <a:lnTo>
                    <a:pt x="405087" y="186690"/>
                  </a:lnTo>
                  <a:lnTo>
                    <a:pt x="411285" y="186690"/>
                  </a:lnTo>
                  <a:lnTo>
                    <a:pt x="411347" y="185197"/>
                  </a:lnTo>
                  <a:lnTo>
                    <a:pt x="411442" y="184150"/>
                  </a:lnTo>
                  <a:lnTo>
                    <a:pt x="412021" y="184150"/>
                  </a:lnTo>
                  <a:lnTo>
                    <a:pt x="418276" y="162560"/>
                  </a:lnTo>
                  <a:lnTo>
                    <a:pt x="430880" y="115570"/>
                  </a:lnTo>
                  <a:lnTo>
                    <a:pt x="440943" y="68580"/>
                  </a:lnTo>
                  <a:lnTo>
                    <a:pt x="445134" y="31750"/>
                  </a:lnTo>
                  <a:lnTo>
                    <a:pt x="445098" y="27940"/>
                  </a:lnTo>
                  <a:lnTo>
                    <a:pt x="443504" y="13970"/>
                  </a:lnTo>
                  <a:lnTo>
                    <a:pt x="441772" y="6350"/>
                  </a:lnTo>
                  <a:close/>
                </a:path>
                <a:path w="445134" h="476250">
                  <a:moveTo>
                    <a:pt x="411442" y="184150"/>
                  </a:moveTo>
                  <a:lnTo>
                    <a:pt x="411347" y="185197"/>
                  </a:lnTo>
                  <a:lnTo>
                    <a:pt x="411285" y="186690"/>
                  </a:lnTo>
                  <a:lnTo>
                    <a:pt x="411718" y="185197"/>
                  </a:lnTo>
                  <a:lnTo>
                    <a:pt x="411442" y="184150"/>
                  </a:lnTo>
                  <a:close/>
                </a:path>
                <a:path w="445134" h="476250">
                  <a:moveTo>
                    <a:pt x="412021" y="184150"/>
                  </a:moveTo>
                  <a:lnTo>
                    <a:pt x="411442" y="184150"/>
                  </a:lnTo>
                  <a:lnTo>
                    <a:pt x="411718" y="185197"/>
                  </a:lnTo>
                  <a:lnTo>
                    <a:pt x="412021" y="184150"/>
                  </a:lnTo>
                  <a:close/>
                </a:path>
                <a:path w="445134" h="476250">
                  <a:moveTo>
                    <a:pt x="135282" y="2540"/>
                  </a:moveTo>
                  <a:lnTo>
                    <a:pt x="113776" y="2540"/>
                  </a:lnTo>
                  <a:lnTo>
                    <a:pt x="98970" y="5080"/>
                  </a:lnTo>
                  <a:lnTo>
                    <a:pt x="91075" y="8890"/>
                  </a:lnTo>
                  <a:lnTo>
                    <a:pt x="87180" y="10160"/>
                  </a:lnTo>
                  <a:lnTo>
                    <a:pt x="83191" y="13970"/>
                  </a:lnTo>
                  <a:lnTo>
                    <a:pt x="79390" y="17780"/>
                  </a:lnTo>
                  <a:lnTo>
                    <a:pt x="77652" y="19050"/>
                  </a:lnTo>
                  <a:lnTo>
                    <a:pt x="75725" y="21590"/>
                  </a:lnTo>
                  <a:lnTo>
                    <a:pt x="74343" y="24130"/>
                  </a:lnTo>
                  <a:lnTo>
                    <a:pt x="73233" y="26670"/>
                  </a:lnTo>
                  <a:lnTo>
                    <a:pt x="72626" y="27940"/>
                  </a:lnTo>
                  <a:lnTo>
                    <a:pt x="71526" y="30480"/>
                  </a:lnTo>
                  <a:lnTo>
                    <a:pt x="69599" y="33020"/>
                  </a:lnTo>
                  <a:lnTo>
                    <a:pt x="67861" y="39370"/>
                  </a:lnTo>
                  <a:lnTo>
                    <a:pt x="66123" y="43180"/>
                  </a:lnTo>
                  <a:lnTo>
                    <a:pt x="64584" y="48260"/>
                  </a:lnTo>
                  <a:lnTo>
                    <a:pt x="63464" y="52070"/>
                  </a:lnTo>
                  <a:lnTo>
                    <a:pt x="62134" y="55880"/>
                  </a:lnTo>
                  <a:lnTo>
                    <a:pt x="60612" y="63500"/>
                  </a:lnTo>
                  <a:lnTo>
                    <a:pt x="59233" y="69850"/>
                  </a:lnTo>
                  <a:lnTo>
                    <a:pt x="57996" y="76200"/>
                  </a:lnTo>
                  <a:lnTo>
                    <a:pt x="56898" y="82550"/>
                  </a:lnTo>
                  <a:lnTo>
                    <a:pt x="53773" y="109220"/>
                  </a:lnTo>
                  <a:lnTo>
                    <a:pt x="51944" y="134620"/>
                  </a:lnTo>
                  <a:lnTo>
                    <a:pt x="51339" y="158750"/>
                  </a:lnTo>
                  <a:lnTo>
                    <a:pt x="51350" y="162560"/>
                  </a:lnTo>
                  <a:lnTo>
                    <a:pt x="51681" y="182191"/>
                  </a:lnTo>
                  <a:lnTo>
                    <a:pt x="53747" y="179070"/>
                  </a:lnTo>
                  <a:lnTo>
                    <a:pt x="66295" y="179070"/>
                  </a:lnTo>
                  <a:lnTo>
                    <a:pt x="67174" y="134620"/>
                  </a:lnTo>
                  <a:lnTo>
                    <a:pt x="72112" y="85090"/>
                  </a:lnTo>
                  <a:lnTo>
                    <a:pt x="78207" y="57150"/>
                  </a:lnTo>
                  <a:lnTo>
                    <a:pt x="79222" y="53340"/>
                  </a:lnTo>
                  <a:lnTo>
                    <a:pt x="80479" y="49530"/>
                  </a:lnTo>
                  <a:lnTo>
                    <a:pt x="81934" y="46990"/>
                  </a:lnTo>
                  <a:lnTo>
                    <a:pt x="82562" y="43180"/>
                  </a:lnTo>
                  <a:lnTo>
                    <a:pt x="84615" y="39370"/>
                  </a:lnTo>
                  <a:lnTo>
                    <a:pt x="86321" y="36830"/>
                  </a:lnTo>
                  <a:lnTo>
                    <a:pt x="87484" y="34290"/>
                  </a:lnTo>
                  <a:lnTo>
                    <a:pt x="87808" y="33020"/>
                  </a:lnTo>
                  <a:lnTo>
                    <a:pt x="88876" y="33020"/>
                  </a:lnTo>
                  <a:lnTo>
                    <a:pt x="89348" y="31750"/>
                  </a:lnTo>
                  <a:lnTo>
                    <a:pt x="91117" y="29210"/>
                  </a:lnTo>
                  <a:lnTo>
                    <a:pt x="93285" y="27940"/>
                  </a:lnTo>
                  <a:lnTo>
                    <a:pt x="101284" y="24130"/>
                  </a:lnTo>
                  <a:lnTo>
                    <a:pt x="113986" y="21590"/>
                  </a:lnTo>
                  <a:lnTo>
                    <a:pt x="246446" y="21590"/>
                  </a:lnTo>
                  <a:lnTo>
                    <a:pt x="216838" y="13970"/>
                  </a:lnTo>
                  <a:lnTo>
                    <a:pt x="176628" y="6350"/>
                  </a:lnTo>
                  <a:lnTo>
                    <a:pt x="156174" y="3810"/>
                  </a:lnTo>
                  <a:lnTo>
                    <a:pt x="135282" y="2540"/>
                  </a:lnTo>
                  <a:close/>
                </a:path>
                <a:path w="445134" h="476250">
                  <a:moveTo>
                    <a:pt x="246446" y="21590"/>
                  </a:moveTo>
                  <a:lnTo>
                    <a:pt x="153507" y="21590"/>
                  </a:lnTo>
                  <a:lnTo>
                    <a:pt x="173434" y="24130"/>
                  </a:lnTo>
                  <a:lnTo>
                    <a:pt x="252125" y="39370"/>
                  </a:lnTo>
                  <a:lnTo>
                    <a:pt x="271468" y="44450"/>
                  </a:lnTo>
                  <a:lnTo>
                    <a:pt x="274211" y="44450"/>
                  </a:lnTo>
                  <a:lnTo>
                    <a:pt x="294137" y="38100"/>
                  </a:lnTo>
                  <a:lnTo>
                    <a:pt x="314080" y="33020"/>
                  </a:lnTo>
                  <a:lnTo>
                    <a:pt x="326038" y="29210"/>
                  </a:lnTo>
                  <a:lnTo>
                    <a:pt x="272986" y="29210"/>
                  </a:lnTo>
                  <a:lnTo>
                    <a:pt x="274392" y="28855"/>
                  </a:lnTo>
                  <a:lnTo>
                    <a:pt x="246446" y="21590"/>
                  </a:lnTo>
                  <a:close/>
                </a:path>
                <a:path w="445134" h="476250">
                  <a:moveTo>
                    <a:pt x="274392" y="28855"/>
                  </a:moveTo>
                  <a:lnTo>
                    <a:pt x="272986" y="29210"/>
                  </a:lnTo>
                  <a:lnTo>
                    <a:pt x="275750" y="29210"/>
                  </a:lnTo>
                  <a:lnTo>
                    <a:pt x="274392" y="28855"/>
                  </a:lnTo>
                  <a:close/>
                </a:path>
                <a:path w="445134" h="476250">
                  <a:moveTo>
                    <a:pt x="430971" y="0"/>
                  </a:moveTo>
                  <a:lnTo>
                    <a:pt x="423725" y="0"/>
                  </a:lnTo>
                  <a:lnTo>
                    <a:pt x="413872" y="1270"/>
                  </a:lnTo>
                  <a:lnTo>
                    <a:pt x="407286" y="1270"/>
                  </a:lnTo>
                  <a:lnTo>
                    <a:pt x="393715" y="3810"/>
                  </a:lnTo>
                  <a:lnTo>
                    <a:pt x="383611" y="5080"/>
                  </a:lnTo>
                  <a:lnTo>
                    <a:pt x="373564" y="7620"/>
                  </a:lnTo>
                  <a:lnTo>
                    <a:pt x="363533" y="8890"/>
                  </a:lnTo>
                  <a:lnTo>
                    <a:pt x="353476" y="11430"/>
                  </a:lnTo>
                  <a:lnTo>
                    <a:pt x="333381" y="15240"/>
                  </a:lnTo>
                  <a:lnTo>
                    <a:pt x="313278" y="20320"/>
                  </a:lnTo>
                  <a:lnTo>
                    <a:pt x="293152" y="24130"/>
                  </a:lnTo>
                  <a:lnTo>
                    <a:pt x="274392" y="28855"/>
                  </a:lnTo>
                  <a:lnTo>
                    <a:pt x="275750" y="29210"/>
                  </a:lnTo>
                  <a:lnTo>
                    <a:pt x="326038" y="29210"/>
                  </a:lnTo>
                  <a:lnTo>
                    <a:pt x="334009" y="26670"/>
                  </a:lnTo>
                  <a:lnTo>
                    <a:pt x="383678" y="13970"/>
                  </a:lnTo>
                  <a:lnTo>
                    <a:pt x="393495" y="12700"/>
                  </a:lnTo>
                  <a:lnTo>
                    <a:pt x="400061" y="11430"/>
                  </a:lnTo>
                  <a:lnTo>
                    <a:pt x="406521" y="8890"/>
                  </a:lnTo>
                  <a:lnTo>
                    <a:pt x="417128" y="7620"/>
                  </a:lnTo>
                  <a:lnTo>
                    <a:pt x="423044" y="7620"/>
                  </a:lnTo>
                  <a:lnTo>
                    <a:pt x="429222" y="6350"/>
                  </a:lnTo>
                  <a:lnTo>
                    <a:pt x="441772" y="6350"/>
                  </a:lnTo>
                  <a:lnTo>
                    <a:pt x="441483" y="5080"/>
                  </a:lnTo>
                  <a:lnTo>
                    <a:pt x="434300" y="1270"/>
                  </a:lnTo>
                  <a:lnTo>
                    <a:pt x="430971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4" name="object 1054"/>
            <p:cNvPicPr/>
            <p:nvPr/>
          </p:nvPicPr>
          <p:blipFill>
            <a:blip r:embed="rId875" cstate="print"/>
            <a:stretch>
              <a:fillRect/>
            </a:stretch>
          </p:blipFill>
          <p:spPr>
            <a:xfrm>
              <a:off x="9840366" y="7698920"/>
              <a:ext cx="283804" cy="296392"/>
            </a:xfrm>
            <a:prstGeom prst="rect">
              <a:avLst/>
            </a:prstGeom>
          </p:spPr>
        </p:pic>
        <p:sp>
          <p:nvSpPr>
            <p:cNvPr id="1055" name="object 1055"/>
            <p:cNvSpPr/>
            <p:nvPr/>
          </p:nvSpPr>
          <p:spPr>
            <a:xfrm>
              <a:off x="9837448" y="7699668"/>
              <a:ext cx="280670" cy="297180"/>
            </a:xfrm>
            <a:custGeom>
              <a:avLst/>
              <a:gdLst/>
              <a:ahLst/>
              <a:cxnLst/>
              <a:rect l="l" t="t" r="r" b="b"/>
              <a:pathLst>
                <a:path w="280670" h="297179">
                  <a:moveTo>
                    <a:pt x="24319" y="117057"/>
                  </a:moveTo>
                  <a:lnTo>
                    <a:pt x="6586" y="154940"/>
                  </a:lnTo>
                  <a:lnTo>
                    <a:pt x="0" y="187960"/>
                  </a:lnTo>
                  <a:lnTo>
                    <a:pt x="670" y="191770"/>
                  </a:lnTo>
                  <a:lnTo>
                    <a:pt x="1130" y="196850"/>
                  </a:lnTo>
                  <a:lnTo>
                    <a:pt x="3664" y="200660"/>
                  </a:lnTo>
                  <a:lnTo>
                    <a:pt x="5099" y="203200"/>
                  </a:lnTo>
                  <a:lnTo>
                    <a:pt x="7476" y="207010"/>
                  </a:lnTo>
                  <a:lnTo>
                    <a:pt x="12345" y="212090"/>
                  </a:lnTo>
                  <a:lnTo>
                    <a:pt x="14795" y="213360"/>
                  </a:lnTo>
                  <a:lnTo>
                    <a:pt x="17276" y="215900"/>
                  </a:lnTo>
                  <a:lnTo>
                    <a:pt x="19842" y="217170"/>
                  </a:lnTo>
                  <a:lnTo>
                    <a:pt x="24983" y="220980"/>
                  </a:lnTo>
                  <a:lnTo>
                    <a:pt x="30386" y="224790"/>
                  </a:lnTo>
                  <a:lnTo>
                    <a:pt x="35705" y="227330"/>
                  </a:lnTo>
                  <a:lnTo>
                    <a:pt x="44598" y="229870"/>
                  </a:lnTo>
                  <a:lnTo>
                    <a:pt x="54283" y="232410"/>
                  </a:lnTo>
                  <a:lnTo>
                    <a:pt x="62975" y="234950"/>
                  </a:lnTo>
                  <a:lnTo>
                    <a:pt x="68887" y="238760"/>
                  </a:lnTo>
                  <a:lnTo>
                    <a:pt x="74183" y="245110"/>
                  </a:lnTo>
                  <a:lnTo>
                    <a:pt x="79971" y="254000"/>
                  </a:lnTo>
                  <a:lnTo>
                    <a:pt x="86207" y="265430"/>
                  </a:lnTo>
                  <a:lnTo>
                    <a:pt x="92845" y="275590"/>
                  </a:lnTo>
                  <a:lnTo>
                    <a:pt x="97494" y="280670"/>
                  </a:lnTo>
                  <a:lnTo>
                    <a:pt x="102468" y="285750"/>
                  </a:lnTo>
                  <a:lnTo>
                    <a:pt x="108300" y="289560"/>
                  </a:lnTo>
                  <a:lnTo>
                    <a:pt x="114080" y="294640"/>
                  </a:lnTo>
                  <a:lnTo>
                    <a:pt x="120708" y="297180"/>
                  </a:lnTo>
                  <a:lnTo>
                    <a:pt x="133011" y="297180"/>
                  </a:lnTo>
                  <a:lnTo>
                    <a:pt x="135629" y="295910"/>
                  </a:lnTo>
                  <a:lnTo>
                    <a:pt x="137629" y="294640"/>
                  </a:lnTo>
                  <a:lnTo>
                    <a:pt x="140728" y="293370"/>
                  </a:lnTo>
                  <a:lnTo>
                    <a:pt x="148110" y="290830"/>
                  </a:lnTo>
                  <a:lnTo>
                    <a:pt x="151513" y="288290"/>
                  </a:lnTo>
                  <a:lnTo>
                    <a:pt x="153806" y="287020"/>
                  </a:lnTo>
                  <a:lnTo>
                    <a:pt x="124341" y="287020"/>
                  </a:lnTo>
                  <a:lnTo>
                    <a:pt x="118310" y="284480"/>
                  </a:lnTo>
                  <a:lnTo>
                    <a:pt x="83076" y="254000"/>
                  </a:lnTo>
                  <a:lnTo>
                    <a:pt x="70039" y="236220"/>
                  </a:lnTo>
                  <a:lnTo>
                    <a:pt x="69715" y="236220"/>
                  </a:lnTo>
                  <a:lnTo>
                    <a:pt x="54092" y="228600"/>
                  </a:lnTo>
                  <a:lnTo>
                    <a:pt x="46470" y="223520"/>
                  </a:lnTo>
                  <a:lnTo>
                    <a:pt x="39035" y="219710"/>
                  </a:lnTo>
                  <a:lnTo>
                    <a:pt x="29308" y="212090"/>
                  </a:lnTo>
                  <a:lnTo>
                    <a:pt x="24962" y="208280"/>
                  </a:lnTo>
                  <a:lnTo>
                    <a:pt x="22721" y="207010"/>
                  </a:lnTo>
                  <a:lnTo>
                    <a:pt x="20721" y="204470"/>
                  </a:lnTo>
                  <a:lnTo>
                    <a:pt x="18805" y="203200"/>
                  </a:lnTo>
                  <a:lnTo>
                    <a:pt x="16753" y="200660"/>
                  </a:lnTo>
                  <a:lnTo>
                    <a:pt x="15329" y="198120"/>
                  </a:lnTo>
                  <a:lnTo>
                    <a:pt x="14072" y="195580"/>
                  </a:lnTo>
                  <a:lnTo>
                    <a:pt x="11842" y="191770"/>
                  </a:lnTo>
                  <a:lnTo>
                    <a:pt x="11664" y="189230"/>
                  </a:lnTo>
                  <a:lnTo>
                    <a:pt x="11695" y="182880"/>
                  </a:lnTo>
                  <a:lnTo>
                    <a:pt x="13318" y="173990"/>
                  </a:lnTo>
                  <a:lnTo>
                    <a:pt x="31853" y="133350"/>
                  </a:lnTo>
                  <a:lnTo>
                    <a:pt x="37956" y="123190"/>
                  </a:lnTo>
                  <a:lnTo>
                    <a:pt x="38543" y="120650"/>
                  </a:lnTo>
                  <a:lnTo>
                    <a:pt x="38668" y="119380"/>
                  </a:lnTo>
                  <a:lnTo>
                    <a:pt x="24156" y="119380"/>
                  </a:lnTo>
                  <a:lnTo>
                    <a:pt x="24319" y="117057"/>
                  </a:lnTo>
                  <a:close/>
                </a:path>
                <a:path w="280670" h="297179">
                  <a:moveTo>
                    <a:pt x="277970" y="6350"/>
                  </a:moveTo>
                  <a:lnTo>
                    <a:pt x="270190" y="6350"/>
                  </a:lnTo>
                  <a:lnTo>
                    <a:pt x="272222" y="8890"/>
                  </a:lnTo>
                  <a:lnTo>
                    <a:pt x="275049" y="16510"/>
                  </a:lnTo>
                  <a:lnTo>
                    <a:pt x="275230" y="19050"/>
                  </a:lnTo>
                  <a:lnTo>
                    <a:pt x="275269" y="25400"/>
                  </a:lnTo>
                  <a:lnTo>
                    <a:pt x="274910" y="33020"/>
                  </a:lnTo>
                  <a:lnTo>
                    <a:pt x="268353" y="71120"/>
                  </a:lnTo>
                  <a:lnTo>
                    <a:pt x="255033" y="116569"/>
                  </a:lnTo>
                  <a:lnTo>
                    <a:pt x="254907" y="117057"/>
                  </a:lnTo>
                  <a:lnTo>
                    <a:pt x="254788" y="119380"/>
                  </a:lnTo>
                  <a:lnTo>
                    <a:pt x="256270" y="128270"/>
                  </a:lnTo>
                  <a:lnTo>
                    <a:pt x="257702" y="138430"/>
                  </a:lnTo>
                  <a:lnTo>
                    <a:pt x="259039" y="147320"/>
                  </a:lnTo>
                  <a:lnTo>
                    <a:pt x="260232" y="157480"/>
                  </a:lnTo>
                  <a:lnTo>
                    <a:pt x="261091" y="163830"/>
                  </a:lnTo>
                  <a:lnTo>
                    <a:pt x="262002" y="170180"/>
                  </a:lnTo>
                  <a:lnTo>
                    <a:pt x="262566" y="177800"/>
                  </a:lnTo>
                  <a:lnTo>
                    <a:pt x="263395" y="187960"/>
                  </a:lnTo>
                  <a:lnTo>
                    <a:pt x="242966" y="210820"/>
                  </a:lnTo>
                  <a:lnTo>
                    <a:pt x="237594" y="214630"/>
                  </a:lnTo>
                  <a:lnTo>
                    <a:pt x="212639" y="226060"/>
                  </a:lnTo>
                  <a:lnTo>
                    <a:pt x="204245" y="228600"/>
                  </a:lnTo>
                  <a:lnTo>
                    <a:pt x="204004" y="228600"/>
                  </a:lnTo>
                  <a:lnTo>
                    <a:pt x="203040" y="229870"/>
                  </a:lnTo>
                  <a:lnTo>
                    <a:pt x="202098" y="229870"/>
                  </a:lnTo>
                  <a:lnTo>
                    <a:pt x="192742" y="240030"/>
                  </a:lnTo>
                  <a:lnTo>
                    <a:pt x="184050" y="247650"/>
                  </a:lnTo>
                  <a:lnTo>
                    <a:pt x="175191" y="255270"/>
                  </a:lnTo>
                  <a:lnTo>
                    <a:pt x="166225" y="262890"/>
                  </a:lnTo>
                  <a:lnTo>
                    <a:pt x="154058" y="273050"/>
                  </a:lnTo>
                  <a:lnTo>
                    <a:pt x="147911" y="276860"/>
                  </a:lnTo>
                  <a:lnTo>
                    <a:pt x="144770" y="279400"/>
                  </a:lnTo>
                  <a:lnTo>
                    <a:pt x="141775" y="281940"/>
                  </a:lnTo>
                  <a:lnTo>
                    <a:pt x="138749" y="283210"/>
                  </a:lnTo>
                  <a:lnTo>
                    <a:pt x="136697" y="284480"/>
                  </a:lnTo>
                  <a:lnTo>
                    <a:pt x="133671" y="285750"/>
                  </a:lnTo>
                  <a:lnTo>
                    <a:pt x="132791" y="285750"/>
                  </a:lnTo>
                  <a:lnTo>
                    <a:pt x="131210" y="287020"/>
                  </a:lnTo>
                  <a:lnTo>
                    <a:pt x="153806" y="287020"/>
                  </a:lnTo>
                  <a:lnTo>
                    <a:pt x="158393" y="284480"/>
                  </a:lnTo>
                  <a:lnTo>
                    <a:pt x="190144" y="259080"/>
                  </a:lnTo>
                  <a:lnTo>
                    <a:pt x="205765" y="243840"/>
                  </a:lnTo>
                  <a:lnTo>
                    <a:pt x="205344" y="243840"/>
                  </a:lnTo>
                  <a:lnTo>
                    <a:pt x="206569" y="242570"/>
                  </a:lnTo>
                  <a:lnTo>
                    <a:pt x="208349" y="241300"/>
                  </a:lnTo>
                  <a:lnTo>
                    <a:pt x="211361" y="241300"/>
                  </a:lnTo>
                  <a:lnTo>
                    <a:pt x="214369" y="240030"/>
                  </a:lnTo>
                  <a:lnTo>
                    <a:pt x="223286" y="237490"/>
                  </a:lnTo>
                  <a:lnTo>
                    <a:pt x="232140" y="232410"/>
                  </a:lnTo>
                  <a:lnTo>
                    <a:pt x="240976" y="228600"/>
                  </a:lnTo>
                  <a:lnTo>
                    <a:pt x="246819" y="224790"/>
                  </a:lnTo>
                  <a:lnTo>
                    <a:pt x="252777" y="220980"/>
                  </a:lnTo>
                  <a:lnTo>
                    <a:pt x="258526" y="217170"/>
                  </a:lnTo>
                  <a:lnTo>
                    <a:pt x="261405" y="214630"/>
                  </a:lnTo>
                  <a:lnTo>
                    <a:pt x="264337" y="212090"/>
                  </a:lnTo>
                  <a:lnTo>
                    <a:pt x="269855" y="204470"/>
                  </a:lnTo>
                  <a:lnTo>
                    <a:pt x="272787" y="200660"/>
                  </a:lnTo>
                  <a:lnTo>
                    <a:pt x="274379" y="195580"/>
                  </a:lnTo>
                  <a:lnTo>
                    <a:pt x="275206" y="193040"/>
                  </a:lnTo>
                  <a:lnTo>
                    <a:pt x="275499" y="190500"/>
                  </a:lnTo>
                  <a:lnTo>
                    <a:pt x="275153" y="184150"/>
                  </a:lnTo>
                  <a:lnTo>
                    <a:pt x="274850" y="184150"/>
                  </a:lnTo>
                  <a:lnTo>
                    <a:pt x="274619" y="181610"/>
                  </a:lnTo>
                  <a:lnTo>
                    <a:pt x="274002" y="177800"/>
                  </a:lnTo>
                  <a:lnTo>
                    <a:pt x="273656" y="176530"/>
                  </a:lnTo>
                  <a:lnTo>
                    <a:pt x="273059" y="172720"/>
                  </a:lnTo>
                  <a:lnTo>
                    <a:pt x="272169" y="166370"/>
                  </a:lnTo>
                  <a:lnTo>
                    <a:pt x="269510" y="153670"/>
                  </a:lnTo>
                  <a:lnTo>
                    <a:pt x="267553" y="143510"/>
                  </a:lnTo>
                  <a:lnTo>
                    <a:pt x="265495" y="134620"/>
                  </a:lnTo>
                  <a:lnTo>
                    <a:pt x="263353" y="124460"/>
                  </a:lnTo>
                  <a:lnTo>
                    <a:pt x="261775" y="118110"/>
                  </a:lnTo>
                  <a:lnTo>
                    <a:pt x="260965" y="118110"/>
                  </a:lnTo>
                  <a:lnTo>
                    <a:pt x="261143" y="115570"/>
                  </a:lnTo>
                  <a:lnTo>
                    <a:pt x="261669" y="115570"/>
                  </a:lnTo>
                  <a:lnTo>
                    <a:pt x="265185" y="102870"/>
                  </a:lnTo>
                  <a:lnTo>
                    <a:pt x="276096" y="55880"/>
                  </a:lnTo>
                  <a:lnTo>
                    <a:pt x="280420" y="13970"/>
                  </a:lnTo>
                  <a:lnTo>
                    <a:pt x="278734" y="8890"/>
                  </a:lnTo>
                  <a:lnTo>
                    <a:pt x="277970" y="6350"/>
                  </a:lnTo>
                  <a:close/>
                </a:path>
                <a:path w="280670" h="297179">
                  <a:moveTo>
                    <a:pt x="208349" y="241300"/>
                  </a:moveTo>
                  <a:lnTo>
                    <a:pt x="206569" y="242570"/>
                  </a:lnTo>
                  <a:lnTo>
                    <a:pt x="205344" y="243840"/>
                  </a:lnTo>
                  <a:lnTo>
                    <a:pt x="206082" y="243528"/>
                  </a:lnTo>
                  <a:lnTo>
                    <a:pt x="208349" y="241300"/>
                  </a:lnTo>
                  <a:close/>
                </a:path>
                <a:path w="280670" h="297179">
                  <a:moveTo>
                    <a:pt x="206082" y="243528"/>
                  </a:moveTo>
                  <a:lnTo>
                    <a:pt x="205344" y="243840"/>
                  </a:lnTo>
                  <a:lnTo>
                    <a:pt x="205765" y="243840"/>
                  </a:lnTo>
                  <a:lnTo>
                    <a:pt x="206082" y="243528"/>
                  </a:lnTo>
                  <a:close/>
                </a:path>
                <a:path w="280670" h="297179">
                  <a:moveTo>
                    <a:pt x="211361" y="241300"/>
                  </a:moveTo>
                  <a:lnTo>
                    <a:pt x="208349" y="241300"/>
                  </a:lnTo>
                  <a:lnTo>
                    <a:pt x="206082" y="243528"/>
                  </a:lnTo>
                  <a:lnTo>
                    <a:pt x="211361" y="241300"/>
                  </a:lnTo>
                  <a:close/>
                </a:path>
                <a:path w="280670" h="297179">
                  <a:moveTo>
                    <a:pt x="25789" y="114300"/>
                  </a:moveTo>
                  <a:lnTo>
                    <a:pt x="24319" y="117057"/>
                  </a:lnTo>
                  <a:lnTo>
                    <a:pt x="24156" y="119380"/>
                  </a:lnTo>
                  <a:lnTo>
                    <a:pt x="25789" y="114300"/>
                  </a:lnTo>
                  <a:close/>
                </a:path>
                <a:path w="280670" h="297179">
                  <a:moveTo>
                    <a:pt x="39245" y="114300"/>
                  </a:moveTo>
                  <a:lnTo>
                    <a:pt x="25789" y="114300"/>
                  </a:lnTo>
                  <a:lnTo>
                    <a:pt x="24156" y="119380"/>
                  </a:lnTo>
                  <a:lnTo>
                    <a:pt x="38752" y="119380"/>
                  </a:lnTo>
                  <a:lnTo>
                    <a:pt x="39245" y="114300"/>
                  </a:lnTo>
                  <a:close/>
                </a:path>
                <a:path w="280670" h="297179">
                  <a:moveTo>
                    <a:pt x="261143" y="115570"/>
                  </a:moveTo>
                  <a:lnTo>
                    <a:pt x="260965" y="118110"/>
                  </a:lnTo>
                  <a:lnTo>
                    <a:pt x="261392" y="116569"/>
                  </a:lnTo>
                  <a:lnTo>
                    <a:pt x="261143" y="115570"/>
                  </a:lnTo>
                  <a:close/>
                </a:path>
                <a:path w="280670" h="297179">
                  <a:moveTo>
                    <a:pt x="261392" y="116569"/>
                  </a:moveTo>
                  <a:lnTo>
                    <a:pt x="260965" y="118110"/>
                  </a:lnTo>
                  <a:lnTo>
                    <a:pt x="261775" y="118110"/>
                  </a:lnTo>
                  <a:lnTo>
                    <a:pt x="261392" y="116569"/>
                  </a:lnTo>
                  <a:close/>
                </a:path>
                <a:path w="280670" h="297179">
                  <a:moveTo>
                    <a:pt x="92635" y="0"/>
                  </a:moveTo>
                  <a:lnTo>
                    <a:pt x="72953" y="0"/>
                  </a:lnTo>
                  <a:lnTo>
                    <a:pt x="65935" y="1270"/>
                  </a:lnTo>
                  <a:lnTo>
                    <a:pt x="61202" y="2540"/>
                  </a:lnTo>
                  <a:lnTo>
                    <a:pt x="55977" y="3810"/>
                  </a:lnTo>
                  <a:lnTo>
                    <a:pt x="36805" y="36830"/>
                  </a:lnTo>
                  <a:lnTo>
                    <a:pt x="26818" y="88900"/>
                  </a:lnTo>
                  <a:lnTo>
                    <a:pt x="24319" y="117057"/>
                  </a:lnTo>
                  <a:lnTo>
                    <a:pt x="25789" y="114300"/>
                  </a:lnTo>
                  <a:lnTo>
                    <a:pt x="39245" y="114300"/>
                  </a:lnTo>
                  <a:lnTo>
                    <a:pt x="44298" y="74930"/>
                  </a:lnTo>
                  <a:lnTo>
                    <a:pt x="48124" y="55880"/>
                  </a:lnTo>
                  <a:lnTo>
                    <a:pt x="49317" y="50800"/>
                  </a:lnTo>
                  <a:lnTo>
                    <a:pt x="51768" y="41910"/>
                  </a:lnTo>
                  <a:lnTo>
                    <a:pt x="53349" y="36830"/>
                  </a:lnTo>
                  <a:lnTo>
                    <a:pt x="54773" y="33020"/>
                  </a:lnTo>
                  <a:lnTo>
                    <a:pt x="55411" y="31750"/>
                  </a:lnTo>
                  <a:lnTo>
                    <a:pt x="56186" y="29210"/>
                  </a:lnTo>
                  <a:lnTo>
                    <a:pt x="57506" y="27940"/>
                  </a:lnTo>
                  <a:lnTo>
                    <a:pt x="59108" y="24130"/>
                  </a:lnTo>
                  <a:lnTo>
                    <a:pt x="59631" y="24130"/>
                  </a:lnTo>
                  <a:lnTo>
                    <a:pt x="82416" y="17780"/>
                  </a:lnTo>
                  <a:lnTo>
                    <a:pt x="214684" y="17780"/>
                  </a:lnTo>
                  <a:lnTo>
                    <a:pt x="219011" y="16510"/>
                  </a:lnTo>
                  <a:lnTo>
                    <a:pt x="162183" y="16510"/>
                  </a:lnTo>
                  <a:lnTo>
                    <a:pt x="163831" y="16189"/>
                  </a:lnTo>
                  <a:lnTo>
                    <a:pt x="141376" y="8890"/>
                  </a:lnTo>
                  <a:lnTo>
                    <a:pt x="117430" y="3810"/>
                  </a:lnTo>
                  <a:lnTo>
                    <a:pt x="92635" y="0"/>
                  </a:lnTo>
                  <a:close/>
                </a:path>
                <a:path w="280670" h="297179">
                  <a:moveTo>
                    <a:pt x="261669" y="115570"/>
                  </a:moveTo>
                  <a:lnTo>
                    <a:pt x="261143" y="115570"/>
                  </a:lnTo>
                  <a:lnTo>
                    <a:pt x="261392" y="116569"/>
                  </a:lnTo>
                  <a:lnTo>
                    <a:pt x="261669" y="115570"/>
                  </a:lnTo>
                  <a:close/>
                </a:path>
                <a:path w="280670" h="297179">
                  <a:moveTo>
                    <a:pt x="214684" y="17780"/>
                  </a:moveTo>
                  <a:lnTo>
                    <a:pt x="82416" y="17780"/>
                  </a:lnTo>
                  <a:lnTo>
                    <a:pt x="90196" y="19050"/>
                  </a:lnTo>
                  <a:lnTo>
                    <a:pt x="98038" y="19050"/>
                  </a:lnTo>
                  <a:lnTo>
                    <a:pt x="113703" y="21590"/>
                  </a:lnTo>
                  <a:lnTo>
                    <a:pt x="125442" y="22860"/>
                  </a:lnTo>
                  <a:lnTo>
                    <a:pt x="160309" y="30480"/>
                  </a:lnTo>
                  <a:lnTo>
                    <a:pt x="162926" y="30480"/>
                  </a:lnTo>
                  <a:lnTo>
                    <a:pt x="175865" y="27940"/>
                  </a:lnTo>
                  <a:lnTo>
                    <a:pt x="201751" y="20320"/>
                  </a:lnTo>
                  <a:lnTo>
                    <a:pt x="214684" y="17780"/>
                  </a:lnTo>
                  <a:close/>
                </a:path>
                <a:path w="280670" h="297179">
                  <a:moveTo>
                    <a:pt x="59631" y="24130"/>
                  </a:moveTo>
                  <a:lnTo>
                    <a:pt x="59108" y="24130"/>
                  </a:lnTo>
                  <a:lnTo>
                    <a:pt x="58626" y="25400"/>
                  </a:lnTo>
                  <a:lnTo>
                    <a:pt x="59631" y="24130"/>
                  </a:lnTo>
                  <a:close/>
                </a:path>
                <a:path w="280670" h="297179">
                  <a:moveTo>
                    <a:pt x="163831" y="16189"/>
                  </a:moveTo>
                  <a:lnTo>
                    <a:pt x="162183" y="16510"/>
                  </a:lnTo>
                  <a:lnTo>
                    <a:pt x="164811" y="16510"/>
                  </a:lnTo>
                  <a:lnTo>
                    <a:pt x="163831" y="16189"/>
                  </a:lnTo>
                  <a:close/>
                </a:path>
                <a:path w="280670" h="297179">
                  <a:moveTo>
                    <a:pt x="268682" y="0"/>
                  </a:moveTo>
                  <a:lnTo>
                    <a:pt x="266840" y="0"/>
                  </a:lnTo>
                  <a:lnTo>
                    <a:pt x="240736" y="2540"/>
                  </a:lnTo>
                  <a:lnTo>
                    <a:pt x="227557" y="5080"/>
                  </a:lnTo>
                  <a:lnTo>
                    <a:pt x="214506" y="6350"/>
                  </a:lnTo>
                  <a:lnTo>
                    <a:pt x="163831" y="16189"/>
                  </a:lnTo>
                  <a:lnTo>
                    <a:pt x="164811" y="16510"/>
                  </a:lnTo>
                  <a:lnTo>
                    <a:pt x="219011" y="16510"/>
                  </a:lnTo>
                  <a:lnTo>
                    <a:pt x="227664" y="13970"/>
                  </a:lnTo>
                  <a:lnTo>
                    <a:pt x="253273" y="8890"/>
                  </a:lnTo>
                  <a:lnTo>
                    <a:pt x="266117" y="7620"/>
                  </a:lnTo>
                  <a:lnTo>
                    <a:pt x="270190" y="6350"/>
                  </a:lnTo>
                  <a:lnTo>
                    <a:pt x="277970" y="6350"/>
                  </a:lnTo>
                  <a:lnTo>
                    <a:pt x="276358" y="3810"/>
                  </a:lnTo>
                  <a:lnTo>
                    <a:pt x="274222" y="2540"/>
                  </a:lnTo>
                  <a:lnTo>
                    <a:pt x="272169" y="1270"/>
                  </a:lnTo>
                  <a:lnTo>
                    <a:pt x="268682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6" name="object 1056"/>
            <p:cNvPicPr/>
            <p:nvPr/>
          </p:nvPicPr>
          <p:blipFill>
            <a:blip r:embed="rId876" cstate="print"/>
            <a:stretch>
              <a:fillRect/>
            </a:stretch>
          </p:blipFill>
          <p:spPr>
            <a:xfrm>
              <a:off x="9941311" y="7783543"/>
              <a:ext cx="93035" cy="104803"/>
            </a:xfrm>
            <a:prstGeom prst="rect">
              <a:avLst/>
            </a:prstGeom>
          </p:spPr>
        </p:pic>
        <p:pic>
          <p:nvPicPr>
            <p:cNvPr id="1057" name="object 1057"/>
            <p:cNvPicPr/>
            <p:nvPr/>
          </p:nvPicPr>
          <p:blipFill>
            <a:blip r:embed="rId877" cstate="print"/>
            <a:stretch>
              <a:fillRect/>
            </a:stretch>
          </p:blipFill>
          <p:spPr>
            <a:xfrm>
              <a:off x="9939299" y="7774450"/>
              <a:ext cx="97790" cy="124324"/>
            </a:xfrm>
            <a:prstGeom prst="rect">
              <a:avLst/>
            </a:prstGeom>
          </p:spPr>
        </p:pic>
        <p:pic>
          <p:nvPicPr>
            <p:cNvPr id="1058" name="object 1058"/>
            <p:cNvPicPr/>
            <p:nvPr/>
          </p:nvPicPr>
          <p:blipFill>
            <a:blip r:embed="rId878" cstate="print"/>
            <a:stretch>
              <a:fillRect/>
            </a:stretch>
          </p:blipFill>
          <p:spPr>
            <a:xfrm>
              <a:off x="9330061" y="7639134"/>
              <a:ext cx="397152" cy="441960"/>
            </a:xfrm>
            <a:prstGeom prst="rect">
              <a:avLst/>
            </a:prstGeom>
          </p:spPr>
        </p:pic>
        <p:pic>
          <p:nvPicPr>
            <p:cNvPr id="1059" name="object 1059"/>
            <p:cNvPicPr/>
            <p:nvPr/>
          </p:nvPicPr>
          <p:blipFill>
            <a:blip r:embed="rId879" cstate="print"/>
            <a:stretch>
              <a:fillRect/>
            </a:stretch>
          </p:blipFill>
          <p:spPr>
            <a:xfrm>
              <a:off x="9686407" y="7617548"/>
              <a:ext cx="19779" cy="55872"/>
            </a:xfrm>
            <a:prstGeom prst="rect">
              <a:avLst/>
            </a:prstGeom>
          </p:spPr>
        </p:pic>
        <p:pic>
          <p:nvPicPr>
            <p:cNvPr id="1060" name="object 1060"/>
            <p:cNvPicPr/>
            <p:nvPr/>
          </p:nvPicPr>
          <p:blipFill>
            <a:blip r:embed="rId880" cstate="print"/>
            <a:stretch>
              <a:fillRect/>
            </a:stretch>
          </p:blipFill>
          <p:spPr>
            <a:xfrm>
              <a:off x="9305737" y="7609328"/>
              <a:ext cx="400328" cy="433107"/>
            </a:xfrm>
            <a:prstGeom prst="rect">
              <a:avLst/>
            </a:prstGeom>
          </p:spPr>
        </p:pic>
        <p:sp>
          <p:nvSpPr>
            <p:cNvPr id="1061" name="object 1061"/>
            <p:cNvSpPr/>
            <p:nvPr/>
          </p:nvSpPr>
          <p:spPr>
            <a:xfrm>
              <a:off x="9300277" y="7601846"/>
              <a:ext cx="430530" cy="485140"/>
            </a:xfrm>
            <a:custGeom>
              <a:avLst/>
              <a:gdLst/>
              <a:ahLst/>
              <a:cxnLst/>
              <a:rect l="l" t="t" r="r" b="b"/>
              <a:pathLst>
                <a:path w="430529" h="485140">
                  <a:moveTo>
                    <a:pt x="35519" y="169056"/>
                  </a:moveTo>
                  <a:lnTo>
                    <a:pt x="13803" y="212090"/>
                  </a:lnTo>
                  <a:lnTo>
                    <a:pt x="2659" y="246380"/>
                  </a:lnTo>
                  <a:lnTo>
                    <a:pt x="1287" y="251460"/>
                  </a:lnTo>
                  <a:lnTo>
                    <a:pt x="324" y="257810"/>
                  </a:lnTo>
                  <a:lnTo>
                    <a:pt x="115" y="269240"/>
                  </a:lnTo>
                  <a:lnTo>
                    <a:pt x="0" y="271780"/>
                  </a:lnTo>
                  <a:lnTo>
                    <a:pt x="732" y="275590"/>
                  </a:lnTo>
                  <a:lnTo>
                    <a:pt x="1057" y="279400"/>
                  </a:lnTo>
                  <a:lnTo>
                    <a:pt x="2094" y="283210"/>
                  </a:lnTo>
                  <a:lnTo>
                    <a:pt x="3622" y="287020"/>
                  </a:lnTo>
                  <a:lnTo>
                    <a:pt x="4690" y="290830"/>
                  </a:lnTo>
                  <a:lnTo>
                    <a:pt x="5601" y="292100"/>
                  </a:lnTo>
                  <a:lnTo>
                    <a:pt x="6167" y="293370"/>
                  </a:lnTo>
                  <a:lnTo>
                    <a:pt x="10334" y="300990"/>
                  </a:lnTo>
                  <a:lnTo>
                    <a:pt x="12816" y="303530"/>
                  </a:lnTo>
                  <a:lnTo>
                    <a:pt x="14900" y="306070"/>
                  </a:lnTo>
                  <a:lnTo>
                    <a:pt x="21405" y="314960"/>
                  </a:lnTo>
                  <a:lnTo>
                    <a:pt x="28041" y="321310"/>
                  </a:lnTo>
                  <a:lnTo>
                    <a:pt x="34801" y="328930"/>
                  </a:lnTo>
                  <a:lnTo>
                    <a:pt x="41684" y="335280"/>
                  </a:lnTo>
                  <a:lnTo>
                    <a:pt x="62757" y="354330"/>
                  </a:lnTo>
                  <a:lnTo>
                    <a:pt x="69893" y="359410"/>
                  </a:lnTo>
                  <a:lnTo>
                    <a:pt x="85313" y="370840"/>
                  </a:lnTo>
                  <a:lnTo>
                    <a:pt x="101542" y="382270"/>
                  </a:lnTo>
                  <a:lnTo>
                    <a:pt x="116595" y="392430"/>
                  </a:lnTo>
                  <a:lnTo>
                    <a:pt x="128488" y="402590"/>
                  </a:lnTo>
                  <a:lnTo>
                    <a:pt x="138428" y="414020"/>
                  </a:lnTo>
                  <a:lnTo>
                    <a:pt x="148846" y="429260"/>
                  </a:lnTo>
                  <a:lnTo>
                    <a:pt x="159848" y="444500"/>
                  </a:lnTo>
                  <a:lnTo>
                    <a:pt x="193575" y="476250"/>
                  </a:lnTo>
                  <a:lnTo>
                    <a:pt x="198548" y="478790"/>
                  </a:lnTo>
                  <a:lnTo>
                    <a:pt x="200936" y="481330"/>
                  </a:lnTo>
                  <a:lnTo>
                    <a:pt x="203512" y="481330"/>
                  </a:lnTo>
                  <a:lnTo>
                    <a:pt x="208590" y="483870"/>
                  </a:lnTo>
                  <a:lnTo>
                    <a:pt x="211187" y="483870"/>
                  </a:lnTo>
                  <a:lnTo>
                    <a:pt x="213857" y="485140"/>
                  </a:lnTo>
                  <a:lnTo>
                    <a:pt x="224401" y="485140"/>
                  </a:lnTo>
                  <a:lnTo>
                    <a:pt x="229752" y="483870"/>
                  </a:lnTo>
                  <a:lnTo>
                    <a:pt x="237867" y="481330"/>
                  </a:lnTo>
                  <a:lnTo>
                    <a:pt x="243280" y="478790"/>
                  </a:lnTo>
                  <a:lnTo>
                    <a:pt x="247803" y="477520"/>
                  </a:lnTo>
                  <a:lnTo>
                    <a:pt x="252222" y="474980"/>
                  </a:lnTo>
                  <a:lnTo>
                    <a:pt x="218150" y="474980"/>
                  </a:lnTo>
                  <a:lnTo>
                    <a:pt x="213773" y="473710"/>
                  </a:lnTo>
                  <a:lnTo>
                    <a:pt x="209386" y="473710"/>
                  </a:lnTo>
                  <a:lnTo>
                    <a:pt x="207124" y="472440"/>
                  </a:lnTo>
                  <a:lnTo>
                    <a:pt x="204957" y="472440"/>
                  </a:lnTo>
                  <a:lnTo>
                    <a:pt x="202643" y="471170"/>
                  </a:lnTo>
                  <a:lnTo>
                    <a:pt x="200475" y="469900"/>
                  </a:lnTo>
                  <a:lnTo>
                    <a:pt x="193853" y="467360"/>
                  </a:lnTo>
                  <a:lnTo>
                    <a:pt x="162617" y="440690"/>
                  </a:lnTo>
                  <a:lnTo>
                    <a:pt x="129462" y="401320"/>
                  </a:lnTo>
                  <a:lnTo>
                    <a:pt x="129242" y="401320"/>
                  </a:lnTo>
                  <a:lnTo>
                    <a:pt x="100610" y="378460"/>
                  </a:lnTo>
                  <a:lnTo>
                    <a:pt x="86556" y="365760"/>
                  </a:lnTo>
                  <a:lnTo>
                    <a:pt x="72709" y="354330"/>
                  </a:lnTo>
                  <a:lnTo>
                    <a:pt x="59046" y="341630"/>
                  </a:lnTo>
                  <a:lnTo>
                    <a:pt x="52329" y="334010"/>
                  </a:lnTo>
                  <a:lnTo>
                    <a:pt x="45705" y="327660"/>
                  </a:lnTo>
                  <a:lnTo>
                    <a:pt x="39260" y="321310"/>
                  </a:lnTo>
                  <a:lnTo>
                    <a:pt x="32959" y="313690"/>
                  </a:lnTo>
                  <a:lnTo>
                    <a:pt x="26937" y="307340"/>
                  </a:lnTo>
                  <a:lnTo>
                    <a:pt x="21329" y="299720"/>
                  </a:lnTo>
                  <a:lnTo>
                    <a:pt x="19727" y="297180"/>
                  </a:lnTo>
                  <a:lnTo>
                    <a:pt x="18072" y="295910"/>
                  </a:lnTo>
                  <a:lnTo>
                    <a:pt x="16481" y="292100"/>
                  </a:lnTo>
                  <a:lnTo>
                    <a:pt x="15591" y="290830"/>
                  </a:lnTo>
                  <a:lnTo>
                    <a:pt x="15088" y="289560"/>
                  </a:lnTo>
                  <a:lnTo>
                    <a:pt x="14208" y="288290"/>
                  </a:lnTo>
                  <a:lnTo>
                    <a:pt x="13381" y="287020"/>
                  </a:lnTo>
                  <a:lnTo>
                    <a:pt x="12879" y="284480"/>
                  </a:lnTo>
                  <a:lnTo>
                    <a:pt x="12020" y="281940"/>
                  </a:lnTo>
                  <a:lnTo>
                    <a:pt x="11360" y="279400"/>
                  </a:lnTo>
                  <a:lnTo>
                    <a:pt x="11287" y="276860"/>
                  </a:lnTo>
                  <a:lnTo>
                    <a:pt x="10837" y="274320"/>
                  </a:lnTo>
                  <a:lnTo>
                    <a:pt x="10994" y="271780"/>
                  </a:lnTo>
                  <a:lnTo>
                    <a:pt x="11392" y="262890"/>
                  </a:lnTo>
                  <a:lnTo>
                    <a:pt x="12366" y="257810"/>
                  </a:lnTo>
                  <a:lnTo>
                    <a:pt x="13706" y="252730"/>
                  </a:lnTo>
                  <a:lnTo>
                    <a:pt x="14973" y="246380"/>
                  </a:lnTo>
                  <a:lnTo>
                    <a:pt x="16805" y="241300"/>
                  </a:lnTo>
                  <a:lnTo>
                    <a:pt x="32249" y="205740"/>
                  </a:lnTo>
                  <a:lnTo>
                    <a:pt x="49694" y="176530"/>
                  </a:lnTo>
                  <a:lnTo>
                    <a:pt x="50103" y="173990"/>
                  </a:lnTo>
                  <a:lnTo>
                    <a:pt x="49935" y="172720"/>
                  </a:lnTo>
                  <a:lnTo>
                    <a:pt x="36030" y="172720"/>
                  </a:lnTo>
                  <a:lnTo>
                    <a:pt x="35519" y="169056"/>
                  </a:lnTo>
                  <a:close/>
                </a:path>
                <a:path w="430529" h="485140">
                  <a:moveTo>
                    <a:pt x="398350" y="20320"/>
                  </a:moveTo>
                  <a:lnTo>
                    <a:pt x="387820" y="20320"/>
                  </a:lnTo>
                  <a:lnTo>
                    <a:pt x="390302" y="21590"/>
                  </a:lnTo>
                  <a:lnTo>
                    <a:pt x="395380" y="22860"/>
                  </a:lnTo>
                  <a:lnTo>
                    <a:pt x="398406" y="30480"/>
                  </a:lnTo>
                  <a:lnTo>
                    <a:pt x="403354" y="68580"/>
                  </a:lnTo>
                  <a:lnTo>
                    <a:pt x="403441" y="76200"/>
                  </a:lnTo>
                  <a:lnTo>
                    <a:pt x="403235" y="87630"/>
                  </a:lnTo>
                  <a:lnTo>
                    <a:pt x="398819" y="135890"/>
                  </a:lnTo>
                  <a:lnTo>
                    <a:pt x="391207" y="185420"/>
                  </a:lnTo>
                  <a:lnTo>
                    <a:pt x="386481" y="209385"/>
                  </a:lnTo>
                  <a:lnTo>
                    <a:pt x="386532" y="210820"/>
                  </a:lnTo>
                  <a:lnTo>
                    <a:pt x="391581" y="228600"/>
                  </a:lnTo>
                  <a:lnTo>
                    <a:pt x="396463" y="245110"/>
                  </a:lnTo>
                  <a:lnTo>
                    <a:pt x="401169" y="261620"/>
                  </a:lnTo>
                  <a:lnTo>
                    <a:pt x="405642" y="279400"/>
                  </a:lnTo>
                  <a:lnTo>
                    <a:pt x="407931" y="287020"/>
                  </a:lnTo>
                  <a:lnTo>
                    <a:pt x="410090" y="295910"/>
                  </a:lnTo>
                  <a:lnTo>
                    <a:pt x="412098" y="304800"/>
                  </a:lnTo>
                  <a:lnTo>
                    <a:pt x="415411" y="320040"/>
                  </a:lnTo>
                  <a:lnTo>
                    <a:pt x="416196" y="323850"/>
                  </a:lnTo>
                  <a:lnTo>
                    <a:pt x="417673" y="330200"/>
                  </a:lnTo>
                  <a:lnTo>
                    <a:pt x="419233" y="336550"/>
                  </a:lnTo>
                  <a:lnTo>
                    <a:pt x="418793" y="339090"/>
                  </a:lnTo>
                  <a:lnTo>
                    <a:pt x="417421" y="342900"/>
                  </a:lnTo>
                  <a:lnTo>
                    <a:pt x="414523" y="349250"/>
                  </a:lnTo>
                  <a:lnTo>
                    <a:pt x="410415" y="354330"/>
                  </a:lnTo>
                  <a:lnTo>
                    <a:pt x="405472" y="360680"/>
                  </a:lnTo>
                  <a:lnTo>
                    <a:pt x="400071" y="364490"/>
                  </a:lnTo>
                  <a:lnTo>
                    <a:pt x="394348" y="369570"/>
                  </a:lnTo>
                  <a:lnTo>
                    <a:pt x="388395" y="373380"/>
                  </a:lnTo>
                  <a:lnTo>
                    <a:pt x="382259" y="377190"/>
                  </a:lnTo>
                  <a:lnTo>
                    <a:pt x="375988" y="381000"/>
                  </a:lnTo>
                  <a:lnTo>
                    <a:pt x="350176" y="393700"/>
                  </a:lnTo>
                  <a:lnTo>
                    <a:pt x="323759" y="403860"/>
                  </a:lnTo>
                  <a:lnTo>
                    <a:pt x="321477" y="405130"/>
                  </a:lnTo>
                  <a:lnTo>
                    <a:pt x="287655" y="435610"/>
                  </a:lnTo>
                  <a:lnTo>
                    <a:pt x="267908" y="449580"/>
                  </a:lnTo>
                  <a:lnTo>
                    <a:pt x="263908" y="453390"/>
                  </a:lnTo>
                  <a:lnTo>
                    <a:pt x="259845" y="455930"/>
                  </a:lnTo>
                  <a:lnTo>
                    <a:pt x="255929" y="458470"/>
                  </a:lnTo>
                  <a:lnTo>
                    <a:pt x="251835" y="461010"/>
                  </a:lnTo>
                  <a:lnTo>
                    <a:pt x="247720" y="462280"/>
                  </a:lnTo>
                  <a:lnTo>
                    <a:pt x="243866" y="464820"/>
                  </a:lnTo>
                  <a:lnTo>
                    <a:pt x="239584" y="467360"/>
                  </a:lnTo>
                  <a:lnTo>
                    <a:pt x="231584" y="471170"/>
                  </a:lnTo>
                  <a:lnTo>
                    <a:pt x="226286" y="472440"/>
                  </a:lnTo>
                  <a:lnTo>
                    <a:pt x="222433" y="473710"/>
                  </a:lnTo>
                  <a:lnTo>
                    <a:pt x="218150" y="474980"/>
                  </a:lnTo>
                  <a:lnTo>
                    <a:pt x="252222" y="474980"/>
                  </a:lnTo>
                  <a:lnTo>
                    <a:pt x="256735" y="472440"/>
                  </a:lnTo>
                  <a:lnTo>
                    <a:pt x="261342" y="471170"/>
                  </a:lnTo>
                  <a:lnTo>
                    <a:pt x="265646" y="468630"/>
                  </a:lnTo>
                  <a:lnTo>
                    <a:pt x="273928" y="462280"/>
                  </a:lnTo>
                  <a:lnTo>
                    <a:pt x="278295" y="459740"/>
                  </a:lnTo>
                  <a:lnTo>
                    <a:pt x="318195" y="427990"/>
                  </a:lnTo>
                  <a:lnTo>
                    <a:pt x="328314" y="419100"/>
                  </a:lnTo>
                  <a:lnTo>
                    <a:pt x="327445" y="419100"/>
                  </a:lnTo>
                  <a:lnTo>
                    <a:pt x="329759" y="417830"/>
                  </a:lnTo>
                  <a:lnTo>
                    <a:pt x="330919" y="417830"/>
                  </a:lnTo>
                  <a:lnTo>
                    <a:pt x="355028" y="408940"/>
                  </a:lnTo>
                  <a:lnTo>
                    <a:pt x="381747" y="396240"/>
                  </a:lnTo>
                  <a:lnTo>
                    <a:pt x="388296" y="392430"/>
                  </a:lnTo>
                  <a:lnTo>
                    <a:pt x="394773" y="387350"/>
                  </a:lnTo>
                  <a:lnTo>
                    <a:pt x="401139" y="383540"/>
                  </a:lnTo>
                  <a:lnTo>
                    <a:pt x="428782" y="349250"/>
                  </a:lnTo>
                  <a:lnTo>
                    <a:pt x="430520" y="341630"/>
                  </a:lnTo>
                  <a:lnTo>
                    <a:pt x="430520" y="334010"/>
                  </a:lnTo>
                  <a:lnTo>
                    <a:pt x="429494" y="328930"/>
                  </a:lnTo>
                  <a:lnTo>
                    <a:pt x="428782" y="326390"/>
                  </a:lnTo>
                  <a:lnTo>
                    <a:pt x="424343" y="309880"/>
                  </a:lnTo>
                  <a:lnTo>
                    <a:pt x="422172" y="300990"/>
                  </a:lnTo>
                  <a:lnTo>
                    <a:pt x="419806" y="292100"/>
                  </a:lnTo>
                  <a:lnTo>
                    <a:pt x="417272" y="284480"/>
                  </a:lnTo>
                  <a:lnTo>
                    <a:pt x="414594" y="275590"/>
                  </a:lnTo>
                  <a:lnTo>
                    <a:pt x="409346" y="259080"/>
                  </a:lnTo>
                  <a:lnTo>
                    <a:pt x="403911" y="241300"/>
                  </a:lnTo>
                  <a:lnTo>
                    <a:pt x="398323" y="224790"/>
                  </a:lnTo>
                  <a:lnTo>
                    <a:pt x="393494" y="210820"/>
                  </a:lnTo>
                  <a:lnTo>
                    <a:pt x="392752" y="210820"/>
                  </a:lnTo>
                  <a:lnTo>
                    <a:pt x="392616" y="208280"/>
                  </a:lnTo>
                  <a:lnTo>
                    <a:pt x="393188" y="208280"/>
                  </a:lnTo>
                  <a:lnTo>
                    <a:pt x="396894" y="186690"/>
                  </a:lnTo>
                  <a:lnTo>
                    <a:pt x="403763" y="137160"/>
                  </a:lnTo>
                  <a:lnTo>
                    <a:pt x="407926" y="87630"/>
                  </a:lnTo>
                  <a:lnTo>
                    <a:pt x="408279" y="76200"/>
                  </a:lnTo>
                  <a:lnTo>
                    <a:pt x="408217" y="62230"/>
                  </a:lnTo>
                  <a:lnTo>
                    <a:pt x="401076" y="24130"/>
                  </a:lnTo>
                  <a:lnTo>
                    <a:pt x="398350" y="20320"/>
                  </a:lnTo>
                  <a:close/>
                </a:path>
                <a:path w="430529" h="485140">
                  <a:moveTo>
                    <a:pt x="329759" y="417830"/>
                  </a:moveTo>
                  <a:lnTo>
                    <a:pt x="327445" y="419100"/>
                  </a:lnTo>
                  <a:lnTo>
                    <a:pt x="328932" y="418556"/>
                  </a:lnTo>
                  <a:lnTo>
                    <a:pt x="329759" y="417830"/>
                  </a:lnTo>
                  <a:close/>
                </a:path>
                <a:path w="430529" h="485140">
                  <a:moveTo>
                    <a:pt x="328932" y="418556"/>
                  </a:moveTo>
                  <a:lnTo>
                    <a:pt x="327445" y="419100"/>
                  </a:lnTo>
                  <a:lnTo>
                    <a:pt x="328314" y="419100"/>
                  </a:lnTo>
                  <a:lnTo>
                    <a:pt x="328932" y="418556"/>
                  </a:lnTo>
                  <a:close/>
                </a:path>
                <a:path w="430529" h="485140">
                  <a:moveTo>
                    <a:pt x="330919" y="417830"/>
                  </a:moveTo>
                  <a:lnTo>
                    <a:pt x="329759" y="417830"/>
                  </a:lnTo>
                  <a:lnTo>
                    <a:pt x="328932" y="418556"/>
                  </a:lnTo>
                  <a:lnTo>
                    <a:pt x="330919" y="417830"/>
                  </a:lnTo>
                  <a:close/>
                </a:path>
                <a:path w="430529" h="485140">
                  <a:moveTo>
                    <a:pt x="392616" y="208280"/>
                  </a:moveTo>
                  <a:lnTo>
                    <a:pt x="392752" y="210820"/>
                  </a:lnTo>
                  <a:lnTo>
                    <a:pt x="392998" y="209385"/>
                  </a:lnTo>
                  <a:lnTo>
                    <a:pt x="392616" y="208280"/>
                  </a:lnTo>
                  <a:close/>
                </a:path>
                <a:path w="430529" h="485140">
                  <a:moveTo>
                    <a:pt x="392998" y="209385"/>
                  </a:moveTo>
                  <a:lnTo>
                    <a:pt x="392752" y="210820"/>
                  </a:lnTo>
                  <a:lnTo>
                    <a:pt x="393494" y="210820"/>
                  </a:lnTo>
                  <a:lnTo>
                    <a:pt x="392998" y="209385"/>
                  </a:lnTo>
                  <a:close/>
                </a:path>
                <a:path w="430529" h="485140">
                  <a:moveTo>
                    <a:pt x="393188" y="208280"/>
                  </a:moveTo>
                  <a:lnTo>
                    <a:pt x="392616" y="208280"/>
                  </a:lnTo>
                  <a:lnTo>
                    <a:pt x="392998" y="209385"/>
                  </a:lnTo>
                  <a:lnTo>
                    <a:pt x="393188" y="208280"/>
                  </a:lnTo>
                  <a:close/>
                </a:path>
                <a:path w="430529" h="485140">
                  <a:moveTo>
                    <a:pt x="37140" y="166370"/>
                  </a:moveTo>
                  <a:lnTo>
                    <a:pt x="35519" y="169056"/>
                  </a:lnTo>
                  <a:lnTo>
                    <a:pt x="36030" y="172720"/>
                  </a:lnTo>
                  <a:lnTo>
                    <a:pt x="36459" y="170180"/>
                  </a:lnTo>
                  <a:lnTo>
                    <a:pt x="37140" y="166370"/>
                  </a:lnTo>
                  <a:close/>
                </a:path>
                <a:path w="430529" h="485140">
                  <a:moveTo>
                    <a:pt x="49150" y="166370"/>
                  </a:moveTo>
                  <a:lnTo>
                    <a:pt x="37140" y="166370"/>
                  </a:lnTo>
                  <a:lnTo>
                    <a:pt x="36459" y="170180"/>
                  </a:lnTo>
                  <a:lnTo>
                    <a:pt x="36030" y="172720"/>
                  </a:lnTo>
                  <a:lnTo>
                    <a:pt x="49935" y="172720"/>
                  </a:lnTo>
                  <a:lnTo>
                    <a:pt x="49150" y="166370"/>
                  </a:lnTo>
                  <a:close/>
                </a:path>
                <a:path w="430529" h="485140">
                  <a:moveTo>
                    <a:pt x="94195" y="0"/>
                  </a:moveTo>
                  <a:lnTo>
                    <a:pt x="66479" y="0"/>
                  </a:lnTo>
                  <a:lnTo>
                    <a:pt x="59380" y="1270"/>
                  </a:lnTo>
                  <a:lnTo>
                    <a:pt x="48752" y="5080"/>
                  </a:lnTo>
                  <a:lnTo>
                    <a:pt x="45223" y="7620"/>
                  </a:lnTo>
                  <a:lnTo>
                    <a:pt x="42092" y="11430"/>
                  </a:lnTo>
                  <a:lnTo>
                    <a:pt x="40710" y="13970"/>
                  </a:lnTo>
                  <a:lnTo>
                    <a:pt x="39087" y="15240"/>
                  </a:lnTo>
                  <a:lnTo>
                    <a:pt x="38114" y="17780"/>
                  </a:lnTo>
                  <a:lnTo>
                    <a:pt x="36030" y="22860"/>
                  </a:lnTo>
                  <a:lnTo>
                    <a:pt x="34627" y="26670"/>
                  </a:lnTo>
                  <a:lnTo>
                    <a:pt x="33642" y="31750"/>
                  </a:lnTo>
                  <a:lnTo>
                    <a:pt x="32459" y="35560"/>
                  </a:lnTo>
                  <a:lnTo>
                    <a:pt x="31548" y="39370"/>
                  </a:lnTo>
                  <a:lnTo>
                    <a:pt x="30983" y="44450"/>
                  </a:lnTo>
                  <a:lnTo>
                    <a:pt x="30271" y="48260"/>
                  </a:lnTo>
                  <a:lnTo>
                    <a:pt x="29287" y="55880"/>
                  </a:lnTo>
                  <a:lnTo>
                    <a:pt x="28669" y="64770"/>
                  </a:lnTo>
                  <a:lnTo>
                    <a:pt x="28548" y="68580"/>
                  </a:lnTo>
                  <a:lnTo>
                    <a:pt x="28528" y="87630"/>
                  </a:lnTo>
                  <a:lnTo>
                    <a:pt x="28595" y="97790"/>
                  </a:lnTo>
                  <a:lnTo>
                    <a:pt x="29979" y="121920"/>
                  </a:lnTo>
                  <a:lnTo>
                    <a:pt x="32488" y="147320"/>
                  </a:lnTo>
                  <a:lnTo>
                    <a:pt x="35519" y="169056"/>
                  </a:lnTo>
                  <a:lnTo>
                    <a:pt x="37140" y="166370"/>
                  </a:lnTo>
                  <a:lnTo>
                    <a:pt x="49150" y="166370"/>
                  </a:lnTo>
                  <a:lnTo>
                    <a:pt x="46832" y="147320"/>
                  </a:lnTo>
                  <a:lnTo>
                    <a:pt x="44590" y="123190"/>
                  </a:lnTo>
                  <a:lnTo>
                    <a:pt x="43321" y="100330"/>
                  </a:lnTo>
                  <a:lnTo>
                    <a:pt x="43356" y="74930"/>
                  </a:lnTo>
                  <a:lnTo>
                    <a:pt x="46344" y="46990"/>
                  </a:lnTo>
                  <a:lnTo>
                    <a:pt x="47056" y="43180"/>
                  </a:lnTo>
                  <a:lnTo>
                    <a:pt x="48050" y="39370"/>
                  </a:lnTo>
                  <a:lnTo>
                    <a:pt x="48249" y="36830"/>
                  </a:lnTo>
                  <a:lnTo>
                    <a:pt x="49768" y="33020"/>
                  </a:lnTo>
                  <a:lnTo>
                    <a:pt x="51066" y="30480"/>
                  </a:lnTo>
                  <a:lnTo>
                    <a:pt x="51925" y="27940"/>
                  </a:lnTo>
                  <a:lnTo>
                    <a:pt x="53349" y="25400"/>
                  </a:lnTo>
                  <a:lnTo>
                    <a:pt x="76008" y="17780"/>
                  </a:lnTo>
                  <a:lnTo>
                    <a:pt x="180495" y="17780"/>
                  </a:lnTo>
                  <a:lnTo>
                    <a:pt x="135033" y="6350"/>
                  </a:lnTo>
                  <a:lnTo>
                    <a:pt x="114692" y="2540"/>
                  </a:lnTo>
                  <a:lnTo>
                    <a:pt x="94195" y="0"/>
                  </a:lnTo>
                  <a:close/>
                </a:path>
                <a:path w="430529" h="485140">
                  <a:moveTo>
                    <a:pt x="180495" y="17780"/>
                  </a:moveTo>
                  <a:lnTo>
                    <a:pt x="76008" y="17780"/>
                  </a:lnTo>
                  <a:lnTo>
                    <a:pt x="114364" y="20320"/>
                  </a:lnTo>
                  <a:lnTo>
                    <a:pt x="153922" y="27940"/>
                  </a:lnTo>
                  <a:lnTo>
                    <a:pt x="193626" y="38100"/>
                  </a:lnTo>
                  <a:lnTo>
                    <a:pt x="213493" y="44450"/>
                  </a:lnTo>
                  <a:lnTo>
                    <a:pt x="233291" y="49530"/>
                  </a:lnTo>
                  <a:lnTo>
                    <a:pt x="236034" y="49530"/>
                  </a:lnTo>
                  <a:lnTo>
                    <a:pt x="255177" y="45720"/>
                  </a:lnTo>
                  <a:lnTo>
                    <a:pt x="293711" y="35560"/>
                  </a:lnTo>
                  <a:lnTo>
                    <a:pt x="232966" y="35560"/>
                  </a:lnTo>
                  <a:lnTo>
                    <a:pt x="234574" y="35140"/>
                  </a:lnTo>
                  <a:lnTo>
                    <a:pt x="215625" y="27940"/>
                  </a:lnTo>
                  <a:lnTo>
                    <a:pt x="195568" y="21590"/>
                  </a:lnTo>
                  <a:lnTo>
                    <a:pt x="180495" y="17780"/>
                  </a:lnTo>
                  <a:close/>
                </a:path>
                <a:path w="430529" h="485140">
                  <a:moveTo>
                    <a:pt x="234574" y="35140"/>
                  </a:moveTo>
                  <a:lnTo>
                    <a:pt x="232966" y="35560"/>
                  </a:lnTo>
                  <a:lnTo>
                    <a:pt x="235678" y="35560"/>
                  </a:lnTo>
                  <a:lnTo>
                    <a:pt x="234574" y="35140"/>
                  </a:lnTo>
                  <a:close/>
                </a:path>
                <a:path w="430529" h="485140">
                  <a:moveTo>
                    <a:pt x="388689" y="12700"/>
                  </a:moveTo>
                  <a:lnTo>
                    <a:pt x="364732" y="12700"/>
                  </a:lnTo>
                  <a:lnTo>
                    <a:pt x="357894" y="13970"/>
                  </a:lnTo>
                  <a:lnTo>
                    <a:pt x="351141" y="13970"/>
                  </a:lnTo>
                  <a:lnTo>
                    <a:pt x="331128" y="16510"/>
                  </a:lnTo>
                  <a:lnTo>
                    <a:pt x="321217" y="19050"/>
                  </a:lnTo>
                  <a:lnTo>
                    <a:pt x="311320" y="20320"/>
                  </a:lnTo>
                  <a:lnTo>
                    <a:pt x="291593" y="24130"/>
                  </a:lnTo>
                  <a:lnTo>
                    <a:pt x="271974" y="26670"/>
                  </a:lnTo>
                  <a:lnTo>
                    <a:pt x="252440" y="30480"/>
                  </a:lnTo>
                  <a:lnTo>
                    <a:pt x="234574" y="35140"/>
                  </a:lnTo>
                  <a:lnTo>
                    <a:pt x="235678" y="35560"/>
                  </a:lnTo>
                  <a:lnTo>
                    <a:pt x="293711" y="35560"/>
                  </a:lnTo>
                  <a:lnTo>
                    <a:pt x="313089" y="31750"/>
                  </a:lnTo>
                  <a:lnTo>
                    <a:pt x="332564" y="26670"/>
                  </a:lnTo>
                  <a:lnTo>
                    <a:pt x="352031" y="24130"/>
                  </a:lnTo>
                  <a:lnTo>
                    <a:pt x="371632" y="20320"/>
                  </a:lnTo>
                  <a:lnTo>
                    <a:pt x="398350" y="20320"/>
                  </a:lnTo>
                  <a:lnTo>
                    <a:pt x="397441" y="19050"/>
                  </a:lnTo>
                  <a:lnTo>
                    <a:pt x="392385" y="15240"/>
                  </a:lnTo>
                  <a:lnTo>
                    <a:pt x="388689" y="1270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2" name="object 1062"/>
            <p:cNvPicPr/>
            <p:nvPr/>
          </p:nvPicPr>
          <p:blipFill>
            <a:blip r:embed="rId881" cstate="print"/>
            <a:stretch>
              <a:fillRect/>
            </a:stretch>
          </p:blipFill>
          <p:spPr>
            <a:xfrm>
              <a:off x="9375132" y="7706330"/>
              <a:ext cx="267653" cy="295035"/>
            </a:xfrm>
            <a:prstGeom prst="rect">
              <a:avLst/>
            </a:prstGeom>
          </p:spPr>
        </p:pic>
        <p:sp>
          <p:nvSpPr>
            <p:cNvPr id="1063" name="object 1063"/>
            <p:cNvSpPr/>
            <p:nvPr/>
          </p:nvSpPr>
          <p:spPr>
            <a:xfrm>
              <a:off x="9373305" y="7697299"/>
              <a:ext cx="274320" cy="307340"/>
            </a:xfrm>
            <a:custGeom>
              <a:avLst/>
              <a:gdLst/>
              <a:ahLst/>
              <a:cxnLst/>
              <a:rect l="l" t="t" r="r" b="b"/>
              <a:pathLst>
                <a:path w="274320" h="307340">
                  <a:moveTo>
                    <a:pt x="15317" y="111394"/>
                  </a:moveTo>
                  <a:lnTo>
                    <a:pt x="1266" y="153670"/>
                  </a:lnTo>
                  <a:lnTo>
                    <a:pt x="0" y="161290"/>
                  </a:lnTo>
                  <a:lnTo>
                    <a:pt x="83" y="172720"/>
                  </a:lnTo>
                  <a:lnTo>
                    <a:pt x="324" y="177800"/>
                  </a:lnTo>
                  <a:lnTo>
                    <a:pt x="1591" y="181610"/>
                  </a:lnTo>
                  <a:lnTo>
                    <a:pt x="2533" y="186690"/>
                  </a:lnTo>
                  <a:lnTo>
                    <a:pt x="5560" y="191770"/>
                  </a:lnTo>
                  <a:lnTo>
                    <a:pt x="7245" y="194310"/>
                  </a:lnTo>
                  <a:lnTo>
                    <a:pt x="9989" y="198120"/>
                  </a:lnTo>
                  <a:lnTo>
                    <a:pt x="12732" y="200660"/>
                  </a:lnTo>
                  <a:lnTo>
                    <a:pt x="17926" y="205740"/>
                  </a:lnTo>
                  <a:lnTo>
                    <a:pt x="20564" y="208280"/>
                  </a:lnTo>
                  <a:lnTo>
                    <a:pt x="23287" y="209550"/>
                  </a:lnTo>
                  <a:lnTo>
                    <a:pt x="28711" y="214630"/>
                  </a:lnTo>
                  <a:lnTo>
                    <a:pt x="34271" y="218440"/>
                  </a:lnTo>
                  <a:lnTo>
                    <a:pt x="39820" y="220980"/>
                  </a:lnTo>
                  <a:lnTo>
                    <a:pt x="48828" y="226060"/>
                  </a:lnTo>
                  <a:lnTo>
                    <a:pt x="87016" y="256540"/>
                  </a:lnTo>
                  <a:lnTo>
                    <a:pt x="94236" y="267970"/>
                  </a:lnTo>
                  <a:lnTo>
                    <a:pt x="101829" y="279400"/>
                  </a:lnTo>
                  <a:lnTo>
                    <a:pt x="107096" y="285750"/>
                  </a:lnTo>
                  <a:lnTo>
                    <a:pt x="112708" y="290830"/>
                  </a:lnTo>
                  <a:lnTo>
                    <a:pt x="118938" y="297180"/>
                  </a:lnTo>
                  <a:lnTo>
                    <a:pt x="125221" y="302260"/>
                  </a:lnTo>
                  <a:lnTo>
                    <a:pt x="132142" y="306070"/>
                  </a:lnTo>
                  <a:lnTo>
                    <a:pt x="140383" y="307340"/>
                  </a:lnTo>
                  <a:lnTo>
                    <a:pt x="148655" y="307340"/>
                  </a:lnTo>
                  <a:lnTo>
                    <a:pt x="149597" y="306070"/>
                  </a:lnTo>
                  <a:lnTo>
                    <a:pt x="151566" y="306070"/>
                  </a:lnTo>
                  <a:lnTo>
                    <a:pt x="158434" y="303530"/>
                  </a:lnTo>
                  <a:lnTo>
                    <a:pt x="161565" y="302260"/>
                  </a:lnTo>
                  <a:lnTo>
                    <a:pt x="167900" y="298450"/>
                  </a:lnTo>
                  <a:lnTo>
                    <a:pt x="169897" y="297180"/>
                  </a:lnTo>
                  <a:lnTo>
                    <a:pt x="141147" y="297180"/>
                  </a:lnTo>
                  <a:lnTo>
                    <a:pt x="134414" y="295910"/>
                  </a:lnTo>
                  <a:lnTo>
                    <a:pt x="128163" y="293370"/>
                  </a:lnTo>
                  <a:lnTo>
                    <a:pt x="122362" y="288290"/>
                  </a:lnTo>
                  <a:lnTo>
                    <a:pt x="116551" y="284480"/>
                  </a:lnTo>
                  <a:lnTo>
                    <a:pt x="89549" y="256540"/>
                  </a:lnTo>
                  <a:lnTo>
                    <a:pt x="74615" y="236220"/>
                  </a:lnTo>
                  <a:lnTo>
                    <a:pt x="74280" y="236220"/>
                  </a:lnTo>
                  <a:lnTo>
                    <a:pt x="57962" y="226060"/>
                  </a:lnTo>
                  <a:lnTo>
                    <a:pt x="49980" y="219710"/>
                  </a:lnTo>
                  <a:lnTo>
                    <a:pt x="42155" y="214630"/>
                  </a:lnTo>
                  <a:lnTo>
                    <a:pt x="31852" y="207010"/>
                  </a:lnTo>
                  <a:lnTo>
                    <a:pt x="27171" y="201930"/>
                  </a:lnTo>
                  <a:lnTo>
                    <a:pt x="24753" y="199390"/>
                  </a:lnTo>
                  <a:lnTo>
                    <a:pt x="22491" y="196850"/>
                  </a:lnTo>
                  <a:lnTo>
                    <a:pt x="20376" y="195580"/>
                  </a:lnTo>
                  <a:lnTo>
                    <a:pt x="18104" y="193040"/>
                  </a:lnTo>
                  <a:lnTo>
                    <a:pt x="16481" y="190500"/>
                  </a:lnTo>
                  <a:lnTo>
                    <a:pt x="15036" y="187960"/>
                  </a:lnTo>
                  <a:lnTo>
                    <a:pt x="13088" y="184150"/>
                  </a:lnTo>
                  <a:lnTo>
                    <a:pt x="12292" y="182880"/>
                  </a:lnTo>
                  <a:lnTo>
                    <a:pt x="11339" y="177800"/>
                  </a:lnTo>
                  <a:lnTo>
                    <a:pt x="11406" y="167640"/>
                  </a:lnTo>
                  <a:lnTo>
                    <a:pt x="11507" y="165100"/>
                  </a:lnTo>
                  <a:lnTo>
                    <a:pt x="14502" y="153670"/>
                  </a:lnTo>
                  <a:lnTo>
                    <a:pt x="17370" y="144780"/>
                  </a:lnTo>
                  <a:lnTo>
                    <a:pt x="20728" y="135890"/>
                  </a:lnTo>
                  <a:lnTo>
                    <a:pt x="24481" y="128270"/>
                  </a:lnTo>
                  <a:lnTo>
                    <a:pt x="28533" y="119380"/>
                  </a:lnTo>
                  <a:lnTo>
                    <a:pt x="29182" y="118110"/>
                  </a:lnTo>
                  <a:lnTo>
                    <a:pt x="29569" y="116840"/>
                  </a:lnTo>
                  <a:lnTo>
                    <a:pt x="29443" y="113030"/>
                  </a:lnTo>
                  <a:lnTo>
                    <a:pt x="15413" y="113030"/>
                  </a:lnTo>
                  <a:lnTo>
                    <a:pt x="15317" y="111394"/>
                  </a:lnTo>
                  <a:close/>
                </a:path>
                <a:path w="274320" h="307340">
                  <a:moveTo>
                    <a:pt x="249995" y="138096"/>
                  </a:moveTo>
                  <a:lnTo>
                    <a:pt x="249772" y="139700"/>
                  </a:lnTo>
                  <a:lnTo>
                    <a:pt x="243605" y="139700"/>
                  </a:lnTo>
                  <a:lnTo>
                    <a:pt x="246347" y="149860"/>
                  </a:lnTo>
                  <a:lnTo>
                    <a:pt x="249031" y="160020"/>
                  </a:lnTo>
                  <a:lnTo>
                    <a:pt x="251633" y="171450"/>
                  </a:lnTo>
                  <a:lnTo>
                    <a:pt x="254128" y="181610"/>
                  </a:lnTo>
                  <a:lnTo>
                    <a:pt x="255751" y="187960"/>
                  </a:lnTo>
                  <a:lnTo>
                    <a:pt x="257489" y="194310"/>
                  </a:lnTo>
                  <a:lnTo>
                    <a:pt x="258787" y="201930"/>
                  </a:lnTo>
                  <a:lnTo>
                    <a:pt x="259646" y="205740"/>
                  </a:lnTo>
                  <a:lnTo>
                    <a:pt x="261206" y="214630"/>
                  </a:lnTo>
                  <a:lnTo>
                    <a:pt x="261866" y="217170"/>
                  </a:lnTo>
                  <a:lnTo>
                    <a:pt x="261594" y="219710"/>
                  </a:lnTo>
                  <a:lnTo>
                    <a:pt x="260882" y="222250"/>
                  </a:lnTo>
                  <a:lnTo>
                    <a:pt x="257133" y="227330"/>
                  </a:lnTo>
                  <a:lnTo>
                    <a:pt x="248400" y="232410"/>
                  </a:lnTo>
                  <a:lnTo>
                    <a:pt x="243489" y="236220"/>
                  </a:lnTo>
                  <a:lnTo>
                    <a:pt x="238432" y="237490"/>
                  </a:lnTo>
                  <a:lnTo>
                    <a:pt x="230698" y="241300"/>
                  </a:lnTo>
                  <a:lnTo>
                    <a:pt x="206548" y="248920"/>
                  </a:lnTo>
                  <a:lnTo>
                    <a:pt x="204004" y="250190"/>
                  </a:lnTo>
                  <a:lnTo>
                    <a:pt x="196579" y="257810"/>
                  </a:lnTo>
                  <a:lnTo>
                    <a:pt x="188926" y="265430"/>
                  </a:lnTo>
                  <a:lnTo>
                    <a:pt x="181092" y="271780"/>
                  </a:lnTo>
                  <a:lnTo>
                    <a:pt x="173125" y="278130"/>
                  </a:lnTo>
                  <a:lnTo>
                    <a:pt x="167670" y="283210"/>
                  </a:lnTo>
                  <a:lnTo>
                    <a:pt x="162131" y="287020"/>
                  </a:lnTo>
                  <a:lnTo>
                    <a:pt x="153733" y="292100"/>
                  </a:lnTo>
                  <a:lnTo>
                    <a:pt x="148246" y="294640"/>
                  </a:lnTo>
                  <a:lnTo>
                    <a:pt x="143524" y="295910"/>
                  </a:lnTo>
                  <a:lnTo>
                    <a:pt x="142697" y="295910"/>
                  </a:lnTo>
                  <a:lnTo>
                    <a:pt x="141147" y="297180"/>
                  </a:lnTo>
                  <a:lnTo>
                    <a:pt x="169897" y="297180"/>
                  </a:lnTo>
                  <a:lnTo>
                    <a:pt x="173889" y="294640"/>
                  </a:lnTo>
                  <a:lnTo>
                    <a:pt x="204548" y="270510"/>
                  </a:lnTo>
                  <a:lnTo>
                    <a:pt x="211197" y="264160"/>
                  </a:lnTo>
                  <a:lnTo>
                    <a:pt x="209773" y="264160"/>
                  </a:lnTo>
                  <a:lnTo>
                    <a:pt x="210963" y="263985"/>
                  </a:lnTo>
                  <a:lnTo>
                    <a:pt x="211396" y="262890"/>
                  </a:lnTo>
                  <a:lnTo>
                    <a:pt x="218419" y="262890"/>
                  </a:lnTo>
                  <a:lnTo>
                    <a:pt x="226949" y="260350"/>
                  </a:lnTo>
                  <a:lnTo>
                    <a:pt x="235384" y="256540"/>
                  </a:lnTo>
                  <a:lnTo>
                    <a:pt x="243741" y="254000"/>
                  </a:lnTo>
                  <a:lnTo>
                    <a:pt x="249228" y="251460"/>
                  </a:lnTo>
                  <a:lnTo>
                    <a:pt x="273792" y="220980"/>
                  </a:lnTo>
                  <a:lnTo>
                    <a:pt x="273792" y="218440"/>
                  </a:lnTo>
                  <a:lnTo>
                    <a:pt x="273311" y="214630"/>
                  </a:lnTo>
                  <a:lnTo>
                    <a:pt x="272745" y="212090"/>
                  </a:lnTo>
                  <a:lnTo>
                    <a:pt x="272316" y="210820"/>
                  </a:lnTo>
                  <a:lnTo>
                    <a:pt x="271813" y="209550"/>
                  </a:lnTo>
                  <a:lnTo>
                    <a:pt x="269059" y="199390"/>
                  </a:lnTo>
                  <a:lnTo>
                    <a:pt x="267342" y="191770"/>
                  </a:lnTo>
                  <a:lnTo>
                    <a:pt x="265080" y="185420"/>
                  </a:lnTo>
                  <a:lnTo>
                    <a:pt x="263007" y="177800"/>
                  </a:lnTo>
                  <a:lnTo>
                    <a:pt x="259782" y="167640"/>
                  </a:lnTo>
                  <a:lnTo>
                    <a:pt x="256484" y="157480"/>
                  </a:lnTo>
                  <a:lnTo>
                    <a:pt x="253115" y="147320"/>
                  </a:lnTo>
                  <a:lnTo>
                    <a:pt x="249995" y="138096"/>
                  </a:lnTo>
                  <a:close/>
                </a:path>
                <a:path w="274320" h="307340">
                  <a:moveTo>
                    <a:pt x="211456" y="263912"/>
                  </a:moveTo>
                  <a:lnTo>
                    <a:pt x="210963" y="263985"/>
                  </a:lnTo>
                  <a:lnTo>
                    <a:pt x="210894" y="264160"/>
                  </a:lnTo>
                  <a:lnTo>
                    <a:pt x="211197" y="264160"/>
                  </a:lnTo>
                  <a:lnTo>
                    <a:pt x="211456" y="263912"/>
                  </a:lnTo>
                  <a:close/>
                </a:path>
                <a:path w="274320" h="307340">
                  <a:moveTo>
                    <a:pt x="212527" y="262890"/>
                  </a:moveTo>
                  <a:lnTo>
                    <a:pt x="211396" y="262890"/>
                  </a:lnTo>
                  <a:lnTo>
                    <a:pt x="210963" y="263985"/>
                  </a:lnTo>
                  <a:lnTo>
                    <a:pt x="211456" y="263912"/>
                  </a:lnTo>
                  <a:lnTo>
                    <a:pt x="212527" y="262890"/>
                  </a:lnTo>
                  <a:close/>
                </a:path>
                <a:path w="274320" h="307340">
                  <a:moveTo>
                    <a:pt x="218419" y="262890"/>
                  </a:moveTo>
                  <a:lnTo>
                    <a:pt x="212527" y="262890"/>
                  </a:lnTo>
                  <a:lnTo>
                    <a:pt x="211456" y="263912"/>
                  </a:lnTo>
                  <a:lnTo>
                    <a:pt x="218419" y="262890"/>
                  </a:lnTo>
                  <a:close/>
                </a:path>
                <a:path w="274320" h="307340">
                  <a:moveTo>
                    <a:pt x="252651" y="22860"/>
                  </a:moveTo>
                  <a:lnTo>
                    <a:pt x="244830" y="22860"/>
                  </a:lnTo>
                  <a:lnTo>
                    <a:pt x="247091" y="25400"/>
                  </a:lnTo>
                  <a:lnTo>
                    <a:pt x="250903" y="33020"/>
                  </a:lnTo>
                  <a:lnTo>
                    <a:pt x="251824" y="38100"/>
                  </a:lnTo>
                  <a:lnTo>
                    <a:pt x="252369" y="43180"/>
                  </a:lnTo>
                  <a:lnTo>
                    <a:pt x="252947" y="50800"/>
                  </a:lnTo>
                  <a:lnTo>
                    <a:pt x="253055" y="67310"/>
                  </a:lnTo>
                  <a:lnTo>
                    <a:pt x="252714" y="74930"/>
                  </a:lnTo>
                  <a:lnTo>
                    <a:pt x="251245" y="91440"/>
                  </a:lnTo>
                  <a:lnTo>
                    <a:pt x="249190" y="106680"/>
                  </a:lnTo>
                  <a:lnTo>
                    <a:pt x="246590" y="121920"/>
                  </a:lnTo>
                  <a:lnTo>
                    <a:pt x="243489" y="137160"/>
                  </a:lnTo>
                  <a:lnTo>
                    <a:pt x="243542" y="139700"/>
                  </a:lnTo>
                  <a:lnTo>
                    <a:pt x="249772" y="139700"/>
                  </a:lnTo>
                  <a:lnTo>
                    <a:pt x="249678" y="137160"/>
                  </a:lnTo>
                  <a:lnTo>
                    <a:pt x="250125" y="137160"/>
                  </a:lnTo>
                  <a:lnTo>
                    <a:pt x="255875" y="91440"/>
                  </a:lnTo>
                  <a:lnTo>
                    <a:pt x="257965" y="59690"/>
                  </a:lnTo>
                  <a:lnTo>
                    <a:pt x="257930" y="50800"/>
                  </a:lnTo>
                  <a:lnTo>
                    <a:pt x="257489" y="43180"/>
                  </a:lnTo>
                  <a:lnTo>
                    <a:pt x="256159" y="31750"/>
                  </a:lnTo>
                  <a:lnTo>
                    <a:pt x="253761" y="26670"/>
                  </a:lnTo>
                  <a:lnTo>
                    <a:pt x="252651" y="22860"/>
                  </a:lnTo>
                  <a:close/>
                </a:path>
                <a:path w="274320" h="307340">
                  <a:moveTo>
                    <a:pt x="249678" y="137160"/>
                  </a:moveTo>
                  <a:lnTo>
                    <a:pt x="249772" y="139700"/>
                  </a:lnTo>
                  <a:lnTo>
                    <a:pt x="249995" y="138096"/>
                  </a:lnTo>
                  <a:lnTo>
                    <a:pt x="249678" y="137160"/>
                  </a:lnTo>
                  <a:close/>
                </a:path>
                <a:path w="274320" h="307340">
                  <a:moveTo>
                    <a:pt x="250125" y="137160"/>
                  </a:moveTo>
                  <a:lnTo>
                    <a:pt x="249678" y="137160"/>
                  </a:lnTo>
                  <a:lnTo>
                    <a:pt x="249995" y="138096"/>
                  </a:lnTo>
                  <a:lnTo>
                    <a:pt x="250125" y="137160"/>
                  </a:lnTo>
                  <a:close/>
                </a:path>
                <a:path w="274320" h="307340">
                  <a:moveTo>
                    <a:pt x="16303" y="109220"/>
                  </a:moveTo>
                  <a:lnTo>
                    <a:pt x="15317" y="111394"/>
                  </a:lnTo>
                  <a:lnTo>
                    <a:pt x="15413" y="113030"/>
                  </a:lnTo>
                  <a:lnTo>
                    <a:pt x="15926" y="110490"/>
                  </a:lnTo>
                  <a:lnTo>
                    <a:pt x="16303" y="109220"/>
                  </a:lnTo>
                  <a:close/>
                </a:path>
                <a:path w="274320" h="307340">
                  <a:moveTo>
                    <a:pt x="29347" y="109220"/>
                  </a:moveTo>
                  <a:lnTo>
                    <a:pt x="16303" y="109220"/>
                  </a:lnTo>
                  <a:lnTo>
                    <a:pt x="15926" y="110490"/>
                  </a:lnTo>
                  <a:lnTo>
                    <a:pt x="15413" y="113030"/>
                  </a:lnTo>
                  <a:lnTo>
                    <a:pt x="29443" y="113030"/>
                  </a:lnTo>
                  <a:lnTo>
                    <a:pt x="29347" y="109220"/>
                  </a:lnTo>
                  <a:close/>
                </a:path>
                <a:path w="274320" h="307340">
                  <a:moveTo>
                    <a:pt x="61047" y="1270"/>
                  </a:moveTo>
                  <a:lnTo>
                    <a:pt x="36899" y="1270"/>
                  </a:lnTo>
                  <a:lnTo>
                    <a:pt x="32019" y="3810"/>
                  </a:lnTo>
                  <a:lnTo>
                    <a:pt x="27381" y="7620"/>
                  </a:lnTo>
                  <a:lnTo>
                    <a:pt x="25224" y="8890"/>
                  </a:lnTo>
                  <a:lnTo>
                    <a:pt x="15360" y="48260"/>
                  </a:lnTo>
                  <a:lnTo>
                    <a:pt x="14213" y="86360"/>
                  </a:lnTo>
                  <a:lnTo>
                    <a:pt x="14520" y="97790"/>
                  </a:lnTo>
                  <a:lnTo>
                    <a:pt x="15317" y="111394"/>
                  </a:lnTo>
                  <a:lnTo>
                    <a:pt x="16303" y="109220"/>
                  </a:lnTo>
                  <a:lnTo>
                    <a:pt x="29347" y="109220"/>
                  </a:lnTo>
                  <a:lnTo>
                    <a:pt x="29122" y="100330"/>
                  </a:lnTo>
                  <a:lnTo>
                    <a:pt x="29141" y="83820"/>
                  </a:lnTo>
                  <a:lnTo>
                    <a:pt x="29468" y="71120"/>
                  </a:lnTo>
                  <a:lnTo>
                    <a:pt x="34564" y="31750"/>
                  </a:lnTo>
                  <a:lnTo>
                    <a:pt x="34920" y="30480"/>
                  </a:lnTo>
                  <a:lnTo>
                    <a:pt x="35454" y="27940"/>
                  </a:lnTo>
                  <a:lnTo>
                    <a:pt x="36449" y="26670"/>
                  </a:lnTo>
                  <a:lnTo>
                    <a:pt x="37237" y="24130"/>
                  </a:lnTo>
                  <a:lnTo>
                    <a:pt x="37632" y="22860"/>
                  </a:lnTo>
                  <a:lnTo>
                    <a:pt x="38114" y="22860"/>
                  </a:lnTo>
                  <a:lnTo>
                    <a:pt x="39318" y="21590"/>
                  </a:lnTo>
                  <a:lnTo>
                    <a:pt x="42187" y="20320"/>
                  </a:lnTo>
                  <a:lnTo>
                    <a:pt x="45359" y="20320"/>
                  </a:lnTo>
                  <a:lnTo>
                    <a:pt x="51851" y="19050"/>
                  </a:lnTo>
                  <a:lnTo>
                    <a:pt x="128484" y="19050"/>
                  </a:lnTo>
                  <a:lnTo>
                    <a:pt x="92175" y="7620"/>
                  </a:lnTo>
                  <a:lnTo>
                    <a:pt x="61047" y="1270"/>
                  </a:lnTo>
                  <a:close/>
                </a:path>
                <a:path w="274320" h="307340">
                  <a:moveTo>
                    <a:pt x="128484" y="19050"/>
                  </a:moveTo>
                  <a:lnTo>
                    <a:pt x="59579" y="19050"/>
                  </a:lnTo>
                  <a:lnTo>
                    <a:pt x="82772" y="22860"/>
                  </a:lnTo>
                  <a:lnTo>
                    <a:pt x="90625" y="25400"/>
                  </a:lnTo>
                  <a:lnTo>
                    <a:pt x="102433" y="27940"/>
                  </a:lnTo>
                  <a:lnTo>
                    <a:pt x="114275" y="31750"/>
                  </a:lnTo>
                  <a:lnTo>
                    <a:pt x="126095" y="34290"/>
                  </a:lnTo>
                  <a:lnTo>
                    <a:pt x="138257" y="39370"/>
                  </a:lnTo>
                  <a:lnTo>
                    <a:pt x="140498" y="39370"/>
                  </a:lnTo>
                  <a:lnTo>
                    <a:pt x="177887" y="31750"/>
                  </a:lnTo>
                  <a:lnTo>
                    <a:pt x="190413" y="30480"/>
                  </a:lnTo>
                  <a:lnTo>
                    <a:pt x="215527" y="25400"/>
                  </a:lnTo>
                  <a:lnTo>
                    <a:pt x="228090" y="24130"/>
                  </a:lnTo>
                  <a:lnTo>
                    <a:pt x="137901" y="24130"/>
                  </a:lnTo>
                  <a:lnTo>
                    <a:pt x="140001" y="23919"/>
                  </a:lnTo>
                  <a:lnTo>
                    <a:pt x="128484" y="19050"/>
                  </a:lnTo>
                  <a:close/>
                </a:path>
                <a:path w="274320" h="307340">
                  <a:moveTo>
                    <a:pt x="140001" y="23919"/>
                  </a:moveTo>
                  <a:lnTo>
                    <a:pt x="137901" y="24130"/>
                  </a:lnTo>
                  <a:lnTo>
                    <a:pt x="140498" y="24130"/>
                  </a:lnTo>
                  <a:lnTo>
                    <a:pt x="140001" y="23919"/>
                  </a:lnTo>
                  <a:close/>
                </a:path>
                <a:path w="274320" h="307340">
                  <a:moveTo>
                    <a:pt x="246086" y="16510"/>
                  </a:moveTo>
                  <a:lnTo>
                    <a:pt x="214585" y="16510"/>
                  </a:lnTo>
                  <a:lnTo>
                    <a:pt x="188800" y="19050"/>
                  </a:lnTo>
                  <a:lnTo>
                    <a:pt x="176022" y="19050"/>
                  </a:lnTo>
                  <a:lnTo>
                    <a:pt x="163292" y="20320"/>
                  </a:lnTo>
                  <a:lnTo>
                    <a:pt x="150591" y="22860"/>
                  </a:lnTo>
                  <a:lnTo>
                    <a:pt x="140001" y="23919"/>
                  </a:lnTo>
                  <a:lnTo>
                    <a:pt x="140498" y="24130"/>
                  </a:lnTo>
                  <a:lnTo>
                    <a:pt x="240861" y="24130"/>
                  </a:lnTo>
                  <a:lnTo>
                    <a:pt x="244830" y="22860"/>
                  </a:lnTo>
                  <a:lnTo>
                    <a:pt x="252651" y="22860"/>
                  </a:lnTo>
                  <a:lnTo>
                    <a:pt x="250714" y="20320"/>
                  </a:lnTo>
                  <a:lnTo>
                    <a:pt x="248337" y="19050"/>
                  </a:lnTo>
                  <a:lnTo>
                    <a:pt x="246086" y="16510"/>
                  </a:lnTo>
                  <a:close/>
                </a:path>
                <a:path w="274320" h="307340">
                  <a:moveTo>
                    <a:pt x="38114" y="22860"/>
                  </a:moveTo>
                  <a:lnTo>
                    <a:pt x="37632" y="22860"/>
                  </a:lnTo>
                  <a:lnTo>
                    <a:pt x="37249" y="24094"/>
                  </a:lnTo>
                  <a:lnTo>
                    <a:pt x="38114" y="22860"/>
                  </a:lnTo>
                  <a:close/>
                </a:path>
                <a:path w="274320" h="307340">
                  <a:moveTo>
                    <a:pt x="48130" y="0"/>
                  </a:moveTo>
                  <a:lnTo>
                    <a:pt x="41412" y="1270"/>
                  </a:lnTo>
                  <a:lnTo>
                    <a:pt x="54656" y="1270"/>
                  </a:lnTo>
                  <a:lnTo>
                    <a:pt x="48130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4" name="object 1064"/>
            <p:cNvPicPr/>
            <p:nvPr/>
          </p:nvPicPr>
          <p:blipFill>
            <a:blip r:embed="rId882" cstate="print"/>
            <a:stretch>
              <a:fillRect/>
            </a:stretch>
          </p:blipFill>
          <p:spPr>
            <a:xfrm>
              <a:off x="9469490" y="7789396"/>
              <a:ext cx="90698" cy="107336"/>
            </a:xfrm>
            <a:prstGeom prst="rect">
              <a:avLst/>
            </a:prstGeom>
          </p:spPr>
        </p:pic>
        <p:pic>
          <p:nvPicPr>
            <p:cNvPr id="1065" name="object 1065"/>
            <p:cNvPicPr/>
            <p:nvPr/>
          </p:nvPicPr>
          <p:blipFill>
            <a:blip r:embed="rId883" cstate="print"/>
            <a:stretch>
              <a:fillRect/>
            </a:stretch>
          </p:blipFill>
          <p:spPr>
            <a:xfrm>
              <a:off x="9467508" y="7780081"/>
              <a:ext cx="96709" cy="126331"/>
            </a:xfrm>
            <a:prstGeom prst="rect">
              <a:avLst/>
            </a:prstGeom>
          </p:spPr>
        </p:pic>
        <p:pic>
          <p:nvPicPr>
            <p:cNvPr id="1066" name="object 1066"/>
            <p:cNvPicPr/>
            <p:nvPr/>
          </p:nvPicPr>
          <p:blipFill>
            <a:blip r:embed="rId884" cstate="print"/>
            <a:stretch>
              <a:fillRect/>
            </a:stretch>
          </p:blipFill>
          <p:spPr>
            <a:xfrm>
              <a:off x="8901948" y="7526545"/>
              <a:ext cx="360879" cy="403610"/>
            </a:xfrm>
            <a:prstGeom prst="rect">
              <a:avLst/>
            </a:prstGeom>
          </p:spPr>
        </p:pic>
        <p:pic>
          <p:nvPicPr>
            <p:cNvPr id="1067" name="object 1067"/>
            <p:cNvPicPr/>
            <p:nvPr/>
          </p:nvPicPr>
          <p:blipFill>
            <a:blip r:embed="rId885" cstate="print"/>
            <a:stretch>
              <a:fillRect/>
            </a:stretch>
          </p:blipFill>
          <p:spPr>
            <a:xfrm>
              <a:off x="9244514" y="7626008"/>
              <a:ext cx="272" cy="6282"/>
            </a:xfrm>
            <a:prstGeom prst="rect">
              <a:avLst/>
            </a:prstGeom>
          </p:spPr>
        </p:pic>
        <p:pic>
          <p:nvPicPr>
            <p:cNvPr id="1068" name="object 1068"/>
            <p:cNvPicPr/>
            <p:nvPr/>
          </p:nvPicPr>
          <p:blipFill>
            <a:blip r:embed="rId886" cstate="print"/>
            <a:stretch>
              <a:fillRect/>
            </a:stretch>
          </p:blipFill>
          <p:spPr>
            <a:xfrm>
              <a:off x="9227593" y="7562419"/>
              <a:ext cx="2397" cy="1130"/>
            </a:xfrm>
            <a:prstGeom prst="rect">
              <a:avLst/>
            </a:prstGeom>
          </p:spPr>
        </p:pic>
        <p:pic>
          <p:nvPicPr>
            <p:cNvPr id="1069" name="object 1069"/>
            <p:cNvPicPr/>
            <p:nvPr/>
          </p:nvPicPr>
          <p:blipFill>
            <a:blip r:embed="rId887" cstate="print"/>
            <a:stretch>
              <a:fillRect/>
            </a:stretch>
          </p:blipFill>
          <p:spPr>
            <a:xfrm>
              <a:off x="8880755" y="7494703"/>
              <a:ext cx="364004" cy="404322"/>
            </a:xfrm>
            <a:prstGeom prst="rect">
              <a:avLst/>
            </a:prstGeom>
          </p:spPr>
        </p:pic>
        <p:sp>
          <p:nvSpPr>
            <p:cNvPr id="1070" name="object 1070"/>
            <p:cNvSpPr/>
            <p:nvPr/>
          </p:nvSpPr>
          <p:spPr>
            <a:xfrm>
              <a:off x="8875990" y="7487449"/>
              <a:ext cx="392430" cy="448309"/>
            </a:xfrm>
            <a:custGeom>
              <a:avLst/>
              <a:gdLst/>
              <a:ahLst/>
              <a:cxnLst/>
              <a:rect l="l" t="t" r="r" b="b"/>
              <a:pathLst>
                <a:path w="392429" h="448309">
                  <a:moveTo>
                    <a:pt x="31097" y="127334"/>
                  </a:moveTo>
                  <a:lnTo>
                    <a:pt x="6628" y="165100"/>
                  </a:lnTo>
                  <a:lnTo>
                    <a:pt x="2335" y="177800"/>
                  </a:lnTo>
                  <a:lnTo>
                    <a:pt x="1172" y="181610"/>
                  </a:lnTo>
                  <a:lnTo>
                    <a:pt x="282" y="186690"/>
                  </a:lnTo>
                  <a:lnTo>
                    <a:pt x="115" y="194310"/>
                  </a:lnTo>
                  <a:lnTo>
                    <a:pt x="0" y="196850"/>
                  </a:lnTo>
                  <a:lnTo>
                    <a:pt x="649" y="200660"/>
                  </a:lnTo>
                  <a:lnTo>
                    <a:pt x="942" y="203200"/>
                  </a:lnTo>
                  <a:lnTo>
                    <a:pt x="1832" y="207010"/>
                  </a:lnTo>
                  <a:lnTo>
                    <a:pt x="3193" y="210820"/>
                  </a:lnTo>
                  <a:lnTo>
                    <a:pt x="3549" y="212090"/>
                  </a:lnTo>
                  <a:lnTo>
                    <a:pt x="3748" y="212090"/>
                  </a:lnTo>
                  <a:lnTo>
                    <a:pt x="4073" y="213360"/>
                  </a:lnTo>
                  <a:lnTo>
                    <a:pt x="4910" y="214630"/>
                  </a:lnTo>
                  <a:lnTo>
                    <a:pt x="7528" y="219710"/>
                  </a:lnTo>
                  <a:lnTo>
                    <a:pt x="9004" y="223520"/>
                  </a:lnTo>
                  <a:lnTo>
                    <a:pt x="11161" y="226060"/>
                  </a:lnTo>
                  <a:lnTo>
                    <a:pt x="12983" y="228600"/>
                  </a:lnTo>
                  <a:lnTo>
                    <a:pt x="18644" y="237490"/>
                  </a:lnTo>
                  <a:lnTo>
                    <a:pt x="24439" y="245110"/>
                  </a:lnTo>
                  <a:lnTo>
                    <a:pt x="30359" y="254000"/>
                  </a:lnTo>
                  <a:lnTo>
                    <a:pt x="36396" y="261620"/>
                  </a:lnTo>
                  <a:lnTo>
                    <a:pt x="42515" y="267970"/>
                  </a:lnTo>
                  <a:lnTo>
                    <a:pt x="48688" y="275590"/>
                  </a:lnTo>
                  <a:lnTo>
                    <a:pt x="74728" y="304800"/>
                  </a:lnTo>
                  <a:lnTo>
                    <a:pt x="102253" y="331470"/>
                  </a:lnTo>
                  <a:lnTo>
                    <a:pt x="113326" y="345440"/>
                  </a:lnTo>
                  <a:lnTo>
                    <a:pt x="122397" y="359410"/>
                  </a:lnTo>
                  <a:lnTo>
                    <a:pt x="131706" y="374650"/>
                  </a:lnTo>
                  <a:lnTo>
                    <a:pt x="141493" y="391160"/>
                  </a:lnTo>
                  <a:lnTo>
                    <a:pt x="151995" y="406400"/>
                  </a:lnTo>
                  <a:lnTo>
                    <a:pt x="155681" y="411480"/>
                  </a:lnTo>
                  <a:lnTo>
                    <a:pt x="159660" y="416560"/>
                  </a:lnTo>
                  <a:lnTo>
                    <a:pt x="163670" y="420370"/>
                  </a:lnTo>
                  <a:lnTo>
                    <a:pt x="167774" y="425450"/>
                  </a:lnTo>
                  <a:lnTo>
                    <a:pt x="171931" y="429260"/>
                  </a:lnTo>
                  <a:lnTo>
                    <a:pt x="176413" y="433070"/>
                  </a:lnTo>
                  <a:lnTo>
                    <a:pt x="178601" y="435610"/>
                  </a:lnTo>
                  <a:lnTo>
                    <a:pt x="180978" y="436880"/>
                  </a:lnTo>
                  <a:lnTo>
                    <a:pt x="183292" y="439420"/>
                  </a:lnTo>
                  <a:lnTo>
                    <a:pt x="185606" y="440690"/>
                  </a:lnTo>
                  <a:lnTo>
                    <a:pt x="195219" y="445770"/>
                  </a:lnTo>
                  <a:lnTo>
                    <a:pt x="204957" y="448310"/>
                  </a:lnTo>
                  <a:lnTo>
                    <a:pt x="229731" y="448310"/>
                  </a:lnTo>
                  <a:lnTo>
                    <a:pt x="233930" y="447040"/>
                  </a:lnTo>
                  <a:lnTo>
                    <a:pt x="237888" y="447040"/>
                  </a:lnTo>
                  <a:lnTo>
                    <a:pt x="245542" y="444500"/>
                  </a:lnTo>
                  <a:lnTo>
                    <a:pt x="249573" y="443230"/>
                  </a:lnTo>
                  <a:lnTo>
                    <a:pt x="264557" y="438150"/>
                  </a:lnTo>
                  <a:lnTo>
                    <a:pt x="201742" y="438150"/>
                  </a:lnTo>
                  <a:lnTo>
                    <a:pt x="194276" y="436880"/>
                  </a:lnTo>
                  <a:lnTo>
                    <a:pt x="188308" y="433070"/>
                  </a:lnTo>
                  <a:lnTo>
                    <a:pt x="186350" y="431800"/>
                  </a:lnTo>
                  <a:lnTo>
                    <a:pt x="184287" y="430530"/>
                  </a:lnTo>
                  <a:lnTo>
                    <a:pt x="182277" y="429260"/>
                  </a:lnTo>
                  <a:lnTo>
                    <a:pt x="180203" y="427990"/>
                  </a:lnTo>
                  <a:lnTo>
                    <a:pt x="178203" y="426720"/>
                  </a:lnTo>
                  <a:lnTo>
                    <a:pt x="143958" y="388620"/>
                  </a:lnTo>
                  <a:lnTo>
                    <a:pt x="114205" y="344170"/>
                  </a:lnTo>
                  <a:lnTo>
                    <a:pt x="101086" y="330200"/>
                  </a:lnTo>
                  <a:lnTo>
                    <a:pt x="88414" y="316230"/>
                  </a:lnTo>
                  <a:lnTo>
                    <a:pt x="75937" y="300990"/>
                  </a:lnTo>
                  <a:lnTo>
                    <a:pt x="63683" y="287020"/>
                  </a:lnTo>
                  <a:lnTo>
                    <a:pt x="39935" y="256540"/>
                  </a:lnTo>
                  <a:lnTo>
                    <a:pt x="17214" y="223520"/>
                  </a:lnTo>
                  <a:lnTo>
                    <a:pt x="15748" y="220980"/>
                  </a:lnTo>
                  <a:lnTo>
                    <a:pt x="13591" y="217170"/>
                  </a:lnTo>
                  <a:lnTo>
                    <a:pt x="13151" y="215900"/>
                  </a:lnTo>
                  <a:lnTo>
                    <a:pt x="12324" y="214630"/>
                  </a:lnTo>
                  <a:lnTo>
                    <a:pt x="11643" y="213360"/>
                  </a:lnTo>
                  <a:lnTo>
                    <a:pt x="11161" y="210820"/>
                  </a:lnTo>
                  <a:lnTo>
                    <a:pt x="10449" y="209550"/>
                  </a:lnTo>
                  <a:lnTo>
                    <a:pt x="9874" y="207010"/>
                  </a:lnTo>
                  <a:lnTo>
                    <a:pt x="9832" y="204470"/>
                  </a:lnTo>
                  <a:lnTo>
                    <a:pt x="9444" y="201930"/>
                  </a:lnTo>
                  <a:lnTo>
                    <a:pt x="9622" y="200660"/>
                  </a:lnTo>
                  <a:lnTo>
                    <a:pt x="9734" y="196850"/>
                  </a:lnTo>
                  <a:lnTo>
                    <a:pt x="9874" y="194310"/>
                  </a:lnTo>
                  <a:lnTo>
                    <a:pt x="10764" y="190500"/>
                  </a:lnTo>
                  <a:lnTo>
                    <a:pt x="11989" y="186690"/>
                  </a:lnTo>
                  <a:lnTo>
                    <a:pt x="13036" y="182880"/>
                  </a:lnTo>
                  <a:lnTo>
                    <a:pt x="35113" y="147320"/>
                  </a:lnTo>
                  <a:lnTo>
                    <a:pt x="42532" y="138430"/>
                  </a:lnTo>
                  <a:lnTo>
                    <a:pt x="43443" y="137160"/>
                  </a:lnTo>
                  <a:lnTo>
                    <a:pt x="43841" y="135890"/>
                  </a:lnTo>
                  <a:lnTo>
                    <a:pt x="43022" y="129540"/>
                  </a:lnTo>
                  <a:lnTo>
                    <a:pt x="31433" y="129540"/>
                  </a:lnTo>
                  <a:lnTo>
                    <a:pt x="31097" y="127334"/>
                  </a:lnTo>
                  <a:close/>
                </a:path>
                <a:path w="392429" h="448309">
                  <a:moveTo>
                    <a:pt x="356146" y="74930"/>
                  </a:moveTo>
                  <a:lnTo>
                    <a:pt x="309110" y="74930"/>
                  </a:lnTo>
                  <a:lnTo>
                    <a:pt x="318220" y="76200"/>
                  </a:lnTo>
                  <a:lnTo>
                    <a:pt x="330251" y="76200"/>
                  </a:lnTo>
                  <a:lnTo>
                    <a:pt x="340335" y="77470"/>
                  </a:lnTo>
                  <a:lnTo>
                    <a:pt x="342219" y="77470"/>
                  </a:lnTo>
                  <a:lnTo>
                    <a:pt x="345999" y="78740"/>
                  </a:lnTo>
                  <a:lnTo>
                    <a:pt x="351842" y="78740"/>
                  </a:lnTo>
                  <a:lnTo>
                    <a:pt x="366428" y="120650"/>
                  </a:lnTo>
                  <a:lnTo>
                    <a:pt x="366564" y="135890"/>
                  </a:lnTo>
                  <a:lnTo>
                    <a:pt x="366437" y="142240"/>
                  </a:lnTo>
                  <a:lnTo>
                    <a:pt x="362243" y="186690"/>
                  </a:lnTo>
                  <a:lnTo>
                    <a:pt x="355053" y="229870"/>
                  </a:lnTo>
                  <a:lnTo>
                    <a:pt x="350575" y="250190"/>
                  </a:lnTo>
                  <a:lnTo>
                    <a:pt x="350617" y="252730"/>
                  </a:lnTo>
                  <a:lnTo>
                    <a:pt x="355411" y="269240"/>
                  </a:lnTo>
                  <a:lnTo>
                    <a:pt x="360045" y="285750"/>
                  </a:lnTo>
                  <a:lnTo>
                    <a:pt x="364512" y="302260"/>
                  </a:lnTo>
                  <a:lnTo>
                    <a:pt x="368753" y="318770"/>
                  </a:lnTo>
                  <a:lnTo>
                    <a:pt x="370898" y="326390"/>
                  </a:lnTo>
                  <a:lnTo>
                    <a:pt x="372937" y="335280"/>
                  </a:lnTo>
                  <a:lnTo>
                    <a:pt x="374844" y="344170"/>
                  </a:lnTo>
                  <a:lnTo>
                    <a:pt x="377988" y="359410"/>
                  </a:lnTo>
                  <a:lnTo>
                    <a:pt x="378742" y="361950"/>
                  </a:lnTo>
                  <a:lnTo>
                    <a:pt x="380176" y="369570"/>
                  </a:lnTo>
                  <a:lnTo>
                    <a:pt x="381611" y="374650"/>
                  </a:lnTo>
                  <a:lnTo>
                    <a:pt x="381161" y="377190"/>
                  </a:lnTo>
                  <a:lnTo>
                    <a:pt x="379873" y="381000"/>
                  </a:lnTo>
                  <a:lnTo>
                    <a:pt x="377098" y="387350"/>
                  </a:lnTo>
                  <a:lnTo>
                    <a:pt x="370407" y="392430"/>
                  </a:lnTo>
                  <a:lnTo>
                    <a:pt x="363433" y="394970"/>
                  </a:lnTo>
                  <a:lnTo>
                    <a:pt x="356376" y="398780"/>
                  </a:lnTo>
                  <a:lnTo>
                    <a:pt x="348649" y="401320"/>
                  </a:lnTo>
                  <a:lnTo>
                    <a:pt x="340680" y="402590"/>
                  </a:lnTo>
                  <a:lnTo>
                    <a:pt x="328652" y="405130"/>
                  </a:lnTo>
                  <a:lnTo>
                    <a:pt x="304109" y="407670"/>
                  </a:lnTo>
                  <a:lnTo>
                    <a:pt x="291645" y="407670"/>
                  </a:lnTo>
                  <a:lnTo>
                    <a:pt x="289635" y="408940"/>
                  </a:lnTo>
                  <a:lnTo>
                    <a:pt x="279353" y="415290"/>
                  </a:lnTo>
                  <a:lnTo>
                    <a:pt x="258193" y="425450"/>
                  </a:lnTo>
                  <a:lnTo>
                    <a:pt x="243772" y="430530"/>
                  </a:lnTo>
                  <a:lnTo>
                    <a:pt x="239950" y="431800"/>
                  </a:lnTo>
                  <a:lnTo>
                    <a:pt x="228904" y="435610"/>
                  </a:lnTo>
                  <a:lnTo>
                    <a:pt x="221396" y="435610"/>
                  </a:lnTo>
                  <a:lnTo>
                    <a:pt x="217815" y="436880"/>
                  </a:lnTo>
                  <a:lnTo>
                    <a:pt x="213888" y="436880"/>
                  </a:lnTo>
                  <a:lnTo>
                    <a:pt x="209040" y="438150"/>
                  </a:lnTo>
                  <a:lnTo>
                    <a:pt x="264557" y="438150"/>
                  </a:lnTo>
                  <a:lnTo>
                    <a:pt x="275646" y="434340"/>
                  </a:lnTo>
                  <a:lnTo>
                    <a:pt x="286554" y="427990"/>
                  </a:lnTo>
                  <a:lnTo>
                    <a:pt x="297331" y="422910"/>
                  </a:lnTo>
                  <a:lnTo>
                    <a:pt x="320984" y="422910"/>
                  </a:lnTo>
                  <a:lnTo>
                    <a:pt x="358393" y="415290"/>
                  </a:lnTo>
                  <a:lnTo>
                    <a:pt x="390668" y="388620"/>
                  </a:lnTo>
                  <a:lnTo>
                    <a:pt x="392375" y="382270"/>
                  </a:lnTo>
                  <a:lnTo>
                    <a:pt x="392333" y="374650"/>
                  </a:lnTo>
                  <a:lnTo>
                    <a:pt x="391380" y="370840"/>
                  </a:lnTo>
                  <a:lnTo>
                    <a:pt x="390721" y="368300"/>
                  </a:lnTo>
                  <a:lnTo>
                    <a:pt x="389014" y="361950"/>
                  </a:lnTo>
                  <a:lnTo>
                    <a:pt x="388124" y="358140"/>
                  </a:lnTo>
                  <a:lnTo>
                    <a:pt x="386438" y="351790"/>
                  </a:lnTo>
                  <a:lnTo>
                    <a:pt x="384374" y="342900"/>
                  </a:lnTo>
                  <a:lnTo>
                    <a:pt x="382137" y="335280"/>
                  </a:lnTo>
                  <a:lnTo>
                    <a:pt x="367098" y="284480"/>
                  </a:lnTo>
                  <a:lnTo>
                    <a:pt x="357210" y="254000"/>
                  </a:lnTo>
                  <a:lnTo>
                    <a:pt x="356544" y="254000"/>
                  </a:lnTo>
                  <a:lnTo>
                    <a:pt x="356376" y="251460"/>
                  </a:lnTo>
                  <a:lnTo>
                    <a:pt x="357002" y="251460"/>
                  </a:lnTo>
                  <a:lnTo>
                    <a:pt x="360441" y="232410"/>
                  </a:lnTo>
                  <a:lnTo>
                    <a:pt x="366911" y="189230"/>
                  </a:lnTo>
                  <a:lnTo>
                    <a:pt x="370783" y="144780"/>
                  </a:lnTo>
                  <a:lnTo>
                    <a:pt x="371146" y="134620"/>
                  </a:lnTo>
                  <a:lnTo>
                    <a:pt x="371140" y="120650"/>
                  </a:lnTo>
                  <a:lnTo>
                    <a:pt x="360933" y="80010"/>
                  </a:lnTo>
                  <a:lnTo>
                    <a:pt x="356146" y="74930"/>
                  </a:lnTo>
                  <a:close/>
                </a:path>
                <a:path w="392429" h="448309">
                  <a:moveTo>
                    <a:pt x="356376" y="251460"/>
                  </a:moveTo>
                  <a:lnTo>
                    <a:pt x="356544" y="254000"/>
                  </a:lnTo>
                  <a:lnTo>
                    <a:pt x="356780" y="252690"/>
                  </a:lnTo>
                  <a:lnTo>
                    <a:pt x="356376" y="251460"/>
                  </a:lnTo>
                  <a:close/>
                </a:path>
                <a:path w="392429" h="448309">
                  <a:moveTo>
                    <a:pt x="356780" y="252690"/>
                  </a:moveTo>
                  <a:lnTo>
                    <a:pt x="356544" y="254000"/>
                  </a:lnTo>
                  <a:lnTo>
                    <a:pt x="357210" y="254000"/>
                  </a:lnTo>
                  <a:lnTo>
                    <a:pt x="356780" y="252690"/>
                  </a:lnTo>
                  <a:close/>
                </a:path>
                <a:path w="392429" h="448309">
                  <a:moveTo>
                    <a:pt x="357002" y="251460"/>
                  </a:moveTo>
                  <a:lnTo>
                    <a:pt x="356376" y="251460"/>
                  </a:lnTo>
                  <a:lnTo>
                    <a:pt x="356780" y="252690"/>
                  </a:lnTo>
                  <a:lnTo>
                    <a:pt x="357002" y="251460"/>
                  </a:lnTo>
                  <a:close/>
                </a:path>
                <a:path w="392429" h="448309">
                  <a:moveTo>
                    <a:pt x="32428" y="125730"/>
                  </a:moveTo>
                  <a:lnTo>
                    <a:pt x="31097" y="127334"/>
                  </a:lnTo>
                  <a:lnTo>
                    <a:pt x="31433" y="129540"/>
                  </a:lnTo>
                  <a:lnTo>
                    <a:pt x="31821" y="128270"/>
                  </a:lnTo>
                  <a:lnTo>
                    <a:pt x="32030" y="127000"/>
                  </a:lnTo>
                  <a:lnTo>
                    <a:pt x="32428" y="125730"/>
                  </a:lnTo>
                  <a:close/>
                </a:path>
                <a:path w="392429" h="448309">
                  <a:moveTo>
                    <a:pt x="42531" y="125730"/>
                  </a:moveTo>
                  <a:lnTo>
                    <a:pt x="32428" y="125730"/>
                  </a:lnTo>
                  <a:lnTo>
                    <a:pt x="32030" y="127000"/>
                  </a:lnTo>
                  <a:lnTo>
                    <a:pt x="31821" y="128270"/>
                  </a:lnTo>
                  <a:lnTo>
                    <a:pt x="31433" y="129540"/>
                  </a:lnTo>
                  <a:lnTo>
                    <a:pt x="43022" y="129540"/>
                  </a:lnTo>
                  <a:lnTo>
                    <a:pt x="42531" y="125730"/>
                  </a:lnTo>
                  <a:close/>
                </a:path>
                <a:path w="392429" h="448309">
                  <a:moveTo>
                    <a:pt x="58165" y="0"/>
                  </a:moveTo>
                  <a:lnTo>
                    <a:pt x="51967" y="0"/>
                  </a:lnTo>
                  <a:lnTo>
                    <a:pt x="45705" y="1270"/>
                  </a:lnTo>
                  <a:lnTo>
                    <a:pt x="42616" y="1270"/>
                  </a:lnTo>
                  <a:lnTo>
                    <a:pt x="39506" y="2540"/>
                  </a:lnTo>
                  <a:lnTo>
                    <a:pt x="36731" y="3810"/>
                  </a:lnTo>
                  <a:lnTo>
                    <a:pt x="35538" y="6350"/>
                  </a:lnTo>
                  <a:lnTo>
                    <a:pt x="34145" y="6350"/>
                  </a:lnTo>
                  <a:lnTo>
                    <a:pt x="33276" y="8890"/>
                  </a:lnTo>
                  <a:lnTo>
                    <a:pt x="32553" y="10160"/>
                  </a:lnTo>
                  <a:lnTo>
                    <a:pt x="31485" y="12700"/>
                  </a:lnTo>
                  <a:lnTo>
                    <a:pt x="30229" y="15240"/>
                  </a:lnTo>
                  <a:lnTo>
                    <a:pt x="29318" y="17780"/>
                  </a:lnTo>
                  <a:lnTo>
                    <a:pt x="28334" y="21590"/>
                  </a:lnTo>
                  <a:lnTo>
                    <a:pt x="27538" y="24130"/>
                  </a:lnTo>
                  <a:lnTo>
                    <a:pt x="27035" y="27940"/>
                  </a:lnTo>
                  <a:lnTo>
                    <a:pt x="26407" y="30480"/>
                  </a:lnTo>
                  <a:lnTo>
                    <a:pt x="25548" y="36830"/>
                  </a:lnTo>
                  <a:lnTo>
                    <a:pt x="25014" y="43180"/>
                  </a:lnTo>
                  <a:lnTo>
                    <a:pt x="24901" y="63500"/>
                  </a:lnTo>
                  <a:lnTo>
                    <a:pt x="25012" y="69850"/>
                  </a:lnTo>
                  <a:lnTo>
                    <a:pt x="26140" y="88900"/>
                  </a:lnTo>
                  <a:lnTo>
                    <a:pt x="28333" y="109220"/>
                  </a:lnTo>
                  <a:lnTo>
                    <a:pt x="31097" y="127334"/>
                  </a:lnTo>
                  <a:lnTo>
                    <a:pt x="32428" y="125730"/>
                  </a:lnTo>
                  <a:lnTo>
                    <a:pt x="42531" y="125730"/>
                  </a:lnTo>
                  <a:lnTo>
                    <a:pt x="40893" y="113030"/>
                  </a:lnTo>
                  <a:lnTo>
                    <a:pt x="38920" y="93980"/>
                  </a:lnTo>
                  <a:lnTo>
                    <a:pt x="37877" y="76200"/>
                  </a:lnTo>
                  <a:lnTo>
                    <a:pt x="37841" y="54610"/>
                  </a:lnTo>
                  <a:lnTo>
                    <a:pt x="38051" y="49530"/>
                  </a:lnTo>
                  <a:lnTo>
                    <a:pt x="38595" y="44450"/>
                  </a:lnTo>
                  <a:lnTo>
                    <a:pt x="39401" y="38100"/>
                  </a:lnTo>
                  <a:lnTo>
                    <a:pt x="39988" y="35560"/>
                  </a:lnTo>
                  <a:lnTo>
                    <a:pt x="40480" y="33020"/>
                  </a:lnTo>
                  <a:lnTo>
                    <a:pt x="41098" y="30480"/>
                  </a:lnTo>
                  <a:lnTo>
                    <a:pt x="41977" y="27940"/>
                  </a:lnTo>
                  <a:lnTo>
                    <a:pt x="42187" y="25400"/>
                  </a:lnTo>
                  <a:lnTo>
                    <a:pt x="44302" y="21590"/>
                  </a:lnTo>
                  <a:lnTo>
                    <a:pt x="44616" y="21590"/>
                  </a:lnTo>
                  <a:lnTo>
                    <a:pt x="45349" y="20320"/>
                  </a:lnTo>
                  <a:lnTo>
                    <a:pt x="46679" y="17780"/>
                  </a:lnTo>
                  <a:lnTo>
                    <a:pt x="47988" y="17780"/>
                  </a:lnTo>
                  <a:lnTo>
                    <a:pt x="49642" y="16510"/>
                  </a:lnTo>
                  <a:lnTo>
                    <a:pt x="51778" y="16510"/>
                  </a:lnTo>
                  <a:lnTo>
                    <a:pt x="56029" y="15240"/>
                  </a:lnTo>
                  <a:lnTo>
                    <a:pt x="107032" y="15240"/>
                  </a:lnTo>
                  <a:lnTo>
                    <a:pt x="100969" y="12700"/>
                  </a:lnTo>
                  <a:lnTo>
                    <a:pt x="82722" y="6350"/>
                  </a:lnTo>
                  <a:lnTo>
                    <a:pt x="64333" y="1270"/>
                  </a:lnTo>
                  <a:lnTo>
                    <a:pt x="58165" y="0"/>
                  </a:lnTo>
                  <a:close/>
                </a:path>
                <a:path w="392429" h="448309">
                  <a:moveTo>
                    <a:pt x="107032" y="15240"/>
                  </a:moveTo>
                  <a:lnTo>
                    <a:pt x="56029" y="15240"/>
                  </a:lnTo>
                  <a:lnTo>
                    <a:pt x="61223" y="16510"/>
                  </a:lnTo>
                  <a:lnTo>
                    <a:pt x="83377" y="21590"/>
                  </a:lnTo>
                  <a:lnTo>
                    <a:pt x="118349" y="34290"/>
                  </a:lnTo>
                  <a:lnTo>
                    <a:pt x="154015" y="49530"/>
                  </a:lnTo>
                  <a:lnTo>
                    <a:pt x="208360" y="76200"/>
                  </a:lnTo>
                  <a:lnTo>
                    <a:pt x="263820" y="76200"/>
                  </a:lnTo>
                  <a:lnTo>
                    <a:pt x="281823" y="74930"/>
                  </a:lnTo>
                  <a:lnTo>
                    <a:pt x="356146" y="74930"/>
                  </a:lnTo>
                  <a:lnTo>
                    <a:pt x="352669" y="72390"/>
                  </a:lnTo>
                  <a:lnTo>
                    <a:pt x="348649" y="71120"/>
                  </a:lnTo>
                  <a:lnTo>
                    <a:pt x="342010" y="71120"/>
                  </a:lnTo>
                  <a:lnTo>
                    <a:pt x="340083" y="69850"/>
                  </a:lnTo>
                  <a:lnTo>
                    <a:pt x="336314" y="69850"/>
                  </a:lnTo>
                  <a:lnTo>
                    <a:pt x="330094" y="68580"/>
                  </a:lnTo>
                  <a:lnTo>
                    <a:pt x="323676" y="68580"/>
                  </a:lnTo>
                  <a:lnTo>
                    <a:pt x="317393" y="67310"/>
                  </a:lnTo>
                  <a:lnTo>
                    <a:pt x="307966" y="66040"/>
                  </a:lnTo>
                  <a:lnTo>
                    <a:pt x="289384" y="66040"/>
                  </a:lnTo>
                  <a:lnTo>
                    <a:pt x="280169" y="64770"/>
                  </a:lnTo>
                  <a:lnTo>
                    <a:pt x="261866" y="64770"/>
                  </a:lnTo>
                  <a:lnTo>
                    <a:pt x="243719" y="63500"/>
                  </a:lnTo>
                  <a:lnTo>
                    <a:pt x="210401" y="63500"/>
                  </a:lnTo>
                  <a:lnTo>
                    <a:pt x="192059" y="54610"/>
                  </a:lnTo>
                  <a:lnTo>
                    <a:pt x="173783" y="44450"/>
                  </a:lnTo>
                  <a:lnTo>
                    <a:pt x="155554" y="36830"/>
                  </a:lnTo>
                  <a:lnTo>
                    <a:pt x="137346" y="27940"/>
                  </a:lnTo>
                  <a:lnTo>
                    <a:pt x="107032" y="1524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1" name="object 1071"/>
            <p:cNvPicPr/>
            <p:nvPr/>
          </p:nvPicPr>
          <p:blipFill>
            <a:blip r:embed="rId888" cstate="print"/>
            <a:stretch>
              <a:fillRect/>
            </a:stretch>
          </p:blipFill>
          <p:spPr>
            <a:xfrm>
              <a:off x="8941593" y="7584334"/>
              <a:ext cx="243675" cy="272703"/>
            </a:xfrm>
            <a:prstGeom prst="rect">
              <a:avLst/>
            </a:prstGeom>
          </p:spPr>
        </p:pic>
        <p:sp>
          <p:nvSpPr>
            <p:cNvPr id="1072" name="object 1072"/>
            <p:cNvSpPr/>
            <p:nvPr/>
          </p:nvSpPr>
          <p:spPr>
            <a:xfrm>
              <a:off x="8939984" y="7576961"/>
              <a:ext cx="249554" cy="285750"/>
            </a:xfrm>
            <a:custGeom>
              <a:avLst/>
              <a:gdLst/>
              <a:ahLst/>
              <a:cxnLst/>
              <a:rect l="l" t="t" r="r" b="b"/>
              <a:pathLst>
                <a:path w="249554" h="285750">
                  <a:moveTo>
                    <a:pt x="13462" y="82983"/>
                  </a:moveTo>
                  <a:lnTo>
                    <a:pt x="10852" y="87630"/>
                  </a:lnTo>
                  <a:lnTo>
                    <a:pt x="7663" y="93980"/>
                  </a:lnTo>
                  <a:lnTo>
                    <a:pt x="4872" y="101600"/>
                  </a:lnTo>
                  <a:lnTo>
                    <a:pt x="2502" y="107950"/>
                  </a:lnTo>
                  <a:lnTo>
                    <a:pt x="1120" y="113030"/>
                  </a:lnTo>
                  <a:lnTo>
                    <a:pt x="0" y="119380"/>
                  </a:lnTo>
                  <a:lnTo>
                    <a:pt x="62" y="128270"/>
                  </a:lnTo>
                  <a:lnTo>
                    <a:pt x="345" y="132080"/>
                  </a:lnTo>
                  <a:lnTo>
                    <a:pt x="1403" y="135890"/>
                  </a:lnTo>
                  <a:lnTo>
                    <a:pt x="2230" y="139700"/>
                  </a:lnTo>
                  <a:lnTo>
                    <a:pt x="4837" y="144780"/>
                  </a:lnTo>
                  <a:lnTo>
                    <a:pt x="6366" y="147320"/>
                  </a:lnTo>
                  <a:lnTo>
                    <a:pt x="8795" y="151130"/>
                  </a:lnTo>
                  <a:lnTo>
                    <a:pt x="11193" y="154940"/>
                  </a:lnTo>
                  <a:lnTo>
                    <a:pt x="18219" y="162560"/>
                  </a:lnTo>
                  <a:lnTo>
                    <a:pt x="20669" y="165100"/>
                  </a:lnTo>
                  <a:lnTo>
                    <a:pt x="25412" y="171450"/>
                  </a:lnTo>
                  <a:lnTo>
                    <a:pt x="30365" y="175260"/>
                  </a:lnTo>
                  <a:lnTo>
                    <a:pt x="35307" y="180340"/>
                  </a:lnTo>
                  <a:lnTo>
                    <a:pt x="43291" y="186690"/>
                  </a:lnTo>
                  <a:lnTo>
                    <a:pt x="51796" y="193040"/>
                  </a:lnTo>
                  <a:lnTo>
                    <a:pt x="59638" y="198120"/>
                  </a:lnTo>
                  <a:lnTo>
                    <a:pt x="65631" y="204470"/>
                  </a:lnTo>
                  <a:lnTo>
                    <a:pt x="71747" y="213360"/>
                  </a:lnTo>
                  <a:lnTo>
                    <a:pt x="77892" y="224790"/>
                  </a:lnTo>
                  <a:lnTo>
                    <a:pt x="84258" y="236220"/>
                  </a:lnTo>
                  <a:lnTo>
                    <a:pt x="106605" y="268065"/>
                  </a:lnTo>
                  <a:lnTo>
                    <a:pt x="125975" y="284480"/>
                  </a:lnTo>
                  <a:lnTo>
                    <a:pt x="127912" y="284480"/>
                  </a:lnTo>
                  <a:lnTo>
                    <a:pt x="129545" y="285750"/>
                  </a:lnTo>
                  <a:lnTo>
                    <a:pt x="151136" y="285750"/>
                  </a:lnTo>
                  <a:lnTo>
                    <a:pt x="156686" y="284480"/>
                  </a:lnTo>
                  <a:lnTo>
                    <a:pt x="161942" y="281940"/>
                  </a:lnTo>
                  <a:lnTo>
                    <a:pt x="169757" y="279400"/>
                  </a:lnTo>
                  <a:lnTo>
                    <a:pt x="177397" y="275590"/>
                  </a:lnTo>
                  <a:lnTo>
                    <a:pt x="126645" y="275590"/>
                  </a:lnTo>
                  <a:lnTo>
                    <a:pt x="125524" y="274320"/>
                  </a:lnTo>
                  <a:lnTo>
                    <a:pt x="94279" y="243840"/>
                  </a:lnTo>
                  <a:lnTo>
                    <a:pt x="86987" y="234950"/>
                  </a:lnTo>
                  <a:lnTo>
                    <a:pt x="79945" y="224790"/>
                  </a:lnTo>
                  <a:lnTo>
                    <a:pt x="73114" y="214630"/>
                  </a:lnTo>
                  <a:lnTo>
                    <a:pt x="66458" y="203200"/>
                  </a:lnTo>
                  <a:lnTo>
                    <a:pt x="66113" y="203200"/>
                  </a:lnTo>
                  <a:lnTo>
                    <a:pt x="58771" y="196850"/>
                  </a:lnTo>
                  <a:lnTo>
                    <a:pt x="51510" y="189230"/>
                  </a:lnTo>
                  <a:lnTo>
                    <a:pt x="44372" y="182880"/>
                  </a:lnTo>
                  <a:lnTo>
                    <a:pt x="37402" y="175260"/>
                  </a:lnTo>
                  <a:lnTo>
                    <a:pt x="28239" y="165100"/>
                  </a:lnTo>
                  <a:lnTo>
                    <a:pt x="24030" y="160020"/>
                  </a:lnTo>
                  <a:lnTo>
                    <a:pt x="21884" y="157480"/>
                  </a:lnTo>
                  <a:lnTo>
                    <a:pt x="19957" y="154940"/>
                  </a:lnTo>
                  <a:lnTo>
                    <a:pt x="16051" y="149860"/>
                  </a:lnTo>
                  <a:lnTo>
                    <a:pt x="13287" y="144780"/>
                  </a:lnTo>
                  <a:lnTo>
                    <a:pt x="11559" y="140970"/>
                  </a:lnTo>
                  <a:lnTo>
                    <a:pt x="10868" y="139700"/>
                  </a:lnTo>
                  <a:lnTo>
                    <a:pt x="10449" y="138430"/>
                  </a:lnTo>
                  <a:lnTo>
                    <a:pt x="10010" y="135890"/>
                  </a:lnTo>
                  <a:lnTo>
                    <a:pt x="9957" y="130810"/>
                  </a:lnTo>
                  <a:lnTo>
                    <a:pt x="10219" y="125730"/>
                  </a:lnTo>
                  <a:lnTo>
                    <a:pt x="25276" y="93980"/>
                  </a:lnTo>
                  <a:lnTo>
                    <a:pt x="25863" y="92710"/>
                  </a:lnTo>
                  <a:lnTo>
                    <a:pt x="26177" y="91440"/>
                  </a:lnTo>
                  <a:lnTo>
                    <a:pt x="26114" y="90170"/>
                  </a:lnTo>
                  <a:lnTo>
                    <a:pt x="25981" y="85090"/>
                  </a:lnTo>
                  <a:lnTo>
                    <a:pt x="13591" y="85090"/>
                  </a:lnTo>
                  <a:lnTo>
                    <a:pt x="13462" y="82983"/>
                  </a:lnTo>
                  <a:close/>
                </a:path>
                <a:path w="249554" h="285750">
                  <a:moveTo>
                    <a:pt x="186978" y="252730"/>
                  </a:moveTo>
                  <a:lnTo>
                    <a:pt x="186727" y="252730"/>
                  </a:lnTo>
                  <a:lnTo>
                    <a:pt x="184350" y="254000"/>
                  </a:lnTo>
                  <a:lnTo>
                    <a:pt x="177517" y="257810"/>
                  </a:lnTo>
                  <a:lnTo>
                    <a:pt x="170464" y="262890"/>
                  </a:lnTo>
                  <a:lnTo>
                    <a:pt x="163245" y="266700"/>
                  </a:lnTo>
                  <a:lnTo>
                    <a:pt x="155911" y="269240"/>
                  </a:lnTo>
                  <a:lnTo>
                    <a:pt x="150948" y="271780"/>
                  </a:lnTo>
                  <a:lnTo>
                    <a:pt x="140791" y="274320"/>
                  </a:lnTo>
                  <a:lnTo>
                    <a:pt x="138194" y="274320"/>
                  </a:lnTo>
                  <a:lnTo>
                    <a:pt x="135702" y="275590"/>
                  </a:lnTo>
                  <a:lnTo>
                    <a:pt x="177397" y="275590"/>
                  </a:lnTo>
                  <a:lnTo>
                    <a:pt x="184904" y="271780"/>
                  </a:lnTo>
                  <a:lnTo>
                    <a:pt x="190325" y="268065"/>
                  </a:lnTo>
                  <a:lnTo>
                    <a:pt x="189721" y="267970"/>
                  </a:lnTo>
                  <a:lnTo>
                    <a:pt x="190465" y="267970"/>
                  </a:lnTo>
                  <a:lnTo>
                    <a:pt x="192318" y="266700"/>
                  </a:lnTo>
                  <a:lnTo>
                    <a:pt x="231521" y="266700"/>
                  </a:lnTo>
                  <a:lnTo>
                    <a:pt x="241259" y="261620"/>
                  </a:lnTo>
                  <a:lnTo>
                    <a:pt x="243500" y="259080"/>
                  </a:lnTo>
                  <a:lnTo>
                    <a:pt x="245720" y="257810"/>
                  </a:lnTo>
                  <a:lnTo>
                    <a:pt x="248002" y="254000"/>
                  </a:lnTo>
                  <a:lnTo>
                    <a:pt x="194382" y="254000"/>
                  </a:lnTo>
                  <a:lnTo>
                    <a:pt x="186978" y="252730"/>
                  </a:lnTo>
                  <a:close/>
                </a:path>
                <a:path w="249554" h="285750">
                  <a:moveTo>
                    <a:pt x="221228" y="267970"/>
                  </a:moveTo>
                  <a:lnTo>
                    <a:pt x="190465" y="267970"/>
                  </a:lnTo>
                  <a:lnTo>
                    <a:pt x="190325" y="268065"/>
                  </a:lnTo>
                  <a:lnTo>
                    <a:pt x="197719" y="269240"/>
                  </a:lnTo>
                  <a:lnTo>
                    <a:pt x="213466" y="269240"/>
                  </a:lnTo>
                  <a:lnTo>
                    <a:pt x="221228" y="267970"/>
                  </a:lnTo>
                  <a:close/>
                </a:path>
                <a:path w="249554" h="285750">
                  <a:moveTo>
                    <a:pt x="190465" y="267970"/>
                  </a:moveTo>
                  <a:lnTo>
                    <a:pt x="189721" y="267970"/>
                  </a:lnTo>
                  <a:lnTo>
                    <a:pt x="190325" y="268065"/>
                  </a:lnTo>
                  <a:lnTo>
                    <a:pt x="190465" y="267970"/>
                  </a:lnTo>
                  <a:close/>
                </a:path>
                <a:path w="249554" h="285750">
                  <a:moveTo>
                    <a:pt x="231521" y="266700"/>
                  </a:moveTo>
                  <a:lnTo>
                    <a:pt x="192318" y="266700"/>
                  </a:lnTo>
                  <a:lnTo>
                    <a:pt x="191250" y="267970"/>
                  </a:lnTo>
                  <a:lnTo>
                    <a:pt x="226338" y="267970"/>
                  </a:lnTo>
                  <a:lnTo>
                    <a:pt x="231521" y="266700"/>
                  </a:lnTo>
                  <a:close/>
                </a:path>
                <a:path w="249554" h="285750">
                  <a:moveTo>
                    <a:pt x="220056" y="57150"/>
                  </a:moveTo>
                  <a:lnTo>
                    <a:pt x="160318" y="57150"/>
                  </a:lnTo>
                  <a:lnTo>
                    <a:pt x="183465" y="59690"/>
                  </a:lnTo>
                  <a:lnTo>
                    <a:pt x="195041" y="59690"/>
                  </a:lnTo>
                  <a:lnTo>
                    <a:pt x="206687" y="62230"/>
                  </a:lnTo>
                  <a:lnTo>
                    <a:pt x="229972" y="101600"/>
                  </a:lnTo>
                  <a:lnTo>
                    <a:pt x="229849" y="106680"/>
                  </a:lnTo>
                  <a:lnTo>
                    <a:pt x="223883" y="152400"/>
                  </a:lnTo>
                  <a:lnTo>
                    <a:pt x="220998" y="165100"/>
                  </a:lnTo>
                  <a:lnTo>
                    <a:pt x="221029" y="166370"/>
                  </a:lnTo>
                  <a:lnTo>
                    <a:pt x="221145" y="167640"/>
                  </a:lnTo>
                  <a:lnTo>
                    <a:pt x="223691" y="176530"/>
                  </a:lnTo>
                  <a:lnTo>
                    <a:pt x="226205" y="186690"/>
                  </a:lnTo>
                  <a:lnTo>
                    <a:pt x="228628" y="196850"/>
                  </a:lnTo>
                  <a:lnTo>
                    <a:pt x="230903" y="207010"/>
                  </a:lnTo>
                  <a:lnTo>
                    <a:pt x="232464" y="213360"/>
                  </a:lnTo>
                  <a:lnTo>
                    <a:pt x="234055" y="219710"/>
                  </a:lnTo>
                  <a:lnTo>
                    <a:pt x="235270" y="226060"/>
                  </a:lnTo>
                  <a:lnTo>
                    <a:pt x="237542" y="237490"/>
                  </a:lnTo>
                  <a:lnTo>
                    <a:pt x="238160" y="240030"/>
                  </a:lnTo>
                  <a:lnTo>
                    <a:pt x="237898" y="242570"/>
                  </a:lnTo>
                  <a:lnTo>
                    <a:pt x="237238" y="245110"/>
                  </a:lnTo>
                  <a:lnTo>
                    <a:pt x="233678" y="248920"/>
                  </a:lnTo>
                  <a:lnTo>
                    <a:pt x="229710" y="250190"/>
                  </a:lnTo>
                  <a:lnTo>
                    <a:pt x="225542" y="251460"/>
                  </a:lnTo>
                  <a:lnTo>
                    <a:pt x="220998" y="252730"/>
                  </a:lnTo>
                  <a:lnTo>
                    <a:pt x="216276" y="252730"/>
                  </a:lnTo>
                  <a:lnTo>
                    <a:pt x="209090" y="254000"/>
                  </a:lnTo>
                  <a:lnTo>
                    <a:pt x="248002" y="254000"/>
                  </a:lnTo>
                  <a:lnTo>
                    <a:pt x="248892" y="250190"/>
                  </a:lnTo>
                  <a:lnTo>
                    <a:pt x="249364" y="247650"/>
                  </a:lnTo>
                  <a:lnTo>
                    <a:pt x="249301" y="245110"/>
                  </a:lnTo>
                  <a:lnTo>
                    <a:pt x="248861" y="242570"/>
                  </a:lnTo>
                  <a:lnTo>
                    <a:pt x="248337" y="240030"/>
                  </a:lnTo>
                  <a:lnTo>
                    <a:pt x="247971" y="238760"/>
                  </a:lnTo>
                  <a:lnTo>
                    <a:pt x="247521" y="236220"/>
                  </a:lnTo>
                  <a:lnTo>
                    <a:pt x="246432" y="232410"/>
                  </a:lnTo>
                  <a:lnTo>
                    <a:pt x="244893" y="226060"/>
                  </a:lnTo>
                  <a:lnTo>
                    <a:pt x="243291" y="219710"/>
                  </a:lnTo>
                  <a:lnTo>
                    <a:pt x="241238" y="213360"/>
                  </a:lnTo>
                  <a:lnTo>
                    <a:pt x="233131" y="186690"/>
                  </a:lnTo>
                  <a:lnTo>
                    <a:pt x="229978" y="176530"/>
                  </a:lnTo>
                  <a:lnTo>
                    <a:pt x="227570" y="168910"/>
                  </a:lnTo>
                  <a:lnTo>
                    <a:pt x="226935" y="168910"/>
                  </a:lnTo>
                  <a:lnTo>
                    <a:pt x="226767" y="166370"/>
                  </a:lnTo>
                  <a:lnTo>
                    <a:pt x="227317" y="166370"/>
                  </a:lnTo>
                  <a:lnTo>
                    <a:pt x="229038" y="154940"/>
                  </a:lnTo>
                  <a:lnTo>
                    <a:pt x="233731" y="114300"/>
                  </a:lnTo>
                  <a:lnTo>
                    <a:pt x="234379" y="101600"/>
                  </a:lnTo>
                  <a:lnTo>
                    <a:pt x="234321" y="90170"/>
                  </a:lnTo>
                  <a:lnTo>
                    <a:pt x="225542" y="60960"/>
                  </a:lnTo>
                  <a:lnTo>
                    <a:pt x="223427" y="58420"/>
                  </a:lnTo>
                  <a:lnTo>
                    <a:pt x="220056" y="57150"/>
                  </a:lnTo>
                  <a:close/>
                </a:path>
                <a:path w="249554" h="285750">
                  <a:moveTo>
                    <a:pt x="226767" y="166370"/>
                  </a:moveTo>
                  <a:lnTo>
                    <a:pt x="226935" y="168910"/>
                  </a:lnTo>
                  <a:lnTo>
                    <a:pt x="227140" y="167548"/>
                  </a:lnTo>
                  <a:lnTo>
                    <a:pt x="226767" y="166370"/>
                  </a:lnTo>
                  <a:close/>
                </a:path>
                <a:path w="249554" h="285750">
                  <a:moveTo>
                    <a:pt x="227140" y="167548"/>
                  </a:moveTo>
                  <a:lnTo>
                    <a:pt x="226935" y="168910"/>
                  </a:lnTo>
                  <a:lnTo>
                    <a:pt x="227570" y="168910"/>
                  </a:lnTo>
                  <a:lnTo>
                    <a:pt x="227140" y="167548"/>
                  </a:lnTo>
                  <a:close/>
                </a:path>
                <a:path w="249554" h="285750">
                  <a:moveTo>
                    <a:pt x="227317" y="166370"/>
                  </a:moveTo>
                  <a:lnTo>
                    <a:pt x="226767" y="166370"/>
                  </a:lnTo>
                  <a:lnTo>
                    <a:pt x="227140" y="167548"/>
                  </a:lnTo>
                  <a:lnTo>
                    <a:pt x="227317" y="166370"/>
                  </a:lnTo>
                  <a:close/>
                </a:path>
                <a:path w="249554" h="285750">
                  <a:moveTo>
                    <a:pt x="14418" y="81280"/>
                  </a:moveTo>
                  <a:lnTo>
                    <a:pt x="13462" y="82983"/>
                  </a:lnTo>
                  <a:lnTo>
                    <a:pt x="13591" y="85090"/>
                  </a:lnTo>
                  <a:lnTo>
                    <a:pt x="13936" y="83820"/>
                  </a:lnTo>
                  <a:lnTo>
                    <a:pt x="14418" y="81280"/>
                  </a:lnTo>
                  <a:close/>
                </a:path>
                <a:path w="249554" h="285750">
                  <a:moveTo>
                    <a:pt x="25881" y="81280"/>
                  </a:moveTo>
                  <a:lnTo>
                    <a:pt x="14418" y="81280"/>
                  </a:lnTo>
                  <a:lnTo>
                    <a:pt x="13936" y="83820"/>
                  </a:lnTo>
                  <a:lnTo>
                    <a:pt x="13591" y="85090"/>
                  </a:lnTo>
                  <a:lnTo>
                    <a:pt x="25981" y="85090"/>
                  </a:lnTo>
                  <a:lnTo>
                    <a:pt x="25881" y="81280"/>
                  </a:lnTo>
                  <a:close/>
                </a:path>
                <a:path w="249554" h="285750">
                  <a:moveTo>
                    <a:pt x="36763" y="0"/>
                  </a:moveTo>
                  <a:lnTo>
                    <a:pt x="28407" y="0"/>
                  </a:lnTo>
                  <a:lnTo>
                    <a:pt x="24271" y="2540"/>
                  </a:lnTo>
                  <a:lnTo>
                    <a:pt x="22292" y="2540"/>
                  </a:lnTo>
                  <a:lnTo>
                    <a:pt x="20229" y="6350"/>
                  </a:lnTo>
                  <a:lnTo>
                    <a:pt x="19842" y="7620"/>
                  </a:lnTo>
                  <a:lnTo>
                    <a:pt x="18292" y="10160"/>
                  </a:lnTo>
                  <a:lnTo>
                    <a:pt x="17570" y="12700"/>
                  </a:lnTo>
                  <a:lnTo>
                    <a:pt x="16187" y="16510"/>
                  </a:lnTo>
                  <a:lnTo>
                    <a:pt x="15423" y="20320"/>
                  </a:lnTo>
                  <a:lnTo>
                    <a:pt x="12527" y="60960"/>
                  </a:lnTo>
                  <a:lnTo>
                    <a:pt x="12813" y="72390"/>
                  </a:lnTo>
                  <a:lnTo>
                    <a:pt x="13462" y="82983"/>
                  </a:lnTo>
                  <a:lnTo>
                    <a:pt x="14418" y="81280"/>
                  </a:lnTo>
                  <a:lnTo>
                    <a:pt x="25881" y="81280"/>
                  </a:lnTo>
                  <a:lnTo>
                    <a:pt x="25762" y="72390"/>
                  </a:lnTo>
                  <a:lnTo>
                    <a:pt x="25858" y="62230"/>
                  </a:lnTo>
                  <a:lnTo>
                    <a:pt x="26098" y="54610"/>
                  </a:lnTo>
                  <a:lnTo>
                    <a:pt x="27266" y="39370"/>
                  </a:lnTo>
                  <a:lnTo>
                    <a:pt x="27800" y="36830"/>
                  </a:lnTo>
                  <a:lnTo>
                    <a:pt x="28889" y="29210"/>
                  </a:lnTo>
                  <a:lnTo>
                    <a:pt x="29716" y="25400"/>
                  </a:lnTo>
                  <a:lnTo>
                    <a:pt x="30606" y="22860"/>
                  </a:lnTo>
                  <a:lnTo>
                    <a:pt x="31402" y="20320"/>
                  </a:lnTo>
                  <a:lnTo>
                    <a:pt x="32313" y="19050"/>
                  </a:lnTo>
                  <a:lnTo>
                    <a:pt x="33370" y="17780"/>
                  </a:lnTo>
                  <a:lnTo>
                    <a:pt x="33789" y="17780"/>
                  </a:lnTo>
                  <a:lnTo>
                    <a:pt x="34909" y="16510"/>
                  </a:lnTo>
                  <a:lnTo>
                    <a:pt x="79795" y="16510"/>
                  </a:lnTo>
                  <a:lnTo>
                    <a:pt x="59998" y="6350"/>
                  </a:lnTo>
                  <a:lnTo>
                    <a:pt x="44846" y="1270"/>
                  </a:lnTo>
                  <a:lnTo>
                    <a:pt x="36763" y="0"/>
                  </a:lnTo>
                  <a:close/>
                </a:path>
                <a:path w="249554" h="285750">
                  <a:moveTo>
                    <a:pt x="79795" y="16510"/>
                  </a:moveTo>
                  <a:lnTo>
                    <a:pt x="46082" y="16510"/>
                  </a:lnTo>
                  <a:lnTo>
                    <a:pt x="66762" y="24130"/>
                  </a:lnTo>
                  <a:lnTo>
                    <a:pt x="80898" y="31750"/>
                  </a:lnTo>
                  <a:lnTo>
                    <a:pt x="102287" y="41910"/>
                  </a:lnTo>
                  <a:lnTo>
                    <a:pt x="113021" y="48260"/>
                  </a:lnTo>
                  <a:lnTo>
                    <a:pt x="124059" y="54610"/>
                  </a:lnTo>
                  <a:lnTo>
                    <a:pt x="126111" y="54610"/>
                  </a:lnTo>
                  <a:lnTo>
                    <a:pt x="148858" y="57150"/>
                  </a:lnTo>
                  <a:lnTo>
                    <a:pt x="218370" y="57150"/>
                  </a:lnTo>
                  <a:lnTo>
                    <a:pt x="182207" y="49530"/>
                  </a:lnTo>
                  <a:lnTo>
                    <a:pt x="158640" y="45720"/>
                  </a:lnTo>
                  <a:lnTo>
                    <a:pt x="123723" y="41910"/>
                  </a:lnTo>
                  <a:lnTo>
                    <a:pt x="126079" y="41910"/>
                  </a:lnTo>
                  <a:lnTo>
                    <a:pt x="93261" y="22860"/>
                  </a:lnTo>
                  <a:lnTo>
                    <a:pt x="82238" y="17780"/>
                  </a:lnTo>
                  <a:lnTo>
                    <a:pt x="79795" y="1651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3" name="object 1073"/>
            <p:cNvPicPr/>
            <p:nvPr/>
          </p:nvPicPr>
          <p:blipFill>
            <a:blip r:embed="rId889" cstate="print"/>
            <a:stretch>
              <a:fillRect/>
            </a:stretch>
          </p:blipFill>
          <p:spPr>
            <a:xfrm>
              <a:off x="9025913" y="7674373"/>
              <a:ext cx="82699" cy="97449"/>
            </a:xfrm>
            <a:prstGeom prst="rect">
              <a:avLst/>
            </a:prstGeom>
          </p:spPr>
        </p:pic>
        <p:pic>
          <p:nvPicPr>
            <p:cNvPr id="1074" name="object 1074"/>
            <p:cNvPicPr/>
            <p:nvPr/>
          </p:nvPicPr>
          <p:blipFill>
            <a:blip r:embed="rId890" cstate="print"/>
            <a:stretch>
              <a:fillRect/>
            </a:stretch>
          </p:blipFill>
          <p:spPr>
            <a:xfrm>
              <a:off x="9024117" y="7667263"/>
              <a:ext cx="88143" cy="114205"/>
            </a:xfrm>
            <a:prstGeom prst="rect">
              <a:avLst/>
            </a:prstGeom>
          </p:spPr>
        </p:pic>
        <p:pic>
          <p:nvPicPr>
            <p:cNvPr id="1075" name="object 1075"/>
            <p:cNvPicPr/>
            <p:nvPr/>
          </p:nvPicPr>
          <p:blipFill>
            <a:blip r:embed="rId891" cstate="print"/>
            <a:stretch>
              <a:fillRect/>
            </a:stretch>
          </p:blipFill>
          <p:spPr>
            <a:xfrm>
              <a:off x="10032740" y="7069963"/>
              <a:ext cx="382233" cy="471996"/>
            </a:xfrm>
            <a:prstGeom prst="rect">
              <a:avLst/>
            </a:prstGeom>
          </p:spPr>
        </p:pic>
        <p:pic>
          <p:nvPicPr>
            <p:cNvPr id="1076" name="object 1076"/>
            <p:cNvPicPr/>
            <p:nvPr/>
          </p:nvPicPr>
          <p:blipFill>
            <a:blip r:embed="rId892" cstate="print"/>
            <a:stretch>
              <a:fillRect/>
            </a:stretch>
          </p:blipFill>
          <p:spPr>
            <a:xfrm>
              <a:off x="10189972" y="7517038"/>
              <a:ext cx="20763" cy="10785"/>
            </a:xfrm>
            <a:prstGeom prst="rect">
              <a:avLst/>
            </a:prstGeom>
          </p:spPr>
        </p:pic>
        <p:pic>
          <p:nvPicPr>
            <p:cNvPr id="1077" name="object 1077"/>
            <p:cNvPicPr/>
            <p:nvPr/>
          </p:nvPicPr>
          <p:blipFill>
            <a:blip r:embed="rId893" cstate="print"/>
            <a:stretch>
              <a:fillRect/>
            </a:stretch>
          </p:blipFill>
          <p:spPr>
            <a:xfrm>
              <a:off x="10276137" y="7058162"/>
              <a:ext cx="10931" cy="11800"/>
            </a:xfrm>
            <a:prstGeom prst="rect">
              <a:avLst/>
            </a:prstGeom>
          </p:spPr>
        </p:pic>
        <p:pic>
          <p:nvPicPr>
            <p:cNvPr id="1078" name="object 1078"/>
            <p:cNvPicPr/>
            <p:nvPr/>
          </p:nvPicPr>
          <p:blipFill>
            <a:blip r:embed="rId894" cstate="print"/>
            <a:stretch>
              <a:fillRect/>
            </a:stretch>
          </p:blipFill>
          <p:spPr>
            <a:xfrm>
              <a:off x="9980209" y="7058162"/>
              <a:ext cx="390681" cy="469524"/>
            </a:xfrm>
            <a:prstGeom prst="rect">
              <a:avLst/>
            </a:prstGeom>
          </p:spPr>
        </p:pic>
        <p:sp>
          <p:nvSpPr>
            <p:cNvPr id="1079" name="object 1079"/>
            <p:cNvSpPr/>
            <p:nvPr/>
          </p:nvSpPr>
          <p:spPr>
            <a:xfrm>
              <a:off x="9972336" y="7055147"/>
              <a:ext cx="441325" cy="491490"/>
            </a:xfrm>
            <a:custGeom>
              <a:avLst/>
              <a:gdLst/>
              <a:ahLst/>
              <a:cxnLst/>
              <a:rect l="l" t="t" r="r" b="b"/>
              <a:pathLst>
                <a:path w="441325" h="491490">
                  <a:moveTo>
                    <a:pt x="54852" y="303120"/>
                  </a:moveTo>
                  <a:lnTo>
                    <a:pt x="53724" y="318770"/>
                  </a:lnTo>
                  <a:lnTo>
                    <a:pt x="53019" y="336550"/>
                  </a:lnTo>
                  <a:lnTo>
                    <a:pt x="53154" y="355600"/>
                  </a:lnTo>
                  <a:lnTo>
                    <a:pt x="54302" y="374650"/>
                  </a:lnTo>
                  <a:lnTo>
                    <a:pt x="55071" y="382270"/>
                  </a:lnTo>
                  <a:lnTo>
                    <a:pt x="55673" y="388620"/>
                  </a:lnTo>
                  <a:lnTo>
                    <a:pt x="56982" y="394970"/>
                  </a:lnTo>
                  <a:lnTo>
                    <a:pt x="58207" y="401320"/>
                  </a:lnTo>
                  <a:lnTo>
                    <a:pt x="59862" y="407670"/>
                  </a:lnTo>
                  <a:lnTo>
                    <a:pt x="63694" y="417830"/>
                  </a:lnTo>
                  <a:lnTo>
                    <a:pt x="64898" y="421640"/>
                  </a:lnTo>
                  <a:lnTo>
                    <a:pt x="66971" y="424180"/>
                  </a:lnTo>
                  <a:lnTo>
                    <a:pt x="68626" y="427990"/>
                  </a:lnTo>
                  <a:lnTo>
                    <a:pt x="71013" y="430530"/>
                  </a:lnTo>
                  <a:lnTo>
                    <a:pt x="75704" y="435610"/>
                  </a:lnTo>
                  <a:lnTo>
                    <a:pt x="77201" y="436880"/>
                  </a:lnTo>
                  <a:lnTo>
                    <a:pt x="77997" y="436880"/>
                  </a:lnTo>
                  <a:lnTo>
                    <a:pt x="79442" y="438150"/>
                  </a:lnTo>
                  <a:lnTo>
                    <a:pt x="80196" y="438150"/>
                  </a:lnTo>
                  <a:lnTo>
                    <a:pt x="81620" y="439420"/>
                  </a:lnTo>
                  <a:lnTo>
                    <a:pt x="84102" y="441960"/>
                  </a:lnTo>
                  <a:lnTo>
                    <a:pt x="87243" y="443230"/>
                  </a:lnTo>
                  <a:lnTo>
                    <a:pt x="90070" y="444500"/>
                  </a:lnTo>
                  <a:lnTo>
                    <a:pt x="122603" y="454660"/>
                  </a:lnTo>
                  <a:lnTo>
                    <a:pt x="154623" y="459740"/>
                  </a:lnTo>
                  <a:lnTo>
                    <a:pt x="171338" y="461010"/>
                  </a:lnTo>
                  <a:lnTo>
                    <a:pt x="204619" y="461010"/>
                  </a:lnTo>
                  <a:lnTo>
                    <a:pt x="217553" y="463550"/>
                  </a:lnTo>
                  <a:lnTo>
                    <a:pt x="229546" y="468630"/>
                  </a:lnTo>
                  <a:lnTo>
                    <a:pt x="243368" y="476250"/>
                  </a:lnTo>
                  <a:lnTo>
                    <a:pt x="272473" y="488950"/>
                  </a:lnTo>
                  <a:lnTo>
                    <a:pt x="282033" y="491490"/>
                  </a:lnTo>
                  <a:lnTo>
                    <a:pt x="303865" y="491490"/>
                  </a:lnTo>
                  <a:lnTo>
                    <a:pt x="306200" y="490220"/>
                  </a:lnTo>
                  <a:lnTo>
                    <a:pt x="311006" y="490220"/>
                  </a:lnTo>
                  <a:lnTo>
                    <a:pt x="313299" y="488950"/>
                  </a:lnTo>
                  <a:lnTo>
                    <a:pt x="315498" y="487680"/>
                  </a:lnTo>
                  <a:lnTo>
                    <a:pt x="320199" y="485140"/>
                  </a:lnTo>
                  <a:lnTo>
                    <a:pt x="324168" y="482600"/>
                  </a:lnTo>
                  <a:lnTo>
                    <a:pt x="279750" y="482600"/>
                  </a:lnTo>
                  <a:lnTo>
                    <a:pt x="259072" y="478790"/>
                  </a:lnTo>
                  <a:lnTo>
                    <a:pt x="231526" y="468630"/>
                  </a:lnTo>
                  <a:lnTo>
                    <a:pt x="217920" y="462280"/>
                  </a:lnTo>
                  <a:lnTo>
                    <a:pt x="217574" y="462280"/>
                  </a:lnTo>
                  <a:lnTo>
                    <a:pt x="201890" y="459740"/>
                  </a:lnTo>
                  <a:lnTo>
                    <a:pt x="186144" y="458470"/>
                  </a:lnTo>
                  <a:lnTo>
                    <a:pt x="170365" y="455930"/>
                  </a:lnTo>
                  <a:lnTo>
                    <a:pt x="154581" y="452120"/>
                  </a:lnTo>
                  <a:lnTo>
                    <a:pt x="138857" y="449580"/>
                  </a:lnTo>
                  <a:lnTo>
                    <a:pt x="123148" y="444500"/>
                  </a:lnTo>
                  <a:lnTo>
                    <a:pt x="115368" y="443230"/>
                  </a:lnTo>
                  <a:lnTo>
                    <a:pt x="107635" y="440690"/>
                  </a:lnTo>
                  <a:lnTo>
                    <a:pt x="100059" y="436880"/>
                  </a:lnTo>
                  <a:lnTo>
                    <a:pt x="92751" y="434340"/>
                  </a:lnTo>
                  <a:lnTo>
                    <a:pt x="90510" y="433070"/>
                  </a:lnTo>
                  <a:lnTo>
                    <a:pt x="88353" y="431800"/>
                  </a:lnTo>
                  <a:lnTo>
                    <a:pt x="84573" y="429260"/>
                  </a:lnTo>
                  <a:lnTo>
                    <a:pt x="83871" y="427990"/>
                  </a:lnTo>
                  <a:lnTo>
                    <a:pt x="81180" y="426720"/>
                  </a:lnTo>
                  <a:lnTo>
                    <a:pt x="80018" y="425450"/>
                  </a:lnTo>
                  <a:lnTo>
                    <a:pt x="78426" y="422910"/>
                  </a:lnTo>
                  <a:lnTo>
                    <a:pt x="76981" y="421640"/>
                  </a:lnTo>
                  <a:lnTo>
                    <a:pt x="75830" y="419100"/>
                  </a:lnTo>
                  <a:lnTo>
                    <a:pt x="74437" y="416560"/>
                  </a:lnTo>
                  <a:lnTo>
                    <a:pt x="73557" y="414020"/>
                  </a:lnTo>
                  <a:lnTo>
                    <a:pt x="70688" y="405130"/>
                  </a:lnTo>
                  <a:lnTo>
                    <a:pt x="69390" y="400050"/>
                  </a:lnTo>
                  <a:lnTo>
                    <a:pt x="68511" y="393700"/>
                  </a:lnTo>
                  <a:lnTo>
                    <a:pt x="67432" y="388620"/>
                  </a:lnTo>
                  <a:lnTo>
                    <a:pt x="66919" y="382270"/>
                  </a:lnTo>
                  <a:lnTo>
                    <a:pt x="66490" y="375920"/>
                  </a:lnTo>
                  <a:lnTo>
                    <a:pt x="65961" y="360680"/>
                  </a:lnTo>
                  <a:lnTo>
                    <a:pt x="65923" y="355600"/>
                  </a:lnTo>
                  <a:lnTo>
                    <a:pt x="66224" y="340360"/>
                  </a:lnTo>
                  <a:lnTo>
                    <a:pt x="67378" y="321310"/>
                  </a:lnTo>
                  <a:lnTo>
                    <a:pt x="69032" y="306070"/>
                  </a:lnTo>
                  <a:lnTo>
                    <a:pt x="56542" y="306070"/>
                  </a:lnTo>
                  <a:lnTo>
                    <a:pt x="54852" y="303120"/>
                  </a:lnTo>
                  <a:close/>
                </a:path>
                <a:path w="441325" h="491490">
                  <a:moveTo>
                    <a:pt x="311284" y="6350"/>
                  </a:moveTo>
                  <a:lnTo>
                    <a:pt x="304011" y="6350"/>
                  </a:lnTo>
                  <a:lnTo>
                    <a:pt x="309090" y="11430"/>
                  </a:lnTo>
                  <a:lnTo>
                    <a:pt x="313121" y="17780"/>
                  </a:lnTo>
                  <a:lnTo>
                    <a:pt x="317163" y="22860"/>
                  </a:lnTo>
                  <a:lnTo>
                    <a:pt x="320587" y="29210"/>
                  </a:lnTo>
                  <a:lnTo>
                    <a:pt x="323717" y="36830"/>
                  </a:lnTo>
                  <a:lnTo>
                    <a:pt x="328024" y="46990"/>
                  </a:lnTo>
                  <a:lnTo>
                    <a:pt x="344966" y="99060"/>
                  </a:lnTo>
                  <a:lnTo>
                    <a:pt x="355114" y="143510"/>
                  </a:lnTo>
                  <a:lnTo>
                    <a:pt x="359287" y="165100"/>
                  </a:lnTo>
                  <a:lnTo>
                    <a:pt x="360177" y="167640"/>
                  </a:lnTo>
                  <a:lnTo>
                    <a:pt x="370096" y="179070"/>
                  </a:lnTo>
                  <a:lnTo>
                    <a:pt x="379822" y="191770"/>
                  </a:lnTo>
                  <a:lnTo>
                    <a:pt x="389393" y="203200"/>
                  </a:lnTo>
                  <a:lnTo>
                    <a:pt x="398731" y="215900"/>
                  </a:lnTo>
                  <a:lnTo>
                    <a:pt x="403403" y="220980"/>
                  </a:lnTo>
                  <a:lnTo>
                    <a:pt x="407994" y="227330"/>
                  </a:lnTo>
                  <a:lnTo>
                    <a:pt x="412500" y="233680"/>
                  </a:lnTo>
                  <a:lnTo>
                    <a:pt x="425788" y="252730"/>
                  </a:lnTo>
                  <a:lnTo>
                    <a:pt x="428981" y="256540"/>
                  </a:lnTo>
                  <a:lnTo>
                    <a:pt x="429411" y="259080"/>
                  </a:lnTo>
                  <a:lnTo>
                    <a:pt x="429756" y="262890"/>
                  </a:lnTo>
                  <a:lnTo>
                    <a:pt x="429433" y="269240"/>
                  </a:lnTo>
                  <a:lnTo>
                    <a:pt x="412949" y="308610"/>
                  </a:lnTo>
                  <a:lnTo>
                    <a:pt x="409160" y="313690"/>
                  </a:lnTo>
                  <a:lnTo>
                    <a:pt x="401117" y="325120"/>
                  </a:lnTo>
                  <a:lnTo>
                    <a:pt x="392738" y="336550"/>
                  </a:lnTo>
                  <a:lnTo>
                    <a:pt x="384038" y="347980"/>
                  </a:lnTo>
                  <a:lnTo>
                    <a:pt x="375035" y="358140"/>
                  </a:lnTo>
                  <a:lnTo>
                    <a:pt x="374889" y="358140"/>
                  </a:lnTo>
                  <a:lnTo>
                    <a:pt x="373643" y="360680"/>
                  </a:lnTo>
                  <a:lnTo>
                    <a:pt x="368443" y="375920"/>
                  </a:lnTo>
                  <a:lnTo>
                    <a:pt x="362927" y="389890"/>
                  </a:lnTo>
                  <a:lnTo>
                    <a:pt x="357067" y="403860"/>
                  </a:lnTo>
                  <a:lnTo>
                    <a:pt x="350837" y="417830"/>
                  </a:lnTo>
                  <a:lnTo>
                    <a:pt x="348858" y="422910"/>
                  </a:lnTo>
                  <a:lnTo>
                    <a:pt x="346408" y="427990"/>
                  </a:lnTo>
                  <a:lnTo>
                    <a:pt x="344198" y="431800"/>
                  </a:lnTo>
                  <a:lnTo>
                    <a:pt x="341947" y="436880"/>
                  </a:lnTo>
                  <a:lnTo>
                    <a:pt x="339801" y="440690"/>
                  </a:lnTo>
                  <a:lnTo>
                    <a:pt x="337288" y="445770"/>
                  </a:lnTo>
                  <a:lnTo>
                    <a:pt x="334796" y="449580"/>
                  </a:lnTo>
                  <a:lnTo>
                    <a:pt x="332618" y="453390"/>
                  </a:lnTo>
                  <a:lnTo>
                    <a:pt x="329895" y="458470"/>
                  </a:lnTo>
                  <a:lnTo>
                    <a:pt x="326429" y="463550"/>
                  </a:lnTo>
                  <a:lnTo>
                    <a:pt x="324691" y="464820"/>
                  </a:lnTo>
                  <a:lnTo>
                    <a:pt x="321236" y="469900"/>
                  </a:lnTo>
                  <a:lnTo>
                    <a:pt x="318545" y="473710"/>
                  </a:lnTo>
                  <a:lnTo>
                    <a:pt x="315445" y="476250"/>
                  </a:lnTo>
                  <a:lnTo>
                    <a:pt x="311686" y="478790"/>
                  </a:lnTo>
                  <a:lnTo>
                    <a:pt x="309948" y="478790"/>
                  </a:lnTo>
                  <a:lnTo>
                    <a:pt x="307980" y="480060"/>
                  </a:lnTo>
                  <a:lnTo>
                    <a:pt x="303865" y="481330"/>
                  </a:lnTo>
                  <a:lnTo>
                    <a:pt x="301917" y="482600"/>
                  </a:lnTo>
                  <a:lnTo>
                    <a:pt x="324168" y="482600"/>
                  </a:lnTo>
                  <a:lnTo>
                    <a:pt x="327948" y="477520"/>
                  </a:lnTo>
                  <a:lnTo>
                    <a:pt x="331623" y="473710"/>
                  </a:lnTo>
                  <a:lnTo>
                    <a:pt x="337131" y="466090"/>
                  </a:lnTo>
                  <a:lnTo>
                    <a:pt x="340062" y="462280"/>
                  </a:lnTo>
                  <a:lnTo>
                    <a:pt x="342722" y="457200"/>
                  </a:lnTo>
                  <a:lnTo>
                    <a:pt x="348471" y="449580"/>
                  </a:lnTo>
                  <a:lnTo>
                    <a:pt x="350952" y="444500"/>
                  </a:lnTo>
                  <a:lnTo>
                    <a:pt x="355643" y="435610"/>
                  </a:lnTo>
                  <a:lnTo>
                    <a:pt x="358250" y="430530"/>
                  </a:lnTo>
                  <a:lnTo>
                    <a:pt x="360397" y="425450"/>
                  </a:lnTo>
                  <a:lnTo>
                    <a:pt x="366994" y="411480"/>
                  </a:lnTo>
                  <a:lnTo>
                    <a:pt x="373192" y="397510"/>
                  </a:lnTo>
                  <a:lnTo>
                    <a:pt x="379053" y="382270"/>
                  </a:lnTo>
                  <a:lnTo>
                    <a:pt x="383706" y="369570"/>
                  </a:lnTo>
                  <a:lnTo>
                    <a:pt x="383255" y="369570"/>
                  </a:lnTo>
                  <a:lnTo>
                    <a:pt x="383957" y="368821"/>
                  </a:lnTo>
                  <a:lnTo>
                    <a:pt x="384082" y="368300"/>
                  </a:lnTo>
                  <a:lnTo>
                    <a:pt x="384637" y="367030"/>
                  </a:lnTo>
                  <a:lnTo>
                    <a:pt x="385638" y="367030"/>
                  </a:lnTo>
                  <a:lnTo>
                    <a:pt x="392789" y="359410"/>
                  </a:lnTo>
                  <a:lnTo>
                    <a:pt x="418856" y="323850"/>
                  </a:lnTo>
                  <a:lnTo>
                    <a:pt x="430123" y="303530"/>
                  </a:lnTo>
                  <a:lnTo>
                    <a:pt x="433431" y="297180"/>
                  </a:lnTo>
                  <a:lnTo>
                    <a:pt x="436389" y="289560"/>
                  </a:lnTo>
                  <a:lnTo>
                    <a:pt x="438942" y="281940"/>
                  </a:lnTo>
                  <a:lnTo>
                    <a:pt x="440611" y="273050"/>
                  </a:lnTo>
                  <a:lnTo>
                    <a:pt x="440918" y="262890"/>
                  </a:lnTo>
                  <a:lnTo>
                    <a:pt x="440688" y="260350"/>
                  </a:lnTo>
                  <a:lnTo>
                    <a:pt x="439850" y="256540"/>
                  </a:lnTo>
                  <a:lnTo>
                    <a:pt x="437169" y="250190"/>
                  </a:lnTo>
                  <a:lnTo>
                    <a:pt x="434834" y="246380"/>
                  </a:lnTo>
                  <a:lnTo>
                    <a:pt x="433526" y="245110"/>
                  </a:lnTo>
                  <a:lnTo>
                    <a:pt x="424133" y="232410"/>
                  </a:lnTo>
                  <a:lnTo>
                    <a:pt x="419498" y="226060"/>
                  </a:lnTo>
                  <a:lnTo>
                    <a:pt x="414728" y="220980"/>
                  </a:lnTo>
                  <a:lnTo>
                    <a:pt x="409836" y="214630"/>
                  </a:lnTo>
                  <a:lnTo>
                    <a:pt x="384747" y="185420"/>
                  </a:lnTo>
                  <a:lnTo>
                    <a:pt x="365365" y="163830"/>
                  </a:lnTo>
                  <a:lnTo>
                    <a:pt x="365203" y="163830"/>
                  </a:lnTo>
                  <a:lnTo>
                    <a:pt x="364219" y="162560"/>
                  </a:lnTo>
                  <a:lnTo>
                    <a:pt x="364917" y="162560"/>
                  </a:lnTo>
                  <a:lnTo>
                    <a:pt x="360332" y="142240"/>
                  </a:lnTo>
                  <a:lnTo>
                    <a:pt x="349401" y="99060"/>
                  </a:lnTo>
                  <a:lnTo>
                    <a:pt x="336082" y="55880"/>
                  </a:lnTo>
                  <a:lnTo>
                    <a:pt x="332168" y="44450"/>
                  </a:lnTo>
                  <a:lnTo>
                    <a:pt x="327812" y="34290"/>
                  </a:lnTo>
                  <a:lnTo>
                    <a:pt x="324691" y="27940"/>
                  </a:lnTo>
                  <a:lnTo>
                    <a:pt x="321236" y="20320"/>
                  </a:lnTo>
                  <a:lnTo>
                    <a:pt x="316807" y="13970"/>
                  </a:lnTo>
                  <a:lnTo>
                    <a:pt x="312482" y="7620"/>
                  </a:lnTo>
                  <a:lnTo>
                    <a:pt x="311284" y="6350"/>
                  </a:lnTo>
                  <a:close/>
                </a:path>
                <a:path w="441325" h="491490">
                  <a:moveTo>
                    <a:pt x="383914" y="369004"/>
                  </a:moveTo>
                  <a:lnTo>
                    <a:pt x="383706" y="369570"/>
                  </a:lnTo>
                  <a:lnTo>
                    <a:pt x="383914" y="369004"/>
                  </a:lnTo>
                  <a:close/>
                </a:path>
                <a:path w="441325" h="491490">
                  <a:moveTo>
                    <a:pt x="384637" y="367030"/>
                  </a:moveTo>
                  <a:lnTo>
                    <a:pt x="384082" y="368300"/>
                  </a:lnTo>
                  <a:lnTo>
                    <a:pt x="383957" y="368821"/>
                  </a:lnTo>
                  <a:lnTo>
                    <a:pt x="384637" y="367030"/>
                  </a:lnTo>
                  <a:close/>
                </a:path>
                <a:path w="441325" h="491490">
                  <a:moveTo>
                    <a:pt x="385638" y="367030"/>
                  </a:moveTo>
                  <a:lnTo>
                    <a:pt x="384637" y="367030"/>
                  </a:lnTo>
                  <a:lnTo>
                    <a:pt x="383996" y="368780"/>
                  </a:lnTo>
                  <a:lnTo>
                    <a:pt x="385638" y="367030"/>
                  </a:lnTo>
                  <a:close/>
                </a:path>
                <a:path w="441325" h="491490">
                  <a:moveTo>
                    <a:pt x="55097" y="299720"/>
                  </a:moveTo>
                  <a:lnTo>
                    <a:pt x="54852" y="303120"/>
                  </a:lnTo>
                  <a:lnTo>
                    <a:pt x="56542" y="306070"/>
                  </a:lnTo>
                  <a:lnTo>
                    <a:pt x="55705" y="302260"/>
                  </a:lnTo>
                  <a:lnTo>
                    <a:pt x="55097" y="299720"/>
                  </a:lnTo>
                  <a:close/>
                </a:path>
                <a:path w="441325" h="491490">
                  <a:moveTo>
                    <a:pt x="68992" y="299720"/>
                  </a:moveTo>
                  <a:lnTo>
                    <a:pt x="55097" y="299720"/>
                  </a:lnTo>
                  <a:lnTo>
                    <a:pt x="55984" y="303530"/>
                  </a:lnTo>
                  <a:lnTo>
                    <a:pt x="56542" y="306070"/>
                  </a:lnTo>
                  <a:lnTo>
                    <a:pt x="69032" y="306070"/>
                  </a:lnTo>
                  <a:lnTo>
                    <a:pt x="69421" y="302260"/>
                  </a:lnTo>
                  <a:lnTo>
                    <a:pt x="68992" y="299720"/>
                  </a:lnTo>
                  <a:close/>
                </a:path>
                <a:path w="441325" h="491490">
                  <a:moveTo>
                    <a:pt x="172604" y="81457"/>
                  </a:moveTo>
                  <a:lnTo>
                    <a:pt x="154182" y="85090"/>
                  </a:lnTo>
                  <a:lnTo>
                    <a:pt x="134998" y="87630"/>
                  </a:lnTo>
                  <a:lnTo>
                    <a:pt x="115920" y="92710"/>
                  </a:lnTo>
                  <a:lnTo>
                    <a:pt x="96918" y="96520"/>
                  </a:lnTo>
                  <a:lnTo>
                    <a:pt x="78055" y="102870"/>
                  </a:lnTo>
                  <a:lnTo>
                    <a:pt x="59348" y="107950"/>
                  </a:lnTo>
                  <a:lnTo>
                    <a:pt x="23161" y="125730"/>
                  </a:lnTo>
                  <a:lnTo>
                    <a:pt x="722" y="156210"/>
                  </a:lnTo>
                  <a:lnTo>
                    <a:pt x="0" y="158750"/>
                  </a:lnTo>
                  <a:lnTo>
                    <a:pt x="209" y="161290"/>
                  </a:lnTo>
                  <a:lnTo>
                    <a:pt x="324" y="165100"/>
                  </a:lnTo>
                  <a:lnTo>
                    <a:pt x="439" y="171450"/>
                  </a:lnTo>
                  <a:lnTo>
                    <a:pt x="1497" y="176530"/>
                  </a:lnTo>
                  <a:lnTo>
                    <a:pt x="2031" y="180340"/>
                  </a:lnTo>
                  <a:lnTo>
                    <a:pt x="2858" y="185420"/>
                  </a:lnTo>
                  <a:lnTo>
                    <a:pt x="3926" y="189230"/>
                  </a:lnTo>
                  <a:lnTo>
                    <a:pt x="4868" y="193040"/>
                  </a:lnTo>
                  <a:lnTo>
                    <a:pt x="22157" y="240030"/>
                  </a:lnTo>
                  <a:lnTo>
                    <a:pt x="44171" y="284480"/>
                  </a:lnTo>
                  <a:lnTo>
                    <a:pt x="54852" y="303120"/>
                  </a:lnTo>
                  <a:lnTo>
                    <a:pt x="55097" y="299720"/>
                  </a:lnTo>
                  <a:lnTo>
                    <a:pt x="68992" y="299720"/>
                  </a:lnTo>
                  <a:lnTo>
                    <a:pt x="67861" y="298450"/>
                  </a:lnTo>
                  <a:lnTo>
                    <a:pt x="67694" y="297180"/>
                  </a:lnTo>
                  <a:lnTo>
                    <a:pt x="56243" y="276860"/>
                  </a:lnTo>
                  <a:lnTo>
                    <a:pt x="45327" y="255270"/>
                  </a:lnTo>
                  <a:lnTo>
                    <a:pt x="35280" y="234950"/>
                  </a:lnTo>
                  <a:lnTo>
                    <a:pt x="26438" y="212090"/>
                  </a:lnTo>
                  <a:lnTo>
                    <a:pt x="23747" y="205740"/>
                  </a:lnTo>
                  <a:lnTo>
                    <a:pt x="21423" y="198120"/>
                  </a:lnTo>
                  <a:lnTo>
                    <a:pt x="19465" y="190500"/>
                  </a:lnTo>
                  <a:lnTo>
                    <a:pt x="18711" y="186690"/>
                  </a:lnTo>
                  <a:lnTo>
                    <a:pt x="17057" y="180340"/>
                  </a:lnTo>
                  <a:lnTo>
                    <a:pt x="16732" y="176530"/>
                  </a:lnTo>
                  <a:lnTo>
                    <a:pt x="15905" y="173990"/>
                  </a:lnTo>
                  <a:lnTo>
                    <a:pt x="15790" y="166370"/>
                  </a:lnTo>
                  <a:lnTo>
                    <a:pt x="15689" y="163590"/>
                  </a:lnTo>
                  <a:lnTo>
                    <a:pt x="15570" y="162560"/>
                  </a:lnTo>
                  <a:lnTo>
                    <a:pt x="16072" y="161290"/>
                  </a:lnTo>
                  <a:lnTo>
                    <a:pt x="16041" y="160020"/>
                  </a:lnTo>
                  <a:lnTo>
                    <a:pt x="16732" y="158750"/>
                  </a:lnTo>
                  <a:lnTo>
                    <a:pt x="17779" y="156210"/>
                  </a:lnTo>
                  <a:lnTo>
                    <a:pt x="48458" y="132080"/>
                  </a:lnTo>
                  <a:lnTo>
                    <a:pt x="139135" y="102870"/>
                  </a:lnTo>
                  <a:lnTo>
                    <a:pt x="176664" y="95250"/>
                  </a:lnTo>
                  <a:lnTo>
                    <a:pt x="176874" y="95250"/>
                  </a:lnTo>
                  <a:lnTo>
                    <a:pt x="179041" y="93980"/>
                  </a:lnTo>
                  <a:lnTo>
                    <a:pt x="193496" y="82550"/>
                  </a:lnTo>
                  <a:lnTo>
                    <a:pt x="171167" y="82550"/>
                  </a:lnTo>
                  <a:lnTo>
                    <a:pt x="172604" y="81457"/>
                  </a:lnTo>
                  <a:close/>
                </a:path>
                <a:path w="441325" h="491490">
                  <a:moveTo>
                    <a:pt x="364219" y="162560"/>
                  </a:moveTo>
                  <a:lnTo>
                    <a:pt x="365203" y="163830"/>
                  </a:lnTo>
                  <a:lnTo>
                    <a:pt x="365149" y="163590"/>
                  </a:lnTo>
                  <a:lnTo>
                    <a:pt x="364219" y="162560"/>
                  </a:lnTo>
                  <a:close/>
                </a:path>
                <a:path w="441325" h="491490">
                  <a:moveTo>
                    <a:pt x="365149" y="163590"/>
                  </a:moveTo>
                  <a:lnTo>
                    <a:pt x="365203" y="163830"/>
                  </a:lnTo>
                  <a:lnTo>
                    <a:pt x="365365" y="163830"/>
                  </a:lnTo>
                  <a:lnTo>
                    <a:pt x="365149" y="163590"/>
                  </a:lnTo>
                  <a:close/>
                </a:path>
                <a:path w="441325" h="491490">
                  <a:moveTo>
                    <a:pt x="364917" y="162560"/>
                  </a:moveTo>
                  <a:lnTo>
                    <a:pt x="364219" y="162560"/>
                  </a:lnTo>
                  <a:lnTo>
                    <a:pt x="365149" y="163590"/>
                  </a:lnTo>
                  <a:lnTo>
                    <a:pt x="364917" y="162560"/>
                  </a:lnTo>
                  <a:close/>
                </a:path>
                <a:path w="441325" h="491490">
                  <a:moveTo>
                    <a:pt x="173502" y="81280"/>
                  </a:moveTo>
                  <a:lnTo>
                    <a:pt x="172604" y="81457"/>
                  </a:lnTo>
                  <a:lnTo>
                    <a:pt x="171167" y="82550"/>
                  </a:lnTo>
                  <a:lnTo>
                    <a:pt x="172581" y="82550"/>
                  </a:lnTo>
                  <a:lnTo>
                    <a:pt x="173502" y="81280"/>
                  </a:lnTo>
                  <a:close/>
                </a:path>
                <a:path w="441325" h="491490">
                  <a:moveTo>
                    <a:pt x="194951" y="81280"/>
                  </a:moveTo>
                  <a:lnTo>
                    <a:pt x="173502" y="81280"/>
                  </a:lnTo>
                  <a:lnTo>
                    <a:pt x="172581" y="82550"/>
                  </a:lnTo>
                  <a:lnTo>
                    <a:pt x="193496" y="82550"/>
                  </a:lnTo>
                  <a:lnTo>
                    <a:pt x="194951" y="81280"/>
                  </a:lnTo>
                  <a:close/>
                </a:path>
                <a:path w="441325" h="491490">
                  <a:moveTo>
                    <a:pt x="294650" y="0"/>
                  </a:moveTo>
                  <a:lnTo>
                    <a:pt x="288598" y="3810"/>
                  </a:lnTo>
                  <a:lnTo>
                    <a:pt x="285237" y="5080"/>
                  </a:lnTo>
                  <a:lnTo>
                    <a:pt x="283582" y="5080"/>
                  </a:lnTo>
                  <a:lnTo>
                    <a:pt x="280200" y="7620"/>
                  </a:lnTo>
                  <a:lnTo>
                    <a:pt x="274557" y="8890"/>
                  </a:lnTo>
                  <a:lnTo>
                    <a:pt x="269248" y="12700"/>
                  </a:lnTo>
                  <a:lnTo>
                    <a:pt x="263751" y="16510"/>
                  </a:lnTo>
                  <a:lnTo>
                    <a:pt x="255673" y="21590"/>
                  </a:lnTo>
                  <a:lnTo>
                    <a:pt x="232108" y="36830"/>
                  </a:lnTo>
                  <a:lnTo>
                    <a:pt x="201339" y="59690"/>
                  </a:lnTo>
                  <a:lnTo>
                    <a:pt x="172604" y="81457"/>
                  </a:lnTo>
                  <a:lnTo>
                    <a:pt x="173502" y="81280"/>
                  </a:lnTo>
                  <a:lnTo>
                    <a:pt x="194951" y="81280"/>
                  </a:lnTo>
                  <a:lnTo>
                    <a:pt x="222701" y="57150"/>
                  </a:lnTo>
                  <a:lnTo>
                    <a:pt x="237469" y="45720"/>
                  </a:lnTo>
                  <a:lnTo>
                    <a:pt x="244913" y="39370"/>
                  </a:lnTo>
                  <a:lnTo>
                    <a:pt x="267583" y="24130"/>
                  </a:lnTo>
                  <a:lnTo>
                    <a:pt x="272808" y="20320"/>
                  </a:lnTo>
                  <a:lnTo>
                    <a:pt x="277604" y="16510"/>
                  </a:lnTo>
                  <a:lnTo>
                    <a:pt x="283195" y="13970"/>
                  </a:lnTo>
                  <a:lnTo>
                    <a:pt x="286462" y="11430"/>
                  </a:lnTo>
                  <a:lnTo>
                    <a:pt x="291373" y="8890"/>
                  </a:lnTo>
                  <a:lnTo>
                    <a:pt x="294231" y="7620"/>
                  </a:lnTo>
                  <a:lnTo>
                    <a:pt x="296388" y="6350"/>
                  </a:lnTo>
                  <a:lnTo>
                    <a:pt x="311284" y="6350"/>
                  </a:lnTo>
                  <a:lnTo>
                    <a:pt x="306493" y="1270"/>
                  </a:lnTo>
                  <a:lnTo>
                    <a:pt x="298483" y="1270"/>
                  </a:lnTo>
                  <a:lnTo>
                    <a:pt x="294650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0" name="object 1080"/>
            <p:cNvPicPr/>
            <p:nvPr/>
          </p:nvPicPr>
          <p:blipFill>
            <a:blip r:embed="rId895" cstate="print"/>
            <a:stretch>
              <a:fillRect/>
            </a:stretch>
          </p:blipFill>
          <p:spPr>
            <a:xfrm>
              <a:off x="10063254" y="7170545"/>
              <a:ext cx="272703" cy="304982"/>
            </a:xfrm>
            <a:prstGeom prst="rect">
              <a:avLst/>
            </a:prstGeom>
          </p:spPr>
        </p:pic>
        <p:sp>
          <p:nvSpPr>
            <p:cNvPr id="1081" name="object 1081"/>
            <p:cNvSpPr/>
            <p:nvPr/>
          </p:nvSpPr>
          <p:spPr>
            <a:xfrm>
              <a:off x="10055445" y="7168027"/>
              <a:ext cx="282575" cy="306070"/>
            </a:xfrm>
            <a:custGeom>
              <a:avLst/>
              <a:gdLst/>
              <a:ahLst/>
              <a:cxnLst/>
              <a:rect l="l" t="t" r="r" b="b"/>
              <a:pathLst>
                <a:path w="282575" h="306070">
                  <a:moveTo>
                    <a:pt x="128983" y="278130"/>
                  </a:moveTo>
                  <a:lnTo>
                    <a:pt x="123881" y="278130"/>
                  </a:lnTo>
                  <a:lnTo>
                    <a:pt x="131508" y="280670"/>
                  </a:lnTo>
                  <a:lnTo>
                    <a:pt x="141027" y="287020"/>
                  </a:lnTo>
                  <a:lnTo>
                    <a:pt x="151401" y="293370"/>
                  </a:lnTo>
                  <a:lnTo>
                    <a:pt x="161597" y="298450"/>
                  </a:lnTo>
                  <a:lnTo>
                    <a:pt x="168110" y="302260"/>
                  </a:lnTo>
                  <a:lnTo>
                    <a:pt x="188653" y="306070"/>
                  </a:lnTo>
                  <a:lnTo>
                    <a:pt x="196004" y="306070"/>
                  </a:lnTo>
                  <a:lnTo>
                    <a:pt x="203009" y="303530"/>
                  </a:lnTo>
                  <a:lnTo>
                    <a:pt x="204779" y="302260"/>
                  </a:lnTo>
                  <a:lnTo>
                    <a:pt x="206203" y="300990"/>
                  </a:lnTo>
                  <a:lnTo>
                    <a:pt x="208004" y="299720"/>
                  </a:lnTo>
                  <a:lnTo>
                    <a:pt x="209386" y="298450"/>
                  </a:lnTo>
                  <a:lnTo>
                    <a:pt x="210407" y="297180"/>
                  </a:lnTo>
                  <a:lnTo>
                    <a:pt x="187931" y="297180"/>
                  </a:lnTo>
                  <a:lnTo>
                    <a:pt x="181732" y="295910"/>
                  </a:lnTo>
                  <a:lnTo>
                    <a:pt x="175512" y="295910"/>
                  </a:lnTo>
                  <a:lnTo>
                    <a:pt x="169031" y="294640"/>
                  </a:lnTo>
                  <a:lnTo>
                    <a:pt x="162581" y="292100"/>
                  </a:lnTo>
                  <a:lnTo>
                    <a:pt x="152967" y="289560"/>
                  </a:lnTo>
                  <a:lnTo>
                    <a:pt x="143349" y="285750"/>
                  </a:lnTo>
                  <a:lnTo>
                    <a:pt x="128983" y="278130"/>
                  </a:lnTo>
                  <a:close/>
                </a:path>
                <a:path w="282575" h="306070">
                  <a:moveTo>
                    <a:pt x="198349" y="5080"/>
                  </a:moveTo>
                  <a:lnTo>
                    <a:pt x="188622" y="5080"/>
                  </a:lnTo>
                  <a:lnTo>
                    <a:pt x="191072" y="6350"/>
                  </a:lnTo>
                  <a:lnTo>
                    <a:pt x="194234" y="8890"/>
                  </a:lnTo>
                  <a:lnTo>
                    <a:pt x="207941" y="33020"/>
                  </a:lnTo>
                  <a:lnTo>
                    <a:pt x="210574" y="39370"/>
                  </a:lnTo>
                  <a:lnTo>
                    <a:pt x="224186" y="88900"/>
                  </a:lnTo>
                  <a:lnTo>
                    <a:pt x="226925" y="102870"/>
                  </a:lnTo>
                  <a:lnTo>
                    <a:pt x="227637" y="105410"/>
                  </a:lnTo>
                  <a:lnTo>
                    <a:pt x="233677" y="113030"/>
                  </a:lnTo>
                  <a:lnTo>
                    <a:pt x="239480" y="120650"/>
                  </a:lnTo>
                  <a:lnTo>
                    <a:pt x="245199" y="128270"/>
                  </a:lnTo>
                  <a:lnTo>
                    <a:pt x="250777" y="135890"/>
                  </a:lnTo>
                  <a:lnTo>
                    <a:pt x="258295" y="146050"/>
                  </a:lnTo>
                  <a:lnTo>
                    <a:pt x="261793" y="151130"/>
                  </a:lnTo>
                  <a:lnTo>
                    <a:pt x="263918" y="154940"/>
                  </a:lnTo>
                  <a:lnTo>
                    <a:pt x="265059" y="156210"/>
                  </a:lnTo>
                  <a:lnTo>
                    <a:pt x="267949" y="161290"/>
                  </a:lnTo>
                  <a:lnTo>
                    <a:pt x="269353" y="162560"/>
                  </a:lnTo>
                  <a:lnTo>
                    <a:pt x="270117" y="165100"/>
                  </a:lnTo>
                  <a:lnTo>
                    <a:pt x="270609" y="167640"/>
                  </a:lnTo>
                  <a:lnTo>
                    <a:pt x="268997" y="173990"/>
                  </a:lnTo>
                  <a:lnTo>
                    <a:pt x="266515" y="177800"/>
                  </a:lnTo>
                  <a:lnTo>
                    <a:pt x="264044" y="182880"/>
                  </a:lnTo>
                  <a:lnTo>
                    <a:pt x="260997" y="187960"/>
                  </a:lnTo>
                  <a:lnTo>
                    <a:pt x="257678" y="191770"/>
                  </a:lnTo>
                  <a:lnTo>
                    <a:pt x="252507" y="198120"/>
                  </a:lnTo>
                  <a:lnTo>
                    <a:pt x="247116" y="204470"/>
                  </a:lnTo>
                  <a:lnTo>
                    <a:pt x="241535" y="210820"/>
                  </a:lnTo>
                  <a:lnTo>
                    <a:pt x="234935" y="217170"/>
                  </a:lnTo>
                  <a:lnTo>
                    <a:pt x="234380" y="218440"/>
                  </a:lnTo>
                  <a:lnTo>
                    <a:pt x="218988" y="260350"/>
                  </a:lnTo>
                  <a:lnTo>
                    <a:pt x="204632" y="287020"/>
                  </a:lnTo>
                  <a:lnTo>
                    <a:pt x="203376" y="289560"/>
                  </a:lnTo>
                  <a:lnTo>
                    <a:pt x="202674" y="289560"/>
                  </a:lnTo>
                  <a:lnTo>
                    <a:pt x="201407" y="290830"/>
                  </a:lnTo>
                  <a:lnTo>
                    <a:pt x="200873" y="292100"/>
                  </a:lnTo>
                  <a:lnTo>
                    <a:pt x="199690" y="293370"/>
                  </a:lnTo>
                  <a:lnTo>
                    <a:pt x="198643" y="293370"/>
                  </a:lnTo>
                  <a:lnTo>
                    <a:pt x="194172" y="295910"/>
                  </a:lnTo>
                  <a:lnTo>
                    <a:pt x="187931" y="297180"/>
                  </a:lnTo>
                  <a:lnTo>
                    <a:pt x="210407" y="297180"/>
                  </a:lnTo>
                  <a:lnTo>
                    <a:pt x="211428" y="295910"/>
                  </a:lnTo>
                  <a:lnTo>
                    <a:pt x="213721" y="292100"/>
                  </a:lnTo>
                  <a:lnTo>
                    <a:pt x="215993" y="289560"/>
                  </a:lnTo>
                  <a:lnTo>
                    <a:pt x="237503" y="247650"/>
                  </a:lnTo>
                  <a:lnTo>
                    <a:pt x="241522" y="236220"/>
                  </a:lnTo>
                  <a:lnTo>
                    <a:pt x="244364" y="228600"/>
                  </a:lnTo>
                  <a:lnTo>
                    <a:pt x="243605" y="228600"/>
                  </a:lnTo>
                  <a:lnTo>
                    <a:pt x="244317" y="227330"/>
                  </a:lnTo>
                  <a:lnTo>
                    <a:pt x="245311" y="226060"/>
                  </a:lnTo>
                  <a:lnTo>
                    <a:pt x="246142" y="226060"/>
                  </a:lnTo>
                  <a:lnTo>
                    <a:pt x="249948" y="222250"/>
                  </a:lnTo>
                  <a:lnTo>
                    <a:pt x="277185" y="186690"/>
                  </a:lnTo>
                  <a:lnTo>
                    <a:pt x="278556" y="182880"/>
                  </a:lnTo>
                  <a:lnTo>
                    <a:pt x="279771" y="180340"/>
                  </a:lnTo>
                  <a:lnTo>
                    <a:pt x="281541" y="172720"/>
                  </a:lnTo>
                  <a:lnTo>
                    <a:pt x="282200" y="167640"/>
                  </a:lnTo>
                  <a:lnTo>
                    <a:pt x="280577" y="160020"/>
                  </a:lnTo>
                  <a:lnTo>
                    <a:pt x="279478" y="157480"/>
                  </a:lnTo>
                  <a:lnTo>
                    <a:pt x="278106" y="156210"/>
                  </a:lnTo>
                  <a:lnTo>
                    <a:pt x="276651" y="153670"/>
                  </a:lnTo>
                  <a:lnTo>
                    <a:pt x="276054" y="153670"/>
                  </a:lnTo>
                  <a:lnTo>
                    <a:pt x="274944" y="151130"/>
                  </a:lnTo>
                  <a:lnTo>
                    <a:pt x="271426" y="147320"/>
                  </a:lnTo>
                  <a:lnTo>
                    <a:pt x="265311" y="139700"/>
                  </a:lnTo>
                  <a:lnTo>
                    <a:pt x="261101" y="134620"/>
                  </a:lnTo>
                  <a:lnTo>
                    <a:pt x="244535" y="114300"/>
                  </a:lnTo>
                  <a:lnTo>
                    <a:pt x="238253" y="107950"/>
                  </a:lnTo>
                  <a:lnTo>
                    <a:pt x="234030" y="102870"/>
                  </a:lnTo>
                  <a:lnTo>
                    <a:pt x="232893" y="102870"/>
                  </a:lnTo>
                  <a:lnTo>
                    <a:pt x="231919" y="100330"/>
                  </a:lnTo>
                  <a:lnTo>
                    <a:pt x="232293" y="100330"/>
                  </a:lnTo>
                  <a:lnTo>
                    <a:pt x="229296" y="87630"/>
                  </a:lnTo>
                  <a:lnTo>
                    <a:pt x="225510" y="73660"/>
                  </a:lnTo>
                  <a:lnTo>
                    <a:pt x="216988" y="44450"/>
                  </a:lnTo>
                  <a:lnTo>
                    <a:pt x="214609" y="38100"/>
                  </a:lnTo>
                  <a:lnTo>
                    <a:pt x="212035" y="30480"/>
                  </a:lnTo>
                  <a:lnTo>
                    <a:pt x="209178" y="24130"/>
                  </a:lnTo>
                  <a:lnTo>
                    <a:pt x="205951" y="16510"/>
                  </a:lnTo>
                  <a:lnTo>
                    <a:pt x="203554" y="12700"/>
                  </a:lnTo>
                  <a:lnTo>
                    <a:pt x="200967" y="7620"/>
                  </a:lnTo>
                  <a:lnTo>
                    <a:pt x="198349" y="5080"/>
                  </a:lnTo>
                  <a:close/>
                </a:path>
                <a:path w="282575" h="306070">
                  <a:moveTo>
                    <a:pt x="29503" y="195913"/>
                  </a:moveTo>
                  <a:lnTo>
                    <a:pt x="32595" y="234950"/>
                  </a:lnTo>
                  <a:lnTo>
                    <a:pt x="40072" y="260350"/>
                  </a:lnTo>
                  <a:lnTo>
                    <a:pt x="41873" y="264160"/>
                  </a:lnTo>
                  <a:lnTo>
                    <a:pt x="44574" y="267970"/>
                  </a:lnTo>
                  <a:lnTo>
                    <a:pt x="46993" y="271780"/>
                  </a:lnTo>
                  <a:lnTo>
                    <a:pt x="51328" y="274320"/>
                  </a:lnTo>
                  <a:lnTo>
                    <a:pt x="53663" y="275590"/>
                  </a:lnTo>
                  <a:lnTo>
                    <a:pt x="57244" y="278130"/>
                  </a:lnTo>
                  <a:lnTo>
                    <a:pt x="60636" y="279400"/>
                  </a:lnTo>
                  <a:lnTo>
                    <a:pt x="66699" y="280670"/>
                  </a:lnTo>
                  <a:lnTo>
                    <a:pt x="72720" y="280670"/>
                  </a:lnTo>
                  <a:lnTo>
                    <a:pt x="78741" y="281940"/>
                  </a:lnTo>
                  <a:lnTo>
                    <a:pt x="90342" y="281940"/>
                  </a:lnTo>
                  <a:lnTo>
                    <a:pt x="108882" y="279400"/>
                  </a:lnTo>
                  <a:lnTo>
                    <a:pt x="117470" y="278130"/>
                  </a:lnTo>
                  <a:lnTo>
                    <a:pt x="128983" y="278130"/>
                  </a:lnTo>
                  <a:lnTo>
                    <a:pt x="124195" y="275590"/>
                  </a:lnTo>
                  <a:lnTo>
                    <a:pt x="98220" y="275590"/>
                  </a:lnTo>
                  <a:lnTo>
                    <a:pt x="89683" y="274320"/>
                  </a:lnTo>
                  <a:lnTo>
                    <a:pt x="84060" y="274320"/>
                  </a:lnTo>
                  <a:lnTo>
                    <a:pt x="72898" y="271780"/>
                  </a:lnTo>
                  <a:lnTo>
                    <a:pt x="70102" y="270510"/>
                  </a:lnTo>
                  <a:lnTo>
                    <a:pt x="67432" y="270510"/>
                  </a:lnTo>
                  <a:lnTo>
                    <a:pt x="62029" y="267970"/>
                  </a:lnTo>
                  <a:lnTo>
                    <a:pt x="59757" y="266700"/>
                  </a:lnTo>
                  <a:lnTo>
                    <a:pt x="57820" y="265430"/>
                  </a:lnTo>
                  <a:lnTo>
                    <a:pt x="54825" y="264160"/>
                  </a:lnTo>
                  <a:lnTo>
                    <a:pt x="43713" y="224790"/>
                  </a:lnTo>
                  <a:lnTo>
                    <a:pt x="43330" y="215900"/>
                  </a:lnTo>
                  <a:lnTo>
                    <a:pt x="43356" y="203200"/>
                  </a:lnTo>
                  <a:lnTo>
                    <a:pt x="43544" y="198120"/>
                  </a:lnTo>
                  <a:lnTo>
                    <a:pt x="30512" y="198120"/>
                  </a:lnTo>
                  <a:lnTo>
                    <a:pt x="29503" y="195913"/>
                  </a:lnTo>
                  <a:close/>
                </a:path>
                <a:path w="282575" h="306070">
                  <a:moveTo>
                    <a:pt x="245311" y="226060"/>
                  </a:moveTo>
                  <a:lnTo>
                    <a:pt x="244285" y="227386"/>
                  </a:lnTo>
                  <a:lnTo>
                    <a:pt x="243605" y="228600"/>
                  </a:lnTo>
                  <a:lnTo>
                    <a:pt x="244816" y="227386"/>
                  </a:lnTo>
                  <a:lnTo>
                    <a:pt x="245311" y="226060"/>
                  </a:lnTo>
                  <a:close/>
                </a:path>
                <a:path w="282575" h="306070">
                  <a:moveTo>
                    <a:pt x="244816" y="227386"/>
                  </a:moveTo>
                  <a:lnTo>
                    <a:pt x="243605" y="228600"/>
                  </a:lnTo>
                  <a:lnTo>
                    <a:pt x="244364" y="228600"/>
                  </a:lnTo>
                  <a:lnTo>
                    <a:pt x="244816" y="227386"/>
                  </a:lnTo>
                  <a:close/>
                </a:path>
                <a:path w="282575" h="306070">
                  <a:moveTo>
                    <a:pt x="246142" y="226060"/>
                  </a:moveTo>
                  <a:lnTo>
                    <a:pt x="245311" y="226060"/>
                  </a:lnTo>
                  <a:lnTo>
                    <a:pt x="244816" y="227386"/>
                  </a:lnTo>
                  <a:lnTo>
                    <a:pt x="246142" y="226060"/>
                  </a:lnTo>
                  <a:close/>
                </a:path>
                <a:path w="282575" h="306070">
                  <a:moveTo>
                    <a:pt x="29475" y="193040"/>
                  </a:moveTo>
                  <a:lnTo>
                    <a:pt x="29503" y="195913"/>
                  </a:lnTo>
                  <a:lnTo>
                    <a:pt x="30512" y="198120"/>
                  </a:lnTo>
                  <a:lnTo>
                    <a:pt x="29873" y="194310"/>
                  </a:lnTo>
                  <a:lnTo>
                    <a:pt x="29475" y="193040"/>
                  </a:lnTo>
                  <a:close/>
                </a:path>
                <a:path w="282575" h="306070">
                  <a:moveTo>
                    <a:pt x="43464" y="193040"/>
                  </a:moveTo>
                  <a:lnTo>
                    <a:pt x="29475" y="193040"/>
                  </a:lnTo>
                  <a:lnTo>
                    <a:pt x="29873" y="194310"/>
                  </a:lnTo>
                  <a:lnTo>
                    <a:pt x="30512" y="198120"/>
                  </a:lnTo>
                  <a:lnTo>
                    <a:pt x="43544" y="198120"/>
                  </a:lnTo>
                  <a:lnTo>
                    <a:pt x="43684" y="194310"/>
                  </a:lnTo>
                  <a:lnTo>
                    <a:pt x="43464" y="193040"/>
                  </a:lnTo>
                  <a:close/>
                </a:path>
                <a:path w="282575" h="306070">
                  <a:moveTo>
                    <a:pt x="123106" y="53340"/>
                  </a:moveTo>
                  <a:lnTo>
                    <a:pt x="101955" y="53340"/>
                  </a:lnTo>
                  <a:lnTo>
                    <a:pt x="99651" y="54610"/>
                  </a:lnTo>
                  <a:lnTo>
                    <a:pt x="90209" y="54610"/>
                  </a:lnTo>
                  <a:lnTo>
                    <a:pt x="55506" y="62230"/>
                  </a:lnTo>
                  <a:lnTo>
                    <a:pt x="47831" y="63500"/>
                  </a:lnTo>
                  <a:lnTo>
                    <a:pt x="32690" y="68580"/>
                  </a:lnTo>
                  <a:lnTo>
                    <a:pt x="25182" y="72390"/>
                  </a:lnTo>
                  <a:lnTo>
                    <a:pt x="17716" y="74930"/>
                  </a:lnTo>
                  <a:lnTo>
                    <a:pt x="10617" y="81280"/>
                  </a:lnTo>
                  <a:lnTo>
                    <a:pt x="7130" y="83820"/>
                  </a:lnTo>
                  <a:lnTo>
                    <a:pt x="3476" y="87630"/>
                  </a:lnTo>
                  <a:lnTo>
                    <a:pt x="1225" y="93980"/>
                  </a:lnTo>
                  <a:lnTo>
                    <a:pt x="0" y="96520"/>
                  </a:lnTo>
                  <a:lnTo>
                    <a:pt x="6251" y="137160"/>
                  </a:lnTo>
                  <a:lnTo>
                    <a:pt x="7811" y="142240"/>
                  </a:lnTo>
                  <a:lnTo>
                    <a:pt x="12792" y="156210"/>
                  </a:lnTo>
                  <a:lnTo>
                    <a:pt x="18227" y="170180"/>
                  </a:lnTo>
                  <a:lnTo>
                    <a:pt x="24129" y="184150"/>
                  </a:lnTo>
                  <a:lnTo>
                    <a:pt x="29503" y="195913"/>
                  </a:lnTo>
                  <a:lnTo>
                    <a:pt x="29475" y="193040"/>
                  </a:lnTo>
                  <a:lnTo>
                    <a:pt x="43464" y="193040"/>
                  </a:lnTo>
                  <a:lnTo>
                    <a:pt x="42773" y="191770"/>
                  </a:lnTo>
                  <a:lnTo>
                    <a:pt x="42585" y="190500"/>
                  </a:lnTo>
                  <a:lnTo>
                    <a:pt x="36981" y="177800"/>
                  </a:lnTo>
                  <a:lnTo>
                    <a:pt x="31618" y="165100"/>
                  </a:lnTo>
                  <a:lnTo>
                    <a:pt x="26657" y="151130"/>
                  </a:lnTo>
                  <a:lnTo>
                    <a:pt x="22261" y="138430"/>
                  </a:lnTo>
                  <a:lnTo>
                    <a:pt x="20878" y="133350"/>
                  </a:lnTo>
                  <a:lnTo>
                    <a:pt x="19664" y="129540"/>
                  </a:lnTo>
                  <a:lnTo>
                    <a:pt x="15852" y="110490"/>
                  </a:lnTo>
                  <a:lnTo>
                    <a:pt x="15633" y="109220"/>
                  </a:lnTo>
                  <a:lnTo>
                    <a:pt x="15549" y="104140"/>
                  </a:lnTo>
                  <a:lnTo>
                    <a:pt x="15580" y="102870"/>
                  </a:lnTo>
                  <a:lnTo>
                    <a:pt x="15905" y="102870"/>
                  </a:lnTo>
                  <a:lnTo>
                    <a:pt x="16439" y="100330"/>
                  </a:lnTo>
                  <a:lnTo>
                    <a:pt x="18449" y="99060"/>
                  </a:lnTo>
                  <a:lnTo>
                    <a:pt x="20847" y="96520"/>
                  </a:lnTo>
                  <a:lnTo>
                    <a:pt x="25863" y="91440"/>
                  </a:lnTo>
                  <a:lnTo>
                    <a:pt x="32501" y="88900"/>
                  </a:lnTo>
                  <a:lnTo>
                    <a:pt x="39276" y="85090"/>
                  </a:lnTo>
                  <a:lnTo>
                    <a:pt x="46061" y="82550"/>
                  </a:lnTo>
                  <a:lnTo>
                    <a:pt x="60448" y="77470"/>
                  </a:lnTo>
                  <a:lnTo>
                    <a:pt x="104876" y="67310"/>
                  </a:lnTo>
                  <a:lnTo>
                    <a:pt x="105274" y="67310"/>
                  </a:lnTo>
                  <a:lnTo>
                    <a:pt x="107190" y="66040"/>
                  </a:lnTo>
                  <a:lnTo>
                    <a:pt x="121514" y="54610"/>
                  </a:lnTo>
                  <a:lnTo>
                    <a:pt x="99651" y="54610"/>
                  </a:lnTo>
                  <a:lnTo>
                    <a:pt x="101214" y="53420"/>
                  </a:lnTo>
                  <a:lnTo>
                    <a:pt x="123005" y="53420"/>
                  </a:lnTo>
                  <a:close/>
                </a:path>
                <a:path w="282575" h="306070">
                  <a:moveTo>
                    <a:pt x="15595" y="103973"/>
                  </a:moveTo>
                  <a:lnTo>
                    <a:pt x="15549" y="104140"/>
                  </a:lnTo>
                  <a:lnTo>
                    <a:pt x="15595" y="103973"/>
                  </a:lnTo>
                  <a:close/>
                </a:path>
                <a:path w="282575" h="306070">
                  <a:moveTo>
                    <a:pt x="15905" y="102870"/>
                  </a:moveTo>
                  <a:lnTo>
                    <a:pt x="15580" y="102870"/>
                  </a:lnTo>
                  <a:lnTo>
                    <a:pt x="15595" y="103973"/>
                  </a:lnTo>
                  <a:lnTo>
                    <a:pt x="15905" y="102870"/>
                  </a:lnTo>
                  <a:close/>
                </a:path>
                <a:path w="282575" h="306070">
                  <a:moveTo>
                    <a:pt x="231919" y="100330"/>
                  </a:moveTo>
                  <a:lnTo>
                    <a:pt x="232893" y="102870"/>
                  </a:lnTo>
                  <a:lnTo>
                    <a:pt x="232442" y="100958"/>
                  </a:lnTo>
                  <a:lnTo>
                    <a:pt x="231919" y="100330"/>
                  </a:lnTo>
                  <a:close/>
                </a:path>
                <a:path w="282575" h="306070">
                  <a:moveTo>
                    <a:pt x="232442" y="100958"/>
                  </a:moveTo>
                  <a:lnTo>
                    <a:pt x="232893" y="102870"/>
                  </a:lnTo>
                  <a:lnTo>
                    <a:pt x="234030" y="102870"/>
                  </a:lnTo>
                  <a:lnTo>
                    <a:pt x="232442" y="100958"/>
                  </a:lnTo>
                  <a:close/>
                </a:path>
                <a:path w="282575" h="306070">
                  <a:moveTo>
                    <a:pt x="232293" y="100330"/>
                  </a:moveTo>
                  <a:lnTo>
                    <a:pt x="231919" y="100330"/>
                  </a:lnTo>
                  <a:lnTo>
                    <a:pt x="232442" y="100958"/>
                  </a:lnTo>
                  <a:lnTo>
                    <a:pt x="232293" y="100330"/>
                  </a:lnTo>
                  <a:close/>
                </a:path>
                <a:path w="282575" h="306070">
                  <a:moveTo>
                    <a:pt x="101955" y="53340"/>
                  </a:moveTo>
                  <a:lnTo>
                    <a:pt x="101214" y="53420"/>
                  </a:lnTo>
                  <a:lnTo>
                    <a:pt x="99651" y="54610"/>
                  </a:lnTo>
                  <a:lnTo>
                    <a:pt x="101955" y="53340"/>
                  </a:lnTo>
                  <a:close/>
                </a:path>
                <a:path w="282575" h="306070">
                  <a:moveTo>
                    <a:pt x="189973" y="0"/>
                  </a:moveTo>
                  <a:lnTo>
                    <a:pt x="184214" y="0"/>
                  </a:lnTo>
                  <a:lnTo>
                    <a:pt x="182737" y="1270"/>
                  </a:lnTo>
                  <a:lnTo>
                    <a:pt x="171747" y="6350"/>
                  </a:lnTo>
                  <a:lnTo>
                    <a:pt x="161023" y="12700"/>
                  </a:lnTo>
                  <a:lnTo>
                    <a:pt x="150532" y="19050"/>
                  </a:lnTo>
                  <a:lnTo>
                    <a:pt x="140236" y="25400"/>
                  </a:lnTo>
                  <a:lnTo>
                    <a:pt x="129934" y="33020"/>
                  </a:lnTo>
                  <a:lnTo>
                    <a:pt x="119747" y="39370"/>
                  </a:lnTo>
                  <a:lnTo>
                    <a:pt x="101214" y="53420"/>
                  </a:lnTo>
                  <a:lnTo>
                    <a:pt x="101955" y="53340"/>
                  </a:lnTo>
                  <a:lnTo>
                    <a:pt x="123106" y="53340"/>
                  </a:lnTo>
                  <a:lnTo>
                    <a:pt x="145513" y="35560"/>
                  </a:lnTo>
                  <a:lnTo>
                    <a:pt x="165030" y="20320"/>
                  </a:lnTo>
                  <a:lnTo>
                    <a:pt x="175020" y="13970"/>
                  </a:lnTo>
                  <a:lnTo>
                    <a:pt x="185449" y="7620"/>
                  </a:lnTo>
                  <a:lnTo>
                    <a:pt x="188622" y="5080"/>
                  </a:lnTo>
                  <a:lnTo>
                    <a:pt x="198349" y="5080"/>
                  </a:lnTo>
                  <a:lnTo>
                    <a:pt x="197041" y="3810"/>
                  </a:lnTo>
                  <a:lnTo>
                    <a:pt x="195177" y="2540"/>
                  </a:lnTo>
                  <a:lnTo>
                    <a:pt x="192622" y="1270"/>
                  </a:lnTo>
                  <a:lnTo>
                    <a:pt x="189973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2" name="object 1082"/>
            <p:cNvPicPr/>
            <p:nvPr/>
          </p:nvPicPr>
          <p:blipFill>
            <a:blip r:embed="rId896" cstate="print"/>
            <a:stretch>
              <a:fillRect/>
            </a:stretch>
          </p:blipFill>
          <p:spPr>
            <a:xfrm>
              <a:off x="10157363" y="7277987"/>
              <a:ext cx="88459" cy="99117"/>
            </a:xfrm>
            <a:prstGeom prst="rect">
              <a:avLst/>
            </a:prstGeom>
          </p:spPr>
        </p:pic>
        <p:pic>
          <p:nvPicPr>
            <p:cNvPr id="1083" name="object 1083"/>
            <p:cNvPicPr/>
            <p:nvPr/>
          </p:nvPicPr>
          <p:blipFill>
            <a:blip r:embed="rId897" cstate="print"/>
            <a:stretch>
              <a:fillRect/>
            </a:stretch>
          </p:blipFill>
          <p:spPr>
            <a:xfrm>
              <a:off x="10155618" y="7271638"/>
              <a:ext cx="95618" cy="115263"/>
            </a:xfrm>
            <a:prstGeom prst="rect">
              <a:avLst/>
            </a:prstGeom>
          </p:spPr>
        </p:pic>
        <p:pic>
          <p:nvPicPr>
            <p:cNvPr id="1084" name="object 1084"/>
            <p:cNvPicPr/>
            <p:nvPr/>
          </p:nvPicPr>
          <p:blipFill>
            <a:blip r:embed="rId898" cstate="print"/>
            <a:stretch>
              <a:fillRect/>
            </a:stretch>
          </p:blipFill>
          <p:spPr>
            <a:xfrm>
              <a:off x="9543048" y="7063301"/>
              <a:ext cx="386532" cy="458469"/>
            </a:xfrm>
            <a:prstGeom prst="rect">
              <a:avLst/>
            </a:prstGeom>
          </p:spPr>
        </p:pic>
        <p:pic>
          <p:nvPicPr>
            <p:cNvPr id="1085" name="object 1085"/>
            <p:cNvPicPr/>
            <p:nvPr/>
          </p:nvPicPr>
          <p:blipFill>
            <a:blip r:embed="rId899" cstate="print"/>
            <a:stretch>
              <a:fillRect/>
            </a:stretch>
          </p:blipFill>
          <p:spPr>
            <a:xfrm>
              <a:off x="9640784" y="7463730"/>
              <a:ext cx="14512" cy="17737"/>
            </a:xfrm>
            <a:prstGeom prst="rect">
              <a:avLst/>
            </a:prstGeom>
          </p:spPr>
        </p:pic>
        <p:pic>
          <p:nvPicPr>
            <p:cNvPr id="1086" name="object 1086"/>
            <p:cNvPicPr/>
            <p:nvPr/>
          </p:nvPicPr>
          <p:blipFill>
            <a:blip r:embed="rId900" cstate="print"/>
            <a:stretch>
              <a:fillRect/>
            </a:stretch>
          </p:blipFill>
          <p:spPr>
            <a:xfrm>
              <a:off x="9900871" y="7062518"/>
              <a:ext cx="13151" cy="12020"/>
            </a:xfrm>
            <a:prstGeom prst="rect">
              <a:avLst/>
            </a:prstGeom>
          </p:spPr>
        </p:pic>
        <p:pic>
          <p:nvPicPr>
            <p:cNvPr id="1087" name="object 1087"/>
            <p:cNvPicPr/>
            <p:nvPr/>
          </p:nvPicPr>
          <p:blipFill>
            <a:blip r:embed="rId901" cstate="print"/>
            <a:stretch>
              <a:fillRect/>
            </a:stretch>
          </p:blipFill>
          <p:spPr>
            <a:xfrm>
              <a:off x="9518947" y="7062454"/>
              <a:ext cx="399119" cy="420175"/>
            </a:xfrm>
            <a:prstGeom prst="rect">
              <a:avLst/>
            </a:prstGeom>
          </p:spPr>
        </p:pic>
        <p:sp>
          <p:nvSpPr>
            <p:cNvPr id="1088" name="object 1088"/>
            <p:cNvSpPr/>
            <p:nvPr/>
          </p:nvSpPr>
          <p:spPr>
            <a:xfrm>
              <a:off x="9513220" y="7059634"/>
              <a:ext cx="421640" cy="467359"/>
            </a:xfrm>
            <a:custGeom>
              <a:avLst/>
              <a:gdLst/>
              <a:ahLst/>
              <a:cxnLst/>
              <a:rect l="l" t="t" r="r" b="b"/>
              <a:pathLst>
                <a:path w="421640" h="467359">
                  <a:moveTo>
                    <a:pt x="39234" y="186370"/>
                  </a:moveTo>
                  <a:lnTo>
                    <a:pt x="15899" y="234950"/>
                  </a:lnTo>
                  <a:lnTo>
                    <a:pt x="3497" y="273050"/>
                  </a:lnTo>
                  <a:lnTo>
                    <a:pt x="230" y="298450"/>
                  </a:lnTo>
                  <a:lnTo>
                    <a:pt x="0" y="302260"/>
                  </a:lnTo>
                  <a:lnTo>
                    <a:pt x="691" y="306070"/>
                  </a:lnTo>
                  <a:lnTo>
                    <a:pt x="879" y="309880"/>
                  </a:lnTo>
                  <a:lnTo>
                    <a:pt x="1842" y="313690"/>
                  </a:lnTo>
                  <a:lnTo>
                    <a:pt x="3329" y="317500"/>
                  </a:lnTo>
                  <a:lnTo>
                    <a:pt x="3717" y="318770"/>
                  </a:lnTo>
                  <a:lnTo>
                    <a:pt x="3916" y="318770"/>
                  </a:lnTo>
                  <a:lnTo>
                    <a:pt x="4293" y="320040"/>
                  </a:lnTo>
                  <a:lnTo>
                    <a:pt x="5204" y="321310"/>
                  </a:lnTo>
                  <a:lnTo>
                    <a:pt x="6701" y="323850"/>
                  </a:lnTo>
                  <a:lnTo>
                    <a:pt x="7203" y="325120"/>
                  </a:lnTo>
                  <a:lnTo>
                    <a:pt x="9769" y="328930"/>
                  </a:lnTo>
                  <a:lnTo>
                    <a:pt x="12229" y="331470"/>
                  </a:lnTo>
                  <a:lnTo>
                    <a:pt x="14271" y="334010"/>
                  </a:lnTo>
                  <a:lnTo>
                    <a:pt x="54642" y="367030"/>
                  </a:lnTo>
                  <a:lnTo>
                    <a:pt x="68709" y="374650"/>
                  </a:lnTo>
                  <a:lnTo>
                    <a:pt x="84083" y="383540"/>
                  </a:lnTo>
                  <a:lnTo>
                    <a:pt x="126456" y="405130"/>
                  </a:lnTo>
                  <a:lnTo>
                    <a:pt x="145748" y="426720"/>
                  </a:lnTo>
                  <a:lnTo>
                    <a:pt x="156470" y="439420"/>
                  </a:lnTo>
                  <a:lnTo>
                    <a:pt x="189114" y="464820"/>
                  </a:lnTo>
                  <a:lnTo>
                    <a:pt x="193941" y="466090"/>
                  </a:lnTo>
                  <a:lnTo>
                    <a:pt x="196287" y="466090"/>
                  </a:lnTo>
                  <a:lnTo>
                    <a:pt x="198768" y="467360"/>
                  </a:lnTo>
                  <a:lnTo>
                    <a:pt x="214066" y="467360"/>
                  </a:lnTo>
                  <a:lnTo>
                    <a:pt x="219260" y="466090"/>
                  </a:lnTo>
                  <a:lnTo>
                    <a:pt x="237929" y="457200"/>
                  </a:lnTo>
                  <a:lnTo>
                    <a:pt x="198224" y="457200"/>
                  </a:lnTo>
                  <a:lnTo>
                    <a:pt x="196098" y="455930"/>
                  </a:lnTo>
                  <a:lnTo>
                    <a:pt x="159411" y="435610"/>
                  </a:lnTo>
                  <a:lnTo>
                    <a:pt x="127524" y="402590"/>
                  </a:lnTo>
                  <a:lnTo>
                    <a:pt x="127231" y="402590"/>
                  </a:lnTo>
                  <a:lnTo>
                    <a:pt x="85342" y="377190"/>
                  </a:lnTo>
                  <a:lnTo>
                    <a:pt x="45087" y="347980"/>
                  </a:lnTo>
                  <a:lnTo>
                    <a:pt x="19496" y="322580"/>
                  </a:lnTo>
                  <a:lnTo>
                    <a:pt x="17821" y="321310"/>
                  </a:lnTo>
                  <a:lnTo>
                    <a:pt x="16303" y="318770"/>
                  </a:lnTo>
                  <a:lnTo>
                    <a:pt x="14114" y="314960"/>
                  </a:lnTo>
                  <a:lnTo>
                    <a:pt x="13339" y="313690"/>
                  </a:lnTo>
                  <a:lnTo>
                    <a:pt x="12805" y="311150"/>
                  </a:lnTo>
                  <a:lnTo>
                    <a:pt x="11989" y="308610"/>
                  </a:lnTo>
                  <a:lnTo>
                    <a:pt x="11465" y="307340"/>
                  </a:lnTo>
                  <a:lnTo>
                    <a:pt x="11465" y="303530"/>
                  </a:lnTo>
                  <a:lnTo>
                    <a:pt x="11046" y="300990"/>
                  </a:lnTo>
                  <a:lnTo>
                    <a:pt x="11507" y="295910"/>
                  </a:lnTo>
                  <a:lnTo>
                    <a:pt x="11884" y="289560"/>
                  </a:lnTo>
                  <a:lnTo>
                    <a:pt x="13109" y="283210"/>
                  </a:lnTo>
                  <a:lnTo>
                    <a:pt x="14711" y="278130"/>
                  </a:lnTo>
                  <a:lnTo>
                    <a:pt x="16093" y="271780"/>
                  </a:lnTo>
                  <a:lnTo>
                    <a:pt x="18104" y="265430"/>
                  </a:lnTo>
                  <a:lnTo>
                    <a:pt x="20177" y="260350"/>
                  </a:lnTo>
                  <a:lnTo>
                    <a:pt x="27078" y="242570"/>
                  </a:lnTo>
                  <a:lnTo>
                    <a:pt x="34882" y="226060"/>
                  </a:lnTo>
                  <a:lnTo>
                    <a:pt x="43367" y="209550"/>
                  </a:lnTo>
                  <a:lnTo>
                    <a:pt x="52312" y="193040"/>
                  </a:lnTo>
                  <a:lnTo>
                    <a:pt x="53370" y="191770"/>
                  </a:lnTo>
                  <a:lnTo>
                    <a:pt x="53647" y="190500"/>
                  </a:lnTo>
                  <a:lnTo>
                    <a:pt x="39705" y="190500"/>
                  </a:lnTo>
                  <a:lnTo>
                    <a:pt x="39234" y="186370"/>
                  </a:lnTo>
                  <a:close/>
                </a:path>
                <a:path w="421640" h="467359">
                  <a:moveTo>
                    <a:pt x="389208" y="182648"/>
                  </a:moveTo>
                  <a:lnTo>
                    <a:pt x="388909" y="184150"/>
                  </a:lnTo>
                  <a:lnTo>
                    <a:pt x="383098" y="184150"/>
                  </a:lnTo>
                  <a:lnTo>
                    <a:pt x="387416" y="199390"/>
                  </a:lnTo>
                  <a:lnTo>
                    <a:pt x="391615" y="214630"/>
                  </a:lnTo>
                  <a:lnTo>
                    <a:pt x="395639" y="229870"/>
                  </a:lnTo>
                  <a:lnTo>
                    <a:pt x="399432" y="245110"/>
                  </a:lnTo>
                  <a:lnTo>
                    <a:pt x="401388" y="252730"/>
                  </a:lnTo>
                  <a:lnTo>
                    <a:pt x="403212" y="260350"/>
                  </a:lnTo>
                  <a:lnTo>
                    <a:pt x="404895" y="269240"/>
                  </a:lnTo>
                  <a:lnTo>
                    <a:pt x="407631" y="283210"/>
                  </a:lnTo>
                  <a:lnTo>
                    <a:pt x="408301" y="285750"/>
                  </a:lnTo>
                  <a:lnTo>
                    <a:pt x="409516" y="292100"/>
                  </a:lnTo>
                  <a:lnTo>
                    <a:pt x="410835" y="297180"/>
                  </a:lnTo>
                  <a:lnTo>
                    <a:pt x="386418" y="330200"/>
                  </a:lnTo>
                  <a:lnTo>
                    <a:pt x="380641" y="334010"/>
                  </a:lnTo>
                  <a:lnTo>
                    <a:pt x="374705" y="339090"/>
                  </a:lnTo>
                  <a:lnTo>
                    <a:pt x="368658" y="342900"/>
                  </a:lnTo>
                  <a:lnTo>
                    <a:pt x="356281" y="350520"/>
                  </a:lnTo>
                  <a:lnTo>
                    <a:pt x="343678" y="358140"/>
                  </a:lnTo>
                  <a:lnTo>
                    <a:pt x="318053" y="370840"/>
                  </a:lnTo>
                  <a:lnTo>
                    <a:pt x="317896" y="370840"/>
                  </a:lnTo>
                  <a:lnTo>
                    <a:pt x="315801" y="372110"/>
                  </a:lnTo>
                  <a:lnTo>
                    <a:pt x="282300" y="406400"/>
                  </a:lnTo>
                  <a:lnTo>
                    <a:pt x="266819" y="420370"/>
                  </a:lnTo>
                  <a:lnTo>
                    <a:pt x="262735" y="424180"/>
                  </a:lnTo>
                  <a:lnTo>
                    <a:pt x="258756" y="426720"/>
                  </a:lnTo>
                  <a:lnTo>
                    <a:pt x="254746" y="430530"/>
                  </a:lnTo>
                  <a:lnTo>
                    <a:pt x="250798" y="434340"/>
                  </a:lnTo>
                  <a:lnTo>
                    <a:pt x="242683" y="439420"/>
                  </a:lnTo>
                  <a:lnTo>
                    <a:pt x="238809" y="443230"/>
                  </a:lnTo>
                  <a:lnTo>
                    <a:pt x="234589" y="445770"/>
                  </a:lnTo>
                  <a:lnTo>
                    <a:pt x="229312" y="449580"/>
                  </a:lnTo>
                  <a:lnTo>
                    <a:pt x="221417" y="453390"/>
                  </a:lnTo>
                  <a:lnTo>
                    <a:pt x="217605" y="455930"/>
                  </a:lnTo>
                  <a:lnTo>
                    <a:pt x="213417" y="457200"/>
                  </a:lnTo>
                  <a:lnTo>
                    <a:pt x="237929" y="457200"/>
                  </a:lnTo>
                  <a:lnTo>
                    <a:pt x="242348" y="454660"/>
                  </a:lnTo>
                  <a:lnTo>
                    <a:pt x="246819" y="450850"/>
                  </a:lnTo>
                  <a:lnTo>
                    <a:pt x="251259" y="448310"/>
                  </a:lnTo>
                  <a:lnTo>
                    <a:pt x="255824" y="444500"/>
                  </a:lnTo>
                  <a:lnTo>
                    <a:pt x="260023" y="441960"/>
                  </a:lnTo>
                  <a:lnTo>
                    <a:pt x="268305" y="434340"/>
                  </a:lnTo>
                  <a:lnTo>
                    <a:pt x="272609" y="431800"/>
                  </a:lnTo>
                  <a:lnTo>
                    <a:pt x="276577" y="427990"/>
                  </a:lnTo>
                  <a:lnTo>
                    <a:pt x="288648" y="417830"/>
                  </a:lnTo>
                  <a:lnTo>
                    <a:pt x="300447" y="406400"/>
                  </a:lnTo>
                  <a:lnTo>
                    <a:pt x="312036" y="394970"/>
                  </a:lnTo>
                  <a:lnTo>
                    <a:pt x="322205" y="384810"/>
                  </a:lnTo>
                  <a:lnTo>
                    <a:pt x="321215" y="384810"/>
                  </a:lnTo>
                  <a:lnTo>
                    <a:pt x="323477" y="383540"/>
                  </a:lnTo>
                  <a:lnTo>
                    <a:pt x="323906" y="383540"/>
                  </a:lnTo>
                  <a:lnTo>
                    <a:pt x="347914" y="372110"/>
                  </a:lnTo>
                  <a:lnTo>
                    <a:pt x="360938" y="364490"/>
                  </a:lnTo>
                  <a:lnTo>
                    <a:pt x="373726" y="355600"/>
                  </a:lnTo>
                  <a:lnTo>
                    <a:pt x="380076" y="351790"/>
                  </a:lnTo>
                  <a:lnTo>
                    <a:pt x="410113" y="325120"/>
                  </a:lnTo>
                  <a:lnTo>
                    <a:pt x="421484" y="295910"/>
                  </a:lnTo>
                  <a:lnTo>
                    <a:pt x="421568" y="293370"/>
                  </a:lnTo>
                  <a:lnTo>
                    <a:pt x="420730" y="289560"/>
                  </a:lnTo>
                  <a:lnTo>
                    <a:pt x="420144" y="288290"/>
                  </a:lnTo>
                  <a:lnTo>
                    <a:pt x="418573" y="281940"/>
                  </a:lnTo>
                  <a:lnTo>
                    <a:pt x="407977" y="241300"/>
                  </a:lnTo>
                  <a:lnTo>
                    <a:pt x="403442" y="226060"/>
                  </a:lnTo>
                  <a:lnTo>
                    <a:pt x="398728" y="210820"/>
                  </a:lnTo>
                  <a:lnTo>
                    <a:pt x="393862" y="196850"/>
                  </a:lnTo>
                  <a:lnTo>
                    <a:pt x="389208" y="182648"/>
                  </a:lnTo>
                  <a:close/>
                </a:path>
                <a:path w="421640" h="467359">
                  <a:moveTo>
                    <a:pt x="323477" y="383540"/>
                  </a:moveTo>
                  <a:lnTo>
                    <a:pt x="321215" y="384810"/>
                  </a:lnTo>
                  <a:lnTo>
                    <a:pt x="323092" y="383923"/>
                  </a:lnTo>
                  <a:lnTo>
                    <a:pt x="323477" y="383540"/>
                  </a:lnTo>
                  <a:close/>
                </a:path>
                <a:path w="421640" h="467359">
                  <a:moveTo>
                    <a:pt x="323092" y="383923"/>
                  </a:moveTo>
                  <a:lnTo>
                    <a:pt x="321215" y="384810"/>
                  </a:lnTo>
                  <a:lnTo>
                    <a:pt x="322205" y="384810"/>
                  </a:lnTo>
                  <a:lnTo>
                    <a:pt x="323092" y="383923"/>
                  </a:lnTo>
                  <a:close/>
                </a:path>
                <a:path w="421640" h="467359">
                  <a:moveTo>
                    <a:pt x="323906" y="383540"/>
                  </a:moveTo>
                  <a:lnTo>
                    <a:pt x="323477" y="383540"/>
                  </a:lnTo>
                  <a:lnTo>
                    <a:pt x="323092" y="383923"/>
                  </a:lnTo>
                  <a:lnTo>
                    <a:pt x="323906" y="383540"/>
                  </a:lnTo>
                  <a:close/>
                </a:path>
                <a:path w="421640" h="467359">
                  <a:moveTo>
                    <a:pt x="41003" y="182880"/>
                  </a:moveTo>
                  <a:lnTo>
                    <a:pt x="39234" y="186370"/>
                  </a:lnTo>
                  <a:lnTo>
                    <a:pt x="39705" y="190500"/>
                  </a:lnTo>
                  <a:lnTo>
                    <a:pt x="41003" y="182880"/>
                  </a:lnTo>
                  <a:close/>
                </a:path>
                <a:path w="421640" h="467359">
                  <a:moveTo>
                    <a:pt x="53280" y="182880"/>
                  </a:moveTo>
                  <a:lnTo>
                    <a:pt x="41003" y="182880"/>
                  </a:lnTo>
                  <a:lnTo>
                    <a:pt x="39705" y="190500"/>
                  </a:lnTo>
                  <a:lnTo>
                    <a:pt x="53647" y="190500"/>
                  </a:lnTo>
                  <a:lnTo>
                    <a:pt x="53925" y="189230"/>
                  </a:lnTo>
                  <a:lnTo>
                    <a:pt x="53705" y="186690"/>
                  </a:lnTo>
                  <a:lnTo>
                    <a:pt x="53280" y="182880"/>
                  </a:lnTo>
                  <a:close/>
                </a:path>
                <a:path w="421640" h="467359">
                  <a:moveTo>
                    <a:pt x="123725" y="5080"/>
                  </a:moveTo>
                  <a:lnTo>
                    <a:pt x="103268" y="5080"/>
                  </a:lnTo>
                  <a:lnTo>
                    <a:pt x="82416" y="6350"/>
                  </a:lnTo>
                  <a:lnTo>
                    <a:pt x="48888" y="25400"/>
                  </a:lnTo>
                  <a:lnTo>
                    <a:pt x="47213" y="27940"/>
                  </a:lnTo>
                  <a:lnTo>
                    <a:pt x="46134" y="30480"/>
                  </a:lnTo>
                  <a:lnTo>
                    <a:pt x="45276" y="33020"/>
                  </a:lnTo>
                  <a:lnTo>
                    <a:pt x="43925" y="35560"/>
                  </a:lnTo>
                  <a:lnTo>
                    <a:pt x="42428" y="39370"/>
                  </a:lnTo>
                  <a:lnTo>
                    <a:pt x="41223" y="44450"/>
                  </a:lnTo>
                  <a:lnTo>
                    <a:pt x="38951" y="53340"/>
                  </a:lnTo>
                  <a:lnTo>
                    <a:pt x="38229" y="58420"/>
                  </a:lnTo>
                  <a:lnTo>
                    <a:pt x="37402" y="62230"/>
                  </a:lnTo>
                  <a:lnTo>
                    <a:pt x="36537" y="68580"/>
                  </a:lnTo>
                  <a:lnTo>
                    <a:pt x="35816" y="74930"/>
                  </a:lnTo>
                  <a:lnTo>
                    <a:pt x="34742" y="88900"/>
                  </a:lnTo>
                  <a:lnTo>
                    <a:pt x="34239" y="113030"/>
                  </a:lnTo>
                  <a:lnTo>
                    <a:pt x="34249" y="115570"/>
                  </a:lnTo>
                  <a:lnTo>
                    <a:pt x="34938" y="139700"/>
                  </a:lnTo>
                  <a:lnTo>
                    <a:pt x="36806" y="165100"/>
                  </a:lnTo>
                  <a:lnTo>
                    <a:pt x="39234" y="186370"/>
                  </a:lnTo>
                  <a:lnTo>
                    <a:pt x="41003" y="182880"/>
                  </a:lnTo>
                  <a:lnTo>
                    <a:pt x="53280" y="182880"/>
                  </a:lnTo>
                  <a:lnTo>
                    <a:pt x="51352" y="162560"/>
                  </a:lnTo>
                  <a:lnTo>
                    <a:pt x="49842" y="139700"/>
                  </a:lnTo>
                  <a:lnTo>
                    <a:pt x="49728" y="137160"/>
                  </a:lnTo>
                  <a:lnTo>
                    <a:pt x="49141" y="113030"/>
                  </a:lnTo>
                  <a:lnTo>
                    <a:pt x="49778" y="88900"/>
                  </a:lnTo>
                  <a:lnTo>
                    <a:pt x="50281" y="81280"/>
                  </a:lnTo>
                  <a:lnTo>
                    <a:pt x="51171" y="73660"/>
                  </a:lnTo>
                  <a:lnTo>
                    <a:pt x="52291" y="66040"/>
                  </a:lnTo>
                  <a:lnTo>
                    <a:pt x="53045" y="62230"/>
                  </a:lnTo>
                  <a:lnTo>
                    <a:pt x="53705" y="58420"/>
                  </a:lnTo>
                  <a:lnTo>
                    <a:pt x="54532" y="54610"/>
                  </a:lnTo>
                  <a:lnTo>
                    <a:pt x="55642" y="50800"/>
                  </a:lnTo>
                  <a:lnTo>
                    <a:pt x="55987" y="48260"/>
                  </a:lnTo>
                  <a:lnTo>
                    <a:pt x="59882" y="39370"/>
                  </a:lnTo>
                  <a:lnTo>
                    <a:pt x="60092" y="38100"/>
                  </a:lnTo>
                  <a:lnTo>
                    <a:pt x="61034" y="36830"/>
                  </a:lnTo>
                  <a:lnTo>
                    <a:pt x="61464" y="35560"/>
                  </a:lnTo>
                  <a:lnTo>
                    <a:pt x="62982" y="34290"/>
                  </a:lnTo>
                  <a:lnTo>
                    <a:pt x="64961" y="33020"/>
                  </a:lnTo>
                  <a:lnTo>
                    <a:pt x="67432" y="31750"/>
                  </a:lnTo>
                  <a:lnTo>
                    <a:pt x="72311" y="27940"/>
                  </a:lnTo>
                  <a:lnTo>
                    <a:pt x="84510" y="25400"/>
                  </a:lnTo>
                  <a:lnTo>
                    <a:pt x="103503" y="22860"/>
                  </a:lnTo>
                  <a:lnTo>
                    <a:pt x="227778" y="22860"/>
                  </a:lnTo>
                  <a:lnTo>
                    <a:pt x="203389" y="16510"/>
                  </a:lnTo>
                  <a:lnTo>
                    <a:pt x="183707" y="12700"/>
                  </a:lnTo>
                  <a:lnTo>
                    <a:pt x="163879" y="10160"/>
                  </a:lnTo>
                  <a:lnTo>
                    <a:pt x="143893" y="6350"/>
                  </a:lnTo>
                  <a:lnTo>
                    <a:pt x="123725" y="5080"/>
                  </a:lnTo>
                  <a:close/>
                </a:path>
                <a:path w="421640" h="467359">
                  <a:moveTo>
                    <a:pt x="400898" y="6350"/>
                  </a:moveTo>
                  <a:lnTo>
                    <a:pt x="389139" y="6350"/>
                  </a:lnTo>
                  <a:lnTo>
                    <a:pt x="391464" y="7620"/>
                  </a:lnTo>
                  <a:lnTo>
                    <a:pt x="396239" y="10160"/>
                  </a:lnTo>
                  <a:lnTo>
                    <a:pt x="398919" y="16510"/>
                  </a:lnTo>
                  <a:lnTo>
                    <a:pt x="400406" y="24130"/>
                  </a:lnTo>
                  <a:lnTo>
                    <a:pt x="401893" y="30480"/>
                  </a:lnTo>
                  <a:lnTo>
                    <a:pt x="402355" y="36830"/>
                  </a:lnTo>
                  <a:lnTo>
                    <a:pt x="402479" y="39370"/>
                  </a:lnTo>
                  <a:lnTo>
                    <a:pt x="402587" y="50800"/>
                  </a:lnTo>
                  <a:lnTo>
                    <a:pt x="402468" y="58420"/>
                  </a:lnTo>
                  <a:lnTo>
                    <a:pt x="396584" y="114300"/>
                  </a:lnTo>
                  <a:lnTo>
                    <a:pt x="388159" y="160020"/>
                  </a:lnTo>
                  <a:lnTo>
                    <a:pt x="383014" y="181610"/>
                  </a:lnTo>
                  <a:lnTo>
                    <a:pt x="383014" y="184150"/>
                  </a:lnTo>
                  <a:lnTo>
                    <a:pt x="388909" y="184150"/>
                  </a:lnTo>
                  <a:lnTo>
                    <a:pt x="388867" y="181610"/>
                  </a:lnTo>
                  <a:lnTo>
                    <a:pt x="389414" y="181610"/>
                  </a:lnTo>
                  <a:lnTo>
                    <a:pt x="397612" y="138430"/>
                  </a:lnTo>
                  <a:lnTo>
                    <a:pt x="404155" y="91440"/>
                  </a:lnTo>
                  <a:lnTo>
                    <a:pt x="407348" y="48260"/>
                  </a:lnTo>
                  <a:lnTo>
                    <a:pt x="407286" y="38100"/>
                  </a:lnTo>
                  <a:lnTo>
                    <a:pt x="406856" y="30480"/>
                  </a:lnTo>
                  <a:lnTo>
                    <a:pt x="405265" y="21590"/>
                  </a:lnTo>
                  <a:lnTo>
                    <a:pt x="403694" y="15240"/>
                  </a:lnTo>
                  <a:lnTo>
                    <a:pt x="400898" y="6350"/>
                  </a:lnTo>
                  <a:close/>
                </a:path>
                <a:path w="421640" h="467359">
                  <a:moveTo>
                    <a:pt x="388867" y="181610"/>
                  </a:moveTo>
                  <a:lnTo>
                    <a:pt x="388909" y="184150"/>
                  </a:lnTo>
                  <a:lnTo>
                    <a:pt x="389208" y="182648"/>
                  </a:lnTo>
                  <a:lnTo>
                    <a:pt x="388867" y="181610"/>
                  </a:lnTo>
                  <a:close/>
                </a:path>
                <a:path w="421640" h="467359">
                  <a:moveTo>
                    <a:pt x="389414" y="181610"/>
                  </a:moveTo>
                  <a:lnTo>
                    <a:pt x="388867" y="181610"/>
                  </a:lnTo>
                  <a:lnTo>
                    <a:pt x="389208" y="182648"/>
                  </a:lnTo>
                  <a:lnTo>
                    <a:pt x="389414" y="181610"/>
                  </a:lnTo>
                  <a:close/>
                </a:path>
                <a:path w="421640" h="467359">
                  <a:moveTo>
                    <a:pt x="227778" y="22860"/>
                  </a:moveTo>
                  <a:lnTo>
                    <a:pt x="122915" y="22860"/>
                  </a:lnTo>
                  <a:lnTo>
                    <a:pt x="142511" y="24130"/>
                  </a:lnTo>
                  <a:lnTo>
                    <a:pt x="181565" y="29210"/>
                  </a:lnTo>
                  <a:lnTo>
                    <a:pt x="239647" y="40640"/>
                  </a:lnTo>
                  <a:lnTo>
                    <a:pt x="242296" y="40640"/>
                  </a:lnTo>
                  <a:lnTo>
                    <a:pt x="261072" y="35560"/>
                  </a:lnTo>
                  <a:lnTo>
                    <a:pt x="279880" y="29210"/>
                  </a:lnTo>
                  <a:lnTo>
                    <a:pt x="289283" y="26670"/>
                  </a:lnTo>
                  <a:lnTo>
                    <a:pt x="239699" y="26670"/>
                  </a:lnTo>
                  <a:lnTo>
                    <a:pt x="241041" y="26313"/>
                  </a:lnTo>
                  <a:lnTo>
                    <a:pt x="227778" y="22860"/>
                  </a:lnTo>
                  <a:close/>
                </a:path>
                <a:path w="421640" h="467359">
                  <a:moveTo>
                    <a:pt x="241041" y="26313"/>
                  </a:moveTo>
                  <a:lnTo>
                    <a:pt x="239699" y="26670"/>
                  </a:lnTo>
                  <a:lnTo>
                    <a:pt x="242411" y="26670"/>
                  </a:lnTo>
                  <a:lnTo>
                    <a:pt x="241041" y="26313"/>
                  </a:lnTo>
                  <a:close/>
                </a:path>
                <a:path w="421640" h="467359">
                  <a:moveTo>
                    <a:pt x="390166" y="0"/>
                  </a:moveTo>
                  <a:lnTo>
                    <a:pt x="367381" y="0"/>
                  </a:lnTo>
                  <a:lnTo>
                    <a:pt x="354397" y="2540"/>
                  </a:lnTo>
                  <a:lnTo>
                    <a:pt x="325634" y="6350"/>
                  </a:lnTo>
                  <a:lnTo>
                    <a:pt x="316095" y="8890"/>
                  </a:lnTo>
                  <a:lnTo>
                    <a:pt x="277905" y="16510"/>
                  </a:lnTo>
                  <a:lnTo>
                    <a:pt x="241041" y="26313"/>
                  </a:lnTo>
                  <a:lnTo>
                    <a:pt x="242411" y="26670"/>
                  </a:lnTo>
                  <a:lnTo>
                    <a:pt x="289283" y="26670"/>
                  </a:lnTo>
                  <a:lnTo>
                    <a:pt x="336297" y="13970"/>
                  </a:lnTo>
                  <a:lnTo>
                    <a:pt x="345683" y="12700"/>
                  </a:lnTo>
                  <a:lnTo>
                    <a:pt x="355004" y="10160"/>
                  </a:lnTo>
                  <a:lnTo>
                    <a:pt x="361245" y="10160"/>
                  </a:lnTo>
                  <a:lnTo>
                    <a:pt x="367329" y="7620"/>
                  </a:lnTo>
                  <a:lnTo>
                    <a:pt x="383223" y="7620"/>
                  </a:lnTo>
                  <a:lnTo>
                    <a:pt x="386595" y="6350"/>
                  </a:lnTo>
                  <a:lnTo>
                    <a:pt x="400898" y="6350"/>
                  </a:lnTo>
                  <a:lnTo>
                    <a:pt x="393590" y="1270"/>
                  </a:lnTo>
                  <a:lnTo>
                    <a:pt x="390166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9" name="object 1089"/>
            <p:cNvPicPr/>
            <p:nvPr/>
          </p:nvPicPr>
          <p:blipFill>
            <a:blip r:embed="rId902" cstate="print"/>
            <a:stretch>
              <a:fillRect/>
            </a:stretch>
          </p:blipFill>
          <p:spPr>
            <a:xfrm>
              <a:off x="9589940" y="7156781"/>
              <a:ext cx="261298" cy="289365"/>
            </a:xfrm>
            <a:prstGeom prst="rect">
              <a:avLst/>
            </a:prstGeom>
          </p:spPr>
        </p:pic>
        <p:sp>
          <p:nvSpPr>
            <p:cNvPr id="1090" name="object 1090"/>
            <p:cNvSpPr/>
            <p:nvPr/>
          </p:nvSpPr>
          <p:spPr>
            <a:xfrm>
              <a:off x="9587846" y="7155563"/>
              <a:ext cx="267970" cy="292100"/>
            </a:xfrm>
            <a:custGeom>
              <a:avLst/>
              <a:gdLst/>
              <a:ahLst/>
              <a:cxnLst/>
              <a:rect l="l" t="t" r="r" b="b"/>
              <a:pathLst>
                <a:path w="267970" h="292100">
                  <a:moveTo>
                    <a:pt x="16942" y="119555"/>
                  </a:moveTo>
                  <a:lnTo>
                    <a:pt x="3392" y="157480"/>
                  </a:lnTo>
                  <a:lnTo>
                    <a:pt x="0" y="189230"/>
                  </a:lnTo>
                  <a:lnTo>
                    <a:pt x="1141" y="194310"/>
                  </a:lnTo>
                  <a:lnTo>
                    <a:pt x="1968" y="198120"/>
                  </a:lnTo>
                  <a:lnTo>
                    <a:pt x="4868" y="203200"/>
                  </a:lnTo>
                  <a:lnTo>
                    <a:pt x="6523" y="204470"/>
                  </a:lnTo>
                  <a:lnTo>
                    <a:pt x="9120" y="208280"/>
                  </a:lnTo>
                  <a:lnTo>
                    <a:pt x="11873" y="210820"/>
                  </a:lnTo>
                  <a:lnTo>
                    <a:pt x="14386" y="212090"/>
                  </a:lnTo>
                  <a:lnTo>
                    <a:pt x="16983" y="214630"/>
                  </a:lnTo>
                  <a:lnTo>
                    <a:pt x="19580" y="215900"/>
                  </a:lnTo>
                  <a:lnTo>
                    <a:pt x="22261" y="218440"/>
                  </a:lnTo>
                  <a:lnTo>
                    <a:pt x="27590" y="220980"/>
                  </a:lnTo>
                  <a:lnTo>
                    <a:pt x="38511" y="226060"/>
                  </a:lnTo>
                  <a:lnTo>
                    <a:pt x="47475" y="228600"/>
                  </a:lnTo>
                  <a:lnTo>
                    <a:pt x="57131" y="231140"/>
                  </a:lnTo>
                  <a:lnTo>
                    <a:pt x="65826" y="233680"/>
                  </a:lnTo>
                  <a:lnTo>
                    <a:pt x="71903" y="236220"/>
                  </a:lnTo>
                  <a:lnTo>
                    <a:pt x="77764" y="241300"/>
                  </a:lnTo>
                  <a:lnTo>
                    <a:pt x="84319" y="251460"/>
                  </a:lnTo>
                  <a:lnTo>
                    <a:pt x="91372" y="261620"/>
                  </a:lnTo>
                  <a:lnTo>
                    <a:pt x="121169" y="289560"/>
                  </a:lnTo>
                  <a:lnTo>
                    <a:pt x="127964" y="292100"/>
                  </a:lnTo>
                  <a:lnTo>
                    <a:pt x="139891" y="292100"/>
                  </a:lnTo>
                  <a:lnTo>
                    <a:pt x="142267" y="290830"/>
                  </a:lnTo>
                  <a:lnTo>
                    <a:pt x="144205" y="289560"/>
                  </a:lnTo>
                  <a:lnTo>
                    <a:pt x="147063" y="288290"/>
                  </a:lnTo>
                  <a:lnTo>
                    <a:pt x="150435" y="287020"/>
                  </a:lnTo>
                  <a:lnTo>
                    <a:pt x="153796" y="284480"/>
                  </a:lnTo>
                  <a:lnTo>
                    <a:pt x="156927" y="283210"/>
                  </a:lnTo>
                  <a:lnTo>
                    <a:pt x="159035" y="281940"/>
                  </a:lnTo>
                  <a:lnTo>
                    <a:pt x="130456" y="281940"/>
                  </a:lnTo>
                  <a:lnTo>
                    <a:pt x="124425" y="280670"/>
                  </a:lnTo>
                  <a:lnTo>
                    <a:pt x="118802" y="276860"/>
                  </a:lnTo>
                  <a:lnTo>
                    <a:pt x="113148" y="274320"/>
                  </a:lnTo>
                  <a:lnTo>
                    <a:pt x="107703" y="270510"/>
                  </a:lnTo>
                  <a:lnTo>
                    <a:pt x="79948" y="242570"/>
                  </a:lnTo>
                  <a:lnTo>
                    <a:pt x="72521" y="233680"/>
                  </a:lnTo>
                  <a:lnTo>
                    <a:pt x="64505" y="231140"/>
                  </a:lnTo>
                  <a:lnTo>
                    <a:pt x="56566" y="227330"/>
                  </a:lnTo>
                  <a:lnTo>
                    <a:pt x="48740" y="222250"/>
                  </a:lnTo>
                  <a:lnTo>
                    <a:pt x="36009" y="215900"/>
                  </a:lnTo>
                  <a:lnTo>
                    <a:pt x="30983" y="212090"/>
                  </a:lnTo>
                  <a:lnTo>
                    <a:pt x="26344" y="209550"/>
                  </a:lnTo>
                  <a:lnTo>
                    <a:pt x="24041" y="207010"/>
                  </a:lnTo>
                  <a:lnTo>
                    <a:pt x="21821" y="205740"/>
                  </a:lnTo>
                  <a:lnTo>
                    <a:pt x="19779" y="203200"/>
                  </a:lnTo>
                  <a:lnTo>
                    <a:pt x="17570" y="201930"/>
                  </a:lnTo>
                  <a:lnTo>
                    <a:pt x="14554" y="196850"/>
                  </a:lnTo>
                  <a:lnTo>
                    <a:pt x="12680" y="194310"/>
                  </a:lnTo>
                  <a:lnTo>
                    <a:pt x="11926" y="193040"/>
                  </a:lnTo>
                  <a:lnTo>
                    <a:pt x="11538" y="190500"/>
                  </a:lnTo>
                  <a:lnTo>
                    <a:pt x="11099" y="187960"/>
                  </a:lnTo>
                  <a:lnTo>
                    <a:pt x="10994" y="184150"/>
                  </a:lnTo>
                  <a:lnTo>
                    <a:pt x="21755" y="143510"/>
                  </a:lnTo>
                  <a:lnTo>
                    <a:pt x="30732" y="124460"/>
                  </a:lnTo>
                  <a:lnTo>
                    <a:pt x="31140" y="121920"/>
                  </a:lnTo>
                  <a:lnTo>
                    <a:pt x="17015" y="121920"/>
                  </a:lnTo>
                  <a:lnTo>
                    <a:pt x="16942" y="119555"/>
                  </a:lnTo>
                  <a:close/>
                </a:path>
                <a:path w="267970" h="292100">
                  <a:moveTo>
                    <a:pt x="247175" y="114043"/>
                  </a:moveTo>
                  <a:lnTo>
                    <a:pt x="246913" y="115570"/>
                  </a:lnTo>
                  <a:lnTo>
                    <a:pt x="240956" y="115570"/>
                  </a:lnTo>
                  <a:lnTo>
                    <a:pt x="243311" y="125730"/>
                  </a:lnTo>
                  <a:lnTo>
                    <a:pt x="245633" y="135890"/>
                  </a:lnTo>
                  <a:lnTo>
                    <a:pt x="247873" y="144780"/>
                  </a:lnTo>
                  <a:lnTo>
                    <a:pt x="249981" y="154940"/>
                  </a:lnTo>
                  <a:lnTo>
                    <a:pt x="252882" y="167640"/>
                  </a:lnTo>
                  <a:lnTo>
                    <a:pt x="254589" y="177800"/>
                  </a:lnTo>
                  <a:lnTo>
                    <a:pt x="255028" y="179070"/>
                  </a:lnTo>
                  <a:lnTo>
                    <a:pt x="255971" y="185420"/>
                  </a:lnTo>
                  <a:lnTo>
                    <a:pt x="256473" y="186690"/>
                  </a:lnTo>
                  <a:lnTo>
                    <a:pt x="256421" y="187960"/>
                  </a:lnTo>
                  <a:lnTo>
                    <a:pt x="233385" y="209550"/>
                  </a:lnTo>
                  <a:lnTo>
                    <a:pt x="225850" y="214630"/>
                  </a:lnTo>
                  <a:lnTo>
                    <a:pt x="218149" y="218440"/>
                  </a:lnTo>
                  <a:lnTo>
                    <a:pt x="210351" y="220980"/>
                  </a:lnTo>
                  <a:lnTo>
                    <a:pt x="202527" y="224790"/>
                  </a:lnTo>
                  <a:lnTo>
                    <a:pt x="202234" y="224790"/>
                  </a:lnTo>
                  <a:lnTo>
                    <a:pt x="199700" y="226060"/>
                  </a:lnTo>
                  <a:lnTo>
                    <a:pt x="192315" y="234950"/>
                  </a:lnTo>
                  <a:lnTo>
                    <a:pt x="184685" y="242570"/>
                  </a:lnTo>
                  <a:lnTo>
                    <a:pt x="176850" y="250190"/>
                  </a:lnTo>
                  <a:lnTo>
                    <a:pt x="168853" y="257810"/>
                  </a:lnTo>
                  <a:lnTo>
                    <a:pt x="157995" y="267970"/>
                  </a:lnTo>
                  <a:lnTo>
                    <a:pt x="152424" y="271780"/>
                  </a:lnTo>
                  <a:lnTo>
                    <a:pt x="149576" y="274320"/>
                  </a:lnTo>
                  <a:lnTo>
                    <a:pt x="144100" y="278130"/>
                  </a:lnTo>
                  <a:lnTo>
                    <a:pt x="139377" y="280670"/>
                  </a:lnTo>
                  <a:lnTo>
                    <a:pt x="138613" y="280670"/>
                  </a:lnTo>
                  <a:lnTo>
                    <a:pt x="137074" y="281940"/>
                  </a:lnTo>
                  <a:lnTo>
                    <a:pt x="159035" y="281940"/>
                  </a:lnTo>
                  <a:lnTo>
                    <a:pt x="163251" y="279400"/>
                  </a:lnTo>
                  <a:lnTo>
                    <a:pt x="169219" y="274320"/>
                  </a:lnTo>
                  <a:lnTo>
                    <a:pt x="183419" y="261620"/>
                  </a:lnTo>
                  <a:lnTo>
                    <a:pt x="191676" y="254000"/>
                  </a:lnTo>
                  <a:lnTo>
                    <a:pt x="199753" y="245110"/>
                  </a:lnTo>
                  <a:lnTo>
                    <a:pt x="206384" y="238760"/>
                  </a:lnTo>
                  <a:lnTo>
                    <a:pt x="205009" y="238760"/>
                  </a:lnTo>
                  <a:lnTo>
                    <a:pt x="206108" y="237490"/>
                  </a:lnTo>
                  <a:lnTo>
                    <a:pt x="209217" y="237490"/>
                  </a:lnTo>
                  <a:lnTo>
                    <a:pt x="213425" y="236220"/>
                  </a:lnTo>
                  <a:lnTo>
                    <a:pt x="248851" y="217170"/>
                  </a:lnTo>
                  <a:lnTo>
                    <a:pt x="261499" y="204470"/>
                  </a:lnTo>
                  <a:lnTo>
                    <a:pt x="263813" y="201930"/>
                  </a:lnTo>
                  <a:lnTo>
                    <a:pt x="266285" y="198120"/>
                  </a:lnTo>
                  <a:lnTo>
                    <a:pt x="267897" y="190500"/>
                  </a:lnTo>
                  <a:lnTo>
                    <a:pt x="267876" y="186690"/>
                  </a:lnTo>
                  <a:lnTo>
                    <a:pt x="267499" y="184150"/>
                  </a:lnTo>
                  <a:lnTo>
                    <a:pt x="267028" y="181610"/>
                  </a:lnTo>
                  <a:lnTo>
                    <a:pt x="266703" y="181610"/>
                  </a:lnTo>
                  <a:lnTo>
                    <a:pt x="264840" y="173990"/>
                  </a:lnTo>
                  <a:lnTo>
                    <a:pt x="263866" y="170180"/>
                  </a:lnTo>
                  <a:lnTo>
                    <a:pt x="262379" y="163830"/>
                  </a:lnTo>
                  <a:lnTo>
                    <a:pt x="260442" y="157480"/>
                  </a:lnTo>
                  <a:lnTo>
                    <a:pt x="255743" y="140970"/>
                  </a:lnTo>
                  <a:lnTo>
                    <a:pt x="252841" y="132080"/>
                  </a:lnTo>
                  <a:lnTo>
                    <a:pt x="249863" y="121920"/>
                  </a:lnTo>
                  <a:lnTo>
                    <a:pt x="247175" y="114043"/>
                  </a:lnTo>
                  <a:close/>
                </a:path>
                <a:path w="267970" h="292100">
                  <a:moveTo>
                    <a:pt x="207710" y="237490"/>
                  </a:moveTo>
                  <a:lnTo>
                    <a:pt x="206108" y="237490"/>
                  </a:lnTo>
                  <a:lnTo>
                    <a:pt x="205009" y="238760"/>
                  </a:lnTo>
                  <a:lnTo>
                    <a:pt x="207017" y="238153"/>
                  </a:lnTo>
                  <a:lnTo>
                    <a:pt x="207710" y="237490"/>
                  </a:lnTo>
                  <a:close/>
                </a:path>
                <a:path w="267970" h="292100">
                  <a:moveTo>
                    <a:pt x="207017" y="238153"/>
                  </a:moveTo>
                  <a:lnTo>
                    <a:pt x="205009" y="238760"/>
                  </a:lnTo>
                  <a:lnTo>
                    <a:pt x="206384" y="238760"/>
                  </a:lnTo>
                  <a:lnTo>
                    <a:pt x="207017" y="238153"/>
                  </a:lnTo>
                  <a:close/>
                </a:path>
                <a:path w="267970" h="292100">
                  <a:moveTo>
                    <a:pt x="209217" y="237490"/>
                  </a:moveTo>
                  <a:lnTo>
                    <a:pt x="207710" y="237490"/>
                  </a:lnTo>
                  <a:lnTo>
                    <a:pt x="207017" y="238153"/>
                  </a:lnTo>
                  <a:lnTo>
                    <a:pt x="209217" y="237490"/>
                  </a:lnTo>
                  <a:close/>
                </a:path>
                <a:path w="267970" h="292100">
                  <a:moveTo>
                    <a:pt x="18093" y="116840"/>
                  </a:moveTo>
                  <a:lnTo>
                    <a:pt x="17017" y="119380"/>
                  </a:lnTo>
                  <a:lnTo>
                    <a:pt x="17015" y="121920"/>
                  </a:lnTo>
                  <a:lnTo>
                    <a:pt x="17454" y="119380"/>
                  </a:lnTo>
                  <a:lnTo>
                    <a:pt x="17632" y="118110"/>
                  </a:lnTo>
                  <a:lnTo>
                    <a:pt x="18093" y="116840"/>
                  </a:lnTo>
                  <a:close/>
                </a:path>
                <a:path w="267970" h="292100">
                  <a:moveTo>
                    <a:pt x="31129" y="116840"/>
                  </a:moveTo>
                  <a:lnTo>
                    <a:pt x="18093" y="116840"/>
                  </a:lnTo>
                  <a:lnTo>
                    <a:pt x="17632" y="118110"/>
                  </a:lnTo>
                  <a:lnTo>
                    <a:pt x="17424" y="119555"/>
                  </a:lnTo>
                  <a:lnTo>
                    <a:pt x="17015" y="121920"/>
                  </a:lnTo>
                  <a:lnTo>
                    <a:pt x="31140" y="121920"/>
                  </a:lnTo>
                  <a:lnTo>
                    <a:pt x="31129" y="116840"/>
                  </a:lnTo>
                  <a:close/>
                </a:path>
                <a:path w="267970" h="292100">
                  <a:moveTo>
                    <a:pt x="80384" y="1270"/>
                  </a:moveTo>
                  <a:lnTo>
                    <a:pt x="59481" y="1270"/>
                  </a:lnTo>
                  <a:lnTo>
                    <a:pt x="46228" y="3810"/>
                  </a:lnTo>
                  <a:lnTo>
                    <a:pt x="41757" y="5080"/>
                  </a:lnTo>
                  <a:lnTo>
                    <a:pt x="36784" y="7620"/>
                  </a:lnTo>
                  <a:lnTo>
                    <a:pt x="32019" y="12700"/>
                  </a:lnTo>
                  <a:lnTo>
                    <a:pt x="29716" y="13970"/>
                  </a:lnTo>
                  <a:lnTo>
                    <a:pt x="27318" y="19050"/>
                  </a:lnTo>
                  <a:lnTo>
                    <a:pt x="26784" y="21590"/>
                  </a:lnTo>
                  <a:lnTo>
                    <a:pt x="25852" y="22860"/>
                  </a:lnTo>
                  <a:lnTo>
                    <a:pt x="24920" y="25400"/>
                  </a:lnTo>
                  <a:lnTo>
                    <a:pt x="24041" y="29210"/>
                  </a:lnTo>
                  <a:lnTo>
                    <a:pt x="22261" y="34290"/>
                  </a:lnTo>
                  <a:lnTo>
                    <a:pt x="20376" y="44450"/>
                  </a:lnTo>
                  <a:lnTo>
                    <a:pt x="19402" y="49530"/>
                  </a:lnTo>
                  <a:lnTo>
                    <a:pt x="18837" y="54610"/>
                  </a:lnTo>
                  <a:lnTo>
                    <a:pt x="17209" y="76200"/>
                  </a:lnTo>
                  <a:lnTo>
                    <a:pt x="16612" y="91440"/>
                  </a:lnTo>
                  <a:lnTo>
                    <a:pt x="16548" y="106680"/>
                  </a:lnTo>
                  <a:lnTo>
                    <a:pt x="16942" y="119555"/>
                  </a:lnTo>
                  <a:lnTo>
                    <a:pt x="18093" y="116840"/>
                  </a:lnTo>
                  <a:lnTo>
                    <a:pt x="31129" y="116840"/>
                  </a:lnTo>
                  <a:lnTo>
                    <a:pt x="32301" y="76200"/>
                  </a:lnTo>
                  <a:lnTo>
                    <a:pt x="34857" y="53340"/>
                  </a:lnTo>
                  <a:lnTo>
                    <a:pt x="35653" y="48260"/>
                  </a:lnTo>
                  <a:lnTo>
                    <a:pt x="36386" y="44450"/>
                  </a:lnTo>
                  <a:lnTo>
                    <a:pt x="37422" y="39370"/>
                  </a:lnTo>
                  <a:lnTo>
                    <a:pt x="38511" y="35560"/>
                  </a:lnTo>
                  <a:lnTo>
                    <a:pt x="38909" y="34290"/>
                  </a:lnTo>
                  <a:lnTo>
                    <a:pt x="39485" y="31750"/>
                  </a:lnTo>
                  <a:lnTo>
                    <a:pt x="40532" y="29210"/>
                  </a:lnTo>
                  <a:lnTo>
                    <a:pt x="41820" y="26670"/>
                  </a:lnTo>
                  <a:lnTo>
                    <a:pt x="42506" y="26670"/>
                  </a:lnTo>
                  <a:lnTo>
                    <a:pt x="43590" y="25400"/>
                  </a:lnTo>
                  <a:lnTo>
                    <a:pt x="46501" y="22860"/>
                  </a:lnTo>
                  <a:lnTo>
                    <a:pt x="49652" y="21590"/>
                  </a:lnTo>
                  <a:lnTo>
                    <a:pt x="56207" y="20320"/>
                  </a:lnTo>
                  <a:lnTo>
                    <a:pt x="63893" y="19050"/>
                  </a:lnTo>
                  <a:lnTo>
                    <a:pt x="180095" y="19050"/>
                  </a:lnTo>
                  <a:lnTo>
                    <a:pt x="192360" y="16510"/>
                  </a:lnTo>
                  <a:lnTo>
                    <a:pt x="196455" y="15240"/>
                  </a:lnTo>
                  <a:lnTo>
                    <a:pt x="141210" y="15240"/>
                  </a:lnTo>
                  <a:lnTo>
                    <a:pt x="142808" y="14914"/>
                  </a:lnTo>
                  <a:lnTo>
                    <a:pt x="132100" y="11430"/>
                  </a:lnTo>
                  <a:lnTo>
                    <a:pt x="96541" y="3810"/>
                  </a:lnTo>
                  <a:lnTo>
                    <a:pt x="80384" y="1270"/>
                  </a:lnTo>
                  <a:close/>
                </a:path>
                <a:path w="267970" h="292100">
                  <a:moveTo>
                    <a:pt x="253165" y="6350"/>
                  </a:moveTo>
                  <a:lnTo>
                    <a:pt x="245175" y="6350"/>
                  </a:lnTo>
                  <a:lnTo>
                    <a:pt x="247280" y="7620"/>
                  </a:lnTo>
                  <a:lnTo>
                    <a:pt x="249081" y="11430"/>
                  </a:lnTo>
                  <a:lnTo>
                    <a:pt x="252247" y="39370"/>
                  </a:lnTo>
                  <a:lnTo>
                    <a:pt x="251930" y="46990"/>
                  </a:lnTo>
                  <a:lnTo>
                    <a:pt x="244276" y="99060"/>
                  </a:lnTo>
                  <a:lnTo>
                    <a:pt x="240950" y="114043"/>
                  </a:lnTo>
                  <a:lnTo>
                    <a:pt x="240830" y="115570"/>
                  </a:lnTo>
                  <a:lnTo>
                    <a:pt x="246913" y="115570"/>
                  </a:lnTo>
                  <a:lnTo>
                    <a:pt x="246851" y="114300"/>
                  </a:lnTo>
                  <a:lnTo>
                    <a:pt x="246830" y="113030"/>
                  </a:lnTo>
                  <a:lnTo>
                    <a:pt x="247349" y="113030"/>
                  </a:lnTo>
                  <a:lnTo>
                    <a:pt x="249528" y="100330"/>
                  </a:lnTo>
                  <a:lnTo>
                    <a:pt x="255646" y="54610"/>
                  </a:lnTo>
                  <a:lnTo>
                    <a:pt x="256946" y="34290"/>
                  </a:lnTo>
                  <a:lnTo>
                    <a:pt x="256853" y="26670"/>
                  </a:lnTo>
                  <a:lnTo>
                    <a:pt x="256777" y="24130"/>
                  </a:lnTo>
                  <a:lnTo>
                    <a:pt x="256390" y="19050"/>
                  </a:lnTo>
                  <a:lnTo>
                    <a:pt x="255814" y="12700"/>
                  </a:lnTo>
                  <a:lnTo>
                    <a:pt x="253646" y="7620"/>
                  </a:lnTo>
                  <a:lnTo>
                    <a:pt x="253165" y="6350"/>
                  </a:lnTo>
                  <a:close/>
                </a:path>
                <a:path w="267970" h="292100">
                  <a:moveTo>
                    <a:pt x="246830" y="113030"/>
                  </a:moveTo>
                  <a:lnTo>
                    <a:pt x="246851" y="114300"/>
                  </a:lnTo>
                  <a:lnTo>
                    <a:pt x="246913" y="115570"/>
                  </a:lnTo>
                  <a:lnTo>
                    <a:pt x="247175" y="114043"/>
                  </a:lnTo>
                  <a:lnTo>
                    <a:pt x="246830" y="113030"/>
                  </a:lnTo>
                  <a:close/>
                </a:path>
                <a:path w="267970" h="292100">
                  <a:moveTo>
                    <a:pt x="247349" y="113030"/>
                  </a:moveTo>
                  <a:lnTo>
                    <a:pt x="246830" y="113030"/>
                  </a:lnTo>
                  <a:lnTo>
                    <a:pt x="247175" y="114043"/>
                  </a:lnTo>
                  <a:lnTo>
                    <a:pt x="247349" y="113030"/>
                  </a:lnTo>
                  <a:close/>
                </a:path>
                <a:path w="267970" h="292100">
                  <a:moveTo>
                    <a:pt x="180095" y="19050"/>
                  </a:moveTo>
                  <a:lnTo>
                    <a:pt x="79097" y="19050"/>
                  </a:lnTo>
                  <a:lnTo>
                    <a:pt x="94593" y="21590"/>
                  </a:lnTo>
                  <a:lnTo>
                    <a:pt x="117797" y="24130"/>
                  </a:lnTo>
                  <a:lnTo>
                    <a:pt x="140781" y="29210"/>
                  </a:lnTo>
                  <a:lnTo>
                    <a:pt x="143377" y="29210"/>
                  </a:lnTo>
                  <a:lnTo>
                    <a:pt x="155596" y="26670"/>
                  </a:lnTo>
                  <a:lnTo>
                    <a:pt x="180095" y="19050"/>
                  </a:lnTo>
                  <a:close/>
                </a:path>
                <a:path w="267970" h="292100">
                  <a:moveTo>
                    <a:pt x="42506" y="26670"/>
                  </a:moveTo>
                  <a:lnTo>
                    <a:pt x="41820" y="26670"/>
                  </a:lnTo>
                  <a:lnTo>
                    <a:pt x="41422" y="27940"/>
                  </a:lnTo>
                  <a:lnTo>
                    <a:pt x="42506" y="26670"/>
                  </a:lnTo>
                  <a:close/>
                </a:path>
                <a:path w="267970" h="292100">
                  <a:moveTo>
                    <a:pt x="142808" y="14914"/>
                  </a:moveTo>
                  <a:lnTo>
                    <a:pt x="141210" y="15240"/>
                  </a:lnTo>
                  <a:lnTo>
                    <a:pt x="143807" y="15240"/>
                  </a:lnTo>
                  <a:lnTo>
                    <a:pt x="142808" y="14914"/>
                  </a:lnTo>
                  <a:close/>
                </a:path>
                <a:path w="267970" h="292100">
                  <a:moveTo>
                    <a:pt x="246547" y="0"/>
                  </a:moveTo>
                  <a:lnTo>
                    <a:pt x="228795" y="0"/>
                  </a:lnTo>
                  <a:lnTo>
                    <a:pt x="216189" y="1270"/>
                  </a:lnTo>
                  <a:lnTo>
                    <a:pt x="203595" y="3810"/>
                  </a:lnTo>
                  <a:lnTo>
                    <a:pt x="191135" y="5080"/>
                  </a:lnTo>
                  <a:lnTo>
                    <a:pt x="142808" y="14914"/>
                  </a:lnTo>
                  <a:lnTo>
                    <a:pt x="143807" y="15240"/>
                  </a:lnTo>
                  <a:lnTo>
                    <a:pt x="196455" y="15240"/>
                  </a:lnTo>
                  <a:lnTo>
                    <a:pt x="204643" y="12700"/>
                  </a:lnTo>
                  <a:lnTo>
                    <a:pt x="229017" y="7620"/>
                  </a:lnTo>
                  <a:lnTo>
                    <a:pt x="241353" y="6350"/>
                  </a:lnTo>
                  <a:lnTo>
                    <a:pt x="253165" y="6350"/>
                  </a:lnTo>
                  <a:lnTo>
                    <a:pt x="252683" y="5080"/>
                  </a:lnTo>
                  <a:lnTo>
                    <a:pt x="250903" y="2540"/>
                  </a:lnTo>
                  <a:lnTo>
                    <a:pt x="248652" y="1270"/>
                  </a:lnTo>
                  <a:lnTo>
                    <a:pt x="246547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1" name="object 1091"/>
            <p:cNvPicPr/>
            <p:nvPr/>
          </p:nvPicPr>
          <p:blipFill>
            <a:blip r:embed="rId903" cstate="print"/>
            <a:stretch>
              <a:fillRect/>
            </a:stretch>
          </p:blipFill>
          <p:spPr>
            <a:xfrm>
              <a:off x="9685024" y="7237266"/>
              <a:ext cx="88331" cy="103420"/>
            </a:xfrm>
            <a:prstGeom prst="rect">
              <a:avLst/>
            </a:prstGeom>
          </p:spPr>
        </p:pic>
        <p:pic>
          <p:nvPicPr>
            <p:cNvPr id="1092" name="object 1092"/>
            <p:cNvPicPr/>
            <p:nvPr/>
          </p:nvPicPr>
          <p:blipFill>
            <a:blip r:embed="rId904" cstate="print"/>
            <a:stretch>
              <a:fillRect/>
            </a:stretch>
          </p:blipFill>
          <p:spPr>
            <a:xfrm>
              <a:off x="9682871" y="7228335"/>
              <a:ext cx="94269" cy="122513"/>
            </a:xfrm>
            <a:prstGeom prst="rect">
              <a:avLst/>
            </a:prstGeom>
          </p:spPr>
        </p:pic>
        <p:pic>
          <p:nvPicPr>
            <p:cNvPr id="1093" name="object 1093"/>
            <p:cNvPicPr/>
            <p:nvPr/>
          </p:nvPicPr>
          <p:blipFill>
            <a:blip r:embed="rId905" cstate="print"/>
            <a:stretch>
              <a:fillRect/>
            </a:stretch>
          </p:blipFill>
          <p:spPr>
            <a:xfrm>
              <a:off x="10526124" y="6668885"/>
              <a:ext cx="327387" cy="345392"/>
            </a:xfrm>
            <a:prstGeom prst="rect">
              <a:avLst/>
            </a:prstGeom>
          </p:spPr>
        </p:pic>
        <p:pic>
          <p:nvPicPr>
            <p:cNvPr id="1094" name="object 1094"/>
            <p:cNvPicPr/>
            <p:nvPr/>
          </p:nvPicPr>
          <p:blipFill>
            <a:blip r:embed="rId906" cstate="print"/>
            <a:stretch>
              <a:fillRect/>
            </a:stretch>
          </p:blipFill>
          <p:spPr>
            <a:xfrm>
              <a:off x="10543605" y="6957495"/>
              <a:ext cx="244138" cy="57485"/>
            </a:xfrm>
            <a:prstGeom prst="rect">
              <a:avLst/>
            </a:prstGeom>
          </p:spPr>
        </p:pic>
        <p:pic>
          <p:nvPicPr>
            <p:cNvPr id="1095" name="object 1095"/>
            <p:cNvPicPr/>
            <p:nvPr/>
          </p:nvPicPr>
          <p:blipFill>
            <a:blip r:embed="rId907" cstate="print"/>
            <a:stretch>
              <a:fillRect/>
            </a:stretch>
          </p:blipFill>
          <p:spPr>
            <a:xfrm>
              <a:off x="10543693" y="6696916"/>
              <a:ext cx="313484" cy="318063"/>
            </a:xfrm>
            <a:prstGeom prst="rect">
              <a:avLst/>
            </a:prstGeom>
          </p:spPr>
        </p:pic>
        <p:sp>
          <p:nvSpPr>
            <p:cNvPr id="1096" name="object 1096"/>
            <p:cNvSpPr/>
            <p:nvPr/>
          </p:nvSpPr>
          <p:spPr>
            <a:xfrm>
              <a:off x="10523438" y="6665011"/>
              <a:ext cx="337820" cy="353060"/>
            </a:xfrm>
            <a:custGeom>
              <a:avLst/>
              <a:gdLst/>
              <a:ahLst/>
              <a:cxnLst/>
              <a:rect l="l" t="t" r="r" b="b"/>
              <a:pathLst>
                <a:path w="337820" h="353059">
                  <a:moveTo>
                    <a:pt x="30584" y="199493"/>
                  </a:moveTo>
                  <a:lnTo>
                    <a:pt x="21867" y="255270"/>
                  </a:lnTo>
                  <a:lnTo>
                    <a:pt x="18482" y="294640"/>
                  </a:lnTo>
                  <a:lnTo>
                    <a:pt x="18240" y="314960"/>
                  </a:lnTo>
                  <a:lnTo>
                    <a:pt x="18554" y="321310"/>
                  </a:lnTo>
                  <a:lnTo>
                    <a:pt x="31140" y="351790"/>
                  </a:lnTo>
                  <a:lnTo>
                    <a:pt x="34114" y="353060"/>
                  </a:lnTo>
                  <a:lnTo>
                    <a:pt x="53621" y="353060"/>
                  </a:lnTo>
                  <a:lnTo>
                    <a:pt x="59118" y="351790"/>
                  </a:lnTo>
                  <a:lnTo>
                    <a:pt x="64521" y="351790"/>
                  </a:lnTo>
                  <a:lnTo>
                    <a:pt x="88599" y="347980"/>
                  </a:lnTo>
                  <a:lnTo>
                    <a:pt x="34899" y="347980"/>
                  </a:lnTo>
                  <a:lnTo>
                    <a:pt x="32847" y="346710"/>
                  </a:lnTo>
                  <a:lnTo>
                    <a:pt x="28711" y="345440"/>
                  </a:lnTo>
                  <a:lnTo>
                    <a:pt x="26240" y="339090"/>
                  </a:lnTo>
                  <a:lnTo>
                    <a:pt x="24763" y="332740"/>
                  </a:lnTo>
                  <a:lnTo>
                    <a:pt x="23287" y="327660"/>
                  </a:lnTo>
                  <a:lnTo>
                    <a:pt x="22690" y="321310"/>
                  </a:lnTo>
                  <a:lnTo>
                    <a:pt x="22344" y="314960"/>
                  </a:lnTo>
                  <a:lnTo>
                    <a:pt x="22252" y="309880"/>
                  </a:lnTo>
                  <a:lnTo>
                    <a:pt x="22337" y="294640"/>
                  </a:lnTo>
                  <a:lnTo>
                    <a:pt x="25942" y="256540"/>
                  </a:lnTo>
                  <a:lnTo>
                    <a:pt x="32090" y="218440"/>
                  </a:lnTo>
                  <a:lnTo>
                    <a:pt x="35967" y="200660"/>
                  </a:lnTo>
                  <a:lnTo>
                    <a:pt x="30972" y="200660"/>
                  </a:lnTo>
                  <a:lnTo>
                    <a:pt x="30584" y="199493"/>
                  </a:lnTo>
                  <a:close/>
                </a:path>
                <a:path w="337820" h="353059">
                  <a:moveTo>
                    <a:pt x="212891" y="332740"/>
                  </a:moveTo>
                  <a:lnTo>
                    <a:pt x="158874" y="332740"/>
                  </a:lnTo>
                  <a:lnTo>
                    <a:pt x="157786" y="333009"/>
                  </a:lnTo>
                  <a:lnTo>
                    <a:pt x="203875" y="344170"/>
                  </a:lnTo>
                  <a:lnTo>
                    <a:pt x="219563" y="346710"/>
                  </a:lnTo>
                  <a:lnTo>
                    <a:pt x="235216" y="347980"/>
                  </a:lnTo>
                  <a:lnTo>
                    <a:pt x="250874" y="350520"/>
                  </a:lnTo>
                  <a:lnTo>
                    <a:pt x="266591" y="350520"/>
                  </a:lnTo>
                  <a:lnTo>
                    <a:pt x="282420" y="349250"/>
                  </a:lnTo>
                  <a:lnTo>
                    <a:pt x="293101" y="346710"/>
                  </a:lnTo>
                  <a:lnTo>
                    <a:pt x="303781" y="341630"/>
                  </a:lnTo>
                  <a:lnTo>
                    <a:pt x="306189" y="337820"/>
                  </a:lnTo>
                  <a:lnTo>
                    <a:pt x="251106" y="337820"/>
                  </a:lnTo>
                  <a:lnTo>
                    <a:pt x="235914" y="336550"/>
                  </a:lnTo>
                  <a:lnTo>
                    <a:pt x="212891" y="332740"/>
                  </a:lnTo>
                  <a:close/>
                </a:path>
                <a:path w="337820" h="353059">
                  <a:moveTo>
                    <a:pt x="158529" y="322580"/>
                  </a:moveTo>
                  <a:lnTo>
                    <a:pt x="156424" y="322580"/>
                  </a:lnTo>
                  <a:lnTo>
                    <a:pt x="95190" y="337820"/>
                  </a:lnTo>
                  <a:lnTo>
                    <a:pt x="87381" y="340360"/>
                  </a:lnTo>
                  <a:lnTo>
                    <a:pt x="63820" y="344170"/>
                  </a:lnTo>
                  <a:lnTo>
                    <a:pt x="53411" y="346710"/>
                  </a:lnTo>
                  <a:lnTo>
                    <a:pt x="43129" y="346710"/>
                  </a:lnTo>
                  <a:lnTo>
                    <a:pt x="39915" y="347980"/>
                  </a:lnTo>
                  <a:lnTo>
                    <a:pt x="88599" y="347980"/>
                  </a:lnTo>
                  <a:lnTo>
                    <a:pt x="96572" y="346710"/>
                  </a:lnTo>
                  <a:lnTo>
                    <a:pt x="112330" y="342900"/>
                  </a:lnTo>
                  <a:lnTo>
                    <a:pt x="127959" y="340360"/>
                  </a:lnTo>
                  <a:lnTo>
                    <a:pt x="157786" y="333009"/>
                  </a:lnTo>
                  <a:lnTo>
                    <a:pt x="156675" y="332740"/>
                  </a:lnTo>
                  <a:lnTo>
                    <a:pt x="212891" y="332740"/>
                  </a:lnTo>
                  <a:lnTo>
                    <a:pt x="189701" y="328930"/>
                  </a:lnTo>
                  <a:lnTo>
                    <a:pt x="174126" y="325120"/>
                  </a:lnTo>
                  <a:lnTo>
                    <a:pt x="158529" y="322580"/>
                  </a:lnTo>
                  <a:close/>
                </a:path>
                <a:path w="337820" h="353059">
                  <a:moveTo>
                    <a:pt x="189795" y="8890"/>
                  </a:moveTo>
                  <a:lnTo>
                    <a:pt x="173952" y="8890"/>
                  </a:lnTo>
                  <a:lnTo>
                    <a:pt x="175659" y="10160"/>
                  </a:lnTo>
                  <a:lnTo>
                    <a:pt x="177397" y="10160"/>
                  </a:lnTo>
                  <a:lnTo>
                    <a:pt x="179146" y="11430"/>
                  </a:lnTo>
                  <a:lnTo>
                    <a:pt x="180884" y="11430"/>
                  </a:lnTo>
                  <a:lnTo>
                    <a:pt x="182654" y="12700"/>
                  </a:lnTo>
                  <a:lnTo>
                    <a:pt x="184339" y="13970"/>
                  </a:lnTo>
                  <a:lnTo>
                    <a:pt x="191344" y="16510"/>
                  </a:lnTo>
                  <a:lnTo>
                    <a:pt x="198025" y="22860"/>
                  </a:lnTo>
                  <a:lnTo>
                    <a:pt x="204496" y="27940"/>
                  </a:lnTo>
                  <a:lnTo>
                    <a:pt x="213891" y="36830"/>
                  </a:lnTo>
                  <a:lnTo>
                    <a:pt x="222840" y="46990"/>
                  </a:lnTo>
                  <a:lnTo>
                    <a:pt x="231370" y="57150"/>
                  </a:lnTo>
                  <a:lnTo>
                    <a:pt x="239511" y="67310"/>
                  </a:lnTo>
                  <a:lnTo>
                    <a:pt x="239720" y="68580"/>
                  </a:lnTo>
                  <a:lnTo>
                    <a:pt x="250793" y="76200"/>
                  </a:lnTo>
                  <a:lnTo>
                    <a:pt x="261700" y="85090"/>
                  </a:lnTo>
                  <a:lnTo>
                    <a:pt x="272428" y="93980"/>
                  </a:lnTo>
                  <a:lnTo>
                    <a:pt x="282965" y="104140"/>
                  </a:lnTo>
                  <a:lnTo>
                    <a:pt x="288191" y="107950"/>
                  </a:lnTo>
                  <a:lnTo>
                    <a:pt x="293344" y="113030"/>
                  </a:lnTo>
                  <a:lnTo>
                    <a:pt x="298423" y="118110"/>
                  </a:lnTo>
                  <a:lnTo>
                    <a:pt x="303425" y="121920"/>
                  </a:lnTo>
                  <a:lnTo>
                    <a:pt x="308301" y="127000"/>
                  </a:lnTo>
                  <a:lnTo>
                    <a:pt x="313050" y="132080"/>
                  </a:lnTo>
                  <a:lnTo>
                    <a:pt x="317575" y="137160"/>
                  </a:lnTo>
                  <a:lnTo>
                    <a:pt x="321780" y="142240"/>
                  </a:lnTo>
                  <a:lnTo>
                    <a:pt x="324262" y="144780"/>
                  </a:lnTo>
                  <a:lnTo>
                    <a:pt x="325466" y="147320"/>
                  </a:lnTo>
                  <a:lnTo>
                    <a:pt x="326471" y="148590"/>
                  </a:lnTo>
                  <a:lnTo>
                    <a:pt x="327183" y="149860"/>
                  </a:lnTo>
                  <a:lnTo>
                    <a:pt x="327801" y="151130"/>
                  </a:lnTo>
                  <a:lnTo>
                    <a:pt x="328188" y="152400"/>
                  </a:lnTo>
                  <a:lnTo>
                    <a:pt x="328838" y="153670"/>
                  </a:lnTo>
                  <a:lnTo>
                    <a:pt x="329288" y="156210"/>
                  </a:lnTo>
                  <a:lnTo>
                    <a:pt x="329351" y="157480"/>
                  </a:lnTo>
                  <a:lnTo>
                    <a:pt x="329717" y="158750"/>
                  </a:lnTo>
                  <a:lnTo>
                    <a:pt x="329571" y="161290"/>
                  </a:lnTo>
                  <a:lnTo>
                    <a:pt x="329455" y="162560"/>
                  </a:lnTo>
                  <a:lnTo>
                    <a:pt x="329288" y="166370"/>
                  </a:lnTo>
                  <a:lnTo>
                    <a:pt x="328555" y="170180"/>
                  </a:lnTo>
                  <a:lnTo>
                    <a:pt x="327508" y="173990"/>
                  </a:lnTo>
                  <a:lnTo>
                    <a:pt x="326618" y="177800"/>
                  </a:lnTo>
                  <a:lnTo>
                    <a:pt x="307580" y="215900"/>
                  </a:lnTo>
                  <a:lnTo>
                    <a:pt x="301184" y="224790"/>
                  </a:lnTo>
                  <a:lnTo>
                    <a:pt x="300420" y="226060"/>
                  </a:lnTo>
                  <a:lnTo>
                    <a:pt x="300147" y="227330"/>
                  </a:lnTo>
                  <a:lnTo>
                    <a:pt x="300357" y="228600"/>
                  </a:lnTo>
                  <a:lnTo>
                    <a:pt x="300455" y="230539"/>
                  </a:lnTo>
                  <a:lnTo>
                    <a:pt x="302584" y="245110"/>
                  </a:lnTo>
                  <a:lnTo>
                    <a:pt x="304295" y="261620"/>
                  </a:lnTo>
                  <a:lnTo>
                    <a:pt x="305120" y="275590"/>
                  </a:lnTo>
                  <a:lnTo>
                    <a:pt x="305228" y="295910"/>
                  </a:lnTo>
                  <a:lnTo>
                    <a:pt x="305048" y="299720"/>
                  </a:lnTo>
                  <a:lnTo>
                    <a:pt x="304587" y="304800"/>
                  </a:lnTo>
                  <a:lnTo>
                    <a:pt x="303896" y="309880"/>
                  </a:lnTo>
                  <a:lnTo>
                    <a:pt x="303341" y="312420"/>
                  </a:lnTo>
                  <a:lnTo>
                    <a:pt x="303016" y="314960"/>
                  </a:lnTo>
                  <a:lnTo>
                    <a:pt x="302430" y="317500"/>
                  </a:lnTo>
                  <a:lnTo>
                    <a:pt x="301655" y="320040"/>
                  </a:lnTo>
                  <a:lnTo>
                    <a:pt x="301519" y="321310"/>
                  </a:lnTo>
                  <a:lnTo>
                    <a:pt x="300357" y="323850"/>
                  </a:lnTo>
                  <a:lnTo>
                    <a:pt x="298765" y="327660"/>
                  </a:lnTo>
                  <a:lnTo>
                    <a:pt x="297603" y="328930"/>
                  </a:lnTo>
                  <a:lnTo>
                    <a:pt x="266013" y="337820"/>
                  </a:lnTo>
                  <a:lnTo>
                    <a:pt x="306189" y="337820"/>
                  </a:lnTo>
                  <a:lnTo>
                    <a:pt x="307268" y="336550"/>
                  </a:lnTo>
                  <a:lnTo>
                    <a:pt x="308430" y="335280"/>
                  </a:lnTo>
                  <a:lnTo>
                    <a:pt x="309142" y="334010"/>
                  </a:lnTo>
                  <a:lnTo>
                    <a:pt x="309812" y="332740"/>
                  </a:lnTo>
                  <a:lnTo>
                    <a:pt x="310733" y="330200"/>
                  </a:lnTo>
                  <a:lnTo>
                    <a:pt x="311791" y="327660"/>
                  </a:lnTo>
                  <a:lnTo>
                    <a:pt x="312566" y="323850"/>
                  </a:lnTo>
                  <a:lnTo>
                    <a:pt x="313445" y="321310"/>
                  </a:lnTo>
                  <a:lnTo>
                    <a:pt x="314105" y="318770"/>
                  </a:lnTo>
                  <a:lnTo>
                    <a:pt x="315854" y="307340"/>
                  </a:lnTo>
                  <a:lnTo>
                    <a:pt x="316273" y="300990"/>
                  </a:lnTo>
                  <a:lnTo>
                    <a:pt x="316482" y="295910"/>
                  </a:lnTo>
                  <a:lnTo>
                    <a:pt x="316364" y="279400"/>
                  </a:lnTo>
                  <a:lnTo>
                    <a:pt x="315312" y="261620"/>
                  </a:lnTo>
                  <a:lnTo>
                    <a:pt x="313407" y="245110"/>
                  </a:lnTo>
                  <a:lnTo>
                    <a:pt x="311351" y="232410"/>
                  </a:lnTo>
                  <a:lnTo>
                    <a:pt x="309875" y="232410"/>
                  </a:lnTo>
                  <a:lnTo>
                    <a:pt x="310409" y="229870"/>
                  </a:lnTo>
                  <a:lnTo>
                    <a:pt x="310733" y="228600"/>
                  </a:lnTo>
                  <a:lnTo>
                    <a:pt x="312264" y="228600"/>
                  </a:lnTo>
                  <a:lnTo>
                    <a:pt x="316245" y="222250"/>
                  </a:lnTo>
                  <a:lnTo>
                    <a:pt x="334890" y="182880"/>
                  </a:lnTo>
                  <a:lnTo>
                    <a:pt x="335811" y="177800"/>
                  </a:lnTo>
                  <a:lnTo>
                    <a:pt x="336816" y="173990"/>
                  </a:lnTo>
                  <a:lnTo>
                    <a:pt x="337581" y="170180"/>
                  </a:lnTo>
                  <a:lnTo>
                    <a:pt x="337644" y="165100"/>
                  </a:lnTo>
                  <a:lnTo>
                    <a:pt x="337790" y="160020"/>
                  </a:lnTo>
                  <a:lnTo>
                    <a:pt x="337256" y="157480"/>
                  </a:lnTo>
                  <a:lnTo>
                    <a:pt x="337026" y="154940"/>
                  </a:lnTo>
                  <a:lnTo>
                    <a:pt x="336230" y="152400"/>
                  </a:lnTo>
                  <a:lnTo>
                    <a:pt x="335110" y="149860"/>
                  </a:lnTo>
                  <a:lnTo>
                    <a:pt x="334262" y="148590"/>
                  </a:lnTo>
                  <a:lnTo>
                    <a:pt x="333602" y="147320"/>
                  </a:lnTo>
                  <a:lnTo>
                    <a:pt x="333173" y="146050"/>
                  </a:lnTo>
                  <a:lnTo>
                    <a:pt x="332419" y="144780"/>
                  </a:lnTo>
                  <a:lnTo>
                    <a:pt x="331340" y="143510"/>
                  </a:lnTo>
                  <a:lnTo>
                    <a:pt x="330073" y="140970"/>
                  </a:lnTo>
                  <a:lnTo>
                    <a:pt x="328220" y="139700"/>
                  </a:lnTo>
                  <a:lnTo>
                    <a:pt x="301214" y="113030"/>
                  </a:lnTo>
                  <a:lnTo>
                    <a:pt x="295908" y="107950"/>
                  </a:lnTo>
                  <a:lnTo>
                    <a:pt x="290549" y="104140"/>
                  </a:lnTo>
                  <a:lnTo>
                    <a:pt x="285122" y="99060"/>
                  </a:lnTo>
                  <a:lnTo>
                    <a:pt x="273403" y="91440"/>
                  </a:lnTo>
                  <a:lnTo>
                    <a:pt x="261048" y="82550"/>
                  </a:lnTo>
                  <a:lnTo>
                    <a:pt x="249507" y="74930"/>
                  </a:lnTo>
                  <a:lnTo>
                    <a:pt x="240233" y="67310"/>
                  </a:lnTo>
                  <a:lnTo>
                    <a:pt x="232624" y="58420"/>
                  </a:lnTo>
                  <a:lnTo>
                    <a:pt x="224579" y="46990"/>
                  </a:lnTo>
                  <a:lnTo>
                    <a:pt x="216032" y="34290"/>
                  </a:lnTo>
                  <a:lnTo>
                    <a:pt x="206915" y="24130"/>
                  </a:lnTo>
                  <a:lnTo>
                    <a:pt x="203784" y="20320"/>
                  </a:lnTo>
                  <a:lnTo>
                    <a:pt x="196925" y="15240"/>
                  </a:lnTo>
                  <a:lnTo>
                    <a:pt x="193386" y="11430"/>
                  </a:lnTo>
                  <a:lnTo>
                    <a:pt x="189795" y="8890"/>
                  </a:lnTo>
                  <a:close/>
                </a:path>
                <a:path w="337820" h="353059">
                  <a:moveTo>
                    <a:pt x="158874" y="332740"/>
                  </a:moveTo>
                  <a:lnTo>
                    <a:pt x="156675" y="332740"/>
                  </a:lnTo>
                  <a:lnTo>
                    <a:pt x="157786" y="333009"/>
                  </a:lnTo>
                  <a:lnTo>
                    <a:pt x="158874" y="332740"/>
                  </a:lnTo>
                  <a:close/>
                </a:path>
                <a:path w="337820" h="353059">
                  <a:moveTo>
                    <a:pt x="310733" y="228600"/>
                  </a:moveTo>
                  <a:lnTo>
                    <a:pt x="310409" y="229870"/>
                  </a:lnTo>
                  <a:lnTo>
                    <a:pt x="309875" y="232410"/>
                  </a:lnTo>
                  <a:lnTo>
                    <a:pt x="311048" y="230539"/>
                  </a:lnTo>
                  <a:lnTo>
                    <a:pt x="310733" y="228600"/>
                  </a:lnTo>
                  <a:close/>
                </a:path>
                <a:path w="337820" h="353059">
                  <a:moveTo>
                    <a:pt x="311048" y="230539"/>
                  </a:moveTo>
                  <a:lnTo>
                    <a:pt x="309875" y="232410"/>
                  </a:lnTo>
                  <a:lnTo>
                    <a:pt x="311351" y="232410"/>
                  </a:lnTo>
                  <a:lnTo>
                    <a:pt x="311048" y="230539"/>
                  </a:lnTo>
                  <a:close/>
                </a:path>
                <a:path w="337820" h="353059">
                  <a:moveTo>
                    <a:pt x="312264" y="228600"/>
                  </a:moveTo>
                  <a:lnTo>
                    <a:pt x="310733" y="228600"/>
                  </a:lnTo>
                  <a:lnTo>
                    <a:pt x="311048" y="230539"/>
                  </a:lnTo>
                  <a:lnTo>
                    <a:pt x="312264" y="228600"/>
                  </a:lnTo>
                  <a:close/>
                </a:path>
                <a:path w="337820" h="353059">
                  <a:moveTo>
                    <a:pt x="30826" y="198120"/>
                  </a:moveTo>
                  <a:lnTo>
                    <a:pt x="30584" y="199493"/>
                  </a:lnTo>
                  <a:lnTo>
                    <a:pt x="30972" y="200660"/>
                  </a:lnTo>
                  <a:lnTo>
                    <a:pt x="30826" y="198120"/>
                  </a:lnTo>
                  <a:close/>
                </a:path>
                <a:path w="337820" h="353059">
                  <a:moveTo>
                    <a:pt x="35873" y="198120"/>
                  </a:moveTo>
                  <a:lnTo>
                    <a:pt x="30826" y="198120"/>
                  </a:lnTo>
                  <a:lnTo>
                    <a:pt x="30972" y="200660"/>
                  </a:lnTo>
                  <a:lnTo>
                    <a:pt x="35967" y="200660"/>
                  </a:lnTo>
                  <a:lnTo>
                    <a:pt x="35873" y="198120"/>
                  </a:lnTo>
                  <a:close/>
                </a:path>
                <a:path w="337820" h="353059">
                  <a:moveTo>
                    <a:pt x="169701" y="0"/>
                  </a:moveTo>
                  <a:lnTo>
                    <a:pt x="165617" y="0"/>
                  </a:lnTo>
                  <a:lnTo>
                    <a:pt x="161398" y="1270"/>
                  </a:lnTo>
                  <a:lnTo>
                    <a:pt x="157136" y="1270"/>
                  </a:lnTo>
                  <a:lnTo>
                    <a:pt x="150696" y="2540"/>
                  </a:lnTo>
                  <a:lnTo>
                    <a:pt x="136404" y="7620"/>
                  </a:lnTo>
                  <a:lnTo>
                    <a:pt x="133032" y="8890"/>
                  </a:lnTo>
                  <a:lnTo>
                    <a:pt x="129713" y="11430"/>
                  </a:lnTo>
                  <a:lnTo>
                    <a:pt x="126394" y="12700"/>
                  </a:lnTo>
                  <a:lnTo>
                    <a:pt x="122928" y="13970"/>
                  </a:lnTo>
                  <a:lnTo>
                    <a:pt x="119745" y="16510"/>
                  </a:lnTo>
                  <a:lnTo>
                    <a:pt x="110013" y="21590"/>
                  </a:lnTo>
                  <a:lnTo>
                    <a:pt x="100470" y="27940"/>
                  </a:lnTo>
                  <a:lnTo>
                    <a:pt x="91073" y="35560"/>
                  </a:lnTo>
                  <a:lnTo>
                    <a:pt x="81777" y="41910"/>
                  </a:lnTo>
                  <a:lnTo>
                    <a:pt x="83662" y="41910"/>
                  </a:lnTo>
                  <a:lnTo>
                    <a:pt x="72476" y="43180"/>
                  </a:lnTo>
                  <a:lnTo>
                    <a:pt x="61427" y="46990"/>
                  </a:lnTo>
                  <a:lnTo>
                    <a:pt x="50520" y="49530"/>
                  </a:lnTo>
                  <a:lnTo>
                    <a:pt x="39757" y="54610"/>
                  </a:lnTo>
                  <a:lnTo>
                    <a:pt x="32690" y="57150"/>
                  </a:lnTo>
                  <a:lnTo>
                    <a:pt x="1476" y="86360"/>
                  </a:lnTo>
                  <a:lnTo>
                    <a:pt x="0" y="92710"/>
                  </a:lnTo>
                  <a:lnTo>
                    <a:pt x="31" y="99060"/>
                  </a:lnTo>
                  <a:lnTo>
                    <a:pt x="890" y="102870"/>
                  </a:lnTo>
                  <a:lnTo>
                    <a:pt x="3601" y="113030"/>
                  </a:lnTo>
                  <a:lnTo>
                    <a:pt x="5078" y="118110"/>
                  </a:lnTo>
                  <a:lnTo>
                    <a:pt x="6850" y="125730"/>
                  </a:lnTo>
                  <a:lnTo>
                    <a:pt x="8766" y="132080"/>
                  </a:lnTo>
                  <a:lnTo>
                    <a:pt x="10812" y="139700"/>
                  </a:lnTo>
                  <a:lnTo>
                    <a:pt x="21757" y="173990"/>
                  </a:lnTo>
                  <a:lnTo>
                    <a:pt x="26315" y="186690"/>
                  </a:lnTo>
                  <a:lnTo>
                    <a:pt x="30584" y="199493"/>
                  </a:lnTo>
                  <a:lnTo>
                    <a:pt x="30826" y="198120"/>
                  </a:lnTo>
                  <a:lnTo>
                    <a:pt x="35873" y="198120"/>
                  </a:lnTo>
                  <a:lnTo>
                    <a:pt x="31763" y="184150"/>
                  </a:lnTo>
                  <a:lnTo>
                    <a:pt x="27793" y="171450"/>
                  </a:lnTo>
                  <a:lnTo>
                    <a:pt x="23970" y="157480"/>
                  </a:lnTo>
                  <a:lnTo>
                    <a:pt x="20344" y="143510"/>
                  </a:lnTo>
                  <a:lnTo>
                    <a:pt x="18482" y="137160"/>
                  </a:lnTo>
                  <a:lnTo>
                    <a:pt x="16715" y="130810"/>
                  </a:lnTo>
                  <a:lnTo>
                    <a:pt x="15072" y="123190"/>
                  </a:lnTo>
                  <a:lnTo>
                    <a:pt x="13580" y="116840"/>
                  </a:lnTo>
                  <a:lnTo>
                    <a:pt x="12324" y="110490"/>
                  </a:lnTo>
                  <a:lnTo>
                    <a:pt x="9266" y="97790"/>
                  </a:lnTo>
                  <a:lnTo>
                    <a:pt x="9601" y="96520"/>
                  </a:lnTo>
                  <a:lnTo>
                    <a:pt x="10701" y="92710"/>
                  </a:lnTo>
                  <a:lnTo>
                    <a:pt x="13078" y="86360"/>
                  </a:lnTo>
                  <a:lnTo>
                    <a:pt x="18879" y="81280"/>
                  </a:lnTo>
                  <a:lnTo>
                    <a:pt x="24868" y="77470"/>
                  </a:lnTo>
                  <a:lnTo>
                    <a:pt x="30972" y="72390"/>
                  </a:lnTo>
                  <a:lnTo>
                    <a:pt x="37642" y="69850"/>
                  </a:lnTo>
                  <a:lnTo>
                    <a:pt x="44469" y="66040"/>
                  </a:lnTo>
                  <a:lnTo>
                    <a:pt x="65348" y="58420"/>
                  </a:lnTo>
                  <a:lnTo>
                    <a:pt x="86688" y="53340"/>
                  </a:lnTo>
                  <a:lnTo>
                    <a:pt x="88395" y="52070"/>
                  </a:lnTo>
                  <a:lnTo>
                    <a:pt x="97250" y="45720"/>
                  </a:lnTo>
                  <a:lnTo>
                    <a:pt x="106297" y="38100"/>
                  </a:lnTo>
                  <a:lnTo>
                    <a:pt x="115506" y="31750"/>
                  </a:lnTo>
                  <a:lnTo>
                    <a:pt x="124844" y="26670"/>
                  </a:lnTo>
                  <a:lnTo>
                    <a:pt x="127943" y="24130"/>
                  </a:lnTo>
                  <a:lnTo>
                    <a:pt x="134414" y="21590"/>
                  </a:lnTo>
                  <a:lnTo>
                    <a:pt x="137608" y="19050"/>
                  </a:lnTo>
                  <a:lnTo>
                    <a:pt x="140707" y="17780"/>
                  </a:lnTo>
                  <a:lnTo>
                    <a:pt x="147168" y="15240"/>
                  </a:lnTo>
                  <a:lnTo>
                    <a:pt x="150257" y="12700"/>
                  </a:lnTo>
                  <a:lnTo>
                    <a:pt x="153628" y="12700"/>
                  </a:lnTo>
                  <a:lnTo>
                    <a:pt x="159953" y="10160"/>
                  </a:lnTo>
                  <a:lnTo>
                    <a:pt x="164120" y="8890"/>
                  </a:lnTo>
                  <a:lnTo>
                    <a:pt x="189795" y="8890"/>
                  </a:lnTo>
                  <a:lnTo>
                    <a:pt x="183994" y="5080"/>
                  </a:lnTo>
                  <a:lnTo>
                    <a:pt x="181994" y="5080"/>
                  </a:lnTo>
                  <a:lnTo>
                    <a:pt x="177984" y="2540"/>
                  </a:lnTo>
                  <a:lnTo>
                    <a:pt x="175963" y="2540"/>
                  </a:lnTo>
                  <a:lnTo>
                    <a:pt x="173837" y="1270"/>
                  </a:lnTo>
                  <a:lnTo>
                    <a:pt x="169701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7" name="object 1097"/>
            <p:cNvPicPr/>
            <p:nvPr/>
          </p:nvPicPr>
          <p:blipFill>
            <a:blip r:embed="rId908" cstate="print"/>
            <a:stretch>
              <a:fillRect/>
            </a:stretch>
          </p:blipFill>
          <p:spPr>
            <a:xfrm>
              <a:off x="10594951" y="6729774"/>
              <a:ext cx="209815" cy="218646"/>
            </a:xfrm>
            <a:prstGeom prst="rect">
              <a:avLst/>
            </a:prstGeom>
          </p:spPr>
        </p:pic>
        <p:sp>
          <p:nvSpPr>
            <p:cNvPr id="1098" name="object 1098"/>
            <p:cNvSpPr/>
            <p:nvPr/>
          </p:nvSpPr>
          <p:spPr>
            <a:xfrm>
              <a:off x="10591468" y="6725871"/>
              <a:ext cx="215265" cy="223520"/>
            </a:xfrm>
            <a:custGeom>
              <a:avLst/>
              <a:gdLst/>
              <a:ahLst/>
              <a:cxnLst/>
              <a:rect l="l" t="t" r="r" b="b"/>
              <a:pathLst>
                <a:path w="215265" h="223520">
                  <a:moveTo>
                    <a:pt x="151094" y="208280"/>
                  </a:moveTo>
                  <a:lnTo>
                    <a:pt x="106080" y="208280"/>
                  </a:lnTo>
                  <a:lnTo>
                    <a:pt x="115515" y="212090"/>
                  </a:lnTo>
                  <a:lnTo>
                    <a:pt x="143859" y="219710"/>
                  </a:lnTo>
                  <a:lnTo>
                    <a:pt x="163084" y="223520"/>
                  </a:lnTo>
                  <a:lnTo>
                    <a:pt x="176026" y="223520"/>
                  </a:lnTo>
                  <a:lnTo>
                    <a:pt x="183020" y="222250"/>
                  </a:lnTo>
                  <a:lnTo>
                    <a:pt x="186496" y="222250"/>
                  </a:lnTo>
                  <a:lnTo>
                    <a:pt x="190245" y="220980"/>
                  </a:lnTo>
                  <a:lnTo>
                    <a:pt x="193774" y="217170"/>
                  </a:lnTo>
                  <a:lnTo>
                    <a:pt x="195491" y="215900"/>
                  </a:lnTo>
                  <a:lnTo>
                    <a:pt x="197261" y="213360"/>
                  </a:lnTo>
                  <a:lnTo>
                    <a:pt x="197596" y="212090"/>
                  </a:lnTo>
                  <a:lnTo>
                    <a:pt x="198266" y="210820"/>
                  </a:lnTo>
                  <a:lnTo>
                    <a:pt x="169041" y="210820"/>
                  </a:lnTo>
                  <a:lnTo>
                    <a:pt x="163188" y="209550"/>
                  </a:lnTo>
                  <a:lnTo>
                    <a:pt x="157167" y="209550"/>
                  </a:lnTo>
                  <a:lnTo>
                    <a:pt x="151094" y="208280"/>
                  </a:lnTo>
                  <a:close/>
                </a:path>
                <a:path w="215265" h="223520">
                  <a:moveTo>
                    <a:pt x="24355" y="121920"/>
                  </a:moveTo>
                  <a:lnTo>
                    <a:pt x="19329" y="121920"/>
                  </a:lnTo>
                  <a:lnTo>
                    <a:pt x="19423" y="123190"/>
                  </a:lnTo>
                  <a:lnTo>
                    <a:pt x="19124" y="123190"/>
                  </a:lnTo>
                  <a:lnTo>
                    <a:pt x="12774" y="177800"/>
                  </a:lnTo>
                  <a:lnTo>
                    <a:pt x="12418" y="186690"/>
                  </a:lnTo>
                  <a:lnTo>
                    <a:pt x="13172" y="195580"/>
                  </a:lnTo>
                  <a:lnTo>
                    <a:pt x="13601" y="199390"/>
                  </a:lnTo>
                  <a:lnTo>
                    <a:pt x="14219" y="204470"/>
                  </a:lnTo>
                  <a:lnTo>
                    <a:pt x="16125" y="208280"/>
                  </a:lnTo>
                  <a:lnTo>
                    <a:pt x="17004" y="210820"/>
                  </a:lnTo>
                  <a:lnTo>
                    <a:pt x="18554" y="212090"/>
                  </a:lnTo>
                  <a:lnTo>
                    <a:pt x="22302" y="215900"/>
                  </a:lnTo>
                  <a:lnTo>
                    <a:pt x="47471" y="215900"/>
                  </a:lnTo>
                  <a:lnTo>
                    <a:pt x="67987" y="213360"/>
                  </a:lnTo>
                  <a:lnTo>
                    <a:pt x="78128" y="213360"/>
                  </a:lnTo>
                  <a:lnTo>
                    <a:pt x="98131" y="210820"/>
                  </a:lnTo>
                  <a:lnTo>
                    <a:pt x="23308" y="210820"/>
                  </a:lnTo>
                  <a:lnTo>
                    <a:pt x="21475" y="209550"/>
                  </a:lnTo>
                  <a:lnTo>
                    <a:pt x="19947" y="205740"/>
                  </a:lnTo>
                  <a:lnTo>
                    <a:pt x="18439" y="203200"/>
                  </a:lnTo>
                  <a:lnTo>
                    <a:pt x="17674" y="199390"/>
                  </a:lnTo>
                  <a:lnTo>
                    <a:pt x="17203" y="194310"/>
                  </a:lnTo>
                  <a:lnTo>
                    <a:pt x="16376" y="186690"/>
                  </a:lnTo>
                  <a:lnTo>
                    <a:pt x="19820" y="147320"/>
                  </a:lnTo>
                  <a:lnTo>
                    <a:pt x="24386" y="123190"/>
                  </a:lnTo>
                  <a:lnTo>
                    <a:pt x="19423" y="123190"/>
                  </a:lnTo>
                  <a:lnTo>
                    <a:pt x="19217" y="122617"/>
                  </a:lnTo>
                  <a:lnTo>
                    <a:pt x="24372" y="122617"/>
                  </a:lnTo>
                  <a:lnTo>
                    <a:pt x="24355" y="121920"/>
                  </a:lnTo>
                  <a:close/>
                </a:path>
                <a:path w="215265" h="223520">
                  <a:moveTo>
                    <a:pt x="108195" y="198120"/>
                  </a:moveTo>
                  <a:lnTo>
                    <a:pt x="106080" y="198120"/>
                  </a:lnTo>
                  <a:lnTo>
                    <a:pt x="86524" y="201930"/>
                  </a:lnTo>
                  <a:lnTo>
                    <a:pt x="76659" y="203200"/>
                  </a:lnTo>
                  <a:lnTo>
                    <a:pt x="66741" y="205740"/>
                  </a:lnTo>
                  <a:lnTo>
                    <a:pt x="36731" y="209550"/>
                  </a:lnTo>
                  <a:lnTo>
                    <a:pt x="26512" y="209550"/>
                  </a:lnTo>
                  <a:lnTo>
                    <a:pt x="23308" y="210820"/>
                  </a:lnTo>
                  <a:lnTo>
                    <a:pt x="98131" y="210820"/>
                  </a:lnTo>
                  <a:lnTo>
                    <a:pt x="108132" y="209550"/>
                  </a:lnTo>
                  <a:lnTo>
                    <a:pt x="106080" y="208280"/>
                  </a:lnTo>
                  <a:lnTo>
                    <a:pt x="151094" y="208280"/>
                  </a:lnTo>
                  <a:lnTo>
                    <a:pt x="145021" y="207010"/>
                  </a:lnTo>
                  <a:lnTo>
                    <a:pt x="135832" y="205740"/>
                  </a:lnTo>
                  <a:lnTo>
                    <a:pt x="108195" y="198120"/>
                  </a:lnTo>
                  <a:close/>
                </a:path>
                <a:path w="215265" h="223520">
                  <a:moveTo>
                    <a:pt x="121357" y="8890"/>
                  </a:moveTo>
                  <a:lnTo>
                    <a:pt x="110886" y="8890"/>
                  </a:lnTo>
                  <a:lnTo>
                    <a:pt x="115755" y="12700"/>
                  </a:lnTo>
                  <a:lnTo>
                    <a:pt x="124812" y="19050"/>
                  </a:lnTo>
                  <a:lnTo>
                    <a:pt x="129252" y="22860"/>
                  </a:lnTo>
                  <a:lnTo>
                    <a:pt x="133535" y="27940"/>
                  </a:lnTo>
                  <a:lnTo>
                    <a:pt x="139797" y="34290"/>
                  </a:lnTo>
                  <a:lnTo>
                    <a:pt x="145858" y="40640"/>
                  </a:lnTo>
                  <a:lnTo>
                    <a:pt x="151736" y="48260"/>
                  </a:lnTo>
                  <a:lnTo>
                    <a:pt x="157450" y="55880"/>
                  </a:lnTo>
                  <a:lnTo>
                    <a:pt x="157754" y="55880"/>
                  </a:lnTo>
                  <a:lnTo>
                    <a:pt x="170328" y="63500"/>
                  </a:lnTo>
                  <a:lnTo>
                    <a:pt x="176459" y="67310"/>
                  </a:lnTo>
                  <a:lnTo>
                    <a:pt x="182455" y="72390"/>
                  </a:lnTo>
                  <a:lnTo>
                    <a:pt x="190350" y="77470"/>
                  </a:lnTo>
                  <a:lnTo>
                    <a:pt x="194004" y="81280"/>
                  </a:lnTo>
                  <a:lnTo>
                    <a:pt x="195836" y="82550"/>
                  </a:lnTo>
                  <a:lnTo>
                    <a:pt x="197522" y="85090"/>
                  </a:lnTo>
                  <a:lnTo>
                    <a:pt x="199145" y="86360"/>
                  </a:lnTo>
                  <a:lnTo>
                    <a:pt x="200915" y="87630"/>
                  </a:lnTo>
                  <a:lnTo>
                    <a:pt x="203229" y="91440"/>
                  </a:lnTo>
                  <a:lnTo>
                    <a:pt x="205334" y="95250"/>
                  </a:lnTo>
                  <a:lnTo>
                    <a:pt x="205711" y="96520"/>
                  </a:lnTo>
                  <a:lnTo>
                    <a:pt x="206098" y="99060"/>
                  </a:lnTo>
                  <a:lnTo>
                    <a:pt x="206154" y="101600"/>
                  </a:lnTo>
                  <a:lnTo>
                    <a:pt x="205920" y="106680"/>
                  </a:lnTo>
                  <a:lnTo>
                    <a:pt x="203669" y="115570"/>
                  </a:lnTo>
                  <a:lnTo>
                    <a:pt x="201468" y="121920"/>
                  </a:lnTo>
                  <a:lnTo>
                    <a:pt x="198893" y="127000"/>
                  </a:lnTo>
                  <a:lnTo>
                    <a:pt x="196025" y="133350"/>
                  </a:lnTo>
                  <a:lnTo>
                    <a:pt x="192947" y="138430"/>
                  </a:lnTo>
                  <a:lnTo>
                    <a:pt x="192433" y="139700"/>
                  </a:lnTo>
                  <a:lnTo>
                    <a:pt x="192119" y="140970"/>
                  </a:lnTo>
                  <a:lnTo>
                    <a:pt x="192214" y="142240"/>
                  </a:lnTo>
                  <a:lnTo>
                    <a:pt x="192483" y="152400"/>
                  </a:lnTo>
                  <a:lnTo>
                    <a:pt x="192485" y="163830"/>
                  </a:lnTo>
                  <a:lnTo>
                    <a:pt x="192236" y="172720"/>
                  </a:lnTo>
                  <a:lnTo>
                    <a:pt x="191533" y="182880"/>
                  </a:lnTo>
                  <a:lnTo>
                    <a:pt x="191177" y="185420"/>
                  </a:lnTo>
                  <a:lnTo>
                    <a:pt x="190748" y="189230"/>
                  </a:lnTo>
                  <a:lnTo>
                    <a:pt x="189763" y="195580"/>
                  </a:lnTo>
                  <a:lnTo>
                    <a:pt x="189093" y="198120"/>
                  </a:lnTo>
                  <a:lnTo>
                    <a:pt x="188339" y="200660"/>
                  </a:lnTo>
                  <a:lnTo>
                    <a:pt x="188046" y="201930"/>
                  </a:lnTo>
                  <a:lnTo>
                    <a:pt x="187606" y="203200"/>
                  </a:lnTo>
                  <a:lnTo>
                    <a:pt x="186821" y="204470"/>
                  </a:lnTo>
                  <a:lnTo>
                    <a:pt x="185941" y="207010"/>
                  </a:lnTo>
                  <a:lnTo>
                    <a:pt x="186277" y="207010"/>
                  </a:lnTo>
                  <a:lnTo>
                    <a:pt x="184675" y="208280"/>
                  </a:lnTo>
                  <a:lnTo>
                    <a:pt x="182455" y="209550"/>
                  </a:lnTo>
                  <a:lnTo>
                    <a:pt x="175052" y="210820"/>
                  </a:lnTo>
                  <a:lnTo>
                    <a:pt x="198266" y="210820"/>
                  </a:lnTo>
                  <a:lnTo>
                    <a:pt x="198925" y="208280"/>
                  </a:lnTo>
                  <a:lnTo>
                    <a:pt x="199512" y="207010"/>
                  </a:lnTo>
                  <a:lnTo>
                    <a:pt x="200768" y="203200"/>
                  </a:lnTo>
                  <a:lnTo>
                    <a:pt x="201459" y="199390"/>
                  </a:lnTo>
                  <a:lnTo>
                    <a:pt x="202025" y="195580"/>
                  </a:lnTo>
                  <a:lnTo>
                    <a:pt x="202674" y="191770"/>
                  </a:lnTo>
                  <a:lnTo>
                    <a:pt x="202999" y="189230"/>
                  </a:lnTo>
                  <a:lnTo>
                    <a:pt x="203229" y="185420"/>
                  </a:lnTo>
                  <a:lnTo>
                    <a:pt x="203786" y="175260"/>
                  </a:lnTo>
                  <a:lnTo>
                    <a:pt x="203849" y="170180"/>
                  </a:lnTo>
                  <a:lnTo>
                    <a:pt x="203760" y="157480"/>
                  </a:lnTo>
                  <a:lnTo>
                    <a:pt x="203660" y="153670"/>
                  </a:lnTo>
                  <a:lnTo>
                    <a:pt x="203164" y="146050"/>
                  </a:lnTo>
                  <a:lnTo>
                    <a:pt x="202287" y="146050"/>
                  </a:lnTo>
                  <a:lnTo>
                    <a:pt x="202538" y="144780"/>
                  </a:lnTo>
                  <a:lnTo>
                    <a:pt x="202705" y="144780"/>
                  </a:lnTo>
                  <a:lnTo>
                    <a:pt x="202999" y="143510"/>
                  </a:lnTo>
                  <a:lnTo>
                    <a:pt x="203512" y="143510"/>
                  </a:lnTo>
                  <a:lnTo>
                    <a:pt x="205349" y="139700"/>
                  </a:lnTo>
                  <a:lnTo>
                    <a:pt x="208098" y="133350"/>
                  </a:lnTo>
                  <a:lnTo>
                    <a:pt x="210509" y="127000"/>
                  </a:lnTo>
                  <a:lnTo>
                    <a:pt x="212558" y="119380"/>
                  </a:lnTo>
                  <a:lnTo>
                    <a:pt x="213721" y="115570"/>
                  </a:lnTo>
                  <a:lnTo>
                    <a:pt x="214715" y="110490"/>
                  </a:lnTo>
                  <a:lnTo>
                    <a:pt x="214663" y="101600"/>
                  </a:lnTo>
                  <a:lnTo>
                    <a:pt x="214443" y="99060"/>
                  </a:lnTo>
                  <a:lnTo>
                    <a:pt x="213501" y="95250"/>
                  </a:lnTo>
                  <a:lnTo>
                    <a:pt x="212789" y="92710"/>
                  </a:lnTo>
                  <a:lnTo>
                    <a:pt x="210506" y="88900"/>
                  </a:lnTo>
                  <a:lnTo>
                    <a:pt x="209197" y="87630"/>
                  </a:lnTo>
                  <a:lnTo>
                    <a:pt x="205061" y="82550"/>
                  </a:lnTo>
                  <a:lnTo>
                    <a:pt x="203051" y="81280"/>
                  </a:lnTo>
                  <a:lnTo>
                    <a:pt x="201051" y="78740"/>
                  </a:lnTo>
                  <a:lnTo>
                    <a:pt x="196904" y="76200"/>
                  </a:lnTo>
                  <a:lnTo>
                    <a:pt x="192758" y="72390"/>
                  </a:lnTo>
                  <a:lnTo>
                    <a:pt x="184287" y="67310"/>
                  </a:lnTo>
                  <a:lnTo>
                    <a:pt x="177359" y="63500"/>
                  </a:lnTo>
                  <a:lnTo>
                    <a:pt x="169943" y="60960"/>
                  </a:lnTo>
                  <a:lnTo>
                    <a:pt x="163173" y="57150"/>
                  </a:lnTo>
                  <a:lnTo>
                    <a:pt x="158183" y="54610"/>
                  </a:lnTo>
                  <a:lnTo>
                    <a:pt x="153202" y="48260"/>
                  </a:lnTo>
                  <a:lnTo>
                    <a:pt x="147896" y="40640"/>
                  </a:lnTo>
                  <a:lnTo>
                    <a:pt x="142275" y="31750"/>
                  </a:lnTo>
                  <a:lnTo>
                    <a:pt x="136351" y="24130"/>
                  </a:lnTo>
                  <a:lnTo>
                    <a:pt x="132257" y="19050"/>
                  </a:lnTo>
                  <a:lnTo>
                    <a:pt x="127849" y="13970"/>
                  </a:lnTo>
                  <a:lnTo>
                    <a:pt x="121357" y="8890"/>
                  </a:lnTo>
                  <a:close/>
                </a:path>
                <a:path w="215265" h="223520">
                  <a:moveTo>
                    <a:pt x="202999" y="143510"/>
                  </a:moveTo>
                  <a:lnTo>
                    <a:pt x="202705" y="144780"/>
                  </a:lnTo>
                  <a:lnTo>
                    <a:pt x="202538" y="144780"/>
                  </a:lnTo>
                  <a:lnTo>
                    <a:pt x="202287" y="146050"/>
                  </a:lnTo>
                  <a:lnTo>
                    <a:pt x="203060" y="144447"/>
                  </a:lnTo>
                  <a:lnTo>
                    <a:pt x="202999" y="143510"/>
                  </a:lnTo>
                  <a:close/>
                </a:path>
                <a:path w="215265" h="223520">
                  <a:moveTo>
                    <a:pt x="203060" y="144447"/>
                  </a:moveTo>
                  <a:lnTo>
                    <a:pt x="202287" y="146050"/>
                  </a:lnTo>
                  <a:lnTo>
                    <a:pt x="203164" y="146050"/>
                  </a:lnTo>
                  <a:lnTo>
                    <a:pt x="203060" y="144447"/>
                  </a:lnTo>
                  <a:close/>
                </a:path>
                <a:path w="215265" h="223520">
                  <a:moveTo>
                    <a:pt x="203512" y="143510"/>
                  </a:moveTo>
                  <a:lnTo>
                    <a:pt x="202999" y="143510"/>
                  </a:lnTo>
                  <a:lnTo>
                    <a:pt x="203060" y="144447"/>
                  </a:lnTo>
                  <a:lnTo>
                    <a:pt x="203512" y="143510"/>
                  </a:lnTo>
                  <a:close/>
                </a:path>
                <a:path w="215265" h="223520">
                  <a:moveTo>
                    <a:pt x="19329" y="121920"/>
                  </a:moveTo>
                  <a:lnTo>
                    <a:pt x="19217" y="122617"/>
                  </a:lnTo>
                  <a:lnTo>
                    <a:pt x="19423" y="123190"/>
                  </a:lnTo>
                  <a:lnTo>
                    <a:pt x="19329" y="121920"/>
                  </a:lnTo>
                  <a:close/>
                </a:path>
                <a:path w="215265" h="223520">
                  <a:moveTo>
                    <a:pt x="104520" y="0"/>
                  </a:moveTo>
                  <a:lnTo>
                    <a:pt x="101201" y="0"/>
                  </a:lnTo>
                  <a:lnTo>
                    <a:pt x="98897" y="1270"/>
                  </a:lnTo>
                  <a:lnTo>
                    <a:pt x="94709" y="1270"/>
                  </a:lnTo>
                  <a:lnTo>
                    <a:pt x="92007" y="2540"/>
                  </a:lnTo>
                  <a:lnTo>
                    <a:pt x="89578" y="3810"/>
                  </a:lnTo>
                  <a:lnTo>
                    <a:pt x="84541" y="5080"/>
                  </a:lnTo>
                  <a:lnTo>
                    <a:pt x="79798" y="7620"/>
                  </a:lnTo>
                  <a:lnTo>
                    <a:pt x="75264" y="10160"/>
                  </a:lnTo>
                  <a:lnTo>
                    <a:pt x="68506" y="15240"/>
                  </a:lnTo>
                  <a:lnTo>
                    <a:pt x="61916" y="19050"/>
                  </a:lnTo>
                  <a:lnTo>
                    <a:pt x="55457" y="24130"/>
                  </a:lnTo>
                  <a:lnTo>
                    <a:pt x="49087" y="29210"/>
                  </a:lnTo>
                  <a:lnTo>
                    <a:pt x="44451" y="29210"/>
                  </a:lnTo>
                  <a:lnTo>
                    <a:pt x="37634" y="30480"/>
                  </a:lnTo>
                  <a:lnTo>
                    <a:pt x="30901" y="33020"/>
                  </a:lnTo>
                  <a:lnTo>
                    <a:pt x="24240" y="34290"/>
                  </a:lnTo>
                  <a:lnTo>
                    <a:pt x="19800" y="36830"/>
                  </a:lnTo>
                  <a:lnTo>
                    <a:pt x="15339" y="38100"/>
                  </a:lnTo>
                  <a:lnTo>
                    <a:pt x="11151" y="40640"/>
                  </a:lnTo>
                  <a:lnTo>
                    <a:pt x="9025" y="43180"/>
                  </a:lnTo>
                  <a:lnTo>
                    <a:pt x="6952" y="44450"/>
                  </a:lnTo>
                  <a:lnTo>
                    <a:pt x="3141" y="48260"/>
                  </a:lnTo>
                  <a:lnTo>
                    <a:pt x="1162" y="52070"/>
                  </a:lnTo>
                  <a:lnTo>
                    <a:pt x="0" y="58420"/>
                  </a:lnTo>
                  <a:lnTo>
                    <a:pt x="41" y="59690"/>
                  </a:lnTo>
                  <a:lnTo>
                    <a:pt x="879" y="64770"/>
                  </a:lnTo>
                  <a:lnTo>
                    <a:pt x="1193" y="64770"/>
                  </a:lnTo>
                  <a:lnTo>
                    <a:pt x="1549" y="67310"/>
                  </a:lnTo>
                  <a:lnTo>
                    <a:pt x="2492" y="69850"/>
                  </a:lnTo>
                  <a:lnTo>
                    <a:pt x="3811" y="74930"/>
                  </a:lnTo>
                  <a:lnTo>
                    <a:pt x="5214" y="80010"/>
                  </a:lnTo>
                  <a:lnTo>
                    <a:pt x="7005" y="86360"/>
                  </a:lnTo>
                  <a:lnTo>
                    <a:pt x="11316" y="99060"/>
                  </a:lnTo>
                  <a:lnTo>
                    <a:pt x="13968" y="107950"/>
                  </a:lnTo>
                  <a:lnTo>
                    <a:pt x="16675" y="115570"/>
                  </a:lnTo>
                  <a:lnTo>
                    <a:pt x="19217" y="122617"/>
                  </a:lnTo>
                  <a:lnTo>
                    <a:pt x="19329" y="121920"/>
                  </a:lnTo>
                  <a:lnTo>
                    <a:pt x="24355" y="121920"/>
                  </a:lnTo>
                  <a:lnTo>
                    <a:pt x="22096" y="114300"/>
                  </a:lnTo>
                  <a:lnTo>
                    <a:pt x="19922" y="105410"/>
                  </a:lnTo>
                  <a:lnTo>
                    <a:pt x="17820" y="97790"/>
                  </a:lnTo>
                  <a:lnTo>
                    <a:pt x="15842" y="88900"/>
                  </a:lnTo>
                  <a:lnTo>
                    <a:pt x="13140" y="78740"/>
                  </a:lnTo>
                  <a:lnTo>
                    <a:pt x="12093" y="73660"/>
                  </a:lnTo>
                  <a:lnTo>
                    <a:pt x="11402" y="69850"/>
                  </a:lnTo>
                  <a:lnTo>
                    <a:pt x="11067" y="68580"/>
                  </a:lnTo>
                  <a:lnTo>
                    <a:pt x="10146" y="63500"/>
                  </a:lnTo>
                  <a:lnTo>
                    <a:pt x="9633" y="62230"/>
                  </a:lnTo>
                  <a:lnTo>
                    <a:pt x="9664" y="60960"/>
                  </a:lnTo>
                  <a:lnTo>
                    <a:pt x="9842" y="59690"/>
                  </a:lnTo>
                  <a:lnTo>
                    <a:pt x="28449" y="46990"/>
                  </a:lnTo>
                  <a:lnTo>
                    <a:pt x="34629" y="44450"/>
                  </a:lnTo>
                  <a:lnTo>
                    <a:pt x="53862" y="40640"/>
                  </a:lnTo>
                  <a:lnTo>
                    <a:pt x="55935" y="39370"/>
                  </a:lnTo>
                  <a:lnTo>
                    <a:pt x="61812" y="34290"/>
                  </a:lnTo>
                  <a:lnTo>
                    <a:pt x="67882" y="29210"/>
                  </a:lnTo>
                  <a:lnTo>
                    <a:pt x="74093" y="24130"/>
                  </a:lnTo>
                  <a:lnTo>
                    <a:pt x="80395" y="20320"/>
                  </a:lnTo>
                  <a:lnTo>
                    <a:pt x="89075" y="15240"/>
                  </a:lnTo>
                  <a:lnTo>
                    <a:pt x="95703" y="11430"/>
                  </a:lnTo>
                  <a:lnTo>
                    <a:pt x="97798" y="10160"/>
                  </a:lnTo>
                  <a:lnTo>
                    <a:pt x="100070" y="10160"/>
                  </a:lnTo>
                  <a:lnTo>
                    <a:pt x="101494" y="8890"/>
                  </a:lnTo>
                  <a:lnTo>
                    <a:pt x="121357" y="8890"/>
                  </a:lnTo>
                  <a:lnTo>
                    <a:pt x="118090" y="6350"/>
                  </a:lnTo>
                  <a:lnTo>
                    <a:pt x="112656" y="2540"/>
                  </a:lnTo>
                  <a:lnTo>
                    <a:pt x="106206" y="1270"/>
                  </a:lnTo>
                  <a:lnTo>
                    <a:pt x="104520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9" name="object 1099"/>
            <p:cNvPicPr/>
            <p:nvPr/>
          </p:nvPicPr>
          <p:blipFill>
            <a:blip r:embed="rId909" cstate="print"/>
            <a:stretch>
              <a:fillRect/>
            </a:stretch>
          </p:blipFill>
          <p:spPr>
            <a:xfrm>
              <a:off x="10660963" y="6804662"/>
              <a:ext cx="71191" cy="79121"/>
            </a:xfrm>
            <a:prstGeom prst="rect">
              <a:avLst/>
            </a:prstGeom>
          </p:spPr>
        </p:pic>
        <p:sp>
          <p:nvSpPr>
            <p:cNvPr id="1100" name="object 1100"/>
            <p:cNvSpPr/>
            <p:nvPr/>
          </p:nvSpPr>
          <p:spPr>
            <a:xfrm>
              <a:off x="10657905" y="6797307"/>
              <a:ext cx="76200" cy="93980"/>
            </a:xfrm>
            <a:custGeom>
              <a:avLst/>
              <a:gdLst/>
              <a:ahLst/>
              <a:cxnLst/>
              <a:rect l="l" t="t" r="r" b="b"/>
              <a:pathLst>
                <a:path w="76200" h="93979">
                  <a:moveTo>
                    <a:pt x="36642" y="0"/>
                  </a:moveTo>
                  <a:lnTo>
                    <a:pt x="515" y="25172"/>
                  </a:lnTo>
                  <a:lnTo>
                    <a:pt x="0" y="40163"/>
                  </a:lnTo>
                  <a:lnTo>
                    <a:pt x="868" y="46742"/>
                  </a:lnTo>
                  <a:lnTo>
                    <a:pt x="20422" y="82573"/>
                  </a:lnTo>
                  <a:lnTo>
                    <a:pt x="23878" y="86028"/>
                  </a:lnTo>
                  <a:lnTo>
                    <a:pt x="26663" y="87400"/>
                  </a:lnTo>
                  <a:lnTo>
                    <a:pt x="29239" y="88876"/>
                  </a:lnTo>
                  <a:lnTo>
                    <a:pt x="30914" y="89882"/>
                  </a:lnTo>
                  <a:lnTo>
                    <a:pt x="33343" y="90855"/>
                  </a:lnTo>
                  <a:lnTo>
                    <a:pt x="34516" y="90991"/>
                  </a:lnTo>
                  <a:lnTo>
                    <a:pt x="36369" y="91567"/>
                  </a:lnTo>
                  <a:lnTo>
                    <a:pt x="42956" y="93421"/>
                  </a:lnTo>
                  <a:lnTo>
                    <a:pt x="49374" y="92395"/>
                  </a:lnTo>
                  <a:lnTo>
                    <a:pt x="54610" y="90227"/>
                  </a:lnTo>
                  <a:lnTo>
                    <a:pt x="57207" y="89117"/>
                  </a:lnTo>
                  <a:lnTo>
                    <a:pt x="59364" y="87232"/>
                  </a:lnTo>
                  <a:lnTo>
                    <a:pt x="61458" y="85861"/>
                  </a:lnTo>
                  <a:lnTo>
                    <a:pt x="64913" y="82091"/>
                  </a:lnTo>
                  <a:lnTo>
                    <a:pt x="65924" y="81034"/>
                  </a:lnTo>
                  <a:lnTo>
                    <a:pt x="42306" y="81034"/>
                  </a:lnTo>
                  <a:lnTo>
                    <a:pt x="37176" y="79892"/>
                  </a:lnTo>
                  <a:lnTo>
                    <a:pt x="35731" y="79693"/>
                  </a:lnTo>
                  <a:lnTo>
                    <a:pt x="33637" y="79463"/>
                  </a:lnTo>
                  <a:lnTo>
                    <a:pt x="31804" y="78887"/>
                  </a:lnTo>
                  <a:lnTo>
                    <a:pt x="30862" y="78636"/>
                  </a:lnTo>
                  <a:lnTo>
                    <a:pt x="29040" y="78039"/>
                  </a:lnTo>
                  <a:lnTo>
                    <a:pt x="25679" y="77296"/>
                  </a:lnTo>
                  <a:lnTo>
                    <a:pt x="23846" y="75610"/>
                  </a:lnTo>
                  <a:lnTo>
                    <a:pt x="20873" y="74322"/>
                  </a:lnTo>
                  <a:lnTo>
                    <a:pt x="15511" y="70720"/>
                  </a:lnTo>
                  <a:lnTo>
                    <a:pt x="10433" y="65045"/>
                  </a:lnTo>
                  <a:lnTo>
                    <a:pt x="7543" y="57820"/>
                  </a:lnTo>
                  <a:lnTo>
                    <a:pt x="4747" y="50574"/>
                  </a:lnTo>
                  <a:lnTo>
                    <a:pt x="4590" y="42501"/>
                  </a:lnTo>
                  <a:lnTo>
                    <a:pt x="6245" y="35642"/>
                  </a:lnTo>
                  <a:lnTo>
                    <a:pt x="31689" y="14439"/>
                  </a:lnTo>
                  <a:lnTo>
                    <a:pt x="62914" y="14439"/>
                  </a:lnTo>
                  <a:lnTo>
                    <a:pt x="62411" y="13612"/>
                  </a:lnTo>
                  <a:lnTo>
                    <a:pt x="59311" y="11245"/>
                  </a:lnTo>
                  <a:lnTo>
                    <a:pt x="56379" y="8701"/>
                  </a:lnTo>
                  <a:lnTo>
                    <a:pt x="53091" y="6303"/>
                  </a:lnTo>
                  <a:lnTo>
                    <a:pt x="50526" y="5099"/>
                  </a:lnTo>
                  <a:lnTo>
                    <a:pt x="44244" y="1193"/>
                  </a:lnTo>
                  <a:lnTo>
                    <a:pt x="36642" y="0"/>
                  </a:lnTo>
                  <a:close/>
                </a:path>
                <a:path w="76200" h="93979">
                  <a:moveTo>
                    <a:pt x="62914" y="14439"/>
                  </a:moveTo>
                  <a:lnTo>
                    <a:pt x="31689" y="14439"/>
                  </a:lnTo>
                  <a:lnTo>
                    <a:pt x="37113" y="14816"/>
                  </a:lnTo>
                  <a:lnTo>
                    <a:pt x="42338" y="15465"/>
                  </a:lnTo>
                  <a:lnTo>
                    <a:pt x="47186" y="17947"/>
                  </a:lnTo>
                  <a:lnTo>
                    <a:pt x="50411" y="19119"/>
                  </a:lnTo>
                  <a:lnTo>
                    <a:pt x="52076" y="20690"/>
                  </a:lnTo>
                  <a:lnTo>
                    <a:pt x="54065" y="21884"/>
                  </a:lnTo>
                  <a:lnTo>
                    <a:pt x="56107" y="22889"/>
                  </a:lnTo>
                  <a:lnTo>
                    <a:pt x="57919" y="25172"/>
                  </a:lnTo>
                  <a:lnTo>
                    <a:pt x="60002" y="26512"/>
                  </a:lnTo>
                  <a:lnTo>
                    <a:pt x="61814" y="28365"/>
                  </a:lnTo>
                  <a:lnTo>
                    <a:pt x="63552" y="30198"/>
                  </a:lnTo>
                  <a:lnTo>
                    <a:pt x="65238" y="31873"/>
                  </a:lnTo>
                  <a:lnTo>
                    <a:pt x="68015" y="35936"/>
                  </a:lnTo>
                  <a:lnTo>
                    <a:pt x="69279" y="37726"/>
                  </a:lnTo>
                  <a:lnTo>
                    <a:pt x="71321" y="41726"/>
                  </a:lnTo>
                  <a:lnTo>
                    <a:pt x="72986" y="45611"/>
                  </a:lnTo>
                  <a:lnTo>
                    <a:pt x="73374" y="48951"/>
                  </a:lnTo>
                  <a:lnTo>
                    <a:pt x="74316" y="52343"/>
                  </a:lnTo>
                  <a:lnTo>
                    <a:pt x="73813" y="55003"/>
                  </a:lnTo>
                  <a:lnTo>
                    <a:pt x="73712" y="59223"/>
                  </a:lnTo>
                  <a:lnTo>
                    <a:pt x="73457" y="60312"/>
                  </a:lnTo>
                  <a:lnTo>
                    <a:pt x="72955" y="61882"/>
                  </a:lnTo>
                  <a:lnTo>
                    <a:pt x="72400" y="63453"/>
                  </a:lnTo>
                  <a:lnTo>
                    <a:pt x="72065" y="66280"/>
                  </a:lnTo>
                  <a:lnTo>
                    <a:pt x="70138" y="68552"/>
                  </a:lnTo>
                  <a:lnTo>
                    <a:pt x="68829" y="71275"/>
                  </a:lnTo>
                  <a:lnTo>
                    <a:pt x="66159" y="73578"/>
                  </a:lnTo>
                  <a:lnTo>
                    <a:pt x="63081" y="75840"/>
                  </a:lnTo>
                  <a:lnTo>
                    <a:pt x="57657" y="78521"/>
                  </a:lnTo>
                  <a:lnTo>
                    <a:pt x="55699" y="78950"/>
                  </a:lnTo>
                  <a:lnTo>
                    <a:pt x="53615" y="79463"/>
                  </a:lnTo>
                  <a:lnTo>
                    <a:pt x="51416" y="79976"/>
                  </a:lnTo>
                  <a:lnTo>
                    <a:pt x="46935" y="80290"/>
                  </a:lnTo>
                  <a:lnTo>
                    <a:pt x="42306" y="81034"/>
                  </a:lnTo>
                  <a:lnTo>
                    <a:pt x="65924" y="81034"/>
                  </a:lnTo>
                  <a:lnTo>
                    <a:pt x="66494" y="80437"/>
                  </a:lnTo>
                  <a:lnTo>
                    <a:pt x="68808" y="76573"/>
                  </a:lnTo>
                  <a:lnTo>
                    <a:pt x="69793" y="74866"/>
                  </a:lnTo>
                  <a:lnTo>
                    <a:pt x="70829" y="73160"/>
                  </a:lnTo>
                  <a:lnTo>
                    <a:pt x="71300" y="71160"/>
                  </a:lnTo>
                  <a:lnTo>
                    <a:pt x="73457" y="66762"/>
                  </a:lnTo>
                  <a:lnTo>
                    <a:pt x="73635" y="64081"/>
                  </a:lnTo>
                  <a:lnTo>
                    <a:pt x="75133" y="55139"/>
                  </a:lnTo>
                  <a:lnTo>
                    <a:pt x="75813" y="52542"/>
                  </a:lnTo>
                  <a:lnTo>
                    <a:pt x="75480" y="48951"/>
                  </a:lnTo>
                  <a:lnTo>
                    <a:pt x="75300" y="47265"/>
                  </a:lnTo>
                  <a:lnTo>
                    <a:pt x="75489" y="45234"/>
                  </a:lnTo>
                  <a:lnTo>
                    <a:pt x="74642" y="40163"/>
                  </a:lnTo>
                  <a:lnTo>
                    <a:pt x="73897" y="35936"/>
                  </a:lnTo>
                  <a:lnTo>
                    <a:pt x="72065" y="30627"/>
                  </a:lnTo>
                  <a:lnTo>
                    <a:pt x="71122" y="27737"/>
                  </a:lnTo>
                  <a:lnTo>
                    <a:pt x="69677" y="25172"/>
                  </a:lnTo>
                  <a:lnTo>
                    <a:pt x="68400" y="22030"/>
                  </a:lnTo>
                  <a:lnTo>
                    <a:pt x="66288" y="19119"/>
                  </a:lnTo>
                  <a:lnTo>
                    <a:pt x="64264" y="16659"/>
                  </a:lnTo>
                  <a:lnTo>
                    <a:pt x="62914" y="14439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1" name="object 1101"/>
            <p:cNvPicPr/>
            <p:nvPr/>
          </p:nvPicPr>
          <p:blipFill>
            <a:blip r:embed="rId910" cstate="print"/>
            <a:stretch>
              <a:fillRect/>
            </a:stretch>
          </p:blipFill>
          <p:spPr>
            <a:xfrm>
              <a:off x="10345455" y="6183623"/>
              <a:ext cx="360701" cy="403579"/>
            </a:xfrm>
            <a:prstGeom prst="rect">
              <a:avLst/>
            </a:prstGeom>
          </p:spPr>
        </p:pic>
        <p:pic>
          <p:nvPicPr>
            <p:cNvPr id="1102" name="object 1102"/>
            <p:cNvPicPr/>
            <p:nvPr/>
          </p:nvPicPr>
          <p:blipFill>
            <a:blip r:embed="rId911" cstate="print"/>
            <a:stretch>
              <a:fillRect/>
            </a:stretch>
          </p:blipFill>
          <p:spPr>
            <a:xfrm>
              <a:off x="10363171" y="6481446"/>
              <a:ext cx="109169" cy="76385"/>
            </a:xfrm>
            <a:prstGeom prst="rect">
              <a:avLst/>
            </a:prstGeom>
          </p:spPr>
        </p:pic>
        <p:pic>
          <p:nvPicPr>
            <p:cNvPr id="1103" name="object 1103"/>
            <p:cNvPicPr/>
            <p:nvPr/>
          </p:nvPicPr>
          <p:blipFill>
            <a:blip r:embed="rId912" cstate="print"/>
            <a:stretch>
              <a:fillRect/>
            </a:stretch>
          </p:blipFill>
          <p:spPr>
            <a:xfrm>
              <a:off x="10522821" y="6556899"/>
              <a:ext cx="154487" cy="62123"/>
            </a:xfrm>
            <a:prstGeom prst="rect">
              <a:avLst/>
            </a:prstGeom>
          </p:spPr>
        </p:pic>
        <p:pic>
          <p:nvPicPr>
            <p:cNvPr id="1104" name="object 1104"/>
            <p:cNvPicPr/>
            <p:nvPr/>
          </p:nvPicPr>
          <p:blipFill>
            <a:blip r:embed="rId913" cstate="print"/>
            <a:stretch>
              <a:fillRect/>
            </a:stretch>
          </p:blipFill>
          <p:spPr>
            <a:xfrm>
              <a:off x="10363264" y="6214732"/>
              <a:ext cx="364084" cy="404291"/>
            </a:xfrm>
            <a:prstGeom prst="rect">
              <a:avLst/>
            </a:prstGeom>
          </p:spPr>
        </p:pic>
        <p:sp>
          <p:nvSpPr>
            <p:cNvPr id="1105" name="object 1105"/>
            <p:cNvSpPr/>
            <p:nvPr/>
          </p:nvSpPr>
          <p:spPr>
            <a:xfrm>
              <a:off x="10339747" y="6179005"/>
              <a:ext cx="392430" cy="448309"/>
            </a:xfrm>
            <a:custGeom>
              <a:avLst/>
              <a:gdLst/>
              <a:ahLst/>
              <a:cxnLst/>
              <a:rect l="l" t="t" r="r" b="b"/>
              <a:pathLst>
                <a:path w="392429" h="448309">
                  <a:moveTo>
                    <a:pt x="35720" y="196157"/>
                  </a:moveTo>
                  <a:lnTo>
                    <a:pt x="28421" y="237490"/>
                  </a:lnTo>
                  <a:lnTo>
                    <a:pt x="23140" y="281940"/>
                  </a:lnTo>
                  <a:lnTo>
                    <a:pt x="21214" y="327660"/>
                  </a:lnTo>
                  <a:lnTo>
                    <a:pt x="21538" y="335280"/>
                  </a:lnTo>
                  <a:lnTo>
                    <a:pt x="36166" y="373380"/>
                  </a:lnTo>
                  <a:lnTo>
                    <a:pt x="43726" y="377190"/>
                  </a:lnTo>
                  <a:lnTo>
                    <a:pt x="46616" y="377190"/>
                  </a:lnTo>
                  <a:lnTo>
                    <a:pt x="50396" y="378460"/>
                  </a:lnTo>
                  <a:lnTo>
                    <a:pt x="52302" y="378460"/>
                  </a:lnTo>
                  <a:lnTo>
                    <a:pt x="56061" y="379730"/>
                  </a:lnTo>
                  <a:lnTo>
                    <a:pt x="62291" y="381000"/>
                  </a:lnTo>
                  <a:lnTo>
                    <a:pt x="74961" y="381000"/>
                  </a:lnTo>
                  <a:lnTo>
                    <a:pt x="84400" y="382270"/>
                  </a:lnTo>
                  <a:lnTo>
                    <a:pt x="93722" y="382270"/>
                  </a:lnTo>
                  <a:lnTo>
                    <a:pt x="102961" y="383540"/>
                  </a:lnTo>
                  <a:lnTo>
                    <a:pt x="130473" y="383540"/>
                  </a:lnTo>
                  <a:lnTo>
                    <a:pt x="148630" y="384810"/>
                  </a:lnTo>
                  <a:lnTo>
                    <a:pt x="182025" y="384810"/>
                  </a:lnTo>
                  <a:lnTo>
                    <a:pt x="200339" y="393700"/>
                  </a:lnTo>
                  <a:lnTo>
                    <a:pt x="218591" y="403860"/>
                  </a:lnTo>
                  <a:lnTo>
                    <a:pt x="236806" y="412750"/>
                  </a:lnTo>
                  <a:lnTo>
                    <a:pt x="291399" y="435610"/>
                  </a:lnTo>
                  <a:lnTo>
                    <a:pt x="309654" y="441960"/>
                  </a:lnTo>
                  <a:lnTo>
                    <a:pt x="328042" y="447040"/>
                  </a:lnTo>
                  <a:lnTo>
                    <a:pt x="334241" y="448310"/>
                  </a:lnTo>
                  <a:lnTo>
                    <a:pt x="340439" y="448310"/>
                  </a:lnTo>
                  <a:lnTo>
                    <a:pt x="349748" y="447040"/>
                  </a:lnTo>
                  <a:lnTo>
                    <a:pt x="352889" y="445770"/>
                  </a:lnTo>
                  <a:lnTo>
                    <a:pt x="355622" y="444500"/>
                  </a:lnTo>
                  <a:lnTo>
                    <a:pt x="356868" y="443230"/>
                  </a:lnTo>
                  <a:lnTo>
                    <a:pt x="358240" y="441960"/>
                  </a:lnTo>
                  <a:lnTo>
                    <a:pt x="359099" y="439420"/>
                  </a:lnTo>
                  <a:lnTo>
                    <a:pt x="359821" y="438150"/>
                  </a:lnTo>
                  <a:lnTo>
                    <a:pt x="360920" y="435610"/>
                  </a:lnTo>
                  <a:lnTo>
                    <a:pt x="362177" y="434340"/>
                  </a:lnTo>
                  <a:lnTo>
                    <a:pt x="362467" y="433070"/>
                  </a:lnTo>
                  <a:lnTo>
                    <a:pt x="336377" y="433070"/>
                  </a:lnTo>
                  <a:lnTo>
                    <a:pt x="331141" y="431800"/>
                  </a:lnTo>
                  <a:lnTo>
                    <a:pt x="325759" y="431800"/>
                  </a:lnTo>
                  <a:lnTo>
                    <a:pt x="291684" y="421640"/>
                  </a:lnTo>
                  <a:lnTo>
                    <a:pt x="238375" y="398780"/>
                  </a:lnTo>
                  <a:lnTo>
                    <a:pt x="186580" y="373380"/>
                  </a:lnTo>
                  <a:lnTo>
                    <a:pt x="74165" y="373380"/>
                  </a:lnTo>
                  <a:lnTo>
                    <a:pt x="68039" y="372110"/>
                  </a:lnTo>
                  <a:lnTo>
                    <a:pt x="55778" y="372110"/>
                  </a:lnTo>
                  <a:lnTo>
                    <a:pt x="52019" y="370840"/>
                  </a:lnTo>
                  <a:lnTo>
                    <a:pt x="46354" y="370840"/>
                  </a:lnTo>
                  <a:lnTo>
                    <a:pt x="43014" y="369570"/>
                  </a:lnTo>
                  <a:lnTo>
                    <a:pt x="40532" y="369570"/>
                  </a:lnTo>
                  <a:lnTo>
                    <a:pt x="25946" y="327660"/>
                  </a:lnTo>
                  <a:lnTo>
                    <a:pt x="25838" y="322580"/>
                  </a:lnTo>
                  <a:lnTo>
                    <a:pt x="25942" y="306070"/>
                  </a:lnTo>
                  <a:lnTo>
                    <a:pt x="30145" y="261620"/>
                  </a:lnTo>
                  <a:lnTo>
                    <a:pt x="37283" y="219710"/>
                  </a:lnTo>
                  <a:lnTo>
                    <a:pt x="41747" y="198120"/>
                  </a:lnTo>
                  <a:lnTo>
                    <a:pt x="41705" y="196850"/>
                  </a:lnTo>
                  <a:lnTo>
                    <a:pt x="35925" y="196850"/>
                  </a:lnTo>
                  <a:lnTo>
                    <a:pt x="35720" y="196157"/>
                  </a:lnTo>
                  <a:close/>
                </a:path>
                <a:path w="392429" h="448309">
                  <a:moveTo>
                    <a:pt x="211417" y="11430"/>
                  </a:moveTo>
                  <a:lnTo>
                    <a:pt x="194119" y="11430"/>
                  </a:lnTo>
                  <a:lnTo>
                    <a:pt x="202046" y="13970"/>
                  </a:lnTo>
                  <a:lnTo>
                    <a:pt x="206035" y="16510"/>
                  </a:lnTo>
                  <a:lnTo>
                    <a:pt x="208098" y="17780"/>
                  </a:lnTo>
                  <a:lnTo>
                    <a:pt x="210077" y="19050"/>
                  </a:lnTo>
                  <a:lnTo>
                    <a:pt x="212140" y="20320"/>
                  </a:lnTo>
                  <a:lnTo>
                    <a:pt x="214119" y="21590"/>
                  </a:lnTo>
                  <a:lnTo>
                    <a:pt x="220147" y="27940"/>
                  </a:lnTo>
                  <a:lnTo>
                    <a:pt x="226052" y="33020"/>
                  </a:lnTo>
                  <a:lnTo>
                    <a:pt x="258819" y="73660"/>
                  </a:lnTo>
                  <a:lnTo>
                    <a:pt x="278169" y="104140"/>
                  </a:lnTo>
                  <a:lnTo>
                    <a:pt x="278452" y="104140"/>
                  </a:lnTo>
                  <a:lnTo>
                    <a:pt x="291290" y="118110"/>
                  </a:lnTo>
                  <a:lnTo>
                    <a:pt x="303960" y="133350"/>
                  </a:lnTo>
                  <a:lnTo>
                    <a:pt x="316428" y="147320"/>
                  </a:lnTo>
                  <a:lnTo>
                    <a:pt x="328660" y="162560"/>
                  </a:lnTo>
                  <a:lnTo>
                    <a:pt x="334728" y="168910"/>
                  </a:lnTo>
                  <a:lnTo>
                    <a:pt x="340716" y="176530"/>
                  </a:lnTo>
                  <a:lnTo>
                    <a:pt x="363623" y="207010"/>
                  </a:lnTo>
                  <a:lnTo>
                    <a:pt x="375140" y="224790"/>
                  </a:lnTo>
                  <a:lnTo>
                    <a:pt x="376637" y="227330"/>
                  </a:lnTo>
                  <a:lnTo>
                    <a:pt x="378019" y="229870"/>
                  </a:lnTo>
                  <a:lnTo>
                    <a:pt x="378815" y="231140"/>
                  </a:lnTo>
                  <a:lnTo>
                    <a:pt x="380763" y="236220"/>
                  </a:lnTo>
                  <a:lnTo>
                    <a:pt x="381223" y="237490"/>
                  </a:lnTo>
                  <a:lnTo>
                    <a:pt x="381925" y="240030"/>
                  </a:lnTo>
                  <a:lnTo>
                    <a:pt x="382490" y="241300"/>
                  </a:lnTo>
                  <a:lnTo>
                    <a:pt x="382543" y="243840"/>
                  </a:lnTo>
                  <a:lnTo>
                    <a:pt x="382752" y="245110"/>
                  </a:lnTo>
                  <a:lnTo>
                    <a:pt x="382867" y="247650"/>
                  </a:lnTo>
                  <a:lnTo>
                    <a:pt x="382679" y="250190"/>
                  </a:lnTo>
                  <a:lnTo>
                    <a:pt x="382490" y="254000"/>
                  </a:lnTo>
                  <a:lnTo>
                    <a:pt x="381621" y="259080"/>
                  </a:lnTo>
                  <a:lnTo>
                    <a:pt x="380396" y="262890"/>
                  </a:lnTo>
                  <a:lnTo>
                    <a:pt x="379349" y="266700"/>
                  </a:lnTo>
                  <a:lnTo>
                    <a:pt x="377737" y="269240"/>
                  </a:lnTo>
                  <a:lnTo>
                    <a:pt x="357266" y="302260"/>
                  </a:lnTo>
                  <a:lnTo>
                    <a:pt x="349853" y="309880"/>
                  </a:lnTo>
                  <a:lnTo>
                    <a:pt x="348963" y="311150"/>
                  </a:lnTo>
                  <a:lnTo>
                    <a:pt x="348596" y="312420"/>
                  </a:lnTo>
                  <a:lnTo>
                    <a:pt x="348858" y="314960"/>
                  </a:lnTo>
                  <a:lnTo>
                    <a:pt x="351455" y="335280"/>
                  </a:lnTo>
                  <a:lnTo>
                    <a:pt x="353442" y="354330"/>
                  </a:lnTo>
                  <a:lnTo>
                    <a:pt x="354418" y="370840"/>
                  </a:lnTo>
                  <a:lnTo>
                    <a:pt x="354533" y="393700"/>
                  </a:lnTo>
                  <a:lnTo>
                    <a:pt x="354324" y="398780"/>
                  </a:lnTo>
                  <a:lnTo>
                    <a:pt x="353779" y="405130"/>
                  </a:lnTo>
                  <a:lnTo>
                    <a:pt x="352952" y="410210"/>
                  </a:lnTo>
                  <a:lnTo>
                    <a:pt x="352355" y="412750"/>
                  </a:lnTo>
                  <a:lnTo>
                    <a:pt x="351936" y="415290"/>
                  </a:lnTo>
                  <a:lnTo>
                    <a:pt x="351287" y="417830"/>
                  </a:lnTo>
                  <a:lnTo>
                    <a:pt x="350366" y="420370"/>
                  </a:lnTo>
                  <a:lnTo>
                    <a:pt x="350219" y="422910"/>
                  </a:lnTo>
                  <a:lnTo>
                    <a:pt x="348104" y="426720"/>
                  </a:lnTo>
                  <a:lnTo>
                    <a:pt x="347769" y="426720"/>
                  </a:lnTo>
                  <a:lnTo>
                    <a:pt x="347005" y="427990"/>
                  </a:lnTo>
                  <a:lnTo>
                    <a:pt x="345706" y="430530"/>
                  </a:lnTo>
                  <a:lnTo>
                    <a:pt x="344397" y="431800"/>
                  </a:lnTo>
                  <a:lnTo>
                    <a:pt x="340596" y="431800"/>
                  </a:lnTo>
                  <a:lnTo>
                    <a:pt x="336377" y="433070"/>
                  </a:lnTo>
                  <a:lnTo>
                    <a:pt x="362467" y="433070"/>
                  </a:lnTo>
                  <a:lnTo>
                    <a:pt x="363046" y="430530"/>
                  </a:lnTo>
                  <a:lnTo>
                    <a:pt x="364041" y="426720"/>
                  </a:lnTo>
                  <a:lnTo>
                    <a:pt x="367632" y="398780"/>
                  </a:lnTo>
                  <a:lnTo>
                    <a:pt x="367510" y="384810"/>
                  </a:lnTo>
                  <a:lnTo>
                    <a:pt x="367389" y="378460"/>
                  </a:lnTo>
                  <a:lnTo>
                    <a:pt x="366240" y="359410"/>
                  </a:lnTo>
                  <a:lnTo>
                    <a:pt x="364039" y="339090"/>
                  </a:lnTo>
                  <a:lnTo>
                    <a:pt x="361531" y="322580"/>
                  </a:lnTo>
                  <a:lnTo>
                    <a:pt x="359926" y="322580"/>
                  </a:lnTo>
                  <a:lnTo>
                    <a:pt x="360502" y="320040"/>
                  </a:lnTo>
                  <a:lnTo>
                    <a:pt x="360952" y="318770"/>
                  </a:lnTo>
                  <a:lnTo>
                    <a:pt x="363098" y="318770"/>
                  </a:lnTo>
                  <a:lnTo>
                    <a:pt x="367327" y="313690"/>
                  </a:lnTo>
                  <a:lnTo>
                    <a:pt x="387412" y="279400"/>
                  </a:lnTo>
                  <a:lnTo>
                    <a:pt x="390071" y="270510"/>
                  </a:lnTo>
                  <a:lnTo>
                    <a:pt x="391213" y="266700"/>
                  </a:lnTo>
                  <a:lnTo>
                    <a:pt x="392092" y="261620"/>
                  </a:lnTo>
                  <a:lnTo>
                    <a:pt x="392270" y="254000"/>
                  </a:lnTo>
                  <a:lnTo>
                    <a:pt x="392375" y="251460"/>
                  </a:lnTo>
                  <a:lnTo>
                    <a:pt x="391757" y="247650"/>
                  </a:lnTo>
                  <a:lnTo>
                    <a:pt x="391433" y="245110"/>
                  </a:lnTo>
                  <a:lnTo>
                    <a:pt x="390553" y="241300"/>
                  </a:lnTo>
                  <a:lnTo>
                    <a:pt x="389234" y="237490"/>
                  </a:lnTo>
                  <a:lnTo>
                    <a:pt x="388626" y="236220"/>
                  </a:lnTo>
                  <a:lnTo>
                    <a:pt x="388270" y="234950"/>
                  </a:lnTo>
                  <a:lnTo>
                    <a:pt x="387516" y="233680"/>
                  </a:lnTo>
                  <a:lnTo>
                    <a:pt x="386972" y="232410"/>
                  </a:lnTo>
                  <a:lnTo>
                    <a:pt x="384867" y="228600"/>
                  </a:lnTo>
                  <a:lnTo>
                    <a:pt x="383370" y="226060"/>
                  </a:lnTo>
                  <a:lnTo>
                    <a:pt x="381223" y="222250"/>
                  </a:lnTo>
                  <a:lnTo>
                    <a:pt x="379391" y="219710"/>
                  </a:lnTo>
                  <a:lnTo>
                    <a:pt x="373730" y="210820"/>
                  </a:lnTo>
                  <a:lnTo>
                    <a:pt x="367937" y="203200"/>
                  </a:lnTo>
                  <a:lnTo>
                    <a:pt x="343702" y="172720"/>
                  </a:lnTo>
                  <a:lnTo>
                    <a:pt x="331173" y="158750"/>
                  </a:lnTo>
                  <a:lnTo>
                    <a:pt x="317675" y="143510"/>
                  </a:lnTo>
                  <a:lnTo>
                    <a:pt x="290136" y="116840"/>
                  </a:lnTo>
                  <a:lnTo>
                    <a:pt x="260662" y="73660"/>
                  </a:lnTo>
                  <a:lnTo>
                    <a:pt x="250861" y="57150"/>
                  </a:lnTo>
                  <a:lnTo>
                    <a:pt x="240348" y="41910"/>
                  </a:lnTo>
                  <a:lnTo>
                    <a:pt x="236694" y="36830"/>
                  </a:lnTo>
                  <a:lnTo>
                    <a:pt x="232757" y="31750"/>
                  </a:lnTo>
                  <a:lnTo>
                    <a:pt x="228746" y="27940"/>
                  </a:lnTo>
                  <a:lnTo>
                    <a:pt x="224652" y="22860"/>
                  </a:lnTo>
                  <a:lnTo>
                    <a:pt x="220422" y="19050"/>
                  </a:lnTo>
                  <a:lnTo>
                    <a:pt x="215930" y="15240"/>
                  </a:lnTo>
                  <a:lnTo>
                    <a:pt x="213752" y="12700"/>
                  </a:lnTo>
                  <a:lnTo>
                    <a:pt x="211417" y="11430"/>
                  </a:lnTo>
                  <a:close/>
                </a:path>
                <a:path w="392429" h="448309">
                  <a:moveTo>
                    <a:pt x="183962" y="372110"/>
                  </a:moveTo>
                  <a:lnTo>
                    <a:pt x="164139" y="372110"/>
                  </a:lnTo>
                  <a:lnTo>
                    <a:pt x="128556" y="373380"/>
                  </a:lnTo>
                  <a:lnTo>
                    <a:pt x="186580" y="373380"/>
                  </a:lnTo>
                  <a:lnTo>
                    <a:pt x="183962" y="372110"/>
                  </a:lnTo>
                  <a:close/>
                </a:path>
                <a:path w="392429" h="448309">
                  <a:moveTo>
                    <a:pt x="360952" y="318770"/>
                  </a:moveTo>
                  <a:lnTo>
                    <a:pt x="360502" y="320040"/>
                  </a:lnTo>
                  <a:lnTo>
                    <a:pt x="359926" y="322580"/>
                  </a:lnTo>
                  <a:lnTo>
                    <a:pt x="361283" y="320949"/>
                  </a:lnTo>
                  <a:lnTo>
                    <a:pt x="360952" y="318770"/>
                  </a:lnTo>
                  <a:close/>
                </a:path>
                <a:path w="392429" h="448309">
                  <a:moveTo>
                    <a:pt x="361283" y="320949"/>
                  </a:moveTo>
                  <a:lnTo>
                    <a:pt x="359926" y="322580"/>
                  </a:lnTo>
                  <a:lnTo>
                    <a:pt x="361531" y="322580"/>
                  </a:lnTo>
                  <a:lnTo>
                    <a:pt x="361283" y="320949"/>
                  </a:lnTo>
                  <a:close/>
                </a:path>
                <a:path w="392429" h="448309">
                  <a:moveTo>
                    <a:pt x="363098" y="318770"/>
                  </a:moveTo>
                  <a:lnTo>
                    <a:pt x="360952" y="318770"/>
                  </a:lnTo>
                  <a:lnTo>
                    <a:pt x="361283" y="320949"/>
                  </a:lnTo>
                  <a:lnTo>
                    <a:pt x="363098" y="318770"/>
                  </a:lnTo>
                  <a:close/>
                </a:path>
                <a:path w="392429" h="448309">
                  <a:moveTo>
                    <a:pt x="41363" y="195580"/>
                  </a:moveTo>
                  <a:lnTo>
                    <a:pt x="35862" y="195580"/>
                  </a:lnTo>
                  <a:lnTo>
                    <a:pt x="35946" y="196850"/>
                  </a:lnTo>
                  <a:lnTo>
                    <a:pt x="41705" y="196850"/>
                  </a:lnTo>
                  <a:lnTo>
                    <a:pt x="41363" y="195580"/>
                  </a:lnTo>
                  <a:close/>
                </a:path>
                <a:path w="392429" h="448309">
                  <a:moveTo>
                    <a:pt x="35862" y="195580"/>
                  </a:moveTo>
                  <a:lnTo>
                    <a:pt x="35720" y="196157"/>
                  </a:lnTo>
                  <a:lnTo>
                    <a:pt x="35921" y="196774"/>
                  </a:lnTo>
                  <a:lnTo>
                    <a:pt x="35862" y="195580"/>
                  </a:lnTo>
                  <a:close/>
                </a:path>
                <a:path w="392429" h="448309">
                  <a:moveTo>
                    <a:pt x="97138" y="25400"/>
                  </a:moveTo>
                  <a:lnTo>
                    <a:pt x="84167" y="25400"/>
                  </a:lnTo>
                  <a:lnTo>
                    <a:pt x="58670" y="27940"/>
                  </a:lnTo>
                  <a:lnTo>
                    <a:pt x="40024" y="31750"/>
                  </a:lnTo>
                  <a:lnTo>
                    <a:pt x="33938" y="34290"/>
                  </a:lnTo>
                  <a:lnTo>
                    <a:pt x="27935" y="35560"/>
                  </a:lnTo>
                  <a:lnTo>
                    <a:pt x="22030" y="39370"/>
                  </a:lnTo>
                  <a:lnTo>
                    <a:pt x="16293" y="41910"/>
                  </a:lnTo>
                  <a:lnTo>
                    <a:pt x="10747" y="46990"/>
                  </a:lnTo>
                  <a:lnTo>
                    <a:pt x="5764" y="52070"/>
                  </a:lnTo>
                  <a:lnTo>
                    <a:pt x="1717" y="59690"/>
                  </a:lnTo>
                  <a:lnTo>
                    <a:pt x="628" y="62230"/>
                  </a:lnTo>
                  <a:lnTo>
                    <a:pt x="0" y="66040"/>
                  </a:lnTo>
                  <a:lnTo>
                    <a:pt x="31" y="73660"/>
                  </a:lnTo>
                  <a:lnTo>
                    <a:pt x="1057" y="77470"/>
                  </a:lnTo>
                  <a:lnTo>
                    <a:pt x="1717" y="80010"/>
                  </a:lnTo>
                  <a:lnTo>
                    <a:pt x="4198" y="90170"/>
                  </a:lnTo>
                  <a:lnTo>
                    <a:pt x="5905" y="96520"/>
                  </a:lnTo>
                  <a:lnTo>
                    <a:pt x="7952" y="105410"/>
                  </a:lnTo>
                  <a:lnTo>
                    <a:pt x="10180" y="114300"/>
                  </a:lnTo>
                  <a:lnTo>
                    <a:pt x="12561" y="121920"/>
                  </a:lnTo>
                  <a:lnTo>
                    <a:pt x="15067" y="130810"/>
                  </a:lnTo>
                  <a:lnTo>
                    <a:pt x="20092" y="147320"/>
                  </a:lnTo>
                  <a:lnTo>
                    <a:pt x="25267" y="163830"/>
                  </a:lnTo>
                  <a:lnTo>
                    <a:pt x="30562" y="180340"/>
                  </a:lnTo>
                  <a:lnTo>
                    <a:pt x="35720" y="196157"/>
                  </a:lnTo>
                  <a:lnTo>
                    <a:pt x="35831" y="195580"/>
                  </a:lnTo>
                  <a:lnTo>
                    <a:pt x="41363" y="195580"/>
                  </a:lnTo>
                  <a:lnTo>
                    <a:pt x="36915" y="179070"/>
                  </a:lnTo>
                  <a:lnTo>
                    <a:pt x="32303" y="162560"/>
                  </a:lnTo>
                  <a:lnTo>
                    <a:pt x="27858" y="146050"/>
                  </a:lnTo>
                  <a:lnTo>
                    <a:pt x="23632" y="129540"/>
                  </a:lnTo>
                  <a:lnTo>
                    <a:pt x="21482" y="121920"/>
                  </a:lnTo>
                  <a:lnTo>
                    <a:pt x="19431" y="113030"/>
                  </a:lnTo>
                  <a:lnTo>
                    <a:pt x="17510" y="105410"/>
                  </a:lnTo>
                  <a:lnTo>
                    <a:pt x="14334" y="90170"/>
                  </a:lnTo>
                  <a:lnTo>
                    <a:pt x="13643" y="86360"/>
                  </a:lnTo>
                  <a:lnTo>
                    <a:pt x="10764" y="73660"/>
                  </a:lnTo>
                  <a:lnTo>
                    <a:pt x="43726" y="46990"/>
                  </a:lnTo>
                  <a:lnTo>
                    <a:pt x="51694" y="45720"/>
                  </a:lnTo>
                  <a:lnTo>
                    <a:pt x="63728" y="43180"/>
                  </a:lnTo>
                  <a:lnTo>
                    <a:pt x="88250" y="40640"/>
                  </a:lnTo>
                  <a:lnTo>
                    <a:pt x="100740" y="40640"/>
                  </a:lnTo>
                  <a:lnTo>
                    <a:pt x="102687" y="39370"/>
                  </a:lnTo>
                  <a:lnTo>
                    <a:pt x="112961" y="34290"/>
                  </a:lnTo>
                  <a:lnTo>
                    <a:pt x="123466" y="27940"/>
                  </a:lnTo>
                  <a:lnTo>
                    <a:pt x="126140" y="26670"/>
                  </a:lnTo>
                  <a:lnTo>
                    <a:pt x="95044" y="26670"/>
                  </a:lnTo>
                  <a:lnTo>
                    <a:pt x="97138" y="25400"/>
                  </a:lnTo>
                  <a:close/>
                </a:path>
                <a:path w="392429" h="448309">
                  <a:moveTo>
                    <a:pt x="187460" y="0"/>
                  </a:moveTo>
                  <a:lnTo>
                    <a:pt x="166790" y="0"/>
                  </a:lnTo>
                  <a:lnTo>
                    <a:pt x="162633" y="1270"/>
                  </a:lnTo>
                  <a:lnTo>
                    <a:pt x="154508" y="1270"/>
                  </a:lnTo>
                  <a:lnTo>
                    <a:pt x="146833" y="3810"/>
                  </a:lnTo>
                  <a:lnTo>
                    <a:pt x="142812" y="5080"/>
                  </a:lnTo>
                  <a:lnTo>
                    <a:pt x="127775" y="10160"/>
                  </a:lnTo>
                  <a:lnTo>
                    <a:pt x="105817" y="20320"/>
                  </a:lnTo>
                  <a:lnTo>
                    <a:pt x="95044" y="26670"/>
                  </a:lnTo>
                  <a:lnTo>
                    <a:pt x="126140" y="26670"/>
                  </a:lnTo>
                  <a:lnTo>
                    <a:pt x="134164" y="22860"/>
                  </a:lnTo>
                  <a:lnTo>
                    <a:pt x="148602" y="17780"/>
                  </a:lnTo>
                  <a:lnTo>
                    <a:pt x="152424" y="16510"/>
                  </a:lnTo>
                  <a:lnTo>
                    <a:pt x="156131" y="15240"/>
                  </a:lnTo>
                  <a:lnTo>
                    <a:pt x="159817" y="15240"/>
                  </a:lnTo>
                  <a:lnTo>
                    <a:pt x="167188" y="12700"/>
                  </a:lnTo>
                  <a:lnTo>
                    <a:pt x="170989" y="12700"/>
                  </a:lnTo>
                  <a:lnTo>
                    <a:pt x="174507" y="11430"/>
                  </a:lnTo>
                  <a:lnTo>
                    <a:pt x="211417" y="11430"/>
                  </a:lnTo>
                  <a:lnTo>
                    <a:pt x="209082" y="10160"/>
                  </a:lnTo>
                  <a:lnTo>
                    <a:pt x="206768" y="7620"/>
                  </a:lnTo>
                  <a:lnTo>
                    <a:pt x="197103" y="2540"/>
                  </a:lnTo>
                  <a:lnTo>
                    <a:pt x="187460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6" name="object 1106"/>
            <p:cNvPicPr/>
            <p:nvPr/>
          </p:nvPicPr>
          <p:blipFill>
            <a:blip r:embed="rId914" cstate="print"/>
            <a:stretch>
              <a:fillRect/>
            </a:stretch>
          </p:blipFill>
          <p:spPr>
            <a:xfrm>
              <a:off x="10422810" y="6256563"/>
              <a:ext cx="243672" cy="278748"/>
            </a:xfrm>
            <a:prstGeom prst="rect">
              <a:avLst/>
            </a:prstGeom>
          </p:spPr>
        </p:pic>
        <p:sp>
          <p:nvSpPr>
            <p:cNvPr id="1107" name="object 1107"/>
            <p:cNvSpPr/>
            <p:nvPr/>
          </p:nvSpPr>
          <p:spPr>
            <a:xfrm>
              <a:off x="10418743" y="6252197"/>
              <a:ext cx="249554" cy="285750"/>
            </a:xfrm>
            <a:custGeom>
              <a:avLst/>
              <a:gdLst/>
              <a:ahLst/>
              <a:cxnLst/>
              <a:rect l="l" t="t" r="r" b="b"/>
              <a:pathLst>
                <a:path w="249554" h="285750">
                  <a:moveTo>
                    <a:pt x="22251" y="118214"/>
                  </a:moveTo>
                  <a:lnTo>
                    <a:pt x="16829" y="158750"/>
                  </a:lnTo>
                  <a:lnTo>
                    <a:pt x="15004" y="195580"/>
                  </a:lnTo>
                  <a:lnTo>
                    <a:pt x="15329" y="200660"/>
                  </a:lnTo>
                  <a:lnTo>
                    <a:pt x="15863" y="205740"/>
                  </a:lnTo>
                  <a:lnTo>
                    <a:pt x="16575" y="212090"/>
                  </a:lnTo>
                  <a:lnTo>
                    <a:pt x="18795" y="217170"/>
                  </a:lnTo>
                  <a:lnTo>
                    <a:pt x="19800" y="219710"/>
                  </a:lnTo>
                  <a:lnTo>
                    <a:pt x="21632" y="222250"/>
                  </a:lnTo>
                  <a:lnTo>
                    <a:pt x="23842" y="224790"/>
                  </a:lnTo>
                  <a:lnTo>
                    <a:pt x="25967" y="227330"/>
                  </a:lnTo>
                  <a:lnTo>
                    <a:pt x="29308" y="228600"/>
                  </a:lnTo>
                  <a:lnTo>
                    <a:pt x="30951" y="228600"/>
                  </a:lnTo>
                  <a:lnTo>
                    <a:pt x="67159" y="236220"/>
                  </a:lnTo>
                  <a:lnTo>
                    <a:pt x="78940" y="237490"/>
                  </a:lnTo>
                  <a:lnTo>
                    <a:pt x="90736" y="240030"/>
                  </a:lnTo>
                  <a:lnTo>
                    <a:pt x="125608" y="243840"/>
                  </a:lnTo>
                  <a:lnTo>
                    <a:pt x="123252" y="243840"/>
                  </a:lnTo>
                  <a:lnTo>
                    <a:pt x="156079" y="262890"/>
                  </a:lnTo>
                  <a:lnTo>
                    <a:pt x="167094" y="267970"/>
                  </a:lnTo>
                  <a:lnTo>
                    <a:pt x="181921" y="275590"/>
                  </a:lnTo>
                  <a:lnTo>
                    <a:pt x="196967" y="281940"/>
                  </a:lnTo>
                  <a:lnTo>
                    <a:pt x="204538" y="284480"/>
                  </a:lnTo>
                  <a:lnTo>
                    <a:pt x="212621" y="285750"/>
                  </a:lnTo>
                  <a:lnTo>
                    <a:pt x="220988" y="285750"/>
                  </a:lnTo>
                  <a:lnTo>
                    <a:pt x="225124" y="284480"/>
                  </a:lnTo>
                  <a:lnTo>
                    <a:pt x="227123" y="283210"/>
                  </a:lnTo>
                  <a:lnTo>
                    <a:pt x="229165" y="279400"/>
                  </a:lnTo>
                  <a:lnTo>
                    <a:pt x="229542" y="278130"/>
                  </a:lnTo>
                  <a:lnTo>
                    <a:pt x="231092" y="275590"/>
                  </a:lnTo>
                  <a:lnTo>
                    <a:pt x="233207" y="269240"/>
                  </a:lnTo>
                  <a:lnTo>
                    <a:pt x="203344" y="269240"/>
                  </a:lnTo>
                  <a:lnTo>
                    <a:pt x="182612" y="261620"/>
                  </a:lnTo>
                  <a:lnTo>
                    <a:pt x="168455" y="254000"/>
                  </a:lnTo>
                  <a:lnTo>
                    <a:pt x="147094" y="243840"/>
                  </a:lnTo>
                  <a:lnTo>
                    <a:pt x="136388" y="237490"/>
                  </a:lnTo>
                  <a:lnTo>
                    <a:pt x="125702" y="232410"/>
                  </a:lnTo>
                  <a:lnTo>
                    <a:pt x="125284" y="231140"/>
                  </a:lnTo>
                  <a:lnTo>
                    <a:pt x="123252" y="231140"/>
                  </a:lnTo>
                  <a:lnTo>
                    <a:pt x="100528" y="228600"/>
                  </a:lnTo>
                  <a:lnTo>
                    <a:pt x="77536" y="227330"/>
                  </a:lnTo>
                  <a:lnTo>
                    <a:pt x="65911" y="226060"/>
                  </a:lnTo>
                  <a:lnTo>
                    <a:pt x="54326" y="226060"/>
                  </a:lnTo>
                  <a:lnTo>
                    <a:pt x="42661" y="224790"/>
                  </a:lnTo>
                  <a:lnTo>
                    <a:pt x="19455" y="193040"/>
                  </a:lnTo>
                  <a:lnTo>
                    <a:pt x="19422" y="191770"/>
                  </a:lnTo>
                  <a:lnTo>
                    <a:pt x="19505" y="179070"/>
                  </a:lnTo>
                  <a:lnTo>
                    <a:pt x="25480" y="133350"/>
                  </a:lnTo>
                  <a:lnTo>
                    <a:pt x="28365" y="120650"/>
                  </a:lnTo>
                  <a:lnTo>
                    <a:pt x="28334" y="119380"/>
                  </a:lnTo>
                  <a:lnTo>
                    <a:pt x="22617" y="119380"/>
                  </a:lnTo>
                  <a:lnTo>
                    <a:pt x="22251" y="118214"/>
                  </a:lnTo>
                  <a:close/>
                </a:path>
                <a:path w="249554" h="285750">
                  <a:moveTo>
                    <a:pt x="135941" y="10160"/>
                  </a:moveTo>
                  <a:lnTo>
                    <a:pt x="121242" y="10160"/>
                  </a:lnTo>
                  <a:lnTo>
                    <a:pt x="122687" y="11430"/>
                  </a:lnTo>
                  <a:lnTo>
                    <a:pt x="123839" y="11430"/>
                  </a:lnTo>
                  <a:lnTo>
                    <a:pt x="128812" y="12700"/>
                  </a:lnTo>
                  <a:lnTo>
                    <a:pt x="155136" y="41910"/>
                  </a:lnTo>
                  <a:lnTo>
                    <a:pt x="162427" y="50800"/>
                  </a:lnTo>
                  <a:lnTo>
                    <a:pt x="169456" y="60960"/>
                  </a:lnTo>
                  <a:lnTo>
                    <a:pt x="176268" y="72390"/>
                  </a:lnTo>
                  <a:lnTo>
                    <a:pt x="182905" y="82550"/>
                  </a:lnTo>
                  <a:lnTo>
                    <a:pt x="183271" y="82550"/>
                  </a:lnTo>
                  <a:lnTo>
                    <a:pt x="190605" y="88900"/>
                  </a:lnTo>
                  <a:lnTo>
                    <a:pt x="197856" y="96520"/>
                  </a:lnTo>
                  <a:lnTo>
                    <a:pt x="204995" y="102870"/>
                  </a:lnTo>
                  <a:lnTo>
                    <a:pt x="211993" y="110490"/>
                  </a:lnTo>
                  <a:lnTo>
                    <a:pt x="221124" y="120650"/>
                  </a:lnTo>
                  <a:lnTo>
                    <a:pt x="225354" y="125730"/>
                  </a:lnTo>
                  <a:lnTo>
                    <a:pt x="227511" y="128270"/>
                  </a:lnTo>
                  <a:lnTo>
                    <a:pt x="229427" y="130810"/>
                  </a:lnTo>
                  <a:lnTo>
                    <a:pt x="233354" y="135890"/>
                  </a:lnTo>
                  <a:lnTo>
                    <a:pt x="236107" y="140970"/>
                  </a:lnTo>
                  <a:lnTo>
                    <a:pt x="237856" y="144780"/>
                  </a:lnTo>
                  <a:lnTo>
                    <a:pt x="238516" y="146050"/>
                  </a:lnTo>
                  <a:lnTo>
                    <a:pt x="238945" y="148590"/>
                  </a:lnTo>
                  <a:lnTo>
                    <a:pt x="239385" y="149860"/>
                  </a:lnTo>
                  <a:lnTo>
                    <a:pt x="239458" y="153670"/>
                  </a:lnTo>
                  <a:lnTo>
                    <a:pt x="239165" y="160020"/>
                  </a:lnTo>
                  <a:lnTo>
                    <a:pt x="224129" y="191770"/>
                  </a:lnTo>
                  <a:lnTo>
                    <a:pt x="223521" y="193040"/>
                  </a:lnTo>
                  <a:lnTo>
                    <a:pt x="223228" y="194310"/>
                  </a:lnTo>
                  <a:lnTo>
                    <a:pt x="223281" y="195580"/>
                  </a:lnTo>
                  <a:lnTo>
                    <a:pt x="223314" y="198120"/>
                  </a:lnTo>
                  <a:lnTo>
                    <a:pt x="223477" y="204470"/>
                  </a:lnTo>
                  <a:lnTo>
                    <a:pt x="223599" y="220980"/>
                  </a:lnTo>
                  <a:lnTo>
                    <a:pt x="223310" y="231140"/>
                  </a:lnTo>
                  <a:lnTo>
                    <a:pt x="222474" y="242570"/>
                  </a:lnTo>
                  <a:lnTo>
                    <a:pt x="222097" y="246380"/>
                  </a:lnTo>
                  <a:lnTo>
                    <a:pt x="221595" y="248920"/>
                  </a:lnTo>
                  <a:lnTo>
                    <a:pt x="221050" y="252730"/>
                  </a:lnTo>
                  <a:lnTo>
                    <a:pt x="220443" y="256540"/>
                  </a:lnTo>
                  <a:lnTo>
                    <a:pt x="219668" y="260350"/>
                  </a:lnTo>
                  <a:lnTo>
                    <a:pt x="218789" y="262890"/>
                  </a:lnTo>
                  <a:lnTo>
                    <a:pt x="218443" y="264160"/>
                  </a:lnTo>
                  <a:lnTo>
                    <a:pt x="217961" y="265430"/>
                  </a:lnTo>
                  <a:lnTo>
                    <a:pt x="217050" y="266700"/>
                  </a:lnTo>
                  <a:lnTo>
                    <a:pt x="216014" y="267970"/>
                  </a:lnTo>
                  <a:lnTo>
                    <a:pt x="216380" y="267970"/>
                  </a:lnTo>
                  <a:lnTo>
                    <a:pt x="214527" y="269240"/>
                  </a:lnTo>
                  <a:lnTo>
                    <a:pt x="233207" y="269240"/>
                  </a:lnTo>
                  <a:lnTo>
                    <a:pt x="236854" y="228600"/>
                  </a:lnTo>
                  <a:lnTo>
                    <a:pt x="236727" y="219710"/>
                  </a:lnTo>
                  <a:lnTo>
                    <a:pt x="236568" y="213360"/>
                  </a:lnTo>
                  <a:lnTo>
                    <a:pt x="236033" y="204470"/>
                  </a:lnTo>
                  <a:lnTo>
                    <a:pt x="234977" y="204470"/>
                  </a:lnTo>
                  <a:lnTo>
                    <a:pt x="235804" y="200660"/>
                  </a:lnTo>
                  <a:lnTo>
                    <a:pt x="237108" y="200660"/>
                  </a:lnTo>
                  <a:lnTo>
                    <a:pt x="238529" y="198120"/>
                  </a:lnTo>
                  <a:lnTo>
                    <a:pt x="249374" y="167640"/>
                  </a:lnTo>
                  <a:lnTo>
                    <a:pt x="249364" y="157480"/>
                  </a:lnTo>
                  <a:lnTo>
                    <a:pt x="249070" y="153670"/>
                  </a:lnTo>
                  <a:lnTo>
                    <a:pt x="247992" y="149860"/>
                  </a:lnTo>
                  <a:lnTo>
                    <a:pt x="247165" y="146050"/>
                  </a:lnTo>
                  <a:lnTo>
                    <a:pt x="223951" y="115570"/>
                  </a:lnTo>
                  <a:lnTo>
                    <a:pt x="189768" y="87630"/>
                  </a:lnTo>
                  <a:lnTo>
                    <a:pt x="183764" y="81280"/>
                  </a:lnTo>
                  <a:lnTo>
                    <a:pt x="177677" y="72390"/>
                  </a:lnTo>
                  <a:lnTo>
                    <a:pt x="171540" y="62230"/>
                  </a:lnTo>
                  <a:lnTo>
                    <a:pt x="165162" y="49530"/>
                  </a:lnTo>
                  <a:lnTo>
                    <a:pt x="158351" y="38100"/>
                  </a:lnTo>
                  <a:lnTo>
                    <a:pt x="137210" y="11430"/>
                  </a:lnTo>
                  <a:lnTo>
                    <a:pt x="135941" y="10160"/>
                  </a:lnTo>
                  <a:close/>
                </a:path>
                <a:path w="249554" h="285750">
                  <a:moveTo>
                    <a:pt x="235804" y="200660"/>
                  </a:moveTo>
                  <a:lnTo>
                    <a:pt x="234977" y="204470"/>
                  </a:lnTo>
                  <a:lnTo>
                    <a:pt x="235931" y="202764"/>
                  </a:lnTo>
                  <a:lnTo>
                    <a:pt x="235804" y="200660"/>
                  </a:lnTo>
                  <a:close/>
                </a:path>
                <a:path w="249554" h="285750">
                  <a:moveTo>
                    <a:pt x="235931" y="202764"/>
                  </a:moveTo>
                  <a:lnTo>
                    <a:pt x="234977" y="204470"/>
                  </a:lnTo>
                  <a:lnTo>
                    <a:pt x="236033" y="204470"/>
                  </a:lnTo>
                  <a:lnTo>
                    <a:pt x="235931" y="202764"/>
                  </a:lnTo>
                  <a:close/>
                </a:path>
                <a:path w="249554" h="285750">
                  <a:moveTo>
                    <a:pt x="237108" y="200660"/>
                  </a:moveTo>
                  <a:lnTo>
                    <a:pt x="235804" y="200660"/>
                  </a:lnTo>
                  <a:lnTo>
                    <a:pt x="235931" y="202764"/>
                  </a:lnTo>
                  <a:lnTo>
                    <a:pt x="237108" y="200660"/>
                  </a:lnTo>
                  <a:close/>
                </a:path>
                <a:path w="249554" h="285750">
                  <a:moveTo>
                    <a:pt x="22460" y="116840"/>
                  </a:moveTo>
                  <a:lnTo>
                    <a:pt x="22251" y="118214"/>
                  </a:lnTo>
                  <a:lnTo>
                    <a:pt x="22617" y="119380"/>
                  </a:lnTo>
                  <a:lnTo>
                    <a:pt x="22460" y="116840"/>
                  </a:lnTo>
                  <a:close/>
                </a:path>
                <a:path w="249554" h="285750">
                  <a:moveTo>
                    <a:pt x="27865" y="116840"/>
                  </a:moveTo>
                  <a:lnTo>
                    <a:pt x="22460" y="116840"/>
                  </a:lnTo>
                  <a:lnTo>
                    <a:pt x="22617" y="119380"/>
                  </a:lnTo>
                  <a:lnTo>
                    <a:pt x="28334" y="119380"/>
                  </a:lnTo>
                  <a:lnTo>
                    <a:pt x="28229" y="118110"/>
                  </a:lnTo>
                  <a:lnTo>
                    <a:pt x="27865" y="116840"/>
                  </a:lnTo>
                  <a:close/>
                </a:path>
                <a:path w="249554" h="285750">
                  <a:moveTo>
                    <a:pt x="58925" y="17780"/>
                  </a:moveTo>
                  <a:lnTo>
                    <a:pt x="23004" y="17780"/>
                  </a:lnTo>
                  <a:lnTo>
                    <a:pt x="17873" y="19050"/>
                  </a:lnTo>
                  <a:lnTo>
                    <a:pt x="8093" y="24130"/>
                  </a:lnTo>
                  <a:lnTo>
                    <a:pt x="5853" y="26670"/>
                  </a:lnTo>
                  <a:lnTo>
                    <a:pt x="3675" y="27940"/>
                  </a:lnTo>
                  <a:lnTo>
                    <a:pt x="1361" y="31750"/>
                  </a:lnTo>
                  <a:lnTo>
                    <a:pt x="471" y="35560"/>
                  </a:lnTo>
                  <a:lnTo>
                    <a:pt x="0" y="38100"/>
                  </a:lnTo>
                  <a:lnTo>
                    <a:pt x="83" y="40640"/>
                  </a:lnTo>
                  <a:lnTo>
                    <a:pt x="1036" y="46990"/>
                  </a:lnTo>
                  <a:lnTo>
                    <a:pt x="1413" y="46990"/>
                  </a:lnTo>
                  <a:lnTo>
                    <a:pt x="1853" y="49530"/>
                  </a:lnTo>
                  <a:lnTo>
                    <a:pt x="2900" y="53340"/>
                  </a:lnTo>
                  <a:lnTo>
                    <a:pt x="3392" y="55880"/>
                  </a:lnTo>
                  <a:lnTo>
                    <a:pt x="4439" y="59690"/>
                  </a:lnTo>
                  <a:lnTo>
                    <a:pt x="6083" y="66040"/>
                  </a:lnTo>
                  <a:lnTo>
                    <a:pt x="8209" y="72390"/>
                  </a:lnTo>
                  <a:lnTo>
                    <a:pt x="13194" y="90170"/>
                  </a:lnTo>
                  <a:lnTo>
                    <a:pt x="16278" y="99060"/>
                  </a:lnTo>
                  <a:lnTo>
                    <a:pt x="19426" y="109220"/>
                  </a:lnTo>
                  <a:lnTo>
                    <a:pt x="22251" y="118214"/>
                  </a:lnTo>
                  <a:lnTo>
                    <a:pt x="22460" y="116840"/>
                  </a:lnTo>
                  <a:lnTo>
                    <a:pt x="27865" y="116840"/>
                  </a:lnTo>
                  <a:lnTo>
                    <a:pt x="25684" y="109220"/>
                  </a:lnTo>
                  <a:lnTo>
                    <a:pt x="23191" y="99060"/>
                  </a:lnTo>
                  <a:lnTo>
                    <a:pt x="20783" y="88900"/>
                  </a:lnTo>
                  <a:lnTo>
                    <a:pt x="18491" y="78740"/>
                  </a:lnTo>
                  <a:lnTo>
                    <a:pt x="15329" y="66040"/>
                  </a:lnTo>
                  <a:lnTo>
                    <a:pt x="14093" y="59690"/>
                  </a:lnTo>
                  <a:lnTo>
                    <a:pt x="13298" y="55880"/>
                  </a:lnTo>
                  <a:lnTo>
                    <a:pt x="12868" y="53340"/>
                  </a:lnTo>
                  <a:lnTo>
                    <a:pt x="12072" y="49530"/>
                  </a:lnTo>
                  <a:lnTo>
                    <a:pt x="11842" y="48260"/>
                  </a:lnTo>
                  <a:lnTo>
                    <a:pt x="11224" y="45720"/>
                  </a:lnTo>
                  <a:lnTo>
                    <a:pt x="28334" y="33020"/>
                  </a:lnTo>
                  <a:lnTo>
                    <a:pt x="33056" y="33020"/>
                  </a:lnTo>
                  <a:lnTo>
                    <a:pt x="40236" y="31750"/>
                  </a:lnTo>
                  <a:lnTo>
                    <a:pt x="65013" y="31750"/>
                  </a:lnTo>
                  <a:lnTo>
                    <a:pt x="71839" y="27940"/>
                  </a:lnTo>
                  <a:lnTo>
                    <a:pt x="78883" y="22860"/>
                  </a:lnTo>
                  <a:lnTo>
                    <a:pt x="86095" y="20320"/>
                  </a:lnTo>
                  <a:lnTo>
                    <a:pt x="88537" y="19050"/>
                  </a:lnTo>
                  <a:lnTo>
                    <a:pt x="57076" y="19050"/>
                  </a:lnTo>
                  <a:lnTo>
                    <a:pt x="58925" y="17780"/>
                  </a:lnTo>
                  <a:close/>
                </a:path>
                <a:path w="249554" h="285750">
                  <a:moveTo>
                    <a:pt x="65013" y="31750"/>
                  </a:moveTo>
                  <a:lnTo>
                    <a:pt x="54981" y="31750"/>
                  </a:lnTo>
                  <a:lnTo>
                    <a:pt x="62605" y="33020"/>
                  </a:lnTo>
                  <a:lnTo>
                    <a:pt x="65013" y="31750"/>
                  </a:lnTo>
                  <a:close/>
                </a:path>
                <a:path w="249554" h="285750">
                  <a:moveTo>
                    <a:pt x="119828" y="0"/>
                  </a:moveTo>
                  <a:lnTo>
                    <a:pt x="98227" y="0"/>
                  </a:lnTo>
                  <a:lnTo>
                    <a:pt x="92709" y="2540"/>
                  </a:lnTo>
                  <a:lnTo>
                    <a:pt x="87452" y="3810"/>
                  </a:lnTo>
                  <a:lnTo>
                    <a:pt x="79615" y="6350"/>
                  </a:lnTo>
                  <a:lnTo>
                    <a:pt x="64472" y="13970"/>
                  </a:lnTo>
                  <a:lnTo>
                    <a:pt x="57076" y="19050"/>
                  </a:lnTo>
                  <a:lnTo>
                    <a:pt x="59673" y="17780"/>
                  </a:lnTo>
                  <a:lnTo>
                    <a:pt x="90979" y="17780"/>
                  </a:lnTo>
                  <a:lnTo>
                    <a:pt x="93421" y="16510"/>
                  </a:lnTo>
                  <a:lnTo>
                    <a:pt x="98384" y="15240"/>
                  </a:lnTo>
                  <a:lnTo>
                    <a:pt x="103462" y="12700"/>
                  </a:lnTo>
                  <a:lnTo>
                    <a:pt x="108541" y="11430"/>
                  </a:lnTo>
                  <a:lnTo>
                    <a:pt x="111200" y="11430"/>
                  </a:lnTo>
                  <a:lnTo>
                    <a:pt x="113661" y="10160"/>
                  </a:lnTo>
                  <a:lnTo>
                    <a:pt x="135941" y="10160"/>
                  </a:lnTo>
                  <a:lnTo>
                    <a:pt x="130865" y="5080"/>
                  </a:lnTo>
                  <a:lnTo>
                    <a:pt x="123367" y="1270"/>
                  </a:lnTo>
                  <a:lnTo>
                    <a:pt x="121420" y="1270"/>
                  </a:lnTo>
                  <a:lnTo>
                    <a:pt x="119828" y="0"/>
                  </a:lnTo>
                  <a:close/>
                </a:path>
                <a:path w="249554" h="285750">
                  <a:moveTo>
                    <a:pt x="90979" y="17780"/>
                  </a:moveTo>
                  <a:lnTo>
                    <a:pt x="59673" y="17780"/>
                  </a:lnTo>
                  <a:lnTo>
                    <a:pt x="57076" y="19050"/>
                  </a:lnTo>
                  <a:lnTo>
                    <a:pt x="88537" y="19050"/>
                  </a:lnTo>
                  <a:lnTo>
                    <a:pt x="90979" y="17780"/>
                  </a:lnTo>
                  <a:close/>
                </a:path>
                <a:path w="249554" h="285750">
                  <a:moveTo>
                    <a:pt x="43723" y="16510"/>
                  </a:moveTo>
                  <a:lnTo>
                    <a:pt x="35902" y="16510"/>
                  </a:lnTo>
                  <a:lnTo>
                    <a:pt x="28135" y="17780"/>
                  </a:lnTo>
                  <a:lnTo>
                    <a:pt x="51635" y="17780"/>
                  </a:lnTo>
                  <a:lnTo>
                    <a:pt x="43723" y="1651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8" name="object 1108"/>
            <p:cNvPicPr/>
            <p:nvPr/>
          </p:nvPicPr>
          <p:blipFill>
            <a:blip r:embed="rId915" cstate="print"/>
            <a:stretch>
              <a:fillRect/>
            </a:stretch>
          </p:blipFill>
          <p:spPr>
            <a:xfrm>
              <a:off x="10499511" y="6341325"/>
              <a:ext cx="82699" cy="97551"/>
            </a:xfrm>
            <a:prstGeom prst="rect">
              <a:avLst/>
            </a:prstGeom>
          </p:spPr>
        </p:pic>
        <p:pic>
          <p:nvPicPr>
            <p:cNvPr id="1109" name="object 1109"/>
            <p:cNvPicPr/>
            <p:nvPr/>
          </p:nvPicPr>
          <p:blipFill>
            <a:blip r:embed="rId916" cstate="print"/>
            <a:stretch>
              <a:fillRect/>
            </a:stretch>
          </p:blipFill>
          <p:spPr>
            <a:xfrm>
              <a:off x="10495810" y="6332334"/>
              <a:ext cx="88196" cy="114153"/>
            </a:xfrm>
            <a:prstGeom prst="rect">
              <a:avLst/>
            </a:prstGeom>
          </p:spPr>
        </p:pic>
        <p:pic>
          <p:nvPicPr>
            <p:cNvPr id="1110" name="object 1110"/>
            <p:cNvPicPr/>
            <p:nvPr/>
          </p:nvPicPr>
          <p:blipFill>
            <a:blip r:embed="rId917" cstate="print"/>
            <a:stretch>
              <a:fillRect/>
            </a:stretch>
          </p:blipFill>
          <p:spPr>
            <a:xfrm>
              <a:off x="10271876" y="7510660"/>
              <a:ext cx="360236" cy="459504"/>
            </a:xfrm>
            <a:prstGeom prst="rect">
              <a:avLst/>
            </a:prstGeom>
          </p:spPr>
        </p:pic>
        <p:pic>
          <p:nvPicPr>
            <p:cNvPr id="1111" name="object 1111"/>
            <p:cNvPicPr/>
            <p:nvPr/>
          </p:nvPicPr>
          <p:blipFill>
            <a:blip r:embed="rId918" cstate="print"/>
            <a:stretch>
              <a:fillRect/>
            </a:stretch>
          </p:blipFill>
          <p:spPr>
            <a:xfrm>
              <a:off x="10601510" y="7509907"/>
              <a:ext cx="11894" cy="19381"/>
            </a:xfrm>
            <a:prstGeom prst="rect">
              <a:avLst/>
            </a:prstGeom>
          </p:spPr>
        </p:pic>
        <p:pic>
          <p:nvPicPr>
            <p:cNvPr id="1112" name="object 1112"/>
            <p:cNvPicPr/>
            <p:nvPr/>
          </p:nvPicPr>
          <p:blipFill>
            <a:blip r:embed="rId919" cstate="print"/>
            <a:stretch>
              <a:fillRect/>
            </a:stretch>
          </p:blipFill>
          <p:spPr>
            <a:xfrm>
              <a:off x="10247940" y="7509907"/>
              <a:ext cx="366314" cy="447829"/>
            </a:xfrm>
            <a:prstGeom prst="rect">
              <a:avLst/>
            </a:prstGeom>
          </p:spPr>
        </p:pic>
        <p:sp>
          <p:nvSpPr>
            <p:cNvPr id="1113" name="object 1113"/>
            <p:cNvSpPr/>
            <p:nvPr/>
          </p:nvSpPr>
          <p:spPr>
            <a:xfrm>
              <a:off x="10242554" y="7507642"/>
              <a:ext cx="392430" cy="467359"/>
            </a:xfrm>
            <a:custGeom>
              <a:avLst/>
              <a:gdLst/>
              <a:ahLst/>
              <a:cxnLst/>
              <a:rect l="l" t="t" r="r" b="b"/>
              <a:pathLst>
                <a:path w="392429" h="467359">
                  <a:moveTo>
                    <a:pt x="35025" y="272790"/>
                  </a:moveTo>
                  <a:lnTo>
                    <a:pt x="13617" y="325120"/>
                  </a:lnTo>
                  <a:lnTo>
                    <a:pt x="2659" y="364490"/>
                  </a:lnTo>
                  <a:lnTo>
                    <a:pt x="1266" y="370840"/>
                  </a:lnTo>
                  <a:lnTo>
                    <a:pt x="272" y="378460"/>
                  </a:lnTo>
                  <a:lnTo>
                    <a:pt x="228" y="382270"/>
                  </a:lnTo>
                  <a:lnTo>
                    <a:pt x="0" y="392430"/>
                  </a:lnTo>
                  <a:lnTo>
                    <a:pt x="774" y="394970"/>
                  </a:lnTo>
                  <a:lnTo>
                    <a:pt x="1099" y="398780"/>
                  </a:lnTo>
                  <a:lnTo>
                    <a:pt x="2094" y="402590"/>
                  </a:lnTo>
                  <a:lnTo>
                    <a:pt x="3633" y="405130"/>
                  </a:lnTo>
                  <a:lnTo>
                    <a:pt x="4638" y="407670"/>
                  </a:lnTo>
                  <a:lnTo>
                    <a:pt x="5518" y="408940"/>
                  </a:lnTo>
                  <a:lnTo>
                    <a:pt x="8596" y="411480"/>
                  </a:lnTo>
                  <a:lnTo>
                    <a:pt x="10271" y="414020"/>
                  </a:lnTo>
                  <a:lnTo>
                    <a:pt x="12701" y="415290"/>
                  </a:lnTo>
                  <a:lnTo>
                    <a:pt x="14690" y="416560"/>
                  </a:lnTo>
                  <a:lnTo>
                    <a:pt x="21109" y="421640"/>
                  </a:lnTo>
                  <a:lnTo>
                    <a:pt x="27636" y="424180"/>
                  </a:lnTo>
                  <a:lnTo>
                    <a:pt x="47781" y="431800"/>
                  </a:lnTo>
                  <a:lnTo>
                    <a:pt x="54599" y="433070"/>
                  </a:lnTo>
                  <a:lnTo>
                    <a:pt x="61445" y="435610"/>
                  </a:lnTo>
                  <a:lnTo>
                    <a:pt x="68332" y="436880"/>
                  </a:lnTo>
                  <a:lnTo>
                    <a:pt x="83272" y="438150"/>
                  </a:lnTo>
                  <a:lnTo>
                    <a:pt x="99051" y="438150"/>
                  </a:lnTo>
                  <a:lnTo>
                    <a:pt x="113437" y="439420"/>
                  </a:lnTo>
                  <a:lnTo>
                    <a:pt x="124195" y="441960"/>
                  </a:lnTo>
                  <a:lnTo>
                    <a:pt x="132341" y="445770"/>
                  </a:lnTo>
                  <a:lnTo>
                    <a:pt x="142241" y="453390"/>
                  </a:lnTo>
                  <a:lnTo>
                    <a:pt x="153170" y="461010"/>
                  </a:lnTo>
                  <a:lnTo>
                    <a:pt x="164403" y="466090"/>
                  </a:lnTo>
                  <a:lnTo>
                    <a:pt x="168099" y="467360"/>
                  </a:lnTo>
                  <a:lnTo>
                    <a:pt x="191439" y="467360"/>
                  </a:lnTo>
                  <a:lnTo>
                    <a:pt x="196161" y="464820"/>
                  </a:lnTo>
                  <a:lnTo>
                    <a:pt x="198475" y="464820"/>
                  </a:lnTo>
                  <a:lnTo>
                    <a:pt x="200852" y="463550"/>
                  </a:lnTo>
                  <a:lnTo>
                    <a:pt x="208119" y="459740"/>
                  </a:lnTo>
                  <a:lnTo>
                    <a:pt x="174958" y="459740"/>
                  </a:lnTo>
                  <a:lnTo>
                    <a:pt x="135029" y="445770"/>
                  </a:lnTo>
                  <a:lnTo>
                    <a:pt x="125085" y="439420"/>
                  </a:lnTo>
                  <a:lnTo>
                    <a:pt x="124844" y="439420"/>
                  </a:lnTo>
                  <a:lnTo>
                    <a:pt x="111256" y="438150"/>
                  </a:lnTo>
                  <a:lnTo>
                    <a:pt x="84311" y="433070"/>
                  </a:lnTo>
                  <a:lnTo>
                    <a:pt x="71024" y="429260"/>
                  </a:lnTo>
                  <a:lnTo>
                    <a:pt x="64404" y="426720"/>
                  </a:lnTo>
                  <a:lnTo>
                    <a:pt x="57847" y="425450"/>
                  </a:lnTo>
                  <a:lnTo>
                    <a:pt x="44899" y="420370"/>
                  </a:lnTo>
                  <a:lnTo>
                    <a:pt x="38627" y="417830"/>
                  </a:lnTo>
                  <a:lnTo>
                    <a:pt x="32479" y="414020"/>
                  </a:lnTo>
                  <a:lnTo>
                    <a:pt x="26580" y="411480"/>
                  </a:lnTo>
                  <a:lnTo>
                    <a:pt x="21056" y="406400"/>
                  </a:lnTo>
                  <a:lnTo>
                    <a:pt x="19528" y="405130"/>
                  </a:lnTo>
                  <a:lnTo>
                    <a:pt x="17842" y="403860"/>
                  </a:lnTo>
                  <a:lnTo>
                    <a:pt x="14020" y="400050"/>
                  </a:lnTo>
                  <a:lnTo>
                    <a:pt x="13182" y="398780"/>
                  </a:lnTo>
                  <a:lnTo>
                    <a:pt x="12701" y="396240"/>
                  </a:lnTo>
                  <a:lnTo>
                    <a:pt x="11873" y="394970"/>
                  </a:lnTo>
                  <a:lnTo>
                    <a:pt x="11235" y="392430"/>
                  </a:lnTo>
                  <a:lnTo>
                    <a:pt x="11182" y="389890"/>
                  </a:lnTo>
                  <a:lnTo>
                    <a:pt x="10701" y="387350"/>
                  </a:lnTo>
                  <a:lnTo>
                    <a:pt x="10910" y="384810"/>
                  </a:lnTo>
                  <a:lnTo>
                    <a:pt x="11046" y="382270"/>
                  </a:lnTo>
                  <a:lnTo>
                    <a:pt x="11266" y="377190"/>
                  </a:lnTo>
                  <a:lnTo>
                    <a:pt x="12261" y="370840"/>
                  </a:lnTo>
                  <a:lnTo>
                    <a:pt x="13591" y="364490"/>
                  </a:lnTo>
                  <a:lnTo>
                    <a:pt x="14805" y="358140"/>
                  </a:lnTo>
                  <a:lnTo>
                    <a:pt x="18491" y="346710"/>
                  </a:lnTo>
                  <a:lnTo>
                    <a:pt x="24690" y="328930"/>
                  </a:lnTo>
                  <a:lnTo>
                    <a:pt x="31783" y="311150"/>
                  </a:lnTo>
                  <a:lnTo>
                    <a:pt x="39549" y="293370"/>
                  </a:lnTo>
                  <a:lnTo>
                    <a:pt x="47768" y="275590"/>
                  </a:lnTo>
                  <a:lnTo>
                    <a:pt x="35475" y="275590"/>
                  </a:lnTo>
                  <a:lnTo>
                    <a:pt x="35025" y="272790"/>
                  </a:lnTo>
                  <a:close/>
                </a:path>
                <a:path w="392429" h="467359">
                  <a:moveTo>
                    <a:pt x="369622" y="6350"/>
                  </a:moveTo>
                  <a:lnTo>
                    <a:pt x="362858" y="6350"/>
                  </a:lnTo>
                  <a:lnTo>
                    <a:pt x="365433" y="10160"/>
                  </a:lnTo>
                  <a:lnTo>
                    <a:pt x="368428" y="20320"/>
                  </a:lnTo>
                  <a:lnTo>
                    <a:pt x="369130" y="26670"/>
                  </a:lnTo>
                  <a:lnTo>
                    <a:pt x="369454" y="31750"/>
                  </a:lnTo>
                  <a:lnTo>
                    <a:pt x="369643" y="40640"/>
                  </a:lnTo>
                  <a:lnTo>
                    <a:pt x="369495" y="48260"/>
                  </a:lnTo>
                  <a:lnTo>
                    <a:pt x="365743" y="88900"/>
                  </a:lnTo>
                  <a:lnTo>
                    <a:pt x="359302" y="128270"/>
                  </a:lnTo>
                  <a:lnTo>
                    <a:pt x="355266" y="148590"/>
                  </a:lnTo>
                  <a:lnTo>
                    <a:pt x="355329" y="149860"/>
                  </a:lnTo>
                  <a:lnTo>
                    <a:pt x="359618" y="161290"/>
                  </a:lnTo>
                  <a:lnTo>
                    <a:pt x="363746" y="171450"/>
                  </a:lnTo>
                  <a:lnTo>
                    <a:pt x="367724" y="181610"/>
                  </a:lnTo>
                  <a:lnTo>
                    <a:pt x="371496" y="191770"/>
                  </a:lnTo>
                  <a:lnTo>
                    <a:pt x="374124" y="198120"/>
                  </a:lnTo>
                  <a:lnTo>
                    <a:pt x="376522" y="205740"/>
                  </a:lnTo>
                  <a:lnTo>
                    <a:pt x="378459" y="213360"/>
                  </a:lnTo>
                  <a:lnTo>
                    <a:pt x="381663" y="223520"/>
                  </a:lnTo>
                  <a:lnTo>
                    <a:pt x="382930" y="227330"/>
                  </a:lnTo>
                  <a:lnTo>
                    <a:pt x="382543" y="228600"/>
                  </a:lnTo>
                  <a:lnTo>
                    <a:pt x="381412" y="233680"/>
                  </a:lnTo>
                  <a:lnTo>
                    <a:pt x="378968" y="238760"/>
                  </a:lnTo>
                  <a:lnTo>
                    <a:pt x="375514" y="245110"/>
                  </a:lnTo>
                  <a:lnTo>
                    <a:pt x="371358" y="251460"/>
                  </a:lnTo>
                  <a:lnTo>
                    <a:pt x="366805" y="259080"/>
                  </a:lnTo>
                  <a:lnTo>
                    <a:pt x="361932" y="265430"/>
                  </a:lnTo>
                  <a:lnTo>
                    <a:pt x="356871" y="271780"/>
                  </a:lnTo>
                  <a:lnTo>
                    <a:pt x="351656" y="278130"/>
                  </a:lnTo>
                  <a:lnTo>
                    <a:pt x="346324" y="283210"/>
                  </a:lnTo>
                  <a:lnTo>
                    <a:pt x="335374" y="295910"/>
                  </a:lnTo>
                  <a:lnTo>
                    <a:pt x="324183" y="307340"/>
                  </a:lnTo>
                  <a:lnTo>
                    <a:pt x="312796" y="320040"/>
                  </a:lnTo>
                  <a:lnTo>
                    <a:pt x="301257" y="330200"/>
                  </a:lnTo>
                  <a:lnTo>
                    <a:pt x="299331" y="332740"/>
                  </a:lnTo>
                  <a:lnTo>
                    <a:pt x="289658" y="347980"/>
                  </a:lnTo>
                  <a:lnTo>
                    <a:pt x="279717" y="361950"/>
                  </a:lnTo>
                  <a:lnTo>
                    <a:pt x="269524" y="377190"/>
                  </a:lnTo>
                  <a:lnTo>
                    <a:pt x="259091" y="391160"/>
                  </a:lnTo>
                  <a:lnTo>
                    <a:pt x="255636" y="396240"/>
                  </a:lnTo>
                  <a:lnTo>
                    <a:pt x="251992" y="400050"/>
                  </a:lnTo>
                  <a:lnTo>
                    <a:pt x="248453" y="405130"/>
                  </a:lnTo>
                  <a:lnTo>
                    <a:pt x="244819" y="410210"/>
                  </a:lnTo>
                  <a:lnTo>
                    <a:pt x="241280" y="414020"/>
                  </a:lnTo>
                  <a:lnTo>
                    <a:pt x="237636" y="419100"/>
                  </a:lnTo>
                  <a:lnTo>
                    <a:pt x="233919" y="422910"/>
                  </a:lnTo>
                  <a:lnTo>
                    <a:pt x="230453" y="427990"/>
                  </a:lnTo>
                  <a:lnTo>
                    <a:pt x="226558" y="431800"/>
                  </a:lnTo>
                  <a:lnTo>
                    <a:pt x="214548" y="444500"/>
                  </a:lnTo>
                  <a:lnTo>
                    <a:pt x="211061" y="448310"/>
                  </a:lnTo>
                  <a:lnTo>
                    <a:pt x="207176" y="450850"/>
                  </a:lnTo>
                  <a:lnTo>
                    <a:pt x="199198" y="455930"/>
                  </a:lnTo>
                  <a:lnTo>
                    <a:pt x="197135" y="455930"/>
                  </a:lnTo>
                  <a:lnTo>
                    <a:pt x="195093" y="457200"/>
                  </a:lnTo>
                  <a:lnTo>
                    <a:pt x="193062" y="457200"/>
                  </a:lnTo>
                  <a:lnTo>
                    <a:pt x="191083" y="458470"/>
                  </a:lnTo>
                  <a:lnTo>
                    <a:pt x="182874" y="459740"/>
                  </a:lnTo>
                  <a:lnTo>
                    <a:pt x="208119" y="459740"/>
                  </a:lnTo>
                  <a:lnTo>
                    <a:pt x="212894" y="455930"/>
                  </a:lnTo>
                  <a:lnTo>
                    <a:pt x="217731" y="452120"/>
                  </a:lnTo>
                  <a:lnTo>
                    <a:pt x="229930" y="439420"/>
                  </a:lnTo>
                  <a:lnTo>
                    <a:pt x="234003" y="435610"/>
                  </a:lnTo>
                  <a:lnTo>
                    <a:pt x="238045" y="430530"/>
                  </a:lnTo>
                  <a:lnTo>
                    <a:pt x="246170" y="421640"/>
                  </a:lnTo>
                  <a:lnTo>
                    <a:pt x="250002" y="416560"/>
                  </a:lnTo>
                  <a:lnTo>
                    <a:pt x="257405" y="407670"/>
                  </a:lnTo>
                  <a:lnTo>
                    <a:pt x="261269" y="402590"/>
                  </a:lnTo>
                  <a:lnTo>
                    <a:pt x="264840" y="397510"/>
                  </a:lnTo>
                  <a:lnTo>
                    <a:pt x="275630" y="383540"/>
                  </a:lnTo>
                  <a:lnTo>
                    <a:pt x="286139" y="368300"/>
                  </a:lnTo>
                  <a:lnTo>
                    <a:pt x="296414" y="353060"/>
                  </a:lnTo>
                  <a:lnTo>
                    <a:pt x="304822" y="340360"/>
                  </a:lnTo>
                  <a:lnTo>
                    <a:pt x="304524" y="340360"/>
                  </a:lnTo>
                  <a:lnTo>
                    <a:pt x="305289" y="339090"/>
                  </a:lnTo>
                  <a:lnTo>
                    <a:pt x="305662" y="339090"/>
                  </a:lnTo>
                  <a:lnTo>
                    <a:pt x="306503" y="337820"/>
                  </a:lnTo>
                  <a:lnTo>
                    <a:pt x="307200" y="337820"/>
                  </a:lnTo>
                  <a:lnTo>
                    <a:pt x="339950" y="304800"/>
                  </a:lnTo>
                  <a:lnTo>
                    <a:pt x="362321" y="278130"/>
                  </a:lnTo>
                  <a:lnTo>
                    <a:pt x="367692" y="271780"/>
                  </a:lnTo>
                  <a:lnTo>
                    <a:pt x="390899" y="231140"/>
                  </a:lnTo>
                  <a:lnTo>
                    <a:pt x="392344" y="224790"/>
                  </a:lnTo>
                  <a:lnTo>
                    <a:pt x="392344" y="218440"/>
                  </a:lnTo>
                  <a:lnTo>
                    <a:pt x="391485" y="215900"/>
                  </a:lnTo>
                  <a:lnTo>
                    <a:pt x="390899" y="214630"/>
                  </a:lnTo>
                  <a:lnTo>
                    <a:pt x="389422" y="210820"/>
                  </a:lnTo>
                  <a:lnTo>
                    <a:pt x="388700" y="209550"/>
                  </a:lnTo>
                  <a:lnTo>
                    <a:pt x="387213" y="204470"/>
                  </a:lnTo>
                  <a:lnTo>
                    <a:pt x="384899" y="198120"/>
                  </a:lnTo>
                  <a:lnTo>
                    <a:pt x="382103" y="191770"/>
                  </a:lnTo>
                  <a:lnTo>
                    <a:pt x="379046" y="185420"/>
                  </a:lnTo>
                  <a:lnTo>
                    <a:pt x="374619" y="175260"/>
                  </a:lnTo>
                  <a:lnTo>
                    <a:pt x="370026" y="165100"/>
                  </a:lnTo>
                  <a:lnTo>
                    <a:pt x="365294" y="154940"/>
                  </a:lnTo>
                  <a:lnTo>
                    <a:pt x="361141" y="147320"/>
                  </a:lnTo>
                  <a:lnTo>
                    <a:pt x="360617" y="147320"/>
                  </a:lnTo>
                  <a:lnTo>
                    <a:pt x="360449" y="146050"/>
                  </a:lnTo>
                  <a:lnTo>
                    <a:pt x="360836" y="146050"/>
                  </a:lnTo>
                  <a:lnTo>
                    <a:pt x="364118" y="127000"/>
                  </a:lnTo>
                  <a:lnTo>
                    <a:pt x="369889" y="87630"/>
                  </a:lnTo>
                  <a:lnTo>
                    <a:pt x="373415" y="48260"/>
                  </a:lnTo>
                  <a:lnTo>
                    <a:pt x="373694" y="40640"/>
                  </a:lnTo>
                  <a:lnTo>
                    <a:pt x="373653" y="30480"/>
                  </a:lnTo>
                  <a:lnTo>
                    <a:pt x="373381" y="24130"/>
                  </a:lnTo>
                  <a:lnTo>
                    <a:pt x="372826" y="17780"/>
                  </a:lnTo>
                  <a:lnTo>
                    <a:pt x="371224" y="12700"/>
                  </a:lnTo>
                  <a:lnTo>
                    <a:pt x="369622" y="6350"/>
                  </a:lnTo>
                  <a:close/>
                </a:path>
                <a:path w="392429" h="467359">
                  <a:moveTo>
                    <a:pt x="305662" y="339090"/>
                  </a:moveTo>
                  <a:lnTo>
                    <a:pt x="305289" y="339090"/>
                  </a:lnTo>
                  <a:lnTo>
                    <a:pt x="304524" y="340360"/>
                  </a:lnTo>
                  <a:lnTo>
                    <a:pt x="305325" y="339599"/>
                  </a:lnTo>
                  <a:lnTo>
                    <a:pt x="305662" y="339090"/>
                  </a:lnTo>
                  <a:close/>
                </a:path>
                <a:path w="392429" h="467359">
                  <a:moveTo>
                    <a:pt x="305325" y="339599"/>
                  </a:moveTo>
                  <a:lnTo>
                    <a:pt x="304524" y="340360"/>
                  </a:lnTo>
                  <a:lnTo>
                    <a:pt x="304822" y="340360"/>
                  </a:lnTo>
                  <a:lnTo>
                    <a:pt x="305325" y="339599"/>
                  </a:lnTo>
                  <a:close/>
                </a:path>
                <a:path w="392429" h="467359">
                  <a:moveTo>
                    <a:pt x="307200" y="337820"/>
                  </a:moveTo>
                  <a:lnTo>
                    <a:pt x="306503" y="337820"/>
                  </a:lnTo>
                  <a:lnTo>
                    <a:pt x="305728" y="339090"/>
                  </a:lnTo>
                  <a:lnTo>
                    <a:pt x="305325" y="339599"/>
                  </a:lnTo>
                  <a:lnTo>
                    <a:pt x="307200" y="337820"/>
                  </a:lnTo>
                  <a:close/>
                </a:path>
                <a:path w="392429" h="467359">
                  <a:moveTo>
                    <a:pt x="36564" y="269240"/>
                  </a:moveTo>
                  <a:lnTo>
                    <a:pt x="35025" y="272790"/>
                  </a:lnTo>
                  <a:lnTo>
                    <a:pt x="35475" y="275590"/>
                  </a:lnTo>
                  <a:lnTo>
                    <a:pt x="36114" y="271780"/>
                  </a:lnTo>
                  <a:lnTo>
                    <a:pt x="36564" y="269240"/>
                  </a:lnTo>
                  <a:close/>
                </a:path>
                <a:path w="392429" h="467359">
                  <a:moveTo>
                    <a:pt x="48815" y="269240"/>
                  </a:moveTo>
                  <a:lnTo>
                    <a:pt x="36564" y="269240"/>
                  </a:lnTo>
                  <a:lnTo>
                    <a:pt x="36114" y="271780"/>
                  </a:lnTo>
                  <a:lnTo>
                    <a:pt x="35475" y="275590"/>
                  </a:lnTo>
                  <a:lnTo>
                    <a:pt x="47768" y="275590"/>
                  </a:lnTo>
                  <a:lnTo>
                    <a:pt x="48752" y="274320"/>
                  </a:lnTo>
                  <a:lnTo>
                    <a:pt x="49181" y="271780"/>
                  </a:lnTo>
                  <a:lnTo>
                    <a:pt x="48815" y="269240"/>
                  </a:lnTo>
                  <a:close/>
                </a:path>
                <a:path w="392429" h="467359">
                  <a:moveTo>
                    <a:pt x="221548" y="71225"/>
                  </a:moveTo>
                  <a:lnTo>
                    <a:pt x="130326" y="81280"/>
                  </a:lnTo>
                  <a:lnTo>
                    <a:pt x="91612" y="90170"/>
                  </a:lnTo>
                  <a:lnTo>
                    <a:pt x="51296" y="109220"/>
                  </a:lnTo>
                  <a:lnTo>
                    <a:pt x="47831" y="111760"/>
                  </a:lnTo>
                  <a:lnTo>
                    <a:pt x="44407" y="115570"/>
                  </a:lnTo>
                  <a:lnTo>
                    <a:pt x="41359" y="119380"/>
                  </a:lnTo>
                  <a:lnTo>
                    <a:pt x="39977" y="121920"/>
                  </a:lnTo>
                  <a:lnTo>
                    <a:pt x="38459" y="124460"/>
                  </a:lnTo>
                  <a:lnTo>
                    <a:pt x="37496" y="127000"/>
                  </a:lnTo>
                  <a:lnTo>
                    <a:pt x="36700" y="129540"/>
                  </a:lnTo>
                  <a:lnTo>
                    <a:pt x="35443" y="133350"/>
                  </a:lnTo>
                  <a:lnTo>
                    <a:pt x="34072" y="137160"/>
                  </a:lnTo>
                  <a:lnTo>
                    <a:pt x="33087" y="142240"/>
                  </a:lnTo>
                  <a:lnTo>
                    <a:pt x="31967" y="146050"/>
                  </a:lnTo>
                  <a:lnTo>
                    <a:pt x="31077" y="151130"/>
                  </a:lnTo>
                  <a:lnTo>
                    <a:pt x="30543" y="154940"/>
                  </a:lnTo>
                  <a:lnTo>
                    <a:pt x="29821" y="158750"/>
                  </a:lnTo>
                  <a:lnTo>
                    <a:pt x="28836" y="167640"/>
                  </a:lnTo>
                  <a:lnTo>
                    <a:pt x="28271" y="175260"/>
                  </a:lnTo>
                  <a:lnTo>
                    <a:pt x="28115" y="180340"/>
                  </a:lnTo>
                  <a:lnTo>
                    <a:pt x="28056" y="191770"/>
                  </a:lnTo>
                  <a:lnTo>
                    <a:pt x="28171" y="207010"/>
                  </a:lnTo>
                  <a:lnTo>
                    <a:pt x="29538" y="231140"/>
                  </a:lnTo>
                  <a:lnTo>
                    <a:pt x="32004" y="254000"/>
                  </a:lnTo>
                  <a:lnTo>
                    <a:pt x="35025" y="272790"/>
                  </a:lnTo>
                  <a:lnTo>
                    <a:pt x="36564" y="269240"/>
                  </a:lnTo>
                  <a:lnTo>
                    <a:pt x="48815" y="269240"/>
                  </a:lnTo>
                  <a:lnTo>
                    <a:pt x="45959" y="247650"/>
                  </a:lnTo>
                  <a:lnTo>
                    <a:pt x="43786" y="226060"/>
                  </a:lnTo>
                  <a:lnTo>
                    <a:pt x="42628" y="204470"/>
                  </a:lnTo>
                  <a:lnTo>
                    <a:pt x="42543" y="180340"/>
                  </a:lnTo>
                  <a:lnTo>
                    <a:pt x="42836" y="172720"/>
                  </a:lnTo>
                  <a:lnTo>
                    <a:pt x="43454" y="166370"/>
                  </a:lnTo>
                  <a:lnTo>
                    <a:pt x="44344" y="158750"/>
                  </a:lnTo>
                  <a:lnTo>
                    <a:pt x="45014" y="154940"/>
                  </a:lnTo>
                  <a:lnTo>
                    <a:pt x="45495" y="151130"/>
                  </a:lnTo>
                  <a:lnTo>
                    <a:pt x="46218" y="147320"/>
                  </a:lnTo>
                  <a:lnTo>
                    <a:pt x="47192" y="144780"/>
                  </a:lnTo>
                  <a:lnTo>
                    <a:pt x="47380" y="140970"/>
                  </a:lnTo>
                  <a:lnTo>
                    <a:pt x="48867" y="137160"/>
                  </a:lnTo>
                  <a:lnTo>
                    <a:pt x="49694" y="134620"/>
                  </a:lnTo>
                  <a:lnTo>
                    <a:pt x="50145" y="134620"/>
                  </a:lnTo>
                  <a:lnTo>
                    <a:pt x="50919" y="132080"/>
                  </a:lnTo>
                  <a:lnTo>
                    <a:pt x="51118" y="130810"/>
                  </a:lnTo>
                  <a:lnTo>
                    <a:pt x="51967" y="129540"/>
                  </a:lnTo>
                  <a:lnTo>
                    <a:pt x="52354" y="129540"/>
                  </a:lnTo>
                  <a:lnTo>
                    <a:pt x="53799" y="127000"/>
                  </a:lnTo>
                  <a:lnTo>
                    <a:pt x="55663" y="124460"/>
                  </a:lnTo>
                  <a:lnTo>
                    <a:pt x="92296" y="106680"/>
                  </a:lnTo>
                  <a:lnTo>
                    <a:pt x="147974" y="93980"/>
                  </a:lnTo>
                  <a:lnTo>
                    <a:pt x="220904" y="83820"/>
                  </a:lnTo>
                  <a:lnTo>
                    <a:pt x="223396" y="83820"/>
                  </a:lnTo>
                  <a:lnTo>
                    <a:pt x="240592" y="72390"/>
                  </a:lnTo>
                  <a:lnTo>
                    <a:pt x="220684" y="72390"/>
                  </a:lnTo>
                  <a:lnTo>
                    <a:pt x="221548" y="71225"/>
                  </a:lnTo>
                  <a:close/>
                </a:path>
                <a:path w="392429" h="467359">
                  <a:moveTo>
                    <a:pt x="360449" y="146050"/>
                  </a:moveTo>
                  <a:lnTo>
                    <a:pt x="360617" y="147320"/>
                  </a:lnTo>
                  <a:lnTo>
                    <a:pt x="360743" y="146588"/>
                  </a:lnTo>
                  <a:lnTo>
                    <a:pt x="360449" y="146050"/>
                  </a:lnTo>
                  <a:close/>
                </a:path>
                <a:path w="392429" h="467359">
                  <a:moveTo>
                    <a:pt x="360743" y="146588"/>
                  </a:moveTo>
                  <a:lnTo>
                    <a:pt x="360617" y="147320"/>
                  </a:lnTo>
                  <a:lnTo>
                    <a:pt x="361141" y="147320"/>
                  </a:lnTo>
                  <a:lnTo>
                    <a:pt x="360743" y="146588"/>
                  </a:lnTo>
                  <a:close/>
                </a:path>
                <a:path w="392429" h="467359">
                  <a:moveTo>
                    <a:pt x="360836" y="146050"/>
                  </a:moveTo>
                  <a:lnTo>
                    <a:pt x="360449" y="146050"/>
                  </a:lnTo>
                  <a:lnTo>
                    <a:pt x="360743" y="146588"/>
                  </a:lnTo>
                  <a:lnTo>
                    <a:pt x="360836" y="146050"/>
                  </a:lnTo>
                  <a:close/>
                </a:path>
                <a:path w="392429" h="467359">
                  <a:moveTo>
                    <a:pt x="360292" y="0"/>
                  </a:moveTo>
                  <a:lnTo>
                    <a:pt x="357140" y="0"/>
                  </a:lnTo>
                  <a:lnTo>
                    <a:pt x="353549" y="1270"/>
                  </a:lnTo>
                  <a:lnTo>
                    <a:pt x="350952" y="2540"/>
                  </a:lnTo>
                  <a:lnTo>
                    <a:pt x="347528" y="3810"/>
                  </a:lnTo>
                  <a:lnTo>
                    <a:pt x="345821" y="5080"/>
                  </a:lnTo>
                  <a:lnTo>
                    <a:pt x="342397" y="6350"/>
                  </a:lnTo>
                  <a:lnTo>
                    <a:pt x="336712" y="8890"/>
                  </a:lnTo>
                  <a:lnTo>
                    <a:pt x="325058" y="13970"/>
                  </a:lnTo>
                  <a:lnTo>
                    <a:pt x="316353" y="19050"/>
                  </a:lnTo>
                  <a:lnTo>
                    <a:pt x="307709" y="22860"/>
                  </a:lnTo>
                  <a:lnTo>
                    <a:pt x="299082" y="27940"/>
                  </a:lnTo>
                  <a:lnTo>
                    <a:pt x="290430" y="31750"/>
                  </a:lnTo>
                  <a:lnTo>
                    <a:pt x="255655" y="52070"/>
                  </a:lnTo>
                  <a:lnTo>
                    <a:pt x="238201" y="60960"/>
                  </a:lnTo>
                  <a:lnTo>
                    <a:pt x="222630" y="71120"/>
                  </a:lnTo>
                  <a:lnTo>
                    <a:pt x="223071" y="71120"/>
                  </a:lnTo>
                  <a:lnTo>
                    <a:pt x="222578" y="71154"/>
                  </a:lnTo>
                  <a:lnTo>
                    <a:pt x="220684" y="72390"/>
                  </a:lnTo>
                  <a:lnTo>
                    <a:pt x="240592" y="72390"/>
                  </a:lnTo>
                  <a:lnTo>
                    <a:pt x="257789" y="60960"/>
                  </a:lnTo>
                  <a:lnTo>
                    <a:pt x="325780" y="20320"/>
                  </a:lnTo>
                  <a:lnTo>
                    <a:pt x="331403" y="17780"/>
                  </a:lnTo>
                  <a:lnTo>
                    <a:pt x="336890" y="15240"/>
                  </a:lnTo>
                  <a:lnTo>
                    <a:pt x="342617" y="12700"/>
                  </a:lnTo>
                  <a:lnTo>
                    <a:pt x="346041" y="10160"/>
                  </a:lnTo>
                  <a:lnTo>
                    <a:pt x="347769" y="10160"/>
                  </a:lnTo>
                  <a:lnTo>
                    <a:pt x="351130" y="8890"/>
                  </a:lnTo>
                  <a:lnTo>
                    <a:pt x="354156" y="6350"/>
                  </a:lnTo>
                  <a:lnTo>
                    <a:pt x="369622" y="6350"/>
                  </a:lnTo>
                  <a:lnTo>
                    <a:pt x="366952" y="1270"/>
                  </a:lnTo>
                  <a:lnTo>
                    <a:pt x="360292" y="0"/>
                  </a:lnTo>
                  <a:close/>
                </a:path>
                <a:path w="392429" h="467359">
                  <a:moveTo>
                    <a:pt x="222630" y="71120"/>
                  </a:moveTo>
                  <a:lnTo>
                    <a:pt x="221626" y="71120"/>
                  </a:lnTo>
                  <a:lnTo>
                    <a:pt x="222578" y="71154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4" name="object 1114"/>
            <p:cNvPicPr/>
            <p:nvPr/>
          </p:nvPicPr>
          <p:blipFill>
            <a:blip r:embed="rId920" cstate="print"/>
            <a:stretch>
              <a:fillRect/>
            </a:stretch>
          </p:blipFill>
          <p:spPr>
            <a:xfrm>
              <a:off x="10315633" y="7612993"/>
              <a:ext cx="244544" cy="292573"/>
            </a:xfrm>
            <a:prstGeom prst="rect">
              <a:avLst/>
            </a:prstGeom>
          </p:spPr>
        </p:pic>
        <p:sp>
          <p:nvSpPr>
            <p:cNvPr id="1115" name="object 1115"/>
            <p:cNvSpPr/>
            <p:nvPr/>
          </p:nvSpPr>
          <p:spPr>
            <a:xfrm>
              <a:off x="10314028" y="7610368"/>
              <a:ext cx="250190" cy="293370"/>
            </a:xfrm>
            <a:custGeom>
              <a:avLst/>
              <a:gdLst/>
              <a:ahLst/>
              <a:cxnLst/>
              <a:rect l="l" t="t" r="r" b="b"/>
              <a:pathLst>
                <a:path w="250190" h="293370">
                  <a:moveTo>
                    <a:pt x="74123" y="266700"/>
                  </a:moveTo>
                  <a:lnTo>
                    <a:pt x="69736" y="266700"/>
                  </a:lnTo>
                  <a:lnTo>
                    <a:pt x="74740" y="269240"/>
                  </a:lnTo>
                  <a:lnTo>
                    <a:pt x="88564" y="281940"/>
                  </a:lnTo>
                  <a:lnTo>
                    <a:pt x="95965" y="287020"/>
                  </a:lnTo>
                  <a:lnTo>
                    <a:pt x="100824" y="289560"/>
                  </a:lnTo>
                  <a:lnTo>
                    <a:pt x="106017" y="292100"/>
                  </a:lnTo>
                  <a:lnTo>
                    <a:pt x="111755" y="293370"/>
                  </a:lnTo>
                  <a:lnTo>
                    <a:pt x="123860" y="293370"/>
                  </a:lnTo>
                  <a:lnTo>
                    <a:pt x="131336" y="290830"/>
                  </a:lnTo>
                  <a:lnTo>
                    <a:pt x="133304" y="289560"/>
                  </a:lnTo>
                  <a:lnTo>
                    <a:pt x="134959" y="288290"/>
                  </a:lnTo>
                  <a:lnTo>
                    <a:pt x="137158" y="285750"/>
                  </a:lnTo>
                  <a:lnTo>
                    <a:pt x="138624" y="284480"/>
                  </a:lnTo>
                  <a:lnTo>
                    <a:pt x="114907" y="284480"/>
                  </a:lnTo>
                  <a:lnTo>
                    <a:pt x="99274" y="280670"/>
                  </a:lnTo>
                  <a:lnTo>
                    <a:pt x="91824" y="278130"/>
                  </a:lnTo>
                  <a:lnTo>
                    <a:pt x="84603" y="274320"/>
                  </a:lnTo>
                  <a:lnTo>
                    <a:pt x="77568" y="269240"/>
                  </a:lnTo>
                  <a:lnTo>
                    <a:pt x="74123" y="266700"/>
                  </a:lnTo>
                  <a:close/>
                </a:path>
                <a:path w="250190" h="293370">
                  <a:moveTo>
                    <a:pt x="233123" y="5080"/>
                  </a:moveTo>
                  <a:lnTo>
                    <a:pt x="224684" y="5080"/>
                  </a:lnTo>
                  <a:lnTo>
                    <a:pt x="226631" y="6350"/>
                  </a:lnTo>
                  <a:lnTo>
                    <a:pt x="228338" y="8890"/>
                  </a:lnTo>
                  <a:lnTo>
                    <a:pt x="229972" y="11430"/>
                  </a:lnTo>
                  <a:lnTo>
                    <a:pt x="230778" y="15240"/>
                  </a:lnTo>
                  <a:lnTo>
                    <a:pt x="232062" y="25400"/>
                  </a:lnTo>
                  <a:lnTo>
                    <a:pt x="232143" y="29210"/>
                  </a:lnTo>
                  <a:lnTo>
                    <a:pt x="232022" y="33020"/>
                  </a:lnTo>
                  <a:lnTo>
                    <a:pt x="226178" y="82550"/>
                  </a:lnTo>
                  <a:lnTo>
                    <a:pt x="223480" y="96520"/>
                  </a:lnTo>
                  <a:lnTo>
                    <a:pt x="223532" y="97790"/>
                  </a:lnTo>
                  <a:lnTo>
                    <a:pt x="225986" y="105410"/>
                  </a:lnTo>
                  <a:lnTo>
                    <a:pt x="228339" y="111760"/>
                  </a:lnTo>
                  <a:lnTo>
                    <a:pt x="230608" y="119380"/>
                  </a:lnTo>
                  <a:lnTo>
                    <a:pt x="232746" y="125730"/>
                  </a:lnTo>
                  <a:lnTo>
                    <a:pt x="235699" y="134620"/>
                  </a:lnTo>
                  <a:lnTo>
                    <a:pt x="236840" y="139700"/>
                  </a:lnTo>
                  <a:lnTo>
                    <a:pt x="237563" y="143510"/>
                  </a:lnTo>
                  <a:lnTo>
                    <a:pt x="237950" y="144780"/>
                  </a:lnTo>
                  <a:lnTo>
                    <a:pt x="238893" y="148590"/>
                  </a:lnTo>
                  <a:lnTo>
                    <a:pt x="239469" y="149860"/>
                  </a:lnTo>
                  <a:lnTo>
                    <a:pt x="239280" y="152400"/>
                  </a:lnTo>
                  <a:lnTo>
                    <a:pt x="238641" y="154940"/>
                  </a:lnTo>
                  <a:lnTo>
                    <a:pt x="235354" y="160020"/>
                  </a:lnTo>
                  <a:lnTo>
                    <a:pt x="227731" y="170180"/>
                  </a:lnTo>
                  <a:lnTo>
                    <a:pt x="223532" y="173990"/>
                  </a:lnTo>
                  <a:lnTo>
                    <a:pt x="219061" y="179070"/>
                  </a:lnTo>
                  <a:lnTo>
                    <a:pt x="212250" y="185420"/>
                  </a:lnTo>
                  <a:lnTo>
                    <a:pt x="205277" y="191770"/>
                  </a:lnTo>
                  <a:lnTo>
                    <a:pt x="198212" y="198120"/>
                  </a:lnTo>
                  <a:lnTo>
                    <a:pt x="190926" y="204470"/>
                  </a:lnTo>
                  <a:lnTo>
                    <a:pt x="190067" y="205740"/>
                  </a:lnTo>
                  <a:lnTo>
                    <a:pt x="189292" y="205740"/>
                  </a:lnTo>
                  <a:lnTo>
                    <a:pt x="182030" y="217170"/>
                  </a:lnTo>
                  <a:lnTo>
                    <a:pt x="175198" y="227330"/>
                  </a:lnTo>
                  <a:lnTo>
                    <a:pt x="151189" y="260350"/>
                  </a:lnTo>
                  <a:lnTo>
                    <a:pt x="136770" y="275590"/>
                  </a:lnTo>
                  <a:lnTo>
                    <a:pt x="133461" y="279400"/>
                  </a:lnTo>
                  <a:lnTo>
                    <a:pt x="132048" y="280670"/>
                  </a:lnTo>
                  <a:lnTo>
                    <a:pt x="125954" y="284480"/>
                  </a:lnTo>
                  <a:lnTo>
                    <a:pt x="138624" y="284480"/>
                  </a:lnTo>
                  <a:lnTo>
                    <a:pt x="141555" y="281940"/>
                  </a:lnTo>
                  <a:lnTo>
                    <a:pt x="147765" y="276860"/>
                  </a:lnTo>
                  <a:lnTo>
                    <a:pt x="150581" y="273050"/>
                  </a:lnTo>
                  <a:lnTo>
                    <a:pt x="181921" y="233680"/>
                  </a:lnTo>
                  <a:lnTo>
                    <a:pt x="193882" y="215900"/>
                  </a:lnTo>
                  <a:lnTo>
                    <a:pt x="196245" y="212090"/>
                  </a:lnTo>
                  <a:lnTo>
                    <a:pt x="198363" y="212090"/>
                  </a:lnTo>
                  <a:lnTo>
                    <a:pt x="201429" y="209550"/>
                  </a:lnTo>
                  <a:lnTo>
                    <a:pt x="208945" y="203200"/>
                  </a:lnTo>
                  <a:lnTo>
                    <a:pt x="216341" y="195580"/>
                  </a:lnTo>
                  <a:lnTo>
                    <a:pt x="223647" y="187960"/>
                  </a:lnTo>
                  <a:lnTo>
                    <a:pt x="228474" y="184150"/>
                  </a:lnTo>
                  <a:lnTo>
                    <a:pt x="233312" y="177800"/>
                  </a:lnTo>
                  <a:lnTo>
                    <a:pt x="237867" y="172720"/>
                  </a:lnTo>
                  <a:lnTo>
                    <a:pt x="240160" y="168910"/>
                  </a:lnTo>
                  <a:lnTo>
                    <a:pt x="249856" y="147320"/>
                  </a:lnTo>
                  <a:lnTo>
                    <a:pt x="249824" y="144780"/>
                  </a:lnTo>
                  <a:lnTo>
                    <a:pt x="249416" y="143510"/>
                  </a:lnTo>
                  <a:lnTo>
                    <a:pt x="248934" y="140970"/>
                  </a:lnTo>
                  <a:lnTo>
                    <a:pt x="248557" y="140970"/>
                  </a:lnTo>
                  <a:lnTo>
                    <a:pt x="246683" y="134620"/>
                  </a:lnTo>
                  <a:lnTo>
                    <a:pt x="244181" y="128270"/>
                  </a:lnTo>
                  <a:lnTo>
                    <a:pt x="237669" y="113030"/>
                  </a:lnTo>
                  <a:lnTo>
                    <a:pt x="234797" y="106680"/>
                  </a:lnTo>
                  <a:lnTo>
                    <a:pt x="231869" y="100330"/>
                  </a:lnTo>
                  <a:lnTo>
                    <a:pt x="229497" y="95250"/>
                  </a:lnTo>
                  <a:lnTo>
                    <a:pt x="228977" y="95250"/>
                  </a:lnTo>
                  <a:lnTo>
                    <a:pt x="228904" y="93980"/>
                  </a:lnTo>
                  <a:lnTo>
                    <a:pt x="229159" y="93980"/>
                  </a:lnTo>
                  <a:lnTo>
                    <a:pt x="230983" y="81280"/>
                  </a:lnTo>
                  <a:lnTo>
                    <a:pt x="235406" y="41910"/>
                  </a:lnTo>
                  <a:lnTo>
                    <a:pt x="236087" y="29210"/>
                  </a:lnTo>
                  <a:lnTo>
                    <a:pt x="236060" y="22860"/>
                  </a:lnTo>
                  <a:lnTo>
                    <a:pt x="235668" y="16510"/>
                  </a:lnTo>
                  <a:lnTo>
                    <a:pt x="235186" y="11430"/>
                  </a:lnTo>
                  <a:lnTo>
                    <a:pt x="234526" y="7620"/>
                  </a:lnTo>
                  <a:lnTo>
                    <a:pt x="233123" y="5080"/>
                  </a:lnTo>
                  <a:close/>
                </a:path>
                <a:path w="250190" h="293370">
                  <a:moveTo>
                    <a:pt x="14485" y="180820"/>
                  </a:moveTo>
                  <a:lnTo>
                    <a:pt x="11668" y="189230"/>
                  </a:lnTo>
                  <a:lnTo>
                    <a:pt x="8217" y="199390"/>
                  </a:lnTo>
                  <a:lnTo>
                    <a:pt x="5177" y="209550"/>
                  </a:lnTo>
                  <a:lnTo>
                    <a:pt x="2586" y="220980"/>
                  </a:lnTo>
                  <a:lnTo>
                    <a:pt x="1078" y="227330"/>
                  </a:lnTo>
                  <a:lnTo>
                    <a:pt x="75" y="233680"/>
                  </a:lnTo>
                  <a:lnTo>
                    <a:pt x="0" y="247650"/>
                  </a:lnTo>
                  <a:lnTo>
                    <a:pt x="146" y="250190"/>
                  </a:lnTo>
                  <a:lnTo>
                    <a:pt x="1371" y="254000"/>
                  </a:lnTo>
                  <a:lnTo>
                    <a:pt x="2293" y="257810"/>
                  </a:lnTo>
                  <a:lnTo>
                    <a:pt x="5172" y="260350"/>
                  </a:lnTo>
                  <a:lnTo>
                    <a:pt x="6816" y="261620"/>
                  </a:lnTo>
                  <a:lnTo>
                    <a:pt x="9413" y="264160"/>
                  </a:lnTo>
                  <a:lnTo>
                    <a:pt x="12020" y="265430"/>
                  </a:lnTo>
                  <a:lnTo>
                    <a:pt x="17046" y="266700"/>
                  </a:lnTo>
                  <a:lnTo>
                    <a:pt x="19559" y="267970"/>
                  </a:lnTo>
                  <a:lnTo>
                    <a:pt x="22177" y="267970"/>
                  </a:lnTo>
                  <a:lnTo>
                    <a:pt x="27318" y="269240"/>
                  </a:lnTo>
                  <a:lnTo>
                    <a:pt x="32742" y="270510"/>
                  </a:lnTo>
                  <a:lnTo>
                    <a:pt x="37925" y="270510"/>
                  </a:lnTo>
                  <a:lnTo>
                    <a:pt x="46507" y="269240"/>
                  </a:lnTo>
                  <a:lnTo>
                    <a:pt x="55727" y="267970"/>
                  </a:lnTo>
                  <a:lnTo>
                    <a:pt x="63998" y="266700"/>
                  </a:lnTo>
                  <a:lnTo>
                    <a:pt x="74123" y="266700"/>
                  </a:lnTo>
                  <a:lnTo>
                    <a:pt x="70678" y="264160"/>
                  </a:lnTo>
                  <a:lnTo>
                    <a:pt x="55007" y="264160"/>
                  </a:lnTo>
                  <a:lnTo>
                    <a:pt x="47482" y="262890"/>
                  </a:lnTo>
                  <a:lnTo>
                    <a:pt x="40072" y="262890"/>
                  </a:lnTo>
                  <a:lnTo>
                    <a:pt x="30355" y="260350"/>
                  </a:lnTo>
                  <a:lnTo>
                    <a:pt x="25894" y="259080"/>
                  </a:lnTo>
                  <a:lnTo>
                    <a:pt x="23569" y="257810"/>
                  </a:lnTo>
                  <a:lnTo>
                    <a:pt x="21412" y="256540"/>
                  </a:lnTo>
                  <a:lnTo>
                    <a:pt x="17214" y="255270"/>
                  </a:lnTo>
                  <a:lnTo>
                    <a:pt x="14282" y="252730"/>
                  </a:lnTo>
                  <a:lnTo>
                    <a:pt x="12407" y="250190"/>
                  </a:lnTo>
                  <a:lnTo>
                    <a:pt x="11633" y="248920"/>
                  </a:lnTo>
                  <a:lnTo>
                    <a:pt x="11193" y="246380"/>
                  </a:lnTo>
                  <a:lnTo>
                    <a:pt x="10732" y="245110"/>
                  </a:lnTo>
                  <a:lnTo>
                    <a:pt x="10633" y="243840"/>
                  </a:lnTo>
                  <a:lnTo>
                    <a:pt x="10716" y="237490"/>
                  </a:lnTo>
                  <a:lnTo>
                    <a:pt x="10921" y="233680"/>
                  </a:lnTo>
                  <a:lnTo>
                    <a:pt x="12188" y="227330"/>
                  </a:lnTo>
                  <a:lnTo>
                    <a:pt x="13790" y="220980"/>
                  </a:lnTo>
                  <a:lnTo>
                    <a:pt x="16528" y="210820"/>
                  </a:lnTo>
                  <a:lnTo>
                    <a:pt x="19740" y="201930"/>
                  </a:lnTo>
                  <a:lnTo>
                    <a:pt x="23317" y="191770"/>
                  </a:lnTo>
                  <a:lnTo>
                    <a:pt x="27151" y="182880"/>
                  </a:lnTo>
                  <a:lnTo>
                    <a:pt x="14606" y="182880"/>
                  </a:lnTo>
                  <a:lnTo>
                    <a:pt x="14485" y="180820"/>
                  </a:lnTo>
                  <a:close/>
                </a:path>
                <a:path w="250190" h="293370">
                  <a:moveTo>
                    <a:pt x="196245" y="212090"/>
                  </a:moveTo>
                  <a:lnTo>
                    <a:pt x="193763" y="215900"/>
                  </a:lnTo>
                  <a:lnTo>
                    <a:pt x="194007" y="215698"/>
                  </a:lnTo>
                  <a:lnTo>
                    <a:pt x="196245" y="212090"/>
                  </a:lnTo>
                  <a:close/>
                </a:path>
                <a:path w="250190" h="293370">
                  <a:moveTo>
                    <a:pt x="194007" y="215698"/>
                  </a:moveTo>
                  <a:lnTo>
                    <a:pt x="193763" y="215900"/>
                  </a:lnTo>
                  <a:lnTo>
                    <a:pt x="194007" y="215698"/>
                  </a:lnTo>
                  <a:close/>
                </a:path>
                <a:path w="250190" h="293370">
                  <a:moveTo>
                    <a:pt x="198363" y="212090"/>
                  </a:moveTo>
                  <a:lnTo>
                    <a:pt x="196245" y="212090"/>
                  </a:lnTo>
                  <a:lnTo>
                    <a:pt x="194007" y="215698"/>
                  </a:lnTo>
                  <a:lnTo>
                    <a:pt x="198363" y="212090"/>
                  </a:lnTo>
                  <a:close/>
                </a:path>
                <a:path w="250190" h="293370">
                  <a:moveTo>
                    <a:pt x="15496" y="177800"/>
                  </a:moveTo>
                  <a:lnTo>
                    <a:pt x="14646" y="180340"/>
                  </a:lnTo>
                  <a:lnTo>
                    <a:pt x="14606" y="182880"/>
                  </a:lnTo>
                  <a:lnTo>
                    <a:pt x="14962" y="181610"/>
                  </a:lnTo>
                  <a:lnTo>
                    <a:pt x="15172" y="180340"/>
                  </a:lnTo>
                  <a:lnTo>
                    <a:pt x="15496" y="177800"/>
                  </a:lnTo>
                  <a:close/>
                </a:path>
                <a:path w="250190" h="293370">
                  <a:moveTo>
                    <a:pt x="28030" y="177800"/>
                  </a:moveTo>
                  <a:lnTo>
                    <a:pt x="15496" y="177800"/>
                  </a:lnTo>
                  <a:lnTo>
                    <a:pt x="15172" y="180340"/>
                  </a:lnTo>
                  <a:lnTo>
                    <a:pt x="14962" y="181610"/>
                  </a:lnTo>
                  <a:lnTo>
                    <a:pt x="14606" y="182880"/>
                  </a:lnTo>
                  <a:lnTo>
                    <a:pt x="27151" y="182880"/>
                  </a:lnTo>
                  <a:lnTo>
                    <a:pt x="28145" y="179070"/>
                  </a:lnTo>
                  <a:lnTo>
                    <a:pt x="28030" y="177800"/>
                  </a:lnTo>
                  <a:close/>
                </a:path>
                <a:path w="250190" h="293370">
                  <a:moveTo>
                    <a:pt x="129931" y="48441"/>
                  </a:moveTo>
                  <a:lnTo>
                    <a:pt x="86981" y="53340"/>
                  </a:lnTo>
                  <a:lnTo>
                    <a:pt x="71715" y="55880"/>
                  </a:lnTo>
                  <a:lnTo>
                    <a:pt x="63882" y="58420"/>
                  </a:lnTo>
                  <a:lnTo>
                    <a:pt x="57940" y="59690"/>
                  </a:lnTo>
                  <a:lnTo>
                    <a:pt x="45761" y="64770"/>
                  </a:lnTo>
                  <a:lnTo>
                    <a:pt x="35108" y="71120"/>
                  </a:lnTo>
                  <a:lnTo>
                    <a:pt x="30512" y="73660"/>
                  </a:lnTo>
                  <a:lnTo>
                    <a:pt x="26103" y="80010"/>
                  </a:lnTo>
                  <a:lnTo>
                    <a:pt x="23946" y="82550"/>
                  </a:lnTo>
                  <a:lnTo>
                    <a:pt x="21748" y="87630"/>
                  </a:lnTo>
                  <a:lnTo>
                    <a:pt x="21350" y="88900"/>
                  </a:lnTo>
                  <a:lnTo>
                    <a:pt x="20470" y="91440"/>
                  </a:lnTo>
                  <a:lnTo>
                    <a:pt x="19643" y="93980"/>
                  </a:lnTo>
                  <a:lnTo>
                    <a:pt x="18920" y="96520"/>
                  </a:lnTo>
                  <a:lnTo>
                    <a:pt x="17381" y="102870"/>
                  </a:lnTo>
                  <a:lnTo>
                    <a:pt x="16585" y="107950"/>
                  </a:lnTo>
                  <a:lnTo>
                    <a:pt x="15842" y="113030"/>
                  </a:lnTo>
                  <a:lnTo>
                    <a:pt x="15057" y="118110"/>
                  </a:lnTo>
                  <a:lnTo>
                    <a:pt x="14554" y="121920"/>
                  </a:lnTo>
                  <a:lnTo>
                    <a:pt x="14229" y="127000"/>
                  </a:lnTo>
                  <a:lnTo>
                    <a:pt x="13577" y="140970"/>
                  </a:lnTo>
                  <a:lnTo>
                    <a:pt x="13502" y="158750"/>
                  </a:lnTo>
                  <a:lnTo>
                    <a:pt x="13780" y="168910"/>
                  </a:lnTo>
                  <a:lnTo>
                    <a:pt x="14485" y="180820"/>
                  </a:lnTo>
                  <a:lnTo>
                    <a:pt x="15496" y="177800"/>
                  </a:lnTo>
                  <a:lnTo>
                    <a:pt x="28030" y="177800"/>
                  </a:lnTo>
                  <a:lnTo>
                    <a:pt x="27832" y="168910"/>
                  </a:lnTo>
                  <a:lnTo>
                    <a:pt x="27705" y="160020"/>
                  </a:lnTo>
                  <a:lnTo>
                    <a:pt x="27781" y="147320"/>
                  </a:lnTo>
                  <a:lnTo>
                    <a:pt x="28030" y="138430"/>
                  </a:lnTo>
                  <a:lnTo>
                    <a:pt x="28920" y="124460"/>
                  </a:lnTo>
                  <a:lnTo>
                    <a:pt x="29349" y="120650"/>
                  </a:lnTo>
                  <a:lnTo>
                    <a:pt x="29852" y="115570"/>
                  </a:lnTo>
                  <a:lnTo>
                    <a:pt x="31077" y="106680"/>
                  </a:lnTo>
                  <a:lnTo>
                    <a:pt x="31957" y="102870"/>
                  </a:lnTo>
                  <a:lnTo>
                    <a:pt x="32889" y="99060"/>
                  </a:lnTo>
                  <a:lnTo>
                    <a:pt x="33255" y="97790"/>
                  </a:lnTo>
                  <a:lnTo>
                    <a:pt x="33737" y="95250"/>
                  </a:lnTo>
                  <a:lnTo>
                    <a:pt x="34700" y="92710"/>
                  </a:lnTo>
                  <a:lnTo>
                    <a:pt x="35831" y="90170"/>
                  </a:lnTo>
                  <a:lnTo>
                    <a:pt x="36093" y="90170"/>
                  </a:lnTo>
                  <a:lnTo>
                    <a:pt x="37391" y="87630"/>
                  </a:lnTo>
                  <a:lnTo>
                    <a:pt x="40166" y="85090"/>
                  </a:lnTo>
                  <a:lnTo>
                    <a:pt x="43171" y="83820"/>
                  </a:lnTo>
                  <a:lnTo>
                    <a:pt x="49275" y="80010"/>
                  </a:lnTo>
                  <a:lnTo>
                    <a:pt x="70950" y="72390"/>
                  </a:lnTo>
                  <a:lnTo>
                    <a:pt x="85578" y="69850"/>
                  </a:lnTo>
                  <a:lnTo>
                    <a:pt x="107479" y="64770"/>
                  </a:lnTo>
                  <a:lnTo>
                    <a:pt x="129106" y="62230"/>
                  </a:lnTo>
                  <a:lnTo>
                    <a:pt x="129420" y="62230"/>
                  </a:lnTo>
                  <a:lnTo>
                    <a:pt x="149957" y="49530"/>
                  </a:lnTo>
                  <a:lnTo>
                    <a:pt x="129106" y="49530"/>
                  </a:lnTo>
                  <a:lnTo>
                    <a:pt x="129931" y="48441"/>
                  </a:lnTo>
                  <a:close/>
                </a:path>
                <a:path w="250190" h="293370">
                  <a:moveTo>
                    <a:pt x="228904" y="93980"/>
                  </a:moveTo>
                  <a:lnTo>
                    <a:pt x="228977" y="95250"/>
                  </a:lnTo>
                  <a:lnTo>
                    <a:pt x="229099" y="94398"/>
                  </a:lnTo>
                  <a:lnTo>
                    <a:pt x="228904" y="93980"/>
                  </a:lnTo>
                  <a:close/>
                </a:path>
                <a:path w="250190" h="293370">
                  <a:moveTo>
                    <a:pt x="229099" y="94398"/>
                  </a:moveTo>
                  <a:lnTo>
                    <a:pt x="228977" y="95250"/>
                  </a:lnTo>
                  <a:lnTo>
                    <a:pt x="229497" y="95250"/>
                  </a:lnTo>
                  <a:lnTo>
                    <a:pt x="229099" y="94398"/>
                  </a:lnTo>
                  <a:close/>
                </a:path>
                <a:path w="250190" h="293370">
                  <a:moveTo>
                    <a:pt x="229159" y="93980"/>
                  </a:moveTo>
                  <a:lnTo>
                    <a:pt x="228904" y="93980"/>
                  </a:lnTo>
                  <a:lnTo>
                    <a:pt x="229099" y="94398"/>
                  </a:lnTo>
                  <a:lnTo>
                    <a:pt x="229159" y="93980"/>
                  </a:lnTo>
                  <a:close/>
                </a:path>
                <a:path w="250190" h="293370">
                  <a:moveTo>
                    <a:pt x="36093" y="90170"/>
                  </a:moveTo>
                  <a:lnTo>
                    <a:pt x="35831" y="90170"/>
                  </a:lnTo>
                  <a:lnTo>
                    <a:pt x="35443" y="91440"/>
                  </a:lnTo>
                  <a:lnTo>
                    <a:pt x="36093" y="90170"/>
                  </a:lnTo>
                  <a:close/>
                </a:path>
                <a:path w="250190" h="293370">
                  <a:moveTo>
                    <a:pt x="227731" y="0"/>
                  </a:moveTo>
                  <a:lnTo>
                    <a:pt x="225710" y="0"/>
                  </a:lnTo>
                  <a:lnTo>
                    <a:pt x="222600" y="1270"/>
                  </a:lnTo>
                  <a:lnTo>
                    <a:pt x="221019" y="1270"/>
                  </a:lnTo>
                  <a:lnTo>
                    <a:pt x="209591" y="6350"/>
                  </a:lnTo>
                  <a:lnTo>
                    <a:pt x="198060" y="12700"/>
                  </a:lnTo>
                  <a:lnTo>
                    <a:pt x="186535" y="17780"/>
                  </a:lnTo>
                  <a:lnTo>
                    <a:pt x="129106" y="49530"/>
                  </a:lnTo>
                  <a:lnTo>
                    <a:pt x="149957" y="49530"/>
                  </a:lnTo>
                  <a:lnTo>
                    <a:pt x="176539" y="33020"/>
                  </a:lnTo>
                  <a:lnTo>
                    <a:pt x="187779" y="25400"/>
                  </a:lnTo>
                  <a:lnTo>
                    <a:pt x="209961" y="12700"/>
                  </a:lnTo>
                  <a:lnTo>
                    <a:pt x="221166" y="7620"/>
                  </a:lnTo>
                  <a:lnTo>
                    <a:pt x="224684" y="5080"/>
                  </a:lnTo>
                  <a:lnTo>
                    <a:pt x="233123" y="5080"/>
                  </a:lnTo>
                  <a:lnTo>
                    <a:pt x="232422" y="3810"/>
                  </a:lnTo>
                  <a:lnTo>
                    <a:pt x="231437" y="2540"/>
                  </a:lnTo>
                  <a:lnTo>
                    <a:pt x="229783" y="1270"/>
                  </a:lnTo>
                  <a:lnTo>
                    <a:pt x="227731" y="0"/>
                  </a:lnTo>
                  <a:close/>
                </a:path>
                <a:path w="250190" h="293370">
                  <a:moveTo>
                    <a:pt x="131412" y="48260"/>
                  </a:moveTo>
                  <a:lnTo>
                    <a:pt x="130069" y="48260"/>
                  </a:lnTo>
                  <a:lnTo>
                    <a:pt x="129931" y="48441"/>
                  </a:lnTo>
                  <a:lnTo>
                    <a:pt x="131412" y="4826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6" name="object 1116"/>
            <p:cNvPicPr/>
            <p:nvPr/>
          </p:nvPicPr>
          <p:blipFill>
            <a:blip r:embed="rId921" cstate="print"/>
            <a:stretch>
              <a:fillRect/>
            </a:stretch>
          </p:blipFill>
          <p:spPr>
            <a:xfrm>
              <a:off x="10404793" y="7713932"/>
              <a:ext cx="82636" cy="95599"/>
            </a:xfrm>
            <a:prstGeom prst="rect">
              <a:avLst/>
            </a:prstGeom>
          </p:spPr>
        </p:pic>
        <p:pic>
          <p:nvPicPr>
            <p:cNvPr id="1117" name="object 1117"/>
            <p:cNvPicPr/>
            <p:nvPr/>
          </p:nvPicPr>
          <p:blipFill>
            <a:blip r:embed="rId922" cstate="print"/>
            <a:stretch>
              <a:fillRect/>
            </a:stretch>
          </p:blipFill>
          <p:spPr>
            <a:xfrm>
              <a:off x="10402950" y="7707684"/>
              <a:ext cx="88060" cy="111410"/>
            </a:xfrm>
            <a:prstGeom prst="rect">
              <a:avLst/>
            </a:prstGeom>
          </p:spPr>
        </p:pic>
        <p:pic>
          <p:nvPicPr>
            <p:cNvPr id="1118" name="object 1118"/>
            <p:cNvPicPr/>
            <p:nvPr/>
          </p:nvPicPr>
          <p:blipFill>
            <a:blip r:embed="rId923" cstate="print"/>
            <a:stretch>
              <a:fillRect/>
            </a:stretch>
          </p:blipFill>
          <p:spPr>
            <a:xfrm>
              <a:off x="10486822" y="7120139"/>
              <a:ext cx="334597" cy="357465"/>
            </a:xfrm>
            <a:prstGeom prst="rect">
              <a:avLst/>
            </a:prstGeom>
          </p:spPr>
        </p:pic>
        <p:pic>
          <p:nvPicPr>
            <p:cNvPr id="1119" name="object 1119"/>
            <p:cNvPicPr/>
            <p:nvPr/>
          </p:nvPicPr>
          <p:blipFill>
            <a:blip r:embed="rId924" cstate="print"/>
            <a:stretch>
              <a:fillRect/>
            </a:stretch>
          </p:blipFill>
          <p:spPr>
            <a:xfrm>
              <a:off x="10575897" y="7442045"/>
              <a:ext cx="13915" cy="13161"/>
            </a:xfrm>
            <a:prstGeom prst="rect">
              <a:avLst/>
            </a:prstGeom>
          </p:spPr>
        </p:pic>
        <p:pic>
          <p:nvPicPr>
            <p:cNvPr id="1120" name="object 1120"/>
            <p:cNvPicPr/>
            <p:nvPr/>
          </p:nvPicPr>
          <p:blipFill>
            <a:blip r:embed="rId925" cstate="print"/>
            <a:stretch>
              <a:fillRect/>
            </a:stretch>
          </p:blipFill>
          <p:spPr>
            <a:xfrm>
              <a:off x="10791493" y="7095710"/>
              <a:ext cx="15287" cy="28271"/>
            </a:xfrm>
            <a:prstGeom prst="rect">
              <a:avLst/>
            </a:prstGeom>
          </p:spPr>
        </p:pic>
        <p:pic>
          <p:nvPicPr>
            <p:cNvPr id="1121" name="object 1121"/>
            <p:cNvPicPr/>
            <p:nvPr/>
          </p:nvPicPr>
          <p:blipFill>
            <a:blip r:embed="rId926" cstate="print"/>
            <a:stretch>
              <a:fillRect/>
            </a:stretch>
          </p:blipFill>
          <p:spPr>
            <a:xfrm>
              <a:off x="10464372" y="7095710"/>
              <a:ext cx="342837" cy="359130"/>
            </a:xfrm>
            <a:prstGeom prst="rect">
              <a:avLst/>
            </a:prstGeom>
          </p:spPr>
        </p:pic>
        <p:sp>
          <p:nvSpPr>
            <p:cNvPr id="1122" name="object 1122"/>
            <p:cNvSpPr/>
            <p:nvPr/>
          </p:nvSpPr>
          <p:spPr>
            <a:xfrm>
              <a:off x="10459338" y="7093471"/>
              <a:ext cx="367030" cy="388620"/>
            </a:xfrm>
            <a:custGeom>
              <a:avLst/>
              <a:gdLst/>
              <a:ahLst/>
              <a:cxnLst/>
              <a:rect l="l" t="t" r="r" b="b"/>
              <a:pathLst>
                <a:path w="367029" h="388620">
                  <a:moveTo>
                    <a:pt x="32708" y="174650"/>
                  </a:moveTo>
                  <a:lnTo>
                    <a:pt x="26471" y="187960"/>
                  </a:lnTo>
                  <a:lnTo>
                    <a:pt x="19271" y="203200"/>
                  </a:lnTo>
                  <a:lnTo>
                    <a:pt x="12739" y="219710"/>
                  </a:lnTo>
                  <a:lnTo>
                    <a:pt x="7005" y="237490"/>
                  </a:lnTo>
                  <a:lnTo>
                    <a:pt x="5266" y="242570"/>
                  </a:lnTo>
                  <a:lnTo>
                    <a:pt x="3612" y="248920"/>
                  </a:lnTo>
                  <a:lnTo>
                    <a:pt x="2492" y="254000"/>
                  </a:lnTo>
                  <a:lnTo>
                    <a:pt x="1193" y="260350"/>
                  </a:lnTo>
                  <a:lnTo>
                    <a:pt x="272" y="266700"/>
                  </a:lnTo>
                  <a:lnTo>
                    <a:pt x="115" y="276860"/>
                  </a:lnTo>
                  <a:lnTo>
                    <a:pt x="0" y="279400"/>
                  </a:lnTo>
                  <a:lnTo>
                    <a:pt x="732" y="283210"/>
                  </a:lnTo>
                  <a:lnTo>
                    <a:pt x="1026" y="287020"/>
                  </a:lnTo>
                  <a:lnTo>
                    <a:pt x="1958" y="289560"/>
                  </a:lnTo>
                  <a:lnTo>
                    <a:pt x="3392" y="292100"/>
                  </a:lnTo>
                  <a:lnTo>
                    <a:pt x="4334" y="294640"/>
                  </a:lnTo>
                  <a:lnTo>
                    <a:pt x="5162" y="295910"/>
                  </a:lnTo>
                  <a:lnTo>
                    <a:pt x="5779" y="297180"/>
                  </a:lnTo>
                  <a:lnTo>
                    <a:pt x="7120" y="298450"/>
                  </a:lnTo>
                  <a:lnTo>
                    <a:pt x="9601" y="302260"/>
                  </a:lnTo>
                  <a:lnTo>
                    <a:pt x="11873" y="303530"/>
                  </a:lnTo>
                  <a:lnTo>
                    <a:pt x="13779" y="306070"/>
                  </a:lnTo>
                  <a:lnTo>
                    <a:pt x="19761" y="311150"/>
                  </a:lnTo>
                  <a:lnTo>
                    <a:pt x="25843" y="314960"/>
                  </a:lnTo>
                  <a:lnTo>
                    <a:pt x="38292" y="322580"/>
                  </a:lnTo>
                  <a:lnTo>
                    <a:pt x="44663" y="325120"/>
                  </a:lnTo>
                  <a:lnTo>
                    <a:pt x="51057" y="328930"/>
                  </a:lnTo>
                  <a:lnTo>
                    <a:pt x="63924" y="334010"/>
                  </a:lnTo>
                  <a:lnTo>
                    <a:pt x="77851" y="337820"/>
                  </a:lnTo>
                  <a:lnTo>
                    <a:pt x="92545" y="341630"/>
                  </a:lnTo>
                  <a:lnTo>
                    <a:pt x="105988" y="345440"/>
                  </a:lnTo>
                  <a:lnTo>
                    <a:pt x="116164" y="350520"/>
                  </a:lnTo>
                  <a:lnTo>
                    <a:pt x="124263" y="356870"/>
                  </a:lnTo>
                  <a:lnTo>
                    <a:pt x="133486" y="365760"/>
                  </a:lnTo>
                  <a:lnTo>
                    <a:pt x="143462" y="374650"/>
                  </a:lnTo>
                  <a:lnTo>
                    <a:pt x="153817" y="381000"/>
                  </a:lnTo>
                  <a:lnTo>
                    <a:pt x="157283" y="383540"/>
                  </a:lnTo>
                  <a:lnTo>
                    <a:pt x="164874" y="386080"/>
                  </a:lnTo>
                  <a:lnTo>
                    <a:pt x="172738" y="388620"/>
                  </a:lnTo>
                  <a:lnTo>
                    <a:pt x="187900" y="388620"/>
                  </a:lnTo>
                  <a:lnTo>
                    <a:pt x="190151" y="387350"/>
                  </a:lnTo>
                  <a:lnTo>
                    <a:pt x="194695" y="387350"/>
                  </a:lnTo>
                  <a:lnTo>
                    <a:pt x="199145" y="384810"/>
                  </a:lnTo>
                  <a:lnTo>
                    <a:pt x="203711" y="382270"/>
                  </a:lnTo>
                  <a:lnTo>
                    <a:pt x="205334" y="381000"/>
                  </a:lnTo>
                  <a:lnTo>
                    <a:pt x="171052" y="381000"/>
                  </a:lnTo>
                  <a:lnTo>
                    <a:pt x="163659" y="378460"/>
                  </a:lnTo>
                  <a:lnTo>
                    <a:pt x="126300" y="356870"/>
                  </a:lnTo>
                  <a:lnTo>
                    <a:pt x="116991" y="347980"/>
                  </a:lnTo>
                  <a:lnTo>
                    <a:pt x="116781" y="347980"/>
                  </a:lnTo>
                  <a:lnTo>
                    <a:pt x="104077" y="344170"/>
                  </a:lnTo>
                  <a:lnTo>
                    <a:pt x="78884" y="334010"/>
                  </a:lnTo>
                  <a:lnTo>
                    <a:pt x="66469" y="327660"/>
                  </a:lnTo>
                  <a:lnTo>
                    <a:pt x="60252" y="323850"/>
                  </a:lnTo>
                  <a:lnTo>
                    <a:pt x="54104" y="321310"/>
                  </a:lnTo>
                  <a:lnTo>
                    <a:pt x="41998" y="313690"/>
                  </a:lnTo>
                  <a:lnTo>
                    <a:pt x="36101" y="311150"/>
                  </a:lnTo>
                  <a:lnTo>
                    <a:pt x="30343" y="306070"/>
                  </a:lnTo>
                  <a:lnTo>
                    <a:pt x="24834" y="302260"/>
                  </a:lnTo>
                  <a:lnTo>
                    <a:pt x="19685" y="297180"/>
                  </a:lnTo>
                  <a:lnTo>
                    <a:pt x="18250" y="295910"/>
                  </a:lnTo>
                  <a:lnTo>
                    <a:pt x="16680" y="294640"/>
                  </a:lnTo>
                  <a:lnTo>
                    <a:pt x="15266" y="292100"/>
                  </a:lnTo>
                  <a:lnTo>
                    <a:pt x="14386" y="290830"/>
                  </a:lnTo>
                  <a:lnTo>
                    <a:pt x="12345" y="288290"/>
                  </a:lnTo>
                  <a:lnTo>
                    <a:pt x="11905" y="287020"/>
                  </a:lnTo>
                  <a:lnTo>
                    <a:pt x="11130" y="284480"/>
                  </a:lnTo>
                  <a:lnTo>
                    <a:pt x="10512" y="283210"/>
                  </a:lnTo>
                  <a:lnTo>
                    <a:pt x="10460" y="280670"/>
                  </a:lnTo>
                  <a:lnTo>
                    <a:pt x="10031" y="278130"/>
                  </a:lnTo>
                  <a:lnTo>
                    <a:pt x="10460" y="267970"/>
                  </a:lnTo>
                  <a:lnTo>
                    <a:pt x="11402" y="261620"/>
                  </a:lnTo>
                  <a:lnTo>
                    <a:pt x="12669" y="256540"/>
                  </a:lnTo>
                  <a:lnTo>
                    <a:pt x="13832" y="251460"/>
                  </a:lnTo>
                  <a:lnTo>
                    <a:pt x="29712" y="209550"/>
                  </a:lnTo>
                  <a:lnTo>
                    <a:pt x="45569" y="177800"/>
                  </a:lnTo>
                  <a:lnTo>
                    <a:pt x="33182" y="177800"/>
                  </a:lnTo>
                  <a:lnTo>
                    <a:pt x="32708" y="174650"/>
                  </a:lnTo>
                  <a:close/>
                </a:path>
                <a:path w="367029" h="388620">
                  <a:moveTo>
                    <a:pt x="343750" y="5080"/>
                  </a:moveTo>
                  <a:lnTo>
                    <a:pt x="333413" y="5080"/>
                  </a:lnTo>
                  <a:lnTo>
                    <a:pt x="335413" y="6350"/>
                  </a:lnTo>
                  <a:lnTo>
                    <a:pt x="339434" y="7620"/>
                  </a:lnTo>
                  <a:lnTo>
                    <a:pt x="341811" y="12700"/>
                  </a:lnTo>
                  <a:lnTo>
                    <a:pt x="345711" y="45720"/>
                  </a:lnTo>
                  <a:lnTo>
                    <a:pt x="345596" y="50800"/>
                  </a:lnTo>
                  <a:lnTo>
                    <a:pt x="339349" y="102870"/>
                  </a:lnTo>
                  <a:lnTo>
                    <a:pt x="332447" y="137848"/>
                  </a:lnTo>
                  <a:lnTo>
                    <a:pt x="332366" y="139700"/>
                  </a:lnTo>
                  <a:lnTo>
                    <a:pt x="336438" y="151130"/>
                  </a:lnTo>
                  <a:lnTo>
                    <a:pt x="340294" y="162560"/>
                  </a:lnTo>
                  <a:lnTo>
                    <a:pt x="344011" y="172720"/>
                  </a:lnTo>
                  <a:lnTo>
                    <a:pt x="347539" y="184150"/>
                  </a:lnTo>
                  <a:lnTo>
                    <a:pt x="349989" y="191770"/>
                  </a:lnTo>
                  <a:lnTo>
                    <a:pt x="352198" y="199390"/>
                  </a:lnTo>
                  <a:lnTo>
                    <a:pt x="354031" y="207010"/>
                  </a:lnTo>
                  <a:lnTo>
                    <a:pt x="355853" y="213360"/>
                  </a:lnTo>
                  <a:lnTo>
                    <a:pt x="357015" y="217170"/>
                  </a:lnTo>
                  <a:lnTo>
                    <a:pt x="358219" y="220980"/>
                  </a:lnTo>
                  <a:lnTo>
                    <a:pt x="357842" y="223520"/>
                  </a:lnTo>
                  <a:lnTo>
                    <a:pt x="356774" y="226060"/>
                  </a:lnTo>
                  <a:lnTo>
                    <a:pt x="354523" y="232410"/>
                  </a:lnTo>
                  <a:lnTo>
                    <a:pt x="348921" y="238760"/>
                  </a:lnTo>
                  <a:lnTo>
                    <a:pt x="343099" y="245110"/>
                  </a:lnTo>
                  <a:lnTo>
                    <a:pt x="338560" y="248920"/>
                  </a:lnTo>
                  <a:lnTo>
                    <a:pt x="333839" y="254000"/>
                  </a:lnTo>
                  <a:lnTo>
                    <a:pt x="303277" y="276860"/>
                  </a:lnTo>
                  <a:lnTo>
                    <a:pt x="281834" y="292100"/>
                  </a:lnTo>
                  <a:lnTo>
                    <a:pt x="279991" y="293370"/>
                  </a:lnTo>
                  <a:lnTo>
                    <a:pt x="270955" y="304800"/>
                  </a:lnTo>
                  <a:lnTo>
                    <a:pt x="261658" y="314960"/>
                  </a:lnTo>
                  <a:lnTo>
                    <a:pt x="252119" y="325120"/>
                  </a:lnTo>
                  <a:lnTo>
                    <a:pt x="242359" y="336550"/>
                  </a:lnTo>
                  <a:lnTo>
                    <a:pt x="239165" y="339090"/>
                  </a:lnTo>
                  <a:lnTo>
                    <a:pt x="235741" y="342900"/>
                  </a:lnTo>
                  <a:lnTo>
                    <a:pt x="232432" y="346710"/>
                  </a:lnTo>
                  <a:lnTo>
                    <a:pt x="229029" y="349250"/>
                  </a:lnTo>
                  <a:lnTo>
                    <a:pt x="225689" y="353060"/>
                  </a:lnTo>
                  <a:lnTo>
                    <a:pt x="222307" y="355600"/>
                  </a:lnTo>
                  <a:lnTo>
                    <a:pt x="218841" y="359410"/>
                  </a:lnTo>
                  <a:lnTo>
                    <a:pt x="215564" y="361950"/>
                  </a:lnTo>
                  <a:lnTo>
                    <a:pt x="211930" y="365760"/>
                  </a:lnTo>
                  <a:lnTo>
                    <a:pt x="207449" y="368300"/>
                  </a:lnTo>
                  <a:lnTo>
                    <a:pt x="205197" y="370840"/>
                  </a:lnTo>
                  <a:lnTo>
                    <a:pt x="200705" y="374650"/>
                  </a:lnTo>
                  <a:lnTo>
                    <a:pt x="197459" y="375920"/>
                  </a:lnTo>
                  <a:lnTo>
                    <a:pt x="193816" y="378460"/>
                  </a:lnTo>
                  <a:lnTo>
                    <a:pt x="190067" y="379730"/>
                  </a:lnTo>
                  <a:lnTo>
                    <a:pt x="188214" y="379730"/>
                  </a:lnTo>
                  <a:lnTo>
                    <a:pt x="186297" y="381000"/>
                  </a:lnTo>
                  <a:lnTo>
                    <a:pt x="205334" y="381000"/>
                  </a:lnTo>
                  <a:lnTo>
                    <a:pt x="215071" y="373380"/>
                  </a:lnTo>
                  <a:lnTo>
                    <a:pt x="218904" y="370840"/>
                  </a:lnTo>
                  <a:lnTo>
                    <a:pt x="222694" y="367030"/>
                  </a:lnTo>
                  <a:lnTo>
                    <a:pt x="226453" y="364490"/>
                  </a:lnTo>
                  <a:lnTo>
                    <a:pt x="230254" y="360680"/>
                  </a:lnTo>
                  <a:lnTo>
                    <a:pt x="233846" y="356870"/>
                  </a:lnTo>
                  <a:lnTo>
                    <a:pt x="240819" y="350520"/>
                  </a:lnTo>
                  <a:lnTo>
                    <a:pt x="244400" y="347980"/>
                  </a:lnTo>
                  <a:lnTo>
                    <a:pt x="247709" y="344170"/>
                  </a:lnTo>
                  <a:lnTo>
                    <a:pt x="257829" y="332740"/>
                  </a:lnTo>
                  <a:lnTo>
                    <a:pt x="267665" y="322580"/>
                  </a:lnTo>
                  <a:lnTo>
                    <a:pt x="277272" y="311150"/>
                  </a:lnTo>
                  <a:lnTo>
                    <a:pt x="285524" y="302260"/>
                  </a:lnTo>
                  <a:lnTo>
                    <a:pt x="284829" y="302260"/>
                  </a:lnTo>
                  <a:lnTo>
                    <a:pt x="296115" y="294640"/>
                  </a:lnTo>
                  <a:lnTo>
                    <a:pt x="307176" y="287020"/>
                  </a:lnTo>
                  <a:lnTo>
                    <a:pt x="317997" y="279400"/>
                  </a:lnTo>
                  <a:lnTo>
                    <a:pt x="328565" y="271780"/>
                  </a:lnTo>
                  <a:lnTo>
                    <a:pt x="333790" y="266700"/>
                  </a:lnTo>
                  <a:lnTo>
                    <a:pt x="338921" y="262890"/>
                  </a:lnTo>
                  <a:lnTo>
                    <a:pt x="365611" y="227330"/>
                  </a:lnTo>
                  <a:lnTo>
                    <a:pt x="367004" y="222250"/>
                  </a:lnTo>
                  <a:lnTo>
                    <a:pt x="367004" y="217170"/>
                  </a:lnTo>
                  <a:lnTo>
                    <a:pt x="366229" y="214630"/>
                  </a:lnTo>
                  <a:lnTo>
                    <a:pt x="365674" y="213360"/>
                  </a:lnTo>
                  <a:lnTo>
                    <a:pt x="364240" y="208280"/>
                  </a:lnTo>
                  <a:lnTo>
                    <a:pt x="363611" y="205740"/>
                  </a:lnTo>
                  <a:lnTo>
                    <a:pt x="362219" y="201930"/>
                  </a:lnTo>
                  <a:lnTo>
                    <a:pt x="360051" y="194310"/>
                  </a:lnTo>
                  <a:lnTo>
                    <a:pt x="357455" y="187960"/>
                  </a:lnTo>
                  <a:lnTo>
                    <a:pt x="354575" y="180340"/>
                  </a:lnTo>
                  <a:lnTo>
                    <a:pt x="350426" y="168910"/>
                  </a:lnTo>
                  <a:lnTo>
                    <a:pt x="346122" y="158750"/>
                  </a:lnTo>
                  <a:lnTo>
                    <a:pt x="341697" y="148590"/>
                  </a:lnTo>
                  <a:lnTo>
                    <a:pt x="337684" y="138430"/>
                  </a:lnTo>
                  <a:lnTo>
                    <a:pt x="337340" y="138430"/>
                  </a:lnTo>
                  <a:lnTo>
                    <a:pt x="337183" y="137160"/>
                  </a:lnTo>
                  <a:lnTo>
                    <a:pt x="337591" y="137160"/>
                  </a:lnTo>
                  <a:lnTo>
                    <a:pt x="340608" y="121920"/>
                  </a:lnTo>
                  <a:lnTo>
                    <a:pt x="347947" y="68580"/>
                  </a:lnTo>
                  <a:lnTo>
                    <a:pt x="349547" y="44450"/>
                  </a:lnTo>
                  <a:lnTo>
                    <a:pt x="349440" y="31750"/>
                  </a:lnTo>
                  <a:lnTo>
                    <a:pt x="349277" y="27940"/>
                  </a:lnTo>
                  <a:lnTo>
                    <a:pt x="348722" y="21590"/>
                  </a:lnTo>
                  <a:lnTo>
                    <a:pt x="345769" y="10160"/>
                  </a:lnTo>
                  <a:lnTo>
                    <a:pt x="343750" y="5080"/>
                  </a:lnTo>
                  <a:close/>
                </a:path>
                <a:path w="367029" h="388620">
                  <a:moveTo>
                    <a:pt x="286691" y="301002"/>
                  </a:moveTo>
                  <a:lnTo>
                    <a:pt x="284829" y="302260"/>
                  </a:lnTo>
                  <a:lnTo>
                    <a:pt x="285524" y="302260"/>
                  </a:lnTo>
                  <a:lnTo>
                    <a:pt x="286691" y="301002"/>
                  </a:lnTo>
                  <a:close/>
                </a:path>
                <a:path w="367029" h="388620">
                  <a:moveTo>
                    <a:pt x="34208" y="171450"/>
                  </a:moveTo>
                  <a:lnTo>
                    <a:pt x="32708" y="174650"/>
                  </a:lnTo>
                  <a:lnTo>
                    <a:pt x="33182" y="177800"/>
                  </a:lnTo>
                  <a:lnTo>
                    <a:pt x="33611" y="175260"/>
                  </a:lnTo>
                  <a:lnTo>
                    <a:pt x="33768" y="173990"/>
                  </a:lnTo>
                  <a:lnTo>
                    <a:pt x="34208" y="171450"/>
                  </a:lnTo>
                  <a:close/>
                </a:path>
                <a:path w="367029" h="388620">
                  <a:moveTo>
                    <a:pt x="45387" y="171450"/>
                  </a:moveTo>
                  <a:lnTo>
                    <a:pt x="34208" y="171450"/>
                  </a:lnTo>
                  <a:lnTo>
                    <a:pt x="33768" y="173990"/>
                  </a:lnTo>
                  <a:lnTo>
                    <a:pt x="33611" y="175260"/>
                  </a:lnTo>
                  <a:lnTo>
                    <a:pt x="33182" y="177800"/>
                  </a:lnTo>
                  <a:lnTo>
                    <a:pt x="45569" y="177800"/>
                  </a:lnTo>
                  <a:lnTo>
                    <a:pt x="45998" y="175260"/>
                  </a:lnTo>
                  <a:lnTo>
                    <a:pt x="45705" y="173990"/>
                  </a:lnTo>
                  <a:lnTo>
                    <a:pt x="45387" y="171450"/>
                  </a:lnTo>
                  <a:close/>
                </a:path>
                <a:path w="367029" h="388620">
                  <a:moveTo>
                    <a:pt x="103944" y="13970"/>
                  </a:moveTo>
                  <a:lnTo>
                    <a:pt x="85697" y="13970"/>
                  </a:lnTo>
                  <a:lnTo>
                    <a:pt x="67086" y="16510"/>
                  </a:lnTo>
                  <a:lnTo>
                    <a:pt x="60804" y="17780"/>
                  </a:lnTo>
                  <a:lnTo>
                    <a:pt x="54396" y="20320"/>
                  </a:lnTo>
                  <a:lnTo>
                    <a:pt x="47967" y="24130"/>
                  </a:lnTo>
                  <a:lnTo>
                    <a:pt x="44731" y="25400"/>
                  </a:lnTo>
                  <a:lnTo>
                    <a:pt x="41558" y="29210"/>
                  </a:lnTo>
                  <a:lnTo>
                    <a:pt x="38742" y="31750"/>
                  </a:lnTo>
                  <a:lnTo>
                    <a:pt x="37433" y="34290"/>
                  </a:lnTo>
                  <a:lnTo>
                    <a:pt x="35977" y="36830"/>
                  </a:lnTo>
                  <a:lnTo>
                    <a:pt x="35098" y="39370"/>
                  </a:lnTo>
                  <a:lnTo>
                    <a:pt x="33182" y="44450"/>
                  </a:lnTo>
                  <a:lnTo>
                    <a:pt x="31894" y="46990"/>
                  </a:lnTo>
                  <a:lnTo>
                    <a:pt x="30951" y="52070"/>
                  </a:lnTo>
                  <a:lnTo>
                    <a:pt x="29904" y="55880"/>
                  </a:lnTo>
                  <a:lnTo>
                    <a:pt x="29077" y="59690"/>
                  </a:lnTo>
                  <a:lnTo>
                    <a:pt x="28564" y="63500"/>
                  </a:lnTo>
                  <a:lnTo>
                    <a:pt x="27852" y="67310"/>
                  </a:lnTo>
                  <a:lnTo>
                    <a:pt x="26973" y="74930"/>
                  </a:lnTo>
                  <a:lnTo>
                    <a:pt x="26418" y="82550"/>
                  </a:lnTo>
                  <a:lnTo>
                    <a:pt x="26281" y="86360"/>
                  </a:lnTo>
                  <a:lnTo>
                    <a:pt x="26248" y="102870"/>
                  </a:lnTo>
                  <a:lnTo>
                    <a:pt x="26320" y="111760"/>
                  </a:lnTo>
                  <a:lnTo>
                    <a:pt x="27614" y="134620"/>
                  </a:lnTo>
                  <a:lnTo>
                    <a:pt x="29932" y="156210"/>
                  </a:lnTo>
                  <a:lnTo>
                    <a:pt x="32708" y="174650"/>
                  </a:lnTo>
                  <a:lnTo>
                    <a:pt x="34208" y="171450"/>
                  </a:lnTo>
                  <a:lnTo>
                    <a:pt x="45387" y="171450"/>
                  </a:lnTo>
                  <a:lnTo>
                    <a:pt x="43000" y="152400"/>
                  </a:lnTo>
                  <a:lnTo>
                    <a:pt x="40945" y="132080"/>
                  </a:lnTo>
                  <a:lnTo>
                    <a:pt x="39858" y="111760"/>
                  </a:lnTo>
                  <a:lnTo>
                    <a:pt x="39789" y="90170"/>
                  </a:lnTo>
                  <a:lnTo>
                    <a:pt x="40051" y="82550"/>
                  </a:lnTo>
                  <a:lnTo>
                    <a:pt x="40616" y="76200"/>
                  </a:lnTo>
                  <a:lnTo>
                    <a:pt x="41443" y="69850"/>
                  </a:lnTo>
                  <a:lnTo>
                    <a:pt x="42061" y="66040"/>
                  </a:lnTo>
                  <a:lnTo>
                    <a:pt x="42543" y="62230"/>
                  </a:lnTo>
                  <a:lnTo>
                    <a:pt x="43213" y="59690"/>
                  </a:lnTo>
                  <a:lnTo>
                    <a:pt x="44103" y="55880"/>
                  </a:lnTo>
                  <a:lnTo>
                    <a:pt x="44312" y="53340"/>
                  </a:lnTo>
                  <a:lnTo>
                    <a:pt x="45705" y="50800"/>
                  </a:lnTo>
                  <a:lnTo>
                    <a:pt x="47621" y="45720"/>
                  </a:lnTo>
                  <a:lnTo>
                    <a:pt x="48961" y="43180"/>
                  </a:lnTo>
                  <a:lnTo>
                    <a:pt x="50344" y="41910"/>
                  </a:lnTo>
                  <a:lnTo>
                    <a:pt x="52050" y="39370"/>
                  </a:lnTo>
                  <a:lnTo>
                    <a:pt x="58563" y="35560"/>
                  </a:lnTo>
                  <a:lnTo>
                    <a:pt x="69390" y="33020"/>
                  </a:lnTo>
                  <a:lnTo>
                    <a:pt x="86333" y="30480"/>
                  </a:lnTo>
                  <a:lnTo>
                    <a:pt x="103636" y="29210"/>
                  </a:lnTo>
                  <a:lnTo>
                    <a:pt x="237118" y="29210"/>
                  </a:lnTo>
                  <a:lnTo>
                    <a:pt x="245132" y="26670"/>
                  </a:lnTo>
                  <a:lnTo>
                    <a:pt x="206433" y="26670"/>
                  </a:lnTo>
                  <a:lnTo>
                    <a:pt x="207162" y="26444"/>
                  </a:lnTo>
                  <a:lnTo>
                    <a:pt x="191666" y="24130"/>
                  </a:lnTo>
                  <a:lnTo>
                    <a:pt x="174506" y="20320"/>
                  </a:lnTo>
                  <a:lnTo>
                    <a:pt x="157171" y="17780"/>
                  </a:lnTo>
                  <a:lnTo>
                    <a:pt x="103944" y="13970"/>
                  </a:lnTo>
                  <a:close/>
                </a:path>
                <a:path w="367029" h="388620">
                  <a:moveTo>
                    <a:pt x="337183" y="137160"/>
                  </a:moveTo>
                  <a:lnTo>
                    <a:pt x="337340" y="138430"/>
                  </a:lnTo>
                  <a:lnTo>
                    <a:pt x="337455" y="137848"/>
                  </a:lnTo>
                  <a:lnTo>
                    <a:pt x="337183" y="137160"/>
                  </a:lnTo>
                  <a:close/>
                </a:path>
                <a:path w="367029" h="388620">
                  <a:moveTo>
                    <a:pt x="337455" y="137848"/>
                  </a:moveTo>
                  <a:lnTo>
                    <a:pt x="337340" y="138430"/>
                  </a:lnTo>
                  <a:lnTo>
                    <a:pt x="337684" y="138430"/>
                  </a:lnTo>
                  <a:lnTo>
                    <a:pt x="337455" y="137848"/>
                  </a:lnTo>
                  <a:close/>
                </a:path>
                <a:path w="367029" h="388620">
                  <a:moveTo>
                    <a:pt x="337591" y="137160"/>
                  </a:moveTo>
                  <a:lnTo>
                    <a:pt x="337183" y="137160"/>
                  </a:lnTo>
                  <a:lnTo>
                    <a:pt x="337455" y="137848"/>
                  </a:lnTo>
                  <a:lnTo>
                    <a:pt x="337591" y="137160"/>
                  </a:lnTo>
                  <a:close/>
                </a:path>
                <a:path w="367029" h="388620">
                  <a:moveTo>
                    <a:pt x="237118" y="29210"/>
                  </a:moveTo>
                  <a:lnTo>
                    <a:pt x="121075" y="29210"/>
                  </a:lnTo>
                  <a:lnTo>
                    <a:pt x="155674" y="31750"/>
                  </a:lnTo>
                  <a:lnTo>
                    <a:pt x="172821" y="34290"/>
                  </a:lnTo>
                  <a:lnTo>
                    <a:pt x="189820" y="35560"/>
                  </a:lnTo>
                  <a:lnTo>
                    <a:pt x="206621" y="38100"/>
                  </a:lnTo>
                  <a:lnTo>
                    <a:pt x="208998" y="38100"/>
                  </a:lnTo>
                  <a:lnTo>
                    <a:pt x="237118" y="29210"/>
                  </a:lnTo>
                  <a:close/>
                </a:path>
                <a:path w="367029" h="388620">
                  <a:moveTo>
                    <a:pt x="207162" y="26444"/>
                  </a:moveTo>
                  <a:lnTo>
                    <a:pt x="206433" y="26670"/>
                  </a:lnTo>
                  <a:lnTo>
                    <a:pt x="208674" y="26670"/>
                  </a:lnTo>
                  <a:lnTo>
                    <a:pt x="207162" y="26444"/>
                  </a:lnTo>
                  <a:close/>
                </a:path>
                <a:path w="367029" h="388620">
                  <a:moveTo>
                    <a:pt x="334115" y="0"/>
                  </a:moveTo>
                  <a:lnTo>
                    <a:pt x="330722" y="0"/>
                  </a:lnTo>
                  <a:lnTo>
                    <a:pt x="325079" y="1270"/>
                  </a:lnTo>
                  <a:lnTo>
                    <a:pt x="314974" y="1270"/>
                  </a:lnTo>
                  <a:lnTo>
                    <a:pt x="309508" y="2540"/>
                  </a:lnTo>
                  <a:lnTo>
                    <a:pt x="304043" y="2540"/>
                  </a:lnTo>
                  <a:lnTo>
                    <a:pt x="295911" y="3810"/>
                  </a:lnTo>
                  <a:lnTo>
                    <a:pt x="287818" y="6350"/>
                  </a:lnTo>
                  <a:lnTo>
                    <a:pt x="271656" y="8890"/>
                  </a:lnTo>
                  <a:lnTo>
                    <a:pt x="255422" y="12700"/>
                  </a:lnTo>
                  <a:lnTo>
                    <a:pt x="239147" y="17780"/>
                  </a:lnTo>
                  <a:lnTo>
                    <a:pt x="222820" y="21590"/>
                  </a:lnTo>
                  <a:lnTo>
                    <a:pt x="207162" y="26444"/>
                  </a:lnTo>
                  <a:lnTo>
                    <a:pt x="208674" y="26670"/>
                  </a:lnTo>
                  <a:lnTo>
                    <a:pt x="245132" y="26670"/>
                  </a:lnTo>
                  <a:lnTo>
                    <a:pt x="289013" y="12700"/>
                  </a:lnTo>
                  <a:lnTo>
                    <a:pt x="304765" y="10160"/>
                  </a:lnTo>
                  <a:lnTo>
                    <a:pt x="315152" y="7620"/>
                  </a:lnTo>
                  <a:lnTo>
                    <a:pt x="323707" y="6350"/>
                  </a:lnTo>
                  <a:lnTo>
                    <a:pt x="328450" y="6350"/>
                  </a:lnTo>
                  <a:lnTo>
                    <a:pt x="331277" y="5080"/>
                  </a:lnTo>
                  <a:lnTo>
                    <a:pt x="343750" y="5080"/>
                  </a:lnTo>
                  <a:lnTo>
                    <a:pt x="343246" y="3810"/>
                  </a:lnTo>
                  <a:lnTo>
                    <a:pt x="337047" y="1270"/>
                  </a:lnTo>
                  <a:lnTo>
                    <a:pt x="334115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3" name="object 1123"/>
            <p:cNvPicPr/>
            <p:nvPr/>
          </p:nvPicPr>
          <p:blipFill>
            <a:blip r:embed="rId927" cstate="print"/>
            <a:stretch>
              <a:fillRect/>
            </a:stretch>
          </p:blipFill>
          <p:spPr>
            <a:xfrm>
              <a:off x="10527716" y="7172797"/>
              <a:ext cx="228678" cy="243825"/>
            </a:xfrm>
            <a:prstGeom prst="rect">
              <a:avLst/>
            </a:prstGeom>
          </p:spPr>
        </p:pic>
        <p:sp>
          <p:nvSpPr>
            <p:cNvPr id="1124" name="object 1124"/>
            <p:cNvSpPr/>
            <p:nvPr/>
          </p:nvSpPr>
          <p:spPr>
            <a:xfrm>
              <a:off x="10526062" y="7171082"/>
              <a:ext cx="234315" cy="246379"/>
            </a:xfrm>
            <a:custGeom>
              <a:avLst/>
              <a:gdLst/>
              <a:ahLst/>
              <a:cxnLst/>
              <a:rect l="l" t="t" r="r" b="b"/>
              <a:pathLst>
                <a:path w="234315" h="246379">
                  <a:moveTo>
                    <a:pt x="66217" y="207010"/>
                  </a:moveTo>
                  <a:lnTo>
                    <a:pt x="59953" y="207010"/>
                  </a:lnTo>
                  <a:lnTo>
                    <a:pt x="65401" y="208280"/>
                  </a:lnTo>
                  <a:lnTo>
                    <a:pt x="70453" y="212090"/>
                  </a:lnTo>
                  <a:lnTo>
                    <a:pt x="99305" y="241300"/>
                  </a:lnTo>
                  <a:lnTo>
                    <a:pt x="104677" y="242570"/>
                  </a:lnTo>
                  <a:lnTo>
                    <a:pt x="110090" y="245110"/>
                  </a:lnTo>
                  <a:lnTo>
                    <a:pt x="115985" y="246380"/>
                  </a:lnTo>
                  <a:lnTo>
                    <a:pt x="123001" y="245110"/>
                  </a:lnTo>
                  <a:lnTo>
                    <a:pt x="124833" y="245110"/>
                  </a:lnTo>
                  <a:lnTo>
                    <a:pt x="126362" y="243840"/>
                  </a:lnTo>
                  <a:lnTo>
                    <a:pt x="128446" y="242570"/>
                  </a:lnTo>
                  <a:lnTo>
                    <a:pt x="132561" y="241300"/>
                  </a:lnTo>
                  <a:lnTo>
                    <a:pt x="135419" y="238760"/>
                  </a:lnTo>
                  <a:lnTo>
                    <a:pt x="117954" y="238760"/>
                  </a:lnTo>
                  <a:lnTo>
                    <a:pt x="112624" y="237490"/>
                  </a:lnTo>
                  <a:lnTo>
                    <a:pt x="79269" y="218440"/>
                  </a:lnTo>
                  <a:lnTo>
                    <a:pt x="72669" y="213360"/>
                  </a:lnTo>
                  <a:lnTo>
                    <a:pt x="66217" y="207010"/>
                  </a:lnTo>
                  <a:close/>
                </a:path>
                <a:path w="234315" h="246379">
                  <a:moveTo>
                    <a:pt x="217553" y="5080"/>
                  </a:moveTo>
                  <a:lnTo>
                    <a:pt x="212150" y="5080"/>
                  </a:lnTo>
                  <a:lnTo>
                    <a:pt x="215281" y="11430"/>
                  </a:lnTo>
                  <a:lnTo>
                    <a:pt x="216003" y="15240"/>
                  </a:lnTo>
                  <a:lnTo>
                    <a:pt x="217176" y="25400"/>
                  </a:lnTo>
                  <a:lnTo>
                    <a:pt x="217297" y="27940"/>
                  </a:lnTo>
                  <a:lnTo>
                    <a:pt x="217192" y="33020"/>
                  </a:lnTo>
                  <a:lnTo>
                    <a:pt x="211713" y="77470"/>
                  </a:lnTo>
                  <a:lnTo>
                    <a:pt x="209264" y="88597"/>
                  </a:lnTo>
                  <a:lnTo>
                    <a:pt x="209292" y="91440"/>
                  </a:lnTo>
                  <a:lnTo>
                    <a:pt x="211536" y="97790"/>
                  </a:lnTo>
                  <a:lnTo>
                    <a:pt x="213739" y="105410"/>
                  </a:lnTo>
                  <a:lnTo>
                    <a:pt x="215868" y="113030"/>
                  </a:lnTo>
                  <a:lnTo>
                    <a:pt x="219228" y="124460"/>
                  </a:lnTo>
                  <a:lnTo>
                    <a:pt x="220590" y="129540"/>
                  </a:lnTo>
                  <a:lnTo>
                    <a:pt x="221668" y="134620"/>
                  </a:lnTo>
                  <a:lnTo>
                    <a:pt x="222359" y="137160"/>
                  </a:lnTo>
                  <a:lnTo>
                    <a:pt x="222684" y="138430"/>
                  </a:lnTo>
                  <a:lnTo>
                    <a:pt x="223406" y="140970"/>
                  </a:lnTo>
                  <a:lnTo>
                    <a:pt x="223616" y="142240"/>
                  </a:lnTo>
                  <a:lnTo>
                    <a:pt x="224171" y="144780"/>
                  </a:lnTo>
                  <a:lnTo>
                    <a:pt x="223972" y="146050"/>
                  </a:lnTo>
                  <a:lnTo>
                    <a:pt x="223375" y="148590"/>
                  </a:lnTo>
                  <a:lnTo>
                    <a:pt x="220307" y="152400"/>
                  </a:lnTo>
                  <a:lnTo>
                    <a:pt x="216768" y="156210"/>
                  </a:lnTo>
                  <a:lnTo>
                    <a:pt x="213187" y="158750"/>
                  </a:lnTo>
                  <a:lnTo>
                    <a:pt x="209197" y="162560"/>
                  </a:lnTo>
                  <a:lnTo>
                    <a:pt x="205072" y="165100"/>
                  </a:lnTo>
                  <a:lnTo>
                    <a:pt x="198690" y="168910"/>
                  </a:lnTo>
                  <a:lnTo>
                    <a:pt x="192174" y="173990"/>
                  </a:lnTo>
                  <a:lnTo>
                    <a:pt x="185576" y="177800"/>
                  </a:lnTo>
                  <a:lnTo>
                    <a:pt x="178947" y="180340"/>
                  </a:lnTo>
                  <a:lnTo>
                    <a:pt x="178717" y="180340"/>
                  </a:lnTo>
                  <a:lnTo>
                    <a:pt x="170374" y="190575"/>
                  </a:lnTo>
                  <a:lnTo>
                    <a:pt x="164042" y="198120"/>
                  </a:lnTo>
                  <a:lnTo>
                    <a:pt x="157473" y="205740"/>
                  </a:lnTo>
                  <a:lnTo>
                    <a:pt x="150759" y="213360"/>
                  </a:lnTo>
                  <a:lnTo>
                    <a:pt x="146173" y="217170"/>
                  </a:lnTo>
                  <a:lnTo>
                    <a:pt x="141545" y="222250"/>
                  </a:lnTo>
                  <a:lnTo>
                    <a:pt x="134446" y="228600"/>
                  </a:lnTo>
                  <a:lnTo>
                    <a:pt x="132058" y="231140"/>
                  </a:lnTo>
                  <a:lnTo>
                    <a:pt x="129734" y="232410"/>
                  </a:lnTo>
                  <a:lnTo>
                    <a:pt x="125713" y="234950"/>
                  </a:lnTo>
                  <a:lnTo>
                    <a:pt x="123661" y="236220"/>
                  </a:lnTo>
                  <a:lnTo>
                    <a:pt x="122614" y="236220"/>
                  </a:lnTo>
                  <a:lnTo>
                    <a:pt x="117954" y="238760"/>
                  </a:lnTo>
                  <a:lnTo>
                    <a:pt x="135419" y="238760"/>
                  </a:lnTo>
                  <a:lnTo>
                    <a:pt x="138383" y="236220"/>
                  </a:lnTo>
                  <a:lnTo>
                    <a:pt x="146382" y="229870"/>
                  </a:lnTo>
                  <a:lnTo>
                    <a:pt x="177065" y="198120"/>
                  </a:lnTo>
                  <a:lnTo>
                    <a:pt x="182595" y="191770"/>
                  </a:lnTo>
                  <a:lnTo>
                    <a:pt x="181366" y="191770"/>
                  </a:lnTo>
                  <a:lnTo>
                    <a:pt x="183618" y="190575"/>
                  </a:lnTo>
                  <a:lnTo>
                    <a:pt x="183761" y="190500"/>
                  </a:lnTo>
                  <a:lnTo>
                    <a:pt x="188552" y="187960"/>
                  </a:lnTo>
                  <a:lnTo>
                    <a:pt x="202531" y="180340"/>
                  </a:lnTo>
                  <a:lnTo>
                    <a:pt x="209375" y="175260"/>
                  </a:lnTo>
                  <a:lnTo>
                    <a:pt x="213888" y="172720"/>
                  </a:lnTo>
                  <a:lnTo>
                    <a:pt x="233898" y="144780"/>
                  </a:lnTo>
                  <a:lnTo>
                    <a:pt x="233814" y="142240"/>
                  </a:lnTo>
                  <a:lnTo>
                    <a:pt x="232956" y="138430"/>
                  </a:lnTo>
                  <a:lnTo>
                    <a:pt x="232684" y="138430"/>
                  </a:lnTo>
                  <a:lnTo>
                    <a:pt x="229982" y="129540"/>
                  </a:lnTo>
                  <a:lnTo>
                    <a:pt x="228589" y="124460"/>
                  </a:lnTo>
                  <a:lnTo>
                    <a:pt x="226767" y="120650"/>
                  </a:lnTo>
                  <a:lnTo>
                    <a:pt x="225061" y="115570"/>
                  </a:lnTo>
                  <a:lnTo>
                    <a:pt x="222453" y="109220"/>
                  </a:lnTo>
                  <a:lnTo>
                    <a:pt x="219772" y="101600"/>
                  </a:lnTo>
                  <a:lnTo>
                    <a:pt x="217025" y="95250"/>
                  </a:lnTo>
                  <a:lnTo>
                    <a:pt x="215157" y="90170"/>
                  </a:lnTo>
                  <a:lnTo>
                    <a:pt x="214349" y="90170"/>
                  </a:lnTo>
                  <a:lnTo>
                    <a:pt x="214223" y="87630"/>
                  </a:lnTo>
                  <a:lnTo>
                    <a:pt x="214721" y="87630"/>
                  </a:lnTo>
                  <a:lnTo>
                    <a:pt x="217882" y="66040"/>
                  </a:lnTo>
                  <a:lnTo>
                    <a:pt x="219286" y="53340"/>
                  </a:lnTo>
                  <a:lnTo>
                    <a:pt x="220544" y="39370"/>
                  </a:lnTo>
                  <a:lnTo>
                    <a:pt x="220956" y="34290"/>
                  </a:lnTo>
                  <a:lnTo>
                    <a:pt x="221364" y="25400"/>
                  </a:lnTo>
                  <a:lnTo>
                    <a:pt x="220590" y="17780"/>
                  </a:lnTo>
                  <a:lnTo>
                    <a:pt x="219511" y="8890"/>
                  </a:lnTo>
                  <a:lnTo>
                    <a:pt x="217553" y="5080"/>
                  </a:lnTo>
                  <a:close/>
                </a:path>
                <a:path w="234315" h="246379">
                  <a:moveTo>
                    <a:pt x="13658" y="116723"/>
                  </a:moveTo>
                  <a:lnTo>
                    <a:pt x="1141" y="157480"/>
                  </a:lnTo>
                  <a:lnTo>
                    <a:pt x="0" y="165100"/>
                  </a:lnTo>
                  <a:lnTo>
                    <a:pt x="41" y="175260"/>
                  </a:lnTo>
                  <a:lnTo>
                    <a:pt x="6606" y="190575"/>
                  </a:lnTo>
                  <a:lnTo>
                    <a:pt x="11392" y="195580"/>
                  </a:lnTo>
                  <a:lnTo>
                    <a:pt x="52205" y="207010"/>
                  </a:lnTo>
                  <a:lnTo>
                    <a:pt x="65882" y="207010"/>
                  </a:lnTo>
                  <a:lnTo>
                    <a:pt x="58709" y="204470"/>
                  </a:lnTo>
                  <a:lnTo>
                    <a:pt x="51595" y="203200"/>
                  </a:lnTo>
                  <a:lnTo>
                    <a:pt x="37653" y="198120"/>
                  </a:lnTo>
                  <a:lnTo>
                    <a:pt x="18292" y="187960"/>
                  </a:lnTo>
                  <a:lnTo>
                    <a:pt x="16261" y="186690"/>
                  </a:lnTo>
                  <a:lnTo>
                    <a:pt x="10099" y="173990"/>
                  </a:lnTo>
                  <a:lnTo>
                    <a:pt x="10182" y="168910"/>
                  </a:lnTo>
                  <a:lnTo>
                    <a:pt x="10345" y="165100"/>
                  </a:lnTo>
                  <a:lnTo>
                    <a:pt x="11559" y="160020"/>
                  </a:lnTo>
                  <a:lnTo>
                    <a:pt x="13046" y="153670"/>
                  </a:lnTo>
                  <a:lnTo>
                    <a:pt x="15617" y="144780"/>
                  </a:lnTo>
                  <a:lnTo>
                    <a:pt x="18619" y="137160"/>
                  </a:lnTo>
                  <a:lnTo>
                    <a:pt x="21963" y="128270"/>
                  </a:lnTo>
                  <a:lnTo>
                    <a:pt x="26145" y="119380"/>
                  </a:lnTo>
                  <a:lnTo>
                    <a:pt x="13811" y="119380"/>
                  </a:lnTo>
                  <a:lnTo>
                    <a:pt x="13658" y="116723"/>
                  </a:lnTo>
                  <a:close/>
                </a:path>
                <a:path w="234315" h="246379">
                  <a:moveTo>
                    <a:pt x="183649" y="190559"/>
                  </a:moveTo>
                  <a:lnTo>
                    <a:pt x="182319" y="191770"/>
                  </a:lnTo>
                  <a:lnTo>
                    <a:pt x="182595" y="191770"/>
                  </a:lnTo>
                  <a:lnTo>
                    <a:pt x="183649" y="190559"/>
                  </a:lnTo>
                  <a:close/>
                </a:path>
                <a:path w="234315" h="246379">
                  <a:moveTo>
                    <a:pt x="183761" y="190500"/>
                  </a:moveTo>
                  <a:close/>
                </a:path>
                <a:path w="234315" h="246379">
                  <a:moveTo>
                    <a:pt x="14638" y="114300"/>
                  </a:moveTo>
                  <a:lnTo>
                    <a:pt x="13658" y="116723"/>
                  </a:lnTo>
                  <a:lnTo>
                    <a:pt x="13811" y="119380"/>
                  </a:lnTo>
                  <a:lnTo>
                    <a:pt x="14324" y="115570"/>
                  </a:lnTo>
                  <a:lnTo>
                    <a:pt x="14638" y="114300"/>
                  </a:lnTo>
                  <a:close/>
                </a:path>
                <a:path w="234315" h="246379">
                  <a:moveTo>
                    <a:pt x="26297" y="114300"/>
                  </a:moveTo>
                  <a:lnTo>
                    <a:pt x="14638" y="114300"/>
                  </a:lnTo>
                  <a:lnTo>
                    <a:pt x="14324" y="115570"/>
                  </a:lnTo>
                  <a:lnTo>
                    <a:pt x="13811" y="119380"/>
                  </a:lnTo>
                  <a:lnTo>
                    <a:pt x="26145" y="119380"/>
                  </a:lnTo>
                  <a:lnTo>
                    <a:pt x="26470" y="118110"/>
                  </a:lnTo>
                  <a:lnTo>
                    <a:pt x="26352" y="116723"/>
                  </a:lnTo>
                  <a:lnTo>
                    <a:pt x="26297" y="114300"/>
                  </a:lnTo>
                  <a:close/>
                </a:path>
                <a:path w="234315" h="246379">
                  <a:moveTo>
                    <a:pt x="81526" y="12700"/>
                  </a:moveTo>
                  <a:lnTo>
                    <a:pt x="52480" y="12700"/>
                  </a:lnTo>
                  <a:lnTo>
                    <a:pt x="45077" y="13970"/>
                  </a:lnTo>
                  <a:lnTo>
                    <a:pt x="20125" y="33020"/>
                  </a:lnTo>
                  <a:lnTo>
                    <a:pt x="19329" y="34290"/>
                  </a:lnTo>
                  <a:lnTo>
                    <a:pt x="18522" y="36830"/>
                  </a:lnTo>
                  <a:lnTo>
                    <a:pt x="17852" y="39370"/>
                  </a:lnTo>
                  <a:lnTo>
                    <a:pt x="16407" y="44450"/>
                  </a:lnTo>
                  <a:lnTo>
                    <a:pt x="15643" y="48260"/>
                  </a:lnTo>
                  <a:lnTo>
                    <a:pt x="14962" y="53340"/>
                  </a:lnTo>
                  <a:lnTo>
                    <a:pt x="14240" y="57150"/>
                  </a:lnTo>
                  <a:lnTo>
                    <a:pt x="13769" y="62230"/>
                  </a:lnTo>
                  <a:lnTo>
                    <a:pt x="13444" y="66040"/>
                  </a:lnTo>
                  <a:lnTo>
                    <a:pt x="12814" y="80010"/>
                  </a:lnTo>
                  <a:lnTo>
                    <a:pt x="12741" y="95250"/>
                  </a:lnTo>
                  <a:lnTo>
                    <a:pt x="13010" y="105410"/>
                  </a:lnTo>
                  <a:lnTo>
                    <a:pt x="13658" y="116723"/>
                  </a:lnTo>
                  <a:lnTo>
                    <a:pt x="14638" y="114300"/>
                  </a:lnTo>
                  <a:lnTo>
                    <a:pt x="26297" y="114300"/>
                  </a:lnTo>
                  <a:lnTo>
                    <a:pt x="26181" y="109220"/>
                  </a:lnTo>
                  <a:lnTo>
                    <a:pt x="26057" y="101600"/>
                  </a:lnTo>
                  <a:lnTo>
                    <a:pt x="26123" y="87630"/>
                  </a:lnTo>
                  <a:lnTo>
                    <a:pt x="30030" y="46990"/>
                  </a:lnTo>
                  <a:lnTo>
                    <a:pt x="30910" y="44450"/>
                  </a:lnTo>
                  <a:lnTo>
                    <a:pt x="31255" y="41910"/>
                  </a:lnTo>
                  <a:lnTo>
                    <a:pt x="31674" y="40640"/>
                  </a:lnTo>
                  <a:lnTo>
                    <a:pt x="33622" y="35560"/>
                  </a:lnTo>
                  <a:lnTo>
                    <a:pt x="34040" y="35560"/>
                  </a:lnTo>
                  <a:lnTo>
                    <a:pt x="35098" y="34290"/>
                  </a:lnTo>
                  <a:lnTo>
                    <a:pt x="37684" y="33020"/>
                  </a:lnTo>
                  <a:lnTo>
                    <a:pt x="46208" y="29210"/>
                  </a:lnTo>
                  <a:lnTo>
                    <a:pt x="53035" y="27940"/>
                  </a:lnTo>
                  <a:lnTo>
                    <a:pt x="130199" y="27940"/>
                  </a:lnTo>
                  <a:lnTo>
                    <a:pt x="144260" y="22860"/>
                  </a:lnTo>
                  <a:lnTo>
                    <a:pt x="154771" y="20320"/>
                  </a:lnTo>
                  <a:lnTo>
                    <a:pt x="158269" y="19050"/>
                  </a:lnTo>
                  <a:lnTo>
                    <a:pt x="120917" y="19050"/>
                  </a:lnTo>
                  <a:lnTo>
                    <a:pt x="121684" y="18869"/>
                  </a:lnTo>
                  <a:lnTo>
                    <a:pt x="112845" y="17780"/>
                  </a:lnTo>
                  <a:lnTo>
                    <a:pt x="102509" y="15240"/>
                  </a:lnTo>
                  <a:lnTo>
                    <a:pt x="81526" y="12700"/>
                  </a:lnTo>
                  <a:close/>
                </a:path>
                <a:path w="234315" h="246379">
                  <a:moveTo>
                    <a:pt x="214223" y="87630"/>
                  </a:moveTo>
                  <a:lnTo>
                    <a:pt x="214349" y="90170"/>
                  </a:lnTo>
                  <a:lnTo>
                    <a:pt x="214579" y="88597"/>
                  </a:lnTo>
                  <a:lnTo>
                    <a:pt x="214223" y="87630"/>
                  </a:lnTo>
                  <a:close/>
                </a:path>
                <a:path w="234315" h="246379">
                  <a:moveTo>
                    <a:pt x="214579" y="88597"/>
                  </a:moveTo>
                  <a:lnTo>
                    <a:pt x="214349" y="90170"/>
                  </a:lnTo>
                  <a:lnTo>
                    <a:pt x="215157" y="90170"/>
                  </a:lnTo>
                  <a:lnTo>
                    <a:pt x="214579" y="88597"/>
                  </a:lnTo>
                  <a:close/>
                </a:path>
                <a:path w="234315" h="246379">
                  <a:moveTo>
                    <a:pt x="214721" y="87630"/>
                  </a:moveTo>
                  <a:lnTo>
                    <a:pt x="214223" y="87630"/>
                  </a:lnTo>
                  <a:lnTo>
                    <a:pt x="214579" y="88597"/>
                  </a:lnTo>
                  <a:lnTo>
                    <a:pt x="214721" y="87630"/>
                  </a:lnTo>
                  <a:close/>
                </a:path>
                <a:path w="234315" h="246379">
                  <a:moveTo>
                    <a:pt x="34040" y="35560"/>
                  </a:moveTo>
                  <a:lnTo>
                    <a:pt x="33622" y="35560"/>
                  </a:lnTo>
                  <a:lnTo>
                    <a:pt x="33255" y="36830"/>
                  </a:lnTo>
                  <a:lnTo>
                    <a:pt x="34040" y="35560"/>
                  </a:lnTo>
                  <a:close/>
                </a:path>
                <a:path w="234315" h="246379">
                  <a:moveTo>
                    <a:pt x="130199" y="27940"/>
                  </a:moveTo>
                  <a:lnTo>
                    <a:pt x="90441" y="27940"/>
                  </a:lnTo>
                  <a:lnTo>
                    <a:pt x="110844" y="30480"/>
                  </a:lnTo>
                  <a:lnTo>
                    <a:pt x="123169" y="30480"/>
                  </a:lnTo>
                  <a:lnTo>
                    <a:pt x="130199" y="27940"/>
                  </a:lnTo>
                  <a:close/>
                </a:path>
                <a:path w="234315" h="246379">
                  <a:moveTo>
                    <a:pt x="121684" y="18869"/>
                  </a:moveTo>
                  <a:lnTo>
                    <a:pt x="120917" y="19050"/>
                  </a:lnTo>
                  <a:lnTo>
                    <a:pt x="123148" y="19050"/>
                  </a:lnTo>
                  <a:lnTo>
                    <a:pt x="121684" y="18869"/>
                  </a:lnTo>
                  <a:close/>
                </a:path>
                <a:path w="234315" h="246379">
                  <a:moveTo>
                    <a:pt x="211291" y="0"/>
                  </a:moveTo>
                  <a:lnTo>
                    <a:pt x="206894" y="0"/>
                  </a:lnTo>
                  <a:lnTo>
                    <a:pt x="185413" y="2540"/>
                  </a:lnTo>
                  <a:lnTo>
                    <a:pt x="142460" y="12700"/>
                  </a:lnTo>
                  <a:lnTo>
                    <a:pt x="131701" y="16510"/>
                  </a:lnTo>
                  <a:lnTo>
                    <a:pt x="121684" y="18869"/>
                  </a:lnTo>
                  <a:lnTo>
                    <a:pt x="123148" y="19050"/>
                  </a:lnTo>
                  <a:lnTo>
                    <a:pt x="158269" y="19050"/>
                  </a:lnTo>
                  <a:lnTo>
                    <a:pt x="175759" y="12700"/>
                  </a:lnTo>
                  <a:lnTo>
                    <a:pt x="206998" y="5080"/>
                  </a:lnTo>
                  <a:lnTo>
                    <a:pt x="217553" y="5080"/>
                  </a:lnTo>
                  <a:lnTo>
                    <a:pt x="216642" y="3810"/>
                  </a:lnTo>
                  <a:lnTo>
                    <a:pt x="215082" y="2540"/>
                  </a:lnTo>
                  <a:lnTo>
                    <a:pt x="211291" y="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5" name="object 1125"/>
            <p:cNvPicPr/>
            <p:nvPr/>
          </p:nvPicPr>
          <p:blipFill>
            <a:blip r:embed="rId928" cstate="print"/>
            <a:stretch>
              <a:fillRect/>
            </a:stretch>
          </p:blipFill>
          <p:spPr>
            <a:xfrm>
              <a:off x="10611131" y="7244166"/>
              <a:ext cx="77275" cy="85526"/>
            </a:xfrm>
            <a:prstGeom prst="rect">
              <a:avLst/>
            </a:prstGeom>
          </p:spPr>
        </p:pic>
        <p:sp>
          <p:nvSpPr>
            <p:cNvPr id="1126" name="object 1126"/>
            <p:cNvSpPr/>
            <p:nvPr/>
          </p:nvSpPr>
          <p:spPr>
            <a:xfrm>
              <a:off x="10609375" y="7237495"/>
              <a:ext cx="82550" cy="101600"/>
            </a:xfrm>
            <a:custGeom>
              <a:avLst/>
              <a:gdLst/>
              <a:ahLst/>
              <a:cxnLst/>
              <a:rect l="l" t="t" r="r" b="b"/>
              <a:pathLst>
                <a:path w="82550" h="101600">
                  <a:moveTo>
                    <a:pt x="36260" y="0"/>
                  </a:moveTo>
                  <a:lnTo>
                    <a:pt x="29192" y="2649"/>
                  </a:lnTo>
                  <a:lnTo>
                    <a:pt x="20585" y="8167"/>
                  </a:lnTo>
                  <a:lnTo>
                    <a:pt x="18240" y="10816"/>
                  </a:lnTo>
                  <a:lnTo>
                    <a:pt x="15936" y="12931"/>
                  </a:lnTo>
                  <a:lnTo>
                    <a:pt x="10418" y="20292"/>
                  </a:lnTo>
                  <a:lnTo>
                    <a:pt x="9046" y="22857"/>
                  </a:lnTo>
                  <a:lnTo>
                    <a:pt x="5560" y="29716"/>
                  </a:lnTo>
                  <a:lnTo>
                    <a:pt x="5005" y="32051"/>
                  </a:lnTo>
                  <a:lnTo>
                    <a:pt x="2628" y="37758"/>
                  </a:lnTo>
                  <a:lnTo>
                    <a:pt x="2408" y="40815"/>
                  </a:lnTo>
                  <a:lnTo>
                    <a:pt x="1832" y="42815"/>
                  </a:lnTo>
                  <a:lnTo>
                    <a:pt x="1317" y="45106"/>
                  </a:lnTo>
                  <a:lnTo>
                    <a:pt x="1151" y="46009"/>
                  </a:lnTo>
                  <a:lnTo>
                    <a:pt x="995" y="47349"/>
                  </a:lnTo>
                  <a:lnTo>
                    <a:pt x="816" y="49328"/>
                  </a:lnTo>
                  <a:lnTo>
                    <a:pt x="730" y="51234"/>
                  </a:lnTo>
                  <a:lnTo>
                    <a:pt x="670" y="51631"/>
                  </a:lnTo>
                  <a:lnTo>
                    <a:pt x="0" y="54605"/>
                  </a:lnTo>
                  <a:lnTo>
                    <a:pt x="424" y="58782"/>
                  </a:lnTo>
                  <a:lnTo>
                    <a:pt x="478" y="61631"/>
                  </a:lnTo>
                  <a:lnTo>
                    <a:pt x="356" y="62825"/>
                  </a:lnTo>
                  <a:lnTo>
                    <a:pt x="770" y="65453"/>
                  </a:lnTo>
                  <a:lnTo>
                    <a:pt x="1214" y="67589"/>
                  </a:lnTo>
                  <a:lnTo>
                    <a:pt x="2125" y="72961"/>
                  </a:lnTo>
                  <a:lnTo>
                    <a:pt x="3257" y="75903"/>
                  </a:lnTo>
                  <a:lnTo>
                    <a:pt x="5224" y="81285"/>
                  </a:lnTo>
                  <a:lnTo>
                    <a:pt x="6835" y="83777"/>
                  </a:lnTo>
                  <a:lnTo>
                    <a:pt x="8261" y="86803"/>
                  </a:lnTo>
                  <a:lnTo>
                    <a:pt x="10418" y="89232"/>
                  </a:lnTo>
                  <a:lnTo>
                    <a:pt x="12858" y="91400"/>
                  </a:lnTo>
                  <a:lnTo>
                    <a:pt x="14921" y="94049"/>
                  </a:lnTo>
                  <a:lnTo>
                    <a:pt x="18313" y="95567"/>
                  </a:lnTo>
                  <a:lnTo>
                    <a:pt x="21528" y="97305"/>
                  </a:lnTo>
                  <a:lnTo>
                    <a:pt x="25192" y="98792"/>
                  </a:lnTo>
                  <a:lnTo>
                    <a:pt x="28041" y="99159"/>
                  </a:lnTo>
                  <a:lnTo>
                    <a:pt x="34941" y="101127"/>
                  </a:lnTo>
                  <a:lnTo>
                    <a:pt x="43119" y="99536"/>
                  </a:lnTo>
                  <a:lnTo>
                    <a:pt x="51014" y="96541"/>
                  </a:lnTo>
                  <a:lnTo>
                    <a:pt x="56792" y="93307"/>
                  </a:lnTo>
                  <a:lnTo>
                    <a:pt x="62356" y="89341"/>
                  </a:lnTo>
                  <a:lnTo>
                    <a:pt x="67349" y="84835"/>
                  </a:lnTo>
                  <a:lnTo>
                    <a:pt x="36993" y="84835"/>
                  </a:lnTo>
                  <a:lnTo>
                    <a:pt x="31663" y="83777"/>
                  </a:lnTo>
                  <a:lnTo>
                    <a:pt x="28124" y="83662"/>
                  </a:lnTo>
                  <a:lnTo>
                    <a:pt x="26271" y="82437"/>
                  </a:lnTo>
                  <a:lnTo>
                    <a:pt x="24083" y="81840"/>
                  </a:lnTo>
                  <a:lnTo>
                    <a:pt x="21842" y="81463"/>
                  </a:lnTo>
                  <a:lnTo>
                    <a:pt x="19842" y="79578"/>
                  </a:lnTo>
                  <a:lnTo>
                    <a:pt x="17591" y="78751"/>
                  </a:lnTo>
                  <a:lnTo>
                    <a:pt x="15601" y="77296"/>
                  </a:lnTo>
                  <a:lnTo>
                    <a:pt x="13622" y="75903"/>
                  </a:lnTo>
                  <a:lnTo>
                    <a:pt x="11800" y="74552"/>
                  </a:lnTo>
                  <a:lnTo>
                    <a:pt x="10198" y="72730"/>
                  </a:lnTo>
                  <a:lnTo>
                    <a:pt x="8711" y="70961"/>
                  </a:lnTo>
                  <a:lnTo>
                    <a:pt x="7277" y="69306"/>
                  </a:lnTo>
                  <a:lnTo>
                    <a:pt x="5005" y="65453"/>
                  </a:lnTo>
                  <a:lnTo>
                    <a:pt x="3130" y="61631"/>
                  </a:lnTo>
                  <a:lnTo>
                    <a:pt x="2743" y="57893"/>
                  </a:lnTo>
                  <a:lnTo>
                    <a:pt x="1664" y="54406"/>
                  </a:lnTo>
                  <a:lnTo>
                    <a:pt x="2220" y="51401"/>
                  </a:lnTo>
                  <a:lnTo>
                    <a:pt x="2345" y="46155"/>
                  </a:lnTo>
                  <a:lnTo>
                    <a:pt x="2567" y="45106"/>
                  </a:lnTo>
                  <a:lnTo>
                    <a:pt x="3748" y="41213"/>
                  </a:lnTo>
                  <a:lnTo>
                    <a:pt x="4177" y="37873"/>
                  </a:lnTo>
                  <a:lnTo>
                    <a:pt x="6293" y="34742"/>
                  </a:lnTo>
                  <a:lnTo>
                    <a:pt x="7779" y="31318"/>
                  </a:lnTo>
                  <a:lnTo>
                    <a:pt x="10753" y="27883"/>
                  </a:lnTo>
                  <a:lnTo>
                    <a:pt x="14156" y="24459"/>
                  </a:lnTo>
                  <a:lnTo>
                    <a:pt x="16030" y="23151"/>
                  </a:lnTo>
                  <a:lnTo>
                    <a:pt x="17988" y="21632"/>
                  </a:lnTo>
                  <a:lnTo>
                    <a:pt x="20083" y="20093"/>
                  </a:lnTo>
                  <a:lnTo>
                    <a:pt x="22302" y="19067"/>
                  </a:lnTo>
                  <a:lnTo>
                    <a:pt x="24617" y="18062"/>
                  </a:lnTo>
                  <a:lnTo>
                    <a:pt x="26993" y="16868"/>
                  </a:lnTo>
                  <a:lnTo>
                    <a:pt x="31904" y="15360"/>
                  </a:lnTo>
                  <a:lnTo>
                    <a:pt x="36993" y="13413"/>
                  </a:lnTo>
                  <a:lnTo>
                    <a:pt x="42574" y="13266"/>
                  </a:lnTo>
                  <a:lnTo>
                    <a:pt x="44878" y="13067"/>
                  </a:lnTo>
                  <a:lnTo>
                    <a:pt x="46417" y="12868"/>
                  </a:lnTo>
                  <a:lnTo>
                    <a:pt x="68863" y="12868"/>
                  </a:lnTo>
                  <a:lnTo>
                    <a:pt x="63662" y="8167"/>
                  </a:lnTo>
                  <a:lnTo>
                    <a:pt x="60595" y="6303"/>
                  </a:lnTo>
                  <a:lnTo>
                    <a:pt x="56867" y="3423"/>
                  </a:lnTo>
                  <a:lnTo>
                    <a:pt x="53862" y="2649"/>
                  </a:lnTo>
                  <a:lnTo>
                    <a:pt x="49244" y="1026"/>
                  </a:lnTo>
                  <a:lnTo>
                    <a:pt x="47268" y="659"/>
                  </a:lnTo>
                  <a:lnTo>
                    <a:pt x="45433" y="659"/>
                  </a:lnTo>
                  <a:lnTo>
                    <a:pt x="43454" y="450"/>
                  </a:lnTo>
                  <a:lnTo>
                    <a:pt x="36260" y="0"/>
                  </a:lnTo>
                  <a:close/>
                </a:path>
                <a:path w="82550" h="101600">
                  <a:moveTo>
                    <a:pt x="68863" y="12868"/>
                  </a:moveTo>
                  <a:lnTo>
                    <a:pt x="46417" y="12868"/>
                  </a:lnTo>
                  <a:lnTo>
                    <a:pt x="48365" y="13046"/>
                  </a:lnTo>
                  <a:lnTo>
                    <a:pt x="49359" y="13067"/>
                  </a:lnTo>
                  <a:lnTo>
                    <a:pt x="51349" y="13193"/>
                  </a:lnTo>
                  <a:lnTo>
                    <a:pt x="54982" y="13193"/>
                  </a:lnTo>
                  <a:lnTo>
                    <a:pt x="56867" y="14585"/>
                  </a:lnTo>
                  <a:lnTo>
                    <a:pt x="60071" y="15182"/>
                  </a:lnTo>
                  <a:lnTo>
                    <a:pt x="77348" y="44009"/>
                  </a:lnTo>
                  <a:lnTo>
                    <a:pt x="75652" y="51631"/>
                  </a:lnTo>
                  <a:lnTo>
                    <a:pt x="48448" y="82238"/>
                  </a:lnTo>
                  <a:lnTo>
                    <a:pt x="36993" y="84835"/>
                  </a:lnTo>
                  <a:lnTo>
                    <a:pt x="67349" y="84835"/>
                  </a:lnTo>
                  <a:lnTo>
                    <a:pt x="82395" y="52008"/>
                  </a:lnTo>
                  <a:lnTo>
                    <a:pt x="82268" y="45066"/>
                  </a:lnTo>
                  <a:lnTo>
                    <a:pt x="69338" y="13298"/>
                  </a:lnTo>
                  <a:lnTo>
                    <a:pt x="68863" y="12868"/>
                  </a:lnTo>
                  <a:close/>
                </a:path>
                <a:path w="82550" h="101600">
                  <a:moveTo>
                    <a:pt x="46647" y="544"/>
                  </a:moveTo>
                  <a:lnTo>
                    <a:pt x="45433" y="659"/>
                  </a:lnTo>
                  <a:lnTo>
                    <a:pt x="47268" y="659"/>
                  </a:lnTo>
                  <a:lnTo>
                    <a:pt x="46647" y="544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7" name="object 1127"/>
            <p:cNvPicPr/>
            <p:nvPr/>
          </p:nvPicPr>
          <p:blipFill>
            <a:blip r:embed="rId929" cstate="print"/>
            <a:stretch>
              <a:fillRect/>
            </a:stretch>
          </p:blipFill>
          <p:spPr>
            <a:xfrm>
              <a:off x="9113083" y="7107380"/>
              <a:ext cx="376063" cy="429260"/>
            </a:xfrm>
            <a:prstGeom prst="rect">
              <a:avLst/>
            </a:prstGeom>
          </p:spPr>
        </p:pic>
        <p:pic>
          <p:nvPicPr>
            <p:cNvPr id="1128" name="object 1128"/>
            <p:cNvPicPr/>
            <p:nvPr/>
          </p:nvPicPr>
          <p:blipFill>
            <a:blip r:embed="rId930" cstate="print"/>
            <a:stretch>
              <a:fillRect/>
            </a:stretch>
          </p:blipFill>
          <p:spPr>
            <a:xfrm>
              <a:off x="9477229" y="7136944"/>
              <a:ext cx="11287" cy="68071"/>
            </a:xfrm>
            <a:prstGeom prst="rect">
              <a:avLst/>
            </a:prstGeom>
          </p:spPr>
        </p:pic>
        <p:pic>
          <p:nvPicPr>
            <p:cNvPr id="1129" name="object 1129"/>
            <p:cNvPicPr/>
            <p:nvPr/>
          </p:nvPicPr>
          <p:blipFill>
            <a:blip r:embed="rId931" cstate="print"/>
            <a:stretch>
              <a:fillRect/>
            </a:stretch>
          </p:blipFill>
          <p:spPr>
            <a:xfrm>
              <a:off x="9093304" y="7106631"/>
              <a:ext cx="395799" cy="395799"/>
            </a:xfrm>
            <a:prstGeom prst="rect">
              <a:avLst/>
            </a:prstGeom>
          </p:spPr>
        </p:pic>
        <p:sp>
          <p:nvSpPr>
            <p:cNvPr id="1130" name="object 1130"/>
            <p:cNvSpPr/>
            <p:nvPr/>
          </p:nvSpPr>
          <p:spPr>
            <a:xfrm>
              <a:off x="9088417" y="7098608"/>
              <a:ext cx="403860" cy="443230"/>
            </a:xfrm>
            <a:custGeom>
              <a:avLst/>
              <a:gdLst/>
              <a:ahLst/>
              <a:cxnLst/>
              <a:rect l="l" t="t" r="r" b="b"/>
              <a:pathLst>
                <a:path w="403859" h="443229">
                  <a:moveTo>
                    <a:pt x="47737" y="151252"/>
                  </a:moveTo>
                  <a:lnTo>
                    <a:pt x="39737" y="162560"/>
                  </a:lnTo>
                  <a:lnTo>
                    <a:pt x="30356" y="175260"/>
                  </a:lnTo>
                  <a:lnTo>
                    <a:pt x="21566" y="189230"/>
                  </a:lnTo>
                  <a:lnTo>
                    <a:pt x="4293" y="226060"/>
                  </a:lnTo>
                  <a:lnTo>
                    <a:pt x="2408" y="231140"/>
                  </a:lnTo>
                  <a:lnTo>
                    <a:pt x="146" y="243840"/>
                  </a:lnTo>
                  <a:lnTo>
                    <a:pt x="251" y="247650"/>
                  </a:lnTo>
                  <a:lnTo>
                    <a:pt x="0" y="250190"/>
                  </a:lnTo>
                  <a:lnTo>
                    <a:pt x="397" y="254000"/>
                  </a:lnTo>
                  <a:lnTo>
                    <a:pt x="1800" y="260350"/>
                  </a:lnTo>
                  <a:lnTo>
                    <a:pt x="2345" y="261620"/>
                  </a:lnTo>
                  <a:lnTo>
                    <a:pt x="2785" y="262890"/>
                  </a:lnTo>
                  <a:lnTo>
                    <a:pt x="4439" y="266700"/>
                  </a:lnTo>
                  <a:lnTo>
                    <a:pt x="5570" y="269240"/>
                  </a:lnTo>
                  <a:lnTo>
                    <a:pt x="7371" y="271780"/>
                  </a:lnTo>
                  <a:lnTo>
                    <a:pt x="8847" y="274320"/>
                  </a:lnTo>
                  <a:lnTo>
                    <a:pt x="34866" y="306070"/>
                  </a:lnTo>
                  <a:lnTo>
                    <a:pt x="40407" y="312420"/>
                  </a:lnTo>
                  <a:lnTo>
                    <a:pt x="46026" y="317500"/>
                  </a:lnTo>
                  <a:lnTo>
                    <a:pt x="51726" y="323850"/>
                  </a:lnTo>
                  <a:lnTo>
                    <a:pt x="64278" y="334010"/>
                  </a:lnTo>
                  <a:lnTo>
                    <a:pt x="99211" y="363220"/>
                  </a:lnTo>
                  <a:lnTo>
                    <a:pt x="113818" y="388620"/>
                  </a:lnTo>
                  <a:lnTo>
                    <a:pt x="121699" y="402590"/>
                  </a:lnTo>
                  <a:lnTo>
                    <a:pt x="144110" y="430530"/>
                  </a:lnTo>
                  <a:lnTo>
                    <a:pt x="147859" y="434340"/>
                  </a:lnTo>
                  <a:lnTo>
                    <a:pt x="152005" y="436880"/>
                  </a:lnTo>
                  <a:lnTo>
                    <a:pt x="153974" y="438150"/>
                  </a:lnTo>
                  <a:lnTo>
                    <a:pt x="156194" y="439420"/>
                  </a:lnTo>
                  <a:lnTo>
                    <a:pt x="158351" y="439420"/>
                  </a:lnTo>
                  <a:lnTo>
                    <a:pt x="162759" y="441960"/>
                  </a:lnTo>
                  <a:lnTo>
                    <a:pt x="165178" y="441960"/>
                  </a:lnTo>
                  <a:lnTo>
                    <a:pt x="169816" y="443230"/>
                  </a:lnTo>
                  <a:lnTo>
                    <a:pt x="179701" y="443230"/>
                  </a:lnTo>
                  <a:lnTo>
                    <a:pt x="184894" y="441960"/>
                  </a:lnTo>
                  <a:lnTo>
                    <a:pt x="192653" y="439420"/>
                  </a:lnTo>
                  <a:lnTo>
                    <a:pt x="210286" y="434340"/>
                  </a:lnTo>
                  <a:lnTo>
                    <a:pt x="170445" y="434340"/>
                  </a:lnTo>
                  <a:lnTo>
                    <a:pt x="166602" y="433070"/>
                  </a:lnTo>
                  <a:lnTo>
                    <a:pt x="164591" y="433070"/>
                  </a:lnTo>
                  <a:lnTo>
                    <a:pt x="162675" y="431800"/>
                  </a:lnTo>
                  <a:lnTo>
                    <a:pt x="160801" y="431800"/>
                  </a:lnTo>
                  <a:lnTo>
                    <a:pt x="156864" y="429260"/>
                  </a:lnTo>
                  <a:lnTo>
                    <a:pt x="155105" y="427990"/>
                  </a:lnTo>
                  <a:lnTo>
                    <a:pt x="149538" y="425450"/>
                  </a:lnTo>
                  <a:lnTo>
                    <a:pt x="144223" y="420370"/>
                  </a:lnTo>
                  <a:lnTo>
                    <a:pt x="116034" y="388620"/>
                  </a:lnTo>
                  <a:lnTo>
                    <a:pt x="100101" y="361950"/>
                  </a:lnTo>
                  <a:lnTo>
                    <a:pt x="88567" y="351790"/>
                  </a:lnTo>
                  <a:lnTo>
                    <a:pt x="77222" y="340360"/>
                  </a:lnTo>
                  <a:lnTo>
                    <a:pt x="66090" y="328930"/>
                  </a:lnTo>
                  <a:lnTo>
                    <a:pt x="55192" y="317500"/>
                  </a:lnTo>
                  <a:lnTo>
                    <a:pt x="49800" y="312420"/>
                  </a:lnTo>
                  <a:lnTo>
                    <a:pt x="44482" y="306070"/>
                  </a:lnTo>
                  <a:lnTo>
                    <a:pt x="39248" y="300990"/>
                  </a:lnTo>
                  <a:lnTo>
                    <a:pt x="34103" y="294640"/>
                  </a:lnTo>
                  <a:lnTo>
                    <a:pt x="14722" y="266700"/>
                  </a:lnTo>
                  <a:lnTo>
                    <a:pt x="13423" y="264160"/>
                  </a:lnTo>
                  <a:lnTo>
                    <a:pt x="11790" y="260350"/>
                  </a:lnTo>
                  <a:lnTo>
                    <a:pt x="11476" y="260350"/>
                  </a:lnTo>
                  <a:lnTo>
                    <a:pt x="10900" y="257810"/>
                  </a:lnTo>
                  <a:lnTo>
                    <a:pt x="10418" y="256540"/>
                  </a:lnTo>
                  <a:lnTo>
                    <a:pt x="9769" y="252730"/>
                  </a:lnTo>
                  <a:lnTo>
                    <a:pt x="9528" y="250190"/>
                  </a:lnTo>
                  <a:lnTo>
                    <a:pt x="9853" y="247650"/>
                  </a:lnTo>
                  <a:lnTo>
                    <a:pt x="9800" y="245110"/>
                  </a:lnTo>
                  <a:lnTo>
                    <a:pt x="10355" y="243840"/>
                  </a:lnTo>
                  <a:lnTo>
                    <a:pt x="11936" y="236220"/>
                  </a:lnTo>
                  <a:lnTo>
                    <a:pt x="13622" y="231140"/>
                  </a:lnTo>
                  <a:lnTo>
                    <a:pt x="15653" y="226060"/>
                  </a:lnTo>
                  <a:lnTo>
                    <a:pt x="17591" y="220980"/>
                  </a:lnTo>
                  <a:lnTo>
                    <a:pt x="20041" y="215900"/>
                  </a:lnTo>
                  <a:lnTo>
                    <a:pt x="22501" y="212090"/>
                  </a:lnTo>
                  <a:lnTo>
                    <a:pt x="30533" y="198120"/>
                  </a:lnTo>
                  <a:lnTo>
                    <a:pt x="39337" y="185420"/>
                  </a:lnTo>
                  <a:lnTo>
                    <a:pt x="48713" y="171450"/>
                  </a:lnTo>
                  <a:lnTo>
                    <a:pt x="58458" y="160020"/>
                  </a:lnTo>
                  <a:lnTo>
                    <a:pt x="59610" y="158750"/>
                  </a:lnTo>
                  <a:lnTo>
                    <a:pt x="60333" y="156210"/>
                  </a:lnTo>
                  <a:lnTo>
                    <a:pt x="60333" y="154940"/>
                  </a:lnTo>
                  <a:lnTo>
                    <a:pt x="47684" y="154940"/>
                  </a:lnTo>
                  <a:lnTo>
                    <a:pt x="47737" y="151252"/>
                  </a:lnTo>
                  <a:close/>
                </a:path>
                <a:path w="403859" h="443229">
                  <a:moveTo>
                    <a:pt x="369821" y="33020"/>
                  </a:moveTo>
                  <a:lnTo>
                    <a:pt x="329684" y="33020"/>
                  </a:lnTo>
                  <a:lnTo>
                    <a:pt x="320513" y="34290"/>
                  </a:lnTo>
                  <a:lnTo>
                    <a:pt x="265631" y="38100"/>
                  </a:lnTo>
                  <a:lnTo>
                    <a:pt x="249229" y="40381"/>
                  </a:lnTo>
                  <a:lnTo>
                    <a:pt x="249814" y="40640"/>
                  </a:lnTo>
                  <a:lnTo>
                    <a:pt x="374836" y="40640"/>
                  </a:lnTo>
                  <a:lnTo>
                    <a:pt x="378480" y="41910"/>
                  </a:lnTo>
                  <a:lnTo>
                    <a:pt x="389611" y="41910"/>
                  </a:lnTo>
                  <a:lnTo>
                    <a:pt x="391673" y="43180"/>
                  </a:lnTo>
                  <a:lnTo>
                    <a:pt x="395935" y="46990"/>
                  </a:lnTo>
                  <a:lnTo>
                    <a:pt x="397589" y="53340"/>
                  </a:lnTo>
                  <a:lnTo>
                    <a:pt x="398092" y="60960"/>
                  </a:lnTo>
                  <a:lnTo>
                    <a:pt x="398637" y="67310"/>
                  </a:lnTo>
                  <a:lnTo>
                    <a:pt x="391456" y="115570"/>
                  </a:lnTo>
                  <a:lnTo>
                    <a:pt x="376064" y="170180"/>
                  </a:lnTo>
                  <a:lnTo>
                    <a:pt x="361161" y="212090"/>
                  </a:lnTo>
                  <a:lnTo>
                    <a:pt x="360837" y="213360"/>
                  </a:lnTo>
                  <a:lnTo>
                    <a:pt x="364910" y="245110"/>
                  </a:lnTo>
                  <a:lnTo>
                    <a:pt x="366708" y="261620"/>
                  </a:lnTo>
                  <a:lnTo>
                    <a:pt x="368292" y="276860"/>
                  </a:lnTo>
                  <a:lnTo>
                    <a:pt x="369135" y="284480"/>
                  </a:lnTo>
                  <a:lnTo>
                    <a:pt x="369947" y="294640"/>
                  </a:lnTo>
                  <a:lnTo>
                    <a:pt x="370417" y="300990"/>
                  </a:lnTo>
                  <a:lnTo>
                    <a:pt x="370794" y="308610"/>
                  </a:lnTo>
                  <a:lnTo>
                    <a:pt x="371182" y="314960"/>
                  </a:lnTo>
                  <a:lnTo>
                    <a:pt x="371685" y="325120"/>
                  </a:lnTo>
                  <a:lnTo>
                    <a:pt x="372208" y="330200"/>
                  </a:lnTo>
                  <a:lnTo>
                    <a:pt x="371507" y="332740"/>
                  </a:lnTo>
                  <a:lnTo>
                    <a:pt x="369632" y="336550"/>
                  </a:lnTo>
                  <a:lnTo>
                    <a:pt x="366164" y="341630"/>
                  </a:lnTo>
                  <a:lnTo>
                    <a:pt x="361668" y="345440"/>
                  </a:lnTo>
                  <a:lnTo>
                    <a:pt x="356479" y="350520"/>
                  </a:lnTo>
                  <a:lnTo>
                    <a:pt x="350931" y="353060"/>
                  </a:lnTo>
                  <a:lnTo>
                    <a:pt x="345118" y="356870"/>
                  </a:lnTo>
                  <a:lnTo>
                    <a:pt x="339144" y="359410"/>
                  </a:lnTo>
                  <a:lnTo>
                    <a:pt x="314422" y="369570"/>
                  </a:lnTo>
                  <a:lnTo>
                    <a:pt x="289149" y="377190"/>
                  </a:lnTo>
                  <a:lnTo>
                    <a:pt x="276494" y="379730"/>
                  </a:lnTo>
                  <a:lnTo>
                    <a:pt x="274222" y="381000"/>
                  </a:lnTo>
                  <a:lnTo>
                    <a:pt x="251027" y="396240"/>
                  </a:lnTo>
                  <a:lnTo>
                    <a:pt x="223312" y="414020"/>
                  </a:lnTo>
                  <a:lnTo>
                    <a:pt x="219218" y="415290"/>
                  </a:lnTo>
                  <a:lnTo>
                    <a:pt x="211103" y="420370"/>
                  </a:lnTo>
                  <a:lnTo>
                    <a:pt x="207072" y="421640"/>
                  </a:lnTo>
                  <a:lnTo>
                    <a:pt x="203103" y="424180"/>
                  </a:lnTo>
                  <a:lnTo>
                    <a:pt x="199009" y="425450"/>
                  </a:lnTo>
                  <a:lnTo>
                    <a:pt x="195198" y="427990"/>
                  </a:lnTo>
                  <a:lnTo>
                    <a:pt x="190999" y="429260"/>
                  </a:lnTo>
                  <a:lnTo>
                    <a:pt x="185826" y="430530"/>
                  </a:lnTo>
                  <a:lnTo>
                    <a:pt x="178120" y="433070"/>
                  </a:lnTo>
                  <a:lnTo>
                    <a:pt x="174507" y="433070"/>
                  </a:lnTo>
                  <a:lnTo>
                    <a:pt x="170445" y="434340"/>
                  </a:lnTo>
                  <a:lnTo>
                    <a:pt x="210286" y="434340"/>
                  </a:lnTo>
                  <a:lnTo>
                    <a:pt x="214548" y="431800"/>
                  </a:lnTo>
                  <a:lnTo>
                    <a:pt x="218684" y="429260"/>
                  </a:lnTo>
                  <a:lnTo>
                    <a:pt x="222862" y="427990"/>
                  </a:lnTo>
                  <a:lnTo>
                    <a:pt x="227165" y="425450"/>
                  </a:lnTo>
                  <a:lnTo>
                    <a:pt x="231239" y="422910"/>
                  </a:lnTo>
                  <a:lnTo>
                    <a:pt x="243619" y="416560"/>
                  </a:lnTo>
                  <a:lnTo>
                    <a:pt x="267894" y="401320"/>
                  </a:lnTo>
                  <a:lnTo>
                    <a:pt x="278173" y="393700"/>
                  </a:lnTo>
                  <a:lnTo>
                    <a:pt x="277583" y="393700"/>
                  </a:lnTo>
                  <a:lnTo>
                    <a:pt x="279886" y="392430"/>
                  </a:lnTo>
                  <a:lnTo>
                    <a:pt x="284191" y="392430"/>
                  </a:lnTo>
                  <a:lnTo>
                    <a:pt x="290799" y="391160"/>
                  </a:lnTo>
                  <a:lnTo>
                    <a:pt x="329927" y="379730"/>
                  </a:lnTo>
                  <a:lnTo>
                    <a:pt x="336392" y="375920"/>
                  </a:lnTo>
                  <a:lnTo>
                    <a:pt x="342829" y="373380"/>
                  </a:lnTo>
                  <a:lnTo>
                    <a:pt x="373776" y="350520"/>
                  </a:lnTo>
                  <a:lnTo>
                    <a:pt x="382794" y="328930"/>
                  </a:lnTo>
                  <a:lnTo>
                    <a:pt x="382490" y="325120"/>
                  </a:lnTo>
                  <a:lnTo>
                    <a:pt x="382187" y="323850"/>
                  </a:lnTo>
                  <a:lnTo>
                    <a:pt x="381580" y="316230"/>
                  </a:lnTo>
                  <a:lnTo>
                    <a:pt x="381185" y="312420"/>
                  </a:lnTo>
                  <a:lnTo>
                    <a:pt x="379961" y="299720"/>
                  </a:lnTo>
                  <a:lnTo>
                    <a:pt x="379059" y="290830"/>
                  </a:lnTo>
                  <a:lnTo>
                    <a:pt x="378011" y="283210"/>
                  </a:lnTo>
                  <a:lnTo>
                    <a:pt x="376836" y="275590"/>
                  </a:lnTo>
                  <a:lnTo>
                    <a:pt x="374562" y="259080"/>
                  </a:lnTo>
                  <a:lnTo>
                    <a:pt x="372089" y="243840"/>
                  </a:lnTo>
                  <a:lnTo>
                    <a:pt x="369461" y="227330"/>
                  </a:lnTo>
                  <a:lnTo>
                    <a:pt x="367178" y="214630"/>
                  </a:lnTo>
                  <a:lnTo>
                    <a:pt x="366501" y="214630"/>
                  </a:lnTo>
                  <a:lnTo>
                    <a:pt x="366721" y="212090"/>
                  </a:lnTo>
                  <a:lnTo>
                    <a:pt x="367354" y="212090"/>
                  </a:lnTo>
                  <a:lnTo>
                    <a:pt x="373746" y="193040"/>
                  </a:lnTo>
                  <a:lnTo>
                    <a:pt x="387031" y="149860"/>
                  </a:lnTo>
                  <a:lnTo>
                    <a:pt x="397980" y="105410"/>
                  </a:lnTo>
                  <a:lnTo>
                    <a:pt x="403432" y="67310"/>
                  </a:lnTo>
                  <a:lnTo>
                    <a:pt x="402951" y="59690"/>
                  </a:lnTo>
                  <a:lnTo>
                    <a:pt x="402406" y="52070"/>
                  </a:lnTo>
                  <a:lnTo>
                    <a:pt x="400919" y="43180"/>
                  </a:lnTo>
                  <a:lnTo>
                    <a:pt x="394469" y="38100"/>
                  </a:lnTo>
                  <a:lnTo>
                    <a:pt x="391464" y="35560"/>
                  </a:lnTo>
                  <a:lnTo>
                    <a:pt x="387548" y="35560"/>
                  </a:lnTo>
                  <a:lnTo>
                    <a:pt x="381203" y="34290"/>
                  </a:lnTo>
                  <a:lnTo>
                    <a:pt x="375779" y="34290"/>
                  </a:lnTo>
                  <a:lnTo>
                    <a:pt x="369821" y="33020"/>
                  </a:lnTo>
                  <a:close/>
                </a:path>
                <a:path w="403859" h="443229">
                  <a:moveTo>
                    <a:pt x="279886" y="392430"/>
                  </a:moveTo>
                  <a:lnTo>
                    <a:pt x="277583" y="393700"/>
                  </a:lnTo>
                  <a:lnTo>
                    <a:pt x="278380" y="393546"/>
                  </a:lnTo>
                  <a:lnTo>
                    <a:pt x="279886" y="392430"/>
                  </a:lnTo>
                  <a:close/>
                </a:path>
                <a:path w="403859" h="443229">
                  <a:moveTo>
                    <a:pt x="278380" y="393546"/>
                  </a:moveTo>
                  <a:lnTo>
                    <a:pt x="277583" y="393700"/>
                  </a:lnTo>
                  <a:lnTo>
                    <a:pt x="278173" y="393700"/>
                  </a:lnTo>
                  <a:lnTo>
                    <a:pt x="278380" y="393546"/>
                  </a:lnTo>
                  <a:close/>
                </a:path>
                <a:path w="403859" h="443229">
                  <a:moveTo>
                    <a:pt x="284191" y="392430"/>
                  </a:moveTo>
                  <a:lnTo>
                    <a:pt x="279886" y="392430"/>
                  </a:lnTo>
                  <a:lnTo>
                    <a:pt x="278380" y="393546"/>
                  </a:lnTo>
                  <a:lnTo>
                    <a:pt x="284191" y="392430"/>
                  </a:lnTo>
                  <a:close/>
                </a:path>
                <a:path w="403859" h="443229">
                  <a:moveTo>
                    <a:pt x="366721" y="212090"/>
                  </a:moveTo>
                  <a:lnTo>
                    <a:pt x="366501" y="214630"/>
                  </a:lnTo>
                  <a:lnTo>
                    <a:pt x="366942" y="213317"/>
                  </a:lnTo>
                  <a:lnTo>
                    <a:pt x="366721" y="212090"/>
                  </a:lnTo>
                  <a:close/>
                </a:path>
                <a:path w="403859" h="443229">
                  <a:moveTo>
                    <a:pt x="366942" y="213317"/>
                  </a:moveTo>
                  <a:lnTo>
                    <a:pt x="366501" y="214630"/>
                  </a:lnTo>
                  <a:lnTo>
                    <a:pt x="367178" y="214630"/>
                  </a:lnTo>
                  <a:lnTo>
                    <a:pt x="366942" y="213317"/>
                  </a:lnTo>
                  <a:close/>
                </a:path>
                <a:path w="403859" h="443229">
                  <a:moveTo>
                    <a:pt x="367354" y="212090"/>
                  </a:moveTo>
                  <a:lnTo>
                    <a:pt x="366721" y="212090"/>
                  </a:lnTo>
                  <a:lnTo>
                    <a:pt x="366942" y="213317"/>
                  </a:lnTo>
                  <a:lnTo>
                    <a:pt x="367354" y="212090"/>
                  </a:lnTo>
                  <a:close/>
                </a:path>
                <a:path w="403859" h="443229">
                  <a:moveTo>
                    <a:pt x="49621" y="148590"/>
                  </a:moveTo>
                  <a:lnTo>
                    <a:pt x="47737" y="151252"/>
                  </a:lnTo>
                  <a:lnTo>
                    <a:pt x="47684" y="154940"/>
                  </a:lnTo>
                  <a:lnTo>
                    <a:pt x="49621" y="148590"/>
                  </a:lnTo>
                  <a:close/>
                </a:path>
                <a:path w="403859" h="443229">
                  <a:moveTo>
                    <a:pt x="60570" y="148590"/>
                  </a:moveTo>
                  <a:lnTo>
                    <a:pt x="49621" y="148590"/>
                  </a:lnTo>
                  <a:lnTo>
                    <a:pt x="47684" y="154940"/>
                  </a:lnTo>
                  <a:lnTo>
                    <a:pt x="60333" y="154940"/>
                  </a:lnTo>
                  <a:lnTo>
                    <a:pt x="60570" y="148590"/>
                  </a:lnTo>
                  <a:close/>
                </a:path>
                <a:path w="403859" h="443229">
                  <a:moveTo>
                    <a:pt x="106928" y="0"/>
                  </a:moveTo>
                  <a:lnTo>
                    <a:pt x="100478" y="0"/>
                  </a:lnTo>
                  <a:lnTo>
                    <a:pt x="93861" y="1270"/>
                  </a:lnTo>
                  <a:lnTo>
                    <a:pt x="83348" y="5080"/>
                  </a:lnTo>
                  <a:lnTo>
                    <a:pt x="79777" y="7620"/>
                  </a:lnTo>
                  <a:lnTo>
                    <a:pt x="76406" y="10160"/>
                  </a:lnTo>
                  <a:lnTo>
                    <a:pt x="74793" y="12700"/>
                  </a:lnTo>
                  <a:lnTo>
                    <a:pt x="73086" y="13970"/>
                  </a:lnTo>
                  <a:lnTo>
                    <a:pt x="71767" y="16510"/>
                  </a:lnTo>
                  <a:lnTo>
                    <a:pt x="70709" y="17780"/>
                  </a:lnTo>
                  <a:lnTo>
                    <a:pt x="69139" y="20320"/>
                  </a:lnTo>
                  <a:lnTo>
                    <a:pt x="67401" y="24130"/>
                  </a:lnTo>
                  <a:lnTo>
                    <a:pt x="64113" y="31750"/>
                  </a:lnTo>
                  <a:lnTo>
                    <a:pt x="62668" y="35560"/>
                  </a:lnTo>
                  <a:lnTo>
                    <a:pt x="61547" y="39370"/>
                  </a:lnTo>
                  <a:lnTo>
                    <a:pt x="60280" y="43180"/>
                  </a:lnTo>
                  <a:lnTo>
                    <a:pt x="51595" y="87630"/>
                  </a:lnTo>
                  <a:lnTo>
                    <a:pt x="48014" y="132080"/>
                  </a:lnTo>
                  <a:lnTo>
                    <a:pt x="47737" y="151252"/>
                  </a:lnTo>
                  <a:lnTo>
                    <a:pt x="49621" y="148590"/>
                  </a:lnTo>
                  <a:lnTo>
                    <a:pt x="60570" y="148590"/>
                  </a:lnTo>
                  <a:lnTo>
                    <a:pt x="62537" y="110490"/>
                  </a:lnTo>
                  <a:lnTo>
                    <a:pt x="68165" y="68580"/>
                  </a:lnTo>
                  <a:lnTo>
                    <a:pt x="75306" y="41910"/>
                  </a:lnTo>
                  <a:lnTo>
                    <a:pt x="76406" y="38100"/>
                  </a:lnTo>
                  <a:lnTo>
                    <a:pt x="77819" y="35560"/>
                  </a:lnTo>
                  <a:lnTo>
                    <a:pt x="78395" y="33020"/>
                  </a:lnTo>
                  <a:lnTo>
                    <a:pt x="80301" y="30480"/>
                  </a:lnTo>
                  <a:lnTo>
                    <a:pt x="81369" y="27940"/>
                  </a:lnTo>
                  <a:lnTo>
                    <a:pt x="81934" y="27940"/>
                  </a:lnTo>
                  <a:lnTo>
                    <a:pt x="83013" y="25400"/>
                  </a:lnTo>
                  <a:lnTo>
                    <a:pt x="84698" y="22860"/>
                  </a:lnTo>
                  <a:lnTo>
                    <a:pt x="86332" y="21590"/>
                  </a:lnTo>
                  <a:lnTo>
                    <a:pt x="88217" y="20320"/>
                  </a:lnTo>
                  <a:lnTo>
                    <a:pt x="90615" y="20320"/>
                  </a:lnTo>
                  <a:lnTo>
                    <a:pt x="95285" y="17780"/>
                  </a:lnTo>
                  <a:lnTo>
                    <a:pt x="190649" y="17780"/>
                  </a:lnTo>
                  <a:lnTo>
                    <a:pt x="180067" y="13970"/>
                  </a:lnTo>
                  <a:lnTo>
                    <a:pt x="144228" y="3810"/>
                  </a:lnTo>
                  <a:lnTo>
                    <a:pt x="125842" y="1270"/>
                  </a:lnTo>
                  <a:lnTo>
                    <a:pt x="106928" y="0"/>
                  </a:lnTo>
                  <a:close/>
                </a:path>
                <a:path w="403859" h="443229">
                  <a:moveTo>
                    <a:pt x="190649" y="17780"/>
                  </a:moveTo>
                  <a:lnTo>
                    <a:pt x="123838" y="17780"/>
                  </a:lnTo>
                  <a:lnTo>
                    <a:pt x="141326" y="20320"/>
                  </a:lnTo>
                  <a:lnTo>
                    <a:pt x="158872" y="24130"/>
                  </a:lnTo>
                  <a:lnTo>
                    <a:pt x="193737" y="34290"/>
                  </a:lnTo>
                  <a:lnTo>
                    <a:pt x="245542" y="53340"/>
                  </a:lnTo>
                  <a:lnTo>
                    <a:pt x="247992" y="53340"/>
                  </a:lnTo>
                  <a:lnTo>
                    <a:pt x="302320" y="45720"/>
                  </a:lnTo>
                  <a:lnTo>
                    <a:pt x="320513" y="44450"/>
                  </a:lnTo>
                  <a:lnTo>
                    <a:pt x="338709" y="41910"/>
                  </a:lnTo>
                  <a:lnTo>
                    <a:pt x="362816" y="41910"/>
                  </a:lnTo>
                  <a:lnTo>
                    <a:pt x="368774" y="40640"/>
                  </a:lnTo>
                  <a:lnTo>
                    <a:pt x="247374" y="40640"/>
                  </a:lnTo>
                  <a:lnTo>
                    <a:pt x="249229" y="40381"/>
                  </a:lnTo>
                  <a:lnTo>
                    <a:pt x="232543" y="33020"/>
                  </a:lnTo>
                  <a:lnTo>
                    <a:pt x="190649" y="17780"/>
                  </a:lnTo>
                  <a:close/>
                </a:path>
                <a:path w="403859" h="443229">
                  <a:moveTo>
                    <a:pt x="249229" y="40381"/>
                  </a:moveTo>
                  <a:lnTo>
                    <a:pt x="247374" y="40640"/>
                  </a:lnTo>
                  <a:lnTo>
                    <a:pt x="249814" y="40640"/>
                  </a:lnTo>
                  <a:lnTo>
                    <a:pt x="249229" y="40381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1" name="object 1131"/>
            <p:cNvPicPr/>
            <p:nvPr/>
          </p:nvPicPr>
          <p:blipFill>
            <a:blip r:embed="rId932" cstate="print"/>
            <a:stretch>
              <a:fillRect/>
            </a:stretch>
          </p:blipFill>
          <p:spPr>
            <a:xfrm>
              <a:off x="9158553" y="7194848"/>
              <a:ext cx="256540" cy="268905"/>
            </a:xfrm>
            <a:prstGeom prst="rect">
              <a:avLst/>
            </a:prstGeom>
          </p:spPr>
        </p:pic>
        <p:sp>
          <p:nvSpPr>
            <p:cNvPr id="1132" name="object 1132"/>
            <p:cNvSpPr/>
            <p:nvPr/>
          </p:nvSpPr>
          <p:spPr>
            <a:xfrm>
              <a:off x="9155851" y="7185795"/>
              <a:ext cx="254000" cy="281940"/>
            </a:xfrm>
            <a:custGeom>
              <a:avLst/>
              <a:gdLst/>
              <a:ahLst/>
              <a:cxnLst/>
              <a:rect l="l" t="t" r="r" b="b"/>
              <a:pathLst>
                <a:path w="254000" h="281940">
                  <a:moveTo>
                    <a:pt x="23178" y="99849"/>
                  </a:moveTo>
                  <a:lnTo>
                    <a:pt x="4251" y="137160"/>
                  </a:lnTo>
                  <a:lnTo>
                    <a:pt x="0" y="158750"/>
                  </a:lnTo>
                  <a:lnTo>
                    <a:pt x="471" y="162560"/>
                  </a:lnTo>
                  <a:lnTo>
                    <a:pt x="680" y="166370"/>
                  </a:lnTo>
                  <a:lnTo>
                    <a:pt x="2732" y="171450"/>
                  </a:lnTo>
                  <a:lnTo>
                    <a:pt x="3947" y="172720"/>
                  </a:lnTo>
                  <a:lnTo>
                    <a:pt x="5874" y="176530"/>
                  </a:lnTo>
                  <a:lnTo>
                    <a:pt x="7978" y="179070"/>
                  </a:lnTo>
                  <a:lnTo>
                    <a:pt x="12010" y="184150"/>
                  </a:lnTo>
                  <a:lnTo>
                    <a:pt x="14125" y="186690"/>
                  </a:lnTo>
                  <a:lnTo>
                    <a:pt x="16324" y="187960"/>
                  </a:lnTo>
                  <a:lnTo>
                    <a:pt x="20669" y="191770"/>
                  </a:lnTo>
                  <a:lnTo>
                    <a:pt x="29789" y="199390"/>
                  </a:lnTo>
                  <a:lnTo>
                    <a:pt x="37411" y="203200"/>
                  </a:lnTo>
                  <a:lnTo>
                    <a:pt x="45700" y="208280"/>
                  </a:lnTo>
                  <a:lnTo>
                    <a:pt x="53172" y="212090"/>
                  </a:lnTo>
                  <a:lnTo>
                    <a:pt x="58343" y="215900"/>
                  </a:lnTo>
                  <a:lnTo>
                    <a:pt x="63039" y="222250"/>
                  </a:lnTo>
                  <a:lnTo>
                    <a:pt x="67754" y="232410"/>
                  </a:lnTo>
                  <a:lnTo>
                    <a:pt x="72709" y="243840"/>
                  </a:lnTo>
                  <a:lnTo>
                    <a:pt x="78123" y="254000"/>
                  </a:lnTo>
                  <a:lnTo>
                    <a:pt x="109043" y="281940"/>
                  </a:lnTo>
                  <a:lnTo>
                    <a:pt x="119483" y="281940"/>
                  </a:lnTo>
                  <a:lnTo>
                    <a:pt x="126048" y="279400"/>
                  </a:lnTo>
                  <a:lnTo>
                    <a:pt x="129095" y="278130"/>
                  </a:lnTo>
                  <a:lnTo>
                    <a:pt x="135336" y="276860"/>
                  </a:lnTo>
                  <a:lnTo>
                    <a:pt x="141346" y="273050"/>
                  </a:lnTo>
                  <a:lnTo>
                    <a:pt x="144241" y="271780"/>
                  </a:lnTo>
                  <a:lnTo>
                    <a:pt x="105253" y="271780"/>
                  </a:lnTo>
                  <a:lnTo>
                    <a:pt x="100038" y="267970"/>
                  </a:lnTo>
                  <a:lnTo>
                    <a:pt x="95389" y="264160"/>
                  </a:lnTo>
                  <a:lnTo>
                    <a:pt x="90740" y="259080"/>
                  </a:lnTo>
                  <a:lnTo>
                    <a:pt x="86280" y="255270"/>
                  </a:lnTo>
                  <a:lnTo>
                    <a:pt x="82123" y="248920"/>
                  </a:lnTo>
                  <a:lnTo>
                    <a:pt x="76021" y="241300"/>
                  </a:lnTo>
                  <a:lnTo>
                    <a:pt x="70232" y="232410"/>
                  </a:lnTo>
                  <a:lnTo>
                    <a:pt x="64708" y="223520"/>
                  </a:lnTo>
                  <a:lnTo>
                    <a:pt x="59401" y="214630"/>
                  </a:lnTo>
                  <a:lnTo>
                    <a:pt x="59108" y="213360"/>
                  </a:lnTo>
                  <a:lnTo>
                    <a:pt x="52392" y="209550"/>
                  </a:lnTo>
                  <a:lnTo>
                    <a:pt x="45756" y="204470"/>
                  </a:lnTo>
                  <a:lnTo>
                    <a:pt x="39251" y="198120"/>
                  </a:lnTo>
                  <a:lnTo>
                    <a:pt x="32930" y="193040"/>
                  </a:lnTo>
                  <a:lnTo>
                    <a:pt x="24711" y="185420"/>
                  </a:lnTo>
                  <a:lnTo>
                    <a:pt x="19140" y="179070"/>
                  </a:lnTo>
                  <a:lnTo>
                    <a:pt x="17423" y="176530"/>
                  </a:lnTo>
                  <a:lnTo>
                    <a:pt x="14104" y="172720"/>
                  </a:lnTo>
                  <a:lnTo>
                    <a:pt x="11947" y="167640"/>
                  </a:lnTo>
                  <a:lnTo>
                    <a:pt x="10680" y="165100"/>
                  </a:lnTo>
                  <a:lnTo>
                    <a:pt x="10135" y="163830"/>
                  </a:lnTo>
                  <a:lnTo>
                    <a:pt x="24649" y="121920"/>
                  </a:lnTo>
                  <a:lnTo>
                    <a:pt x="34156" y="107950"/>
                  </a:lnTo>
                  <a:lnTo>
                    <a:pt x="34941" y="106680"/>
                  </a:lnTo>
                  <a:lnTo>
                    <a:pt x="35475" y="105410"/>
                  </a:lnTo>
                  <a:lnTo>
                    <a:pt x="35674" y="102870"/>
                  </a:lnTo>
                  <a:lnTo>
                    <a:pt x="35930" y="101600"/>
                  </a:lnTo>
                  <a:lnTo>
                    <a:pt x="23004" y="101600"/>
                  </a:lnTo>
                  <a:lnTo>
                    <a:pt x="23178" y="99849"/>
                  </a:lnTo>
                  <a:close/>
                </a:path>
                <a:path w="254000" h="281940">
                  <a:moveTo>
                    <a:pt x="251165" y="35560"/>
                  </a:moveTo>
                  <a:lnTo>
                    <a:pt x="244788" y="35560"/>
                  </a:lnTo>
                  <a:lnTo>
                    <a:pt x="246557" y="38100"/>
                  </a:lnTo>
                  <a:lnTo>
                    <a:pt x="248819" y="45720"/>
                  </a:lnTo>
                  <a:lnTo>
                    <a:pt x="244400" y="83820"/>
                  </a:lnTo>
                  <a:lnTo>
                    <a:pt x="232142" y="124460"/>
                  </a:lnTo>
                  <a:lnTo>
                    <a:pt x="227165" y="138430"/>
                  </a:lnTo>
                  <a:lnTo>
                    <a:pt x="226931" y="139569"/>
                  </a:lnTo>
                  <a:lnTo>
                    <a:pt x="227027" y="140970"/>
                  </a:lnTo>
                  <a:lnTo>
                    <a:pt x="228005" y="151130"/>
                  </a:lnTo>
                  <a:lnTo>
                    <a:pt x="229672" y="168910"/>
                  </a:lnTo>
                  <a:lnTo>
                    <a:pt x="230893" y="185420"/>
                  </a:lnTo>
                  <a:lnTo>
                    <a:pt x="231458" y="191770"/>
                  </a:lnTo>
                  <a:lnTo>
                    <a:pt x="231727" y="200660"/>
                  </a:lnTo>
                  <a:lnTo>
                    <a:pt x="231969" y="205740"/>
                  </a:lnTo>
                  <a:lnTo>
                    <a:pt x="232034" y="209550"/>
                  </a:lnTo>
                  <a:lnTo>
                    <a:pt x="232244" y="210820"/>
                  </a:lnTo>
                  <a:lnTo>
                    <a:pt x="212914" y="226060"/>
                  </a:lnTo>
                  <a:lnTo>
                    <a:pt x="208004" y="228600"/>
                  </a:lnTo>
                  <a:lnTo>
                    <a:pt x="200554" y="229870"/>
                  </a:lnTo>
                  <a:lnTo>
                    <a:pt x="192990" y="232410"/>
                  </a:lnTo>
                  <a:lnTo>
                    <a:pt x="177827" y="234950"/>
                  </a:lnTo>
                  <a:lnTo>
                    <a:pt x="177628" y="234950"/>
                  </a:lnTo>
                  <a:lnTo>
                    <a:pt x="175041" y="236220"/>
                  </a:lnTo>
                  <a:lnTo>
                    <a:pt x="167245" y="241300"/>
                  </a:lnTo>
                  <a:lnTo>
                    <a:pt x="159276" y="247650"/>
                  </a:lnTo>
                  <a:lnTo>
                    <a:pt x="143000" y="257810"/>
                  </a:lnTo>
                  <a:lnTo>
                    <a:pt x="137482" y="261620"/>
                  </a:lnTo>
                  <a:lnTo>
                    <a:pt x="131901" y="264160"/>
                  </a:lnTo>
                  <a:lnTo>
                    <a:pt x="123514" y="269240"/>
                  </a:lnTo>
                  <a:lnTo>
                    <a:pt x="120854" y="269240"/>
                  </a:lnTo>
                  <a:lnTo>
                    <a:pt x="118101" y="270510"/>
                  </a:lnTo>
                  <a:lnTo>
                    <a:pt x="113567" y="271780"/>
                  </a:lnTo>
                  <a:lnTo>
                    <a:pt x="144241" y="271780"/>
                  </a:lnTo>
                  <a:lnTo>
                    <a:pt x="147136" y="270510"/>
                  </a:lnTo>
                  <a:lnTo>
                    <a:pt x="155790" y="265430"/>
                  </a:lnTo>
                  <a:lnTo>
                    <a:pt x="164296" y="259080"/>
                  </a:lnTo>
                  <a:lnTo>
                    <a:pt x="172695" y="254000"/>
                  </a:lnTo>
                  <a:lnTo>
                    <a:pt x="179364" y="248920"/>
                  </a:lnTo>
                  <a:lnTo>
                    <a:pt x="178287" y="248920"/>
                  </a:lnTo>
                  <a:lnTo>
                    <a:pt x="181031" y="247650"/>
                  </a:lnTo>
                  <a:lnTo>
                    <a:pt x="186359" y="247650"/>
                  </a:lnTo>
                  <a:lnTo>
                    <a:pt x="202503" y="245110"/>
                  </a:lnTo>
                  <a:lnTo>
                    <a:pt x="210569" y="242570"/>
                  </a:lnTo>
                  <a:lnTo>
                    <a:pt x="215941" y="241300"/>
                  </a:lnTo>
                  <a:lnTo>
                    <a:pt x="221333" y="238760"/>
                  </a:lnTo>
                  <a:lnTo>
                    <a:pt x="226673" y="234950"/>
                  </a:lnTo>
                  <a:lnTo>
                    <a:pt x="232034" y="232410"/>
                  </a:lnTo>
                  <a:lnTo>
                    <a:pt x="234673" y="229870"/>
                  </a:lnTo>
                  <a:lnTo>
                    <a:pt x="237217" y="227330"/>
                  </a:lnTo>
                  <a:lnTo>
                    <a:pt x="239971" y="223520"/>
                  </a:lnTo>
                  <a:lnTo>
                    <a:pt x="241626" y="218440"/>
                  </a:lnTo>
                  <a:lnTo>
                    <a:pt x="242453" y="217170"/>
                  </a:lnTo>
                  <a:lnTo>
                    <a:pt x="242851" y="213360"/>
                  </a:lnTo>
                  <a:lnTo>
                    <a:pt x="242736" y="208280"/>
                  </a:lnTo>
                  <a:lnTo>
                    <a:pt x="242516" y="208280"/>
                  </a:lnTo>
                  <a:lnTo>
                    <a:pt x="242348" y="205740"/>
                  </a:lnTo>
                  <a:lnTo>
                    <a:pt x="241688" y="200660"/>
                  </a:lnTo>
                  <a:lnTo>
                    <a:pt x="241322" y="196850"/>
                  </a:lnTo>
                  <a:lnTo>
                    <a:pt x="240746" y="189230"/>
                  </a:lnTo>
                  <a:lnTo>
                    <a:pt x="239751" y="182880"/>
                  </a:lnTo>
                  <a:lnTo>
                    <a:pt x="237446" y="167640"/>
                  </a:lnTo>
                  <a:lnTo>
                    <a:pt x="235958" y="157480"/>
                  </a:lnTo>
                  <a:lnTo>
                    <a:pt x="234388" y="148590"/>
                  </a:lnTo>
                  <a:lnTo>
                    <a:pt x="233157" y="140970"/>
                  </a:lnTo>
                  <a:lnTo>
                    <a:pt x="232495" y="140970"/>
                  </a:lnTo>
                  <a:lnTo>
                    <a:pt x="232746" y="138430"/>
                  </a:lnTo>
                  <a:lnTo>
                    <a:pt x="233284" y="138430"/>
                  </a:lnTo>
                  <a:lnTo>
                    <a:pt x="236836" y="127000"/>
                  </a:lnTo>
                  <a:lnTo>
                    <a:pt x="240986" y="113030"/>
                  </a:lnTo>
                  <a:lnTo>
                    <a:pt x="244851" y="99060"/>
                  </a:lnTo>
                  <a:lnTo>
                    <a:pt x="248337" y="83820"/>
                  </a:lnTo>
                  <a:lnTo>
                    <a:pt x="249959" y="77470"/>
                  </a:lnTo>
                  <a:lnTo>
                    <a:pt x="253782" y="44450"/>
                  </a:lnTo>
                  <a:lnTo>
                    <a:pt x="252432" y="39370"/>
                  </a:lnTo>
                  <a:lnTo>
                    <a:pt x="251845" y="36830"/>
                  </a:lnTo>
                  <a:lnTo>
                    <a:pt x="251165" y="35560"/>
                  </a:lnTo>
                  <a:close/>
                </a:path>
                <a:path w="254000" h="281940">
                  <a:moveTo>
                    <a:pt x="181031" y="247650"/>
                  </a:moveTo>
                  <a:lnTo>
                    <a:pt x="178287" y="248920"/>
                  </a:lnTo>
                  <a:lnTo>
                    <a:pt x="179644" y="248706"/>
                  </a:lnTo>
                  <a:lnTo>
                    <a:pt x="181031" y="247650"/>
                  </a:lnTo>
                  <a:close/>
                </a:path>
                <a:path w="254000" h="281940">
                  <a:moveTo>
                    <a:pt x="179644" y="248706"/>
                  </a:moveTo>
                  <a:lnTo>
                    <a:pt x="178287" y="248920"/>
                  </a:lnTo>
                  <a:lnTo>
                    <a:pt x="179364" y="248920"/>
                  </a:lnTo>
                  <a:lnTo>
                    <a:pt x="179644" y="248706"/>
                  </a:lnTo>
                  <a:close/>
                </a:path>
                <a:path w="254000" h="281940">
                  <a:moveTo>
                    <a:pt x="186359" y="247650"/>
                  </a:moveTo>
                  <a:lnTo>
                    <a:pt x="181031" y="247650"/>
                  </a:lnTo>
                  <a:lnTo>
                    <a:pt x="179644" y="248706"/>
                  </a:lnTo>
                  <a:lnTo>
                    <a:pt x="186359" y="247650"/>
                  </a:lnTo>
                  <a:close/>
                </a:path>
                <a:path w="254000" h="281940">
                  <a:moveTo>
                    <a:pt x="232746" y="138430"/>
                  </a:moveTo>
                  <a:lnTo>
                    <a:pt x="232495" y="140970"/>
                  </a:lnTo>
                  <a:lnTo>
                    <a:pt x="232930" y="139569"/>
                  </a:lnTo>
                  <a:lnTo>
                    <a:pt x="232746" y="138430"/>
                  </a:lnTo>
                  <a:close/>
                </a:path>
                <a:path w="254000" h="281940">
                  <a:moveTo>
                    <a:pt x="232930" y="139569"/>
                  </a:moveTo>
                  <a:lnTo>
                    <a:pt x="232495" y="140970"/>
                  </a:lnTo>
                  <a:lnTo>
                    <a:pt x="233157" y="140970"/>
                  </a:lnTo>
                  <a:lnTo>
                    <a:pt x="232930" y="139569"/>
                  </a:lnTo>
                  <a:close/>
                </a:path>
                <a:path w="254000" h="281940">
                  <a:moveTo>
                    <a:pt x="233284" y="138430"/>
                  </a:moveTo>
                  <a:lnTo>
                    <a:pt x="232746" y="138430"/>
                  </a:lnTo>
                  <a:lnTo>
                    <a:pt x="232930" y="139569"/>
                  </a:lnTo>
                  <a:lnTo>
                    <a:pt x="233284" y="138430"/>
                  </a:lnTo>
                  <a:close/>
                </a:path>
                <a:path w="254000" h="281940">
                  <a:moveTo>
                    <a:pt x="24533" y="97790"/>
                  </a:moveTo>
                  <a:lnTo>
                    <a:pt x="23178" y="99849"/>
                  </a:lnTo>
                  <a:lnTo>
                    <a:pt x="23004" y="101600"/>
                  </a:lnTo>
                  <a:lnTo>
                    <a:pt x="23601" y="100330"/>
                  </a:lnTo>
                  <a:lnTo>
                    <a:pt x="23946" y="99060"/>
                  </a:lnTo>
                  <a:lnTo>
                    <a:pt x="24533" y="97790"/>
                  </a:lnTo>
                  <a:close/>
                </a:path>
                <a:path w="254000" h="281940">
                  <a:moveTo>
                    <a:pt x="36448" y="97790"/>
                  </a:moveTo>
                  <a:lnTo>
                    <a:pt x="24533" y="97790"/>
                  </a:lnTo>
                  <a:lnTo>
                    <a:pt x="23946" y="99060"/>
                  </a:lnTo>
                  <a:lnTo>
                    <a:pt x="23601" y="100330"/>
                  </a:lnTo>
                  <a:lnTo>
                    <a:pt x="23004" y="101600"/>
                  </a:lnTo>
                  <a:lnTo>
                    <a:pt x="35930" y="101600"/>
                  </a:lnTo>
                  <a:lnTo>
                    <a:pt x="36448" y="97790"/>
                  </a:lnTo>
                  <a:close/>
                </a:path>
                <a:path w="254000" h="281940">
                  <a:moveTo>
                    <a:pt x="71547" y="0"/>
                  </a:moveTo>
                  <a:lnTo>
                    <a:pt x="63034" y="1270"/>
                  </a:lnTo>
                  <a:lnTo>
                    <a:pt x="58783" y="2540"/>
                  </a:lnTo>
                  <a:lnTo>
                    <a:pt x="54144" y="2540"/>
                  </a:lnTo>
                  <a:lnTo>
                    <a:pt x="49234" y="6350"/>
                  </a:lnTo>
                  <a:lnTo>
                    <a:pt x="47024" y="7620"/>
                  </a:lnTo>
                  <a:lnTo>
                    <a:pt x="44155" y="12700"/>
                  </a:lnTo>
                  <a:lnTo>
                    <a:pt x="43537" y="13970"/>
                  </a:lnTo>
                  <a:lnTo>
                    <a:pt x="42459" y="15240"/>
                  </a:lnTo>
                  <a:lnTo>
                    <a:pt x="37904" y="25400"/>
                  </a:lnTo>
                  <a:lnTo>
                    <a:pt x="36449" y="29210"/>
                  </a:lnTo>
                  <a:lnTo>
                    <a:pt x="33517" y="38100"/>
                  </a:lnTo>
                  <a:lnTo>
                    <a:pt x="32365" y="43180"/>
                  </a:lnTo>
                  <a:lnTo>
                    <a:pt x="31339" y="46990"/>
                  </a:lnTo>
                  <a:lnTo>
                    <a:pt x="28533" y="60960"/>
                  </a:lnTo>
                  <a:lnTo>
                    <a:pt x="26225" y="73660"/>
                  </a:lnTo>
                  <a:lnTo>
                    <a:pt x="24390" y="87630"/>
                  </a:lnTo>
                  <a:lnTo>
                    <a:pt x="23178" y="99849"/>
                  </a:lnTo>
                  <a:lnTo>
                    <a:pt x="24533" y="97790"/>
                  </a:lnTo>
                  <a:lnTo>
                    <a:pt x="36448" y="97790"/>
                  </a:lnTo>
                  <a:lnTo>
                    <a:pt x="44783" y="52070"/>
                  </a:lnTo>
                  <a:lnTo>
                    <a:pt x="45810" y="48260"/>
                  </a:lnTo>
                  <a:lnTo>
                    <a:pt x="46961" y="43180"/>
                  </a:lnTo>
                  <a:lnTo>
                    <a:pt x="49401" y="35560"/>
                  </a:lnTo>
                  <a:lnTo>
                    <a:pt x="50888" y="31750"/>
                  </a:lnTo>
                  <a:lnTo>
                    <a:pt x="52291" y="29210"/>
                  </a:lnTo>
                  <a:lnTo>
                    <a:pt x="52930" y="26670"/>
                  </a:lnTo>
                  <a:lnTo>
                    <a:pt x="53642" y="25400"/>
                  </a:lnTo>
                  <a:lnTo>
                    <a:pt x="56364" y="21590"/>
                  </a:lnTo>
                  <a:lnTo>
                    <a:pt x="55862" y="21590"/>
                  </a:lnTo>
                  <a:lnTo>
                    <a:pt x="58113" y="20320"/>
                  </a:lnTo>
                  <a:lnTo>
                    <a:pt x="60940" y="19050"/>
                  </a:lnTo>
                  <a:lnTo>
                    <a:pt x="63861" y="19050"/>
                  </a:lnTo>
                  <a:lnTo>
                    <a:pt x="69955" y="17780"/>
                  </a:lnTo>
                  <a:lnTo>
                    <a:pt x="129408" y="17780"/>
                  </a:lnTo>
                  <a:lnTo>
                    <a:pt x="94018" y="5080"/>
                  </a:lnTo>
                  <a:lnTo>
                    <a:pt x="79097" y="2540"/>
                  </a:lnTo>
                  <a:lnTo>
                    <a:pt x="71547" y="0"/>
                  </a:lnTo>
                  <a:close/>
                </a:path>
                <a:path w="254000" h="281940">
                  <a:moveTo>
                    <a:pt x="129408" y="17780"/>
                  </a:moveTo>
                  <a:lnTo>
                    <a:pt x="69955" y="17780"/>
                  </a:lnTo>
                  <a:lnTo>
                    <a:pt x="97661" y="22860"/>
                  </a:lnTo>
                  <a:lnTo>
                    <a:pt x="104541" y="25400"/>
                  </a:lnTo>
                  <a:lnTo>
                    <a:pt x="114862" y="27940"/>
                  </a:lnTo>
                  <a:lnTo>
                    <a:pt x="125168" y="31750"/>
                  </a:lnTo>
                  <a:lnTo>
                    <a:pt x="135413" y="36830"/>
                  </a:lnTo>
                  <a:lnTo>
                    <a:pt x="145545" y="40640"/>
                  </a:lnTo>
                  <a:lnTo>
                    <a:pt x="147890" y="40640"/>
                  </a:lnTo>
                  <a:lnTo>
                    <a:pt x="171162" y="38100"/>
                  </a:lnTo>
                  <a:lnTo>
                    <a:pt x="182838" y="38100"/>
                  </a:lnTo>
                  <a:lnTo>
                    <a:pt x="206259" y="35560"/>
                  </a:lnTo>
                  <a:lnTo>
                    <a:pt x="251165" y="35560"/>
                  </a:lnTo>
                  <a:lnTo>
                    <a:pt x="250484" y="34290"/>
                  </a:lnTo>
                  <a:lnTo>
                    <a:pt x="246819" y="30480"/>
                  </a:lnTo>
                  <a:lnTo>
                    <a:pt x="243626" y="29210"/>
                  </a:lnTo>
                  <a:lnTo>
                    <a:pt x="241971" y="29210"/>
                  </a:lnTo>
                  <a:lnTo>
                    <a:pt x="230174" y="27940"/>
                  </a:lnTo>
                  <a:lnTo>
                    <a:pt x="147702" y="27940"/>
                  </a:lnTo>
                  <a:lnTo>
                    <a:pt x="149610" y="27733"/>
                  </a:lnTo>
                  <a:lnTo>
                    <a:pt x="129408" y="17780"/>
                  </a:lnTo>
                  <a:close/>
                </a:path>
                <a:path w="254000" h="281940">
                  <a:moveTo>
                    <a:pt x="149610" y="27733"/>
                  </a:moveTo>
                  <a:lnTo>
                    <a:pt x="147702" y="27940"/>
                  </a:lnTo>
                  <a:lnTo>
                    <a:pt x="150026" y="27940"/>
                  </a:lnTo>
                  <a:lnTo>
                    <a:pt x="149610" y="27733"/>
                  </a:lnTo>
                  <a:close/>
                </a:path>
                <a:path w="254000" h="281940">
                  <a:moveTo>
                    <a:pt x="218376" y="26670"/>
                  </a:moveTo>
                  <a:lnTo>
                    <a:pt x="159464" y="26670"/>
                  </a:lnTo>
                  <a:lnTo>
                    <a:pt x="149610" y="27733"/>
                  </a:lnTo>
                  <a:lnTo>
                    <a:pt x="150026" y="27940"/>
                  </a:lnTo>
                  <a:lnTo>
                    <a:pt x="230174" y="27940"/>
                  </a:lnTo>
                  <a:lnTo>
                    <a:pt x="218376" y="2667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3" name="object 1133"/>
            <p:cNvPicPr/>
            <p:nvPr/>
          </p:nvPicPr>
          <p:blipFill>
            <a:blip r:embed="rId933" cstate="print"/>
            <a:stretch>
              <a:fillRect/>
            </a:stretch>
          </p:blipFill>
          <p:spPr>
            <a:xfrm>
              <a:off x="9247718" y="7273852"/>
              <a:ext cx="83000" cy="97623"/>
            </a:xfrm>
            <a:prstGeom prst="rect">
              <a:avLst/>
            </a:prstGeom>
          </p:spPr>
        </p:pic>
        <p:pic>
          <p:nvPicPr>
            <p:cNvPr id="1134" name="object 1134"/>
            <p:cNvPicPr/>
            <p:nvPr/>
          </p:nvPicPr>
          <p:blipFill>
            <a:blip r:embed="rId934" cstate="print"/>
            <a:stretch>
              <a:fillRect/>
            </a:stretch>
          </p:blipFill>
          <p:spPr>
            <a:xfrm>
              <a:off x="9246051" y="7265670"/>
              <a:ext cx="86994" cy="114520"/>
            </a:xfrm>
            <a:prstGeom prst="rect">
              <a:avLst/>
            </a:prstGeom>
          </p:spPr>
        </p:pic>
        <p:pic>
          <p:nvPicPr>
            <p:cNvPr id="1135" name="object 1135"/>
            <p:cNvPicPr/>
            <p:nvPr/>
          </p:nvPicPr>
          <p:blipFill>
            <a:blip r:embed="rId935" cstate="print"/>
            <a:stretch>
              <a:fillRect/>
            </a:stretch>
          </p:blipFill>
          <p:spPr>
            <a:xfrm>
              <a:off x="8708886" y="7072423"/>
              <a:ext cx="353902" cy="391370"/>
            </a:xfrm>
            <a:prstGeom prst="rect">
              <a:avLst/>
            </a:prstGeom>
          </p:spPr>
        </p:pic>
        <p:pic>
          <p:nvPicPr>
            <p:cNvPr id="1136" name="object 1136"/>
            <p:cNvPicPr/>
            <p:nvPr/>
          </p:nvPicPr>
          <p:blipFill>
            <a:blip r:embed="rId936" cstate="print"/>
            <a:stretch>
              <a:fillRect/>
            </a:stretch>
          </p:blipFill>
          <p:spPr>
            <a:xfrm>
              <a:off x="9042269" y="7104370"/>
              <a:ext cx="762" cy="33014"/>
            </a:xfrm>
            <a:prstGeom prst="rect">
              <a:avLst/>
            </a:prstGeom>
          </p:spPr>
        </p:pic>
        <p:pic>
          <p:nvPicPr>
            <p:cNvPr id="1137" name="object 1137"/>
            <p:cNvPicPr/>
            <p:nvPr/>
          </p:nvPicPr>
          <p:blipFill>
            <a:blip r:embed="rId937" cstate="print"/>
            <a:stretch>
              <a:fillRect/>
            </a:stretch>
          </p:blipFill>
          <p:spPr>
            <a:xfrm>
              <a:off x="8688206" y="7072350"/>
              <a:ext cx="354750" cy="359706"/>
            </a:xfrm>
            <a:prstGeom prst="rect">
              <a:avLst/>
            </a:prstGeom>
          </p:spPr>
        </p:pic>
        <p:sp>
          <p:nvSpPr>
            <p:cNvPr id="1138" name="object 1138"/>
            <p:cNvSpPr/>
            <p:nvPr/>
          </p:nvSpPr>
          <p:spPr>
            <a:xfrm>
              <a:off x="8683584" y="7069783"/>
              <a:ext cx="382270" cy="398780"/>
            </a:xfrm>
            <a:custGeom>
              <a:avLst/>
              <a:gdLst/>
              <a:ahLst/>
              <a:cxnLst/>
              <a:rect l="l" t="t" r="r" b="b"/>
              <a:pathLst>
                <a:path w="382270" h="398779">
                  <a:moveTo>
                    <a:pt x="204475" y="397510"/>
                  </a:moveTo>
                  <a:lnTo>
                    <a:pt x="185502" y="397510"/>
                  </a:lnTo>
                  <a:lnTo>
                    <a:pt x="190203" y="398780"/>
                  </a:lnTo>
                  <a:lnTo>
                    <a:pt x="199637" y="398780"/>
                  </a:lnTo>
                  <a:lnTo>
                    <a:pt x="204475" y="397510"/>
                  </a:lnTo>
                  <a:close/>
                </a:path>
                <a:path w="382270" h="398779">
                  <a:moveTo>
                    <a:pt x="30146" y="138133"/>
                  </a:moveTo>
                  <a:lnTo>
                    <a:pt x="6408" y="184150"/>
                  </a:lnTo>
                  <a:lnTo>
                    <a:pt x="164" y="210820"/>
                  </a:lnTo>
                  <a:lnTo>
                    <a:pt x="52" y="214630"/>
                  </a:lnTo>
                  <a:lnTo>
                    <a:pt x="0" y="217170"/>
                  </a:lnTo>
                  <a:lnTo>
                    <a:pt x="670" y="220980"/>
                  </a:lnTo>
                  <a:lnTo>
                    <a:pt x="910" y="223520"/>
                  </a:lnTo>
                  <a:lnTo>
                    <a:pt x="1769" y="226060"/>
                  </a:lnTo>
                  <a:lnTo>
                    <a:pt x="3067" y="228600"/>
                  </a:lnTo>
                  <a:lnTo>
                    <a:pt x="3978" y="231140"/>
                  </a:lnTo>
                  <a:lnTo>
                    <a:pt x="4722" y="232410"/>
                  </a:lnTo>
                  <a:lnTo>
                    <a:pt x="6052" y="234950"/>
                  </a:lnTo>
                  <a:lnTo>
                    <a:pt x="6491" y="236220"/>
                  </a:lnTo>
                  <a:lnTo>
                    <a:pt x="8753" y="238760"/>
                  </a:lnTo>
                  <a:lnTo>
                    <a:pt x="10889" y="241300"/>
                  </a:lnTo>
                  <a:lnTo>
                    <a:pt x="12596" y="243840"/>
                  </a:lnTo>
                  <a:lnTo>
                    <a:pt x="18119" y="250190"/>
                  </a:lnTo>
                  <a:lnTo>
                    <a:pt x="23768" y="255270"/>
                  </a:lnTo>
                  <a:lnTo>
                    <a:pt x="29535" y="261620"/>
                  </a:lnTo>
                  <a:lnTo>
                    <a:pt x="35412" y="266700"/>
                  </a:lnTo>
                  <a:lnTo>
                    <a:pt x="47401" y="276860"/>
                  </a:lnTo>
                  <a:lnTo>
                    <a:pt x="59579" y="287020"/>
                  </a:lnTo>
                  <a:lnTo>
                    <a:pt x="72849" y="295910"/>
                  </a:lnTo>
                  <a:lnTo>
                    <a:pt x="86840" y="306070"/>
                  </a:lnTo>
                  <a:lnTo>
                    <a:pt x="119014" y="334010"/>
                  </a:lnTo>
                  <a:lnTo>
                    <a:pt x="137764" y="360680"/>
                  </a:lnTo>
                  <a:lnTo>
                    <a:pt x="148068" y="372110"/>
                  </a:lnTo>
                  <a:lnTo>
                    <a:pt x="151670" y="375920"/>
                  </a:lnTo>
                  <a:lnTo>
                    <a:pt x="155534" y="379730"/>
                  </a:lnTo>
                  <a:lnTo>
                    <a:pt x="159440" y="383540"/>
                  </a:lnTo>
                  <a:lnTo>
                    <a:pt x="163398" y="386080"/>
                  </a:lnTo>
                  <a:lnTo>
                    <a:pt x="167439" y="389890"/>
                  </a:lnTo>
                  <a:lnTo>
                    <a:pt x="171858" y="392430"/>
                  </a:lnTo>
                  <a:lnTo>
                    <a:pt x="174026" y="393700"/>
                  </a:lnTo>
                  <a:lnTo>
                    <a:pt x="176308" y="394970"/>
                  </a:lnTo>
                  <a:lnTo>
                    <a:pt x="178549" y="394970"/>
                  </a:lnTo>
                  <a:lnTo>
                    <a:pt x="183125" y="397510"/>
                  </a:lnTo>
                  <a:lnTo>
                    <a:pt x="206936" y="397510"/>
                  </a:lnTo>
                  <a:lnTo>
                    <a:pt x="211763" y="396240"/>
                  </a:lnTo>
                  <a:lnTo>
                    <a:pt x="227919" y="391160"/>
                  </a:lnTo>
                  <a:lnTo>
                    <a:pt x="231731" y="389890"/>
                  </a:lnTo>
                  <a:lnTo>
                    <a:pt x="189324" y="389890"/>
                  </a:lnTo>
                  <a:lnTo>
                    <a:pt x="185376" y="388620"/>
                  </a:lnTo>
                  <a:lnTo>
                    <a:pt x="181533" y="388620"/>
                  </a:lnTo>
                  <a:lnTo>
                    <a:pt x="177544" y="386080"/>
                  </a:lnTo>
                  <a:lnTo>
                    <a:pt x="175565" y="386080"/>
                  </a:lnTo>
                  <a:lnTo>
                    <a:pt x="167749" y="381000"/>
                  </a:lnTo>
                  <a:lnTo>
                    <a:pt x="162010" y="377190"/>
                  </a:lnTo>
                  <a:lnTo>
                    <a:pt x="156389" y="372110"/>
                  </a:lnTo>
                  <a:lnTo>
                    <a:pt x="150874" y="368300"/>
                  </a:lnTo>
                  <a:lnTo>
                    <a:pt x="140232" y="358140"/>
                  </a:lnTo>
                  <a:lnTo>
                    <a:pt x="130105" y="346710"/>
                  </a:lnTo>
                  <a:lnTo>
                    <a:pt x="120450" y="335280"/>
                  </a:lnTo>
                  <a:lnTo>
                    <a:pt x="111221" y="322580"/>
                  </a:lnTo>
                  <a:lnTo>
                    <a:pt x="111001" y="322580"/>
                  </a:lnTo>
                  <a:lnTo>
                    <a:pt x="73956" y="292100"/>
                  </a:lnTo>
                  <a:lnTo>
                    <a:pt x="38836" y="261620"/>
                  </a:lnTo>
                  <a:lnTo>
                    <a:pt x="33343" y="255270"/>
                  </a:lnTo>
                  <a:lnTo>
                    <a:pt x="27988" y="250190"/>
                  </a:lnTo>
                  <a:lnTo>
                    <a:pt x="22869" y="245110"/>
                  </a:lnTo>
                  <a:lnTo>
                    <a:pt x="18083" y="238760"/>
                  </a:lnTo>
                  <a:lnTo>
                    <a:pt x="16742" y="236220"/>
                  </a:lnTo>
                  <a:lnTo>
                    <a:pt x="15297" y="234950"/>
                  </a:lnTo>
                  <a:lnTo>
                    <a:pt x="13968" y="233680"/>
                  </a:lnTo>
                  <a:lnTo>
                    <a:pt x="13203" y="231140"/>
                  </a:lnTo>
                  <a:lnTo>
                    <a:pt x="12764" y="231140"/>
                  </a:lnTo>
                  <a:lnTo>
                    <a:pt x="11989" y="229870"/>
                  </a:lnTo>
                  <a:lnTo>
                    <a:pt x="11319" y="228600"/>
                  </a:lnTo>
                  <a:lnTo>
                    <a:pt x="10889" y="227330"/>
                  </a:lnTo>
                  <a:lnTo>
                    <a:pt x="10135" y="224790"/>
                  </a:lnTo>
                  <a:lnTo>
                    <a:pt x="9601" y="223520"/>
                  </a:lnTo>
                  <a:lnTo>
                    <a:pt x="9549" y="220980"/>
                  </a:lnTo>
                  <a:lnTo>
                    <a:pt x="9172" y="219710"/>
                  </a:lnTo>
                  <a:lnTo>
                    <a:pt x="9570" y="210820"/>
                  </a:lnTo>
                  <a:lnTo>
                    <a:pt x="27377" y="166370"/>
                  </a:lnTo>
                  <a:lnTo>
                    <a:pt x="34168" y="156210"/>
                  </a:lnTo>
                  <a:lnTo>
                    <a:pt x="41391" y="144780"/>
                  </a:lnTo>
                  <a:lnTo>
                    <a:pt x="42270" y="143510"/>
                  </a:lnTo>
                  <a:lnTo>
                    <a:pt x="42626" y="142240"/>
                  </a:lnTo>
                  <a:lnTo>
                    <a:pt x="42506" y="140970"/>
                  </a:lnTo>
                  <a:lnTo>
                    <a:pt x="30595" y="140970"/>
                  </a:lnTo>
                  <a:lnTo>
                    <a:pt x="30146" y="138133"/>
                  </a:lnTo>
                  <a:close/>
                </a:path>
                <a:path w="382270" h="398779">
                  <a:moveTo>
                    <a:pt x="347456" y="174659"/>
                  </a:moveTo>
                  <a:lnTo>
                    <a:pt x="347350" y="175260"/>
                  </a:lnTo>
                  <a:lnTo>
                    <a:pt x="341685" y="175260"/>
                  </a:lnTo>
                  <a:lnTo>
                    <a:pt x="346273" y="190500"/>
                  </a:lnTo>
                  <a:lnTo>
                    <a:pt x="350773" y="205740"/>
                  </a:lnTo>
                  <a:lnTo>
                    <a:pt x="355122" y="222250"/>
                  </a:lnTo>
                  <a:lnTo>
                    <a:pt x="359256" y="237490"/>
                  </a:lnTo>
                  <a:lnTo>
                    <a:pt x="368952" y="278130"/>
                  </a:lnTo>
                  <a:lnTo>
                    <a:pt x="370365" y="284480"/>
                  </a:lnTo>
                  <a:lnTo>
                    <a:pt x="371779" y="289560"/>
                  </a:lnTo>
                  <a:lnTo>
                    <a:pt x="371370" y="290830"/>
                  </a:lnTo>
                  <a:lnTo>
                    <a:pt x="370072" y="294640"/>
                  </a:lnTo>
                  <a:lnTo>
                    <a:pt x="367412" y="302260"/>
                  </a:lnTo>
                  <a:lnTo>
                    <a:pt x="360879" y="308610"/>
                  </a:lnTo>
                  <a:lnTo>
                    <a:pt x="354104" y="312420"/>
                  </a:lnTo>
                  <a:lnTo>
                    <a:pt x="347204" y="317500"/>
                  </a:lnTo>
                  <a:lnTo>
                    <a:pt x="339644" y="321310"/>
                  </a:lnTo>
                  <a:lnTo>
                    <a:pt x="331906" y="325120"/>
                  </a:lnTo>
                  <a:lnTo>
                    <a:pt x="296291" y="336550"/>
                  </a:lnTo>
                  <a:lnTo>
                    <a:pt x="284221" y="339090"/>
                  </a:lnTo>
                  <a:lnTo>
                    <a:pt x="282179" y="340360"/>
                  </a:lnTo>
                  <a:lnTo>
                    <a:pt x="272154" y="349250"/>
                  </a:lnTo>
                  <a:lnTo>
                    <a:pt x="261927" y="356870"/>
                  </a:lnTo>
                  <a:lnTo>
                    <a:pt x="240945" y="369570"/>
                  </a:lnTo>
                  <a:lnTo>
                    <a:pt x="237479" y="372110"/>
                  </a:lnTo>
                  <a:lnTo>
                    <a:pt x="233762" y="374650"/>
                  </a:lnTo>
                  <a:lnTo>
                    <a:pt x="230160" y="375920"/>
                  </a:lnTo>
                  <a:lnTo>
                    <a:pt x="226579" y="378460"/>
                  </a:lnTo>
                  <a:lnTo>
                    <a:pt x="219354" y="381000"/>
                  </a:lnTo>
                  <a:lnTo>
                    <a:pt x="215689" y="383540"/>
                  </a:lnTo>
                  <a:lnTo>
                    <a:pt x="212202" y="384810"/>
                  </a:lnTo>
                  <a:lnTo>
                    <a:pt x="208391" y="386080"/>
                  </a:lnTo>
                  <a:lnTo>
                    <a:pt x="203648" y="387350"/>
                  </a:lnTo>
                  <a:lnTo>
                    <a:pt x="196517" y="389890"/>
                  </a:lnTo>
                  <a:lnTo>
                    <a:pt x="231731" y="389890"/>
                  </a:lnTo>
                  <a:lnTo>
                    <a:pt x="239217" y="384810"/>
                  </a:lnTo>
                  <a:lnTo>
                    <a:pt x="243102" y="383540"/>
                  </a:lnTo>
                  <a:lnTo>
                    <a:pt x="246735" y="381000"/>
                  </a:lnTo>
                  <a:lnTo>
                    <a:pt x="257754" y="374650"/>
                  </a:lnTo>
                  <a:lnTo>
                    <a:pt x="268553" y="368300"/>
                  </a:lnTo>
                  <a:lnTo>
                    <a:pt x="279181" y="360680"/>
                  </a:lnTo>
                  <a:lnTo>
                    <a:pt x="288186" y="353060"/>
                  </a:lnTo>
                  <a:lnTo>
                    <a:pt x="287624" y="353060"/>
                  </a:lnTo>
                  <a:lnTo>
                    <a:pt x="289687" y="351790"/>
                  </a:lnTo>
                  <a:lnTo>
                    <a:pt x="293944" y="351790"/>
                  </a:lnTo>
                  <a:lnTo>
                    <a:pt x="300265" y="350520"/>
                  </a:lnTo>
                  <a:lnTo>
                    <a:pt x="349201" y="332740"/>
                  </a:lnTo>
                  <a:lnTo>
                    <a:pt x="380648" y="300990"/>
                  </a:lnTo>
                  <a:lnTo>
                    <a:pt x="382271" y="294640"/>
                  </a:lnTo>
                  <a:lnTo>
                    <a:pt x="382250" y="288290"/>
                  </a:lnTo>
                  <a:lnTo>
                    <a:pt x="381328" y="283210"/>
                  </a:lnTo>
                  <a:lnTo>
                    <a:pt x="380669" y="281940"/>
                  </a:lnTo>
                  <a:lnTo>
                    <a:pt x="379004" y="275590"/>
                  </a:lnTo>
                  <a:lnTo>
                    <a:pt x="367538" y="234950"/>
                  </a:lnTo>
                  <a:lnTo>
                    <a:pt x="362669" y="219710"/>
                  </a:lnTo>
                  <a:lnTo>
                    <a:pt x="357634" y="203200"/>
                  </a:lnTo>
                  <a:lnTo>
                    <a:pt x="352467" y="187960"/>
                  </a:lnTo>
                  <a:lnTo>
                    <a:pt x="347456" y="174659"/>
                  </a:lnTo>
                  <a:close/>
                </a:path>
                <a:path w="382270" h="398779">
                  <a:moveTo>
                    <a:pt x="289687" y="351790"/>
                  </a:moveTo>
                  <a:lnTo>
                    <a:pt x="287624" y="353060"/>
                  </a:lnTo>
                  <a:lnTo>
                    <a:pt x="288361" y="352911"/>
                  </a:lnTo>
                  <a:lnTo>
                    <a:pt x="289687" y="351790"/>
                  </a:lnTo>
                  <a:close/>
                </a:path>
                <a:path w="382270" h="398779">
                  <a:moveTo>
                    <a:pt x="288361" y="352911"/>
                  </a:moveTo>
                  <a:lnTo>
                    <a:pt x="287624" y="353060"/>
                  </a:lnTo>
                  <a:lnTo>
                    <a:pt x="288186" y="353060"/>
                  </a:lnTo>
                  <a:lnTo>
                    <a:pt x="288361" y="352911"/>
                  </a:lnTo>
                  <a:close/>
                </a:path>
                <a:path w="382270" h="398779">
                  <a:moveTo>
                    <a:pt x="293944" y="351790"/>
                  </a:moveTo>
                  <a:lnTo>
                    <a:pt x="289687" y="351790"/>
                  </a:lnTo>
                  <a:lnTo>
                    <a:pt x="288361" y="352911"/>
                  </a:lnTo>
                  <a:lnTo>
                    <a:pt x="293944" y="351790"/>
                  </a:lnTo>
                  <a:close/>
                </a:path>
                <a:path w="382270" h="398779">
                  <a:moveTo>
                    <a:pt x="354648" y="6350"/>
                  </a:moveTo>
                  <a:lnTo>
                    <a:pt x="342774" y="6350"/>
                  </a:lnTo>
                  <a:lnTo>
                    <a:pt x="345109" y="7620"/>
                  </a:lnTo>
                  <a:lnTo>
                    <a:pt x="349800" y="8890"/>
                  </a:lnTo>
                  <a:lnTo>
                    <a:pt x="352575" y="16510"/>
                  </a:lnTo>
                  <a:lnTo>
                    <a:pt x="355873" y="29210"/>
                  </a:lnTo>
                  <a:lnTo>
                    <a:pt x="356627" y="36830"/>
                  </a:lnTo>
                  <a:lnTo>
                    <a:pt x="356983" y="44450"/>
                  </a:lnTo>
                  <a:lnTo>
                    <a:pt x="357086" y="60960"/>
                  </a:lnTo>
                  <a:lnTo>
                    <a:pt x="356999" y="66040"/>
                  </a:lnTo>
                  <a:lnTo>
                    <a:pt x="352939" y="109220"/>
                  </a:lnTo>
                  <a:lnTo>
                    <a:pt x="345918" y="152400"/>
                  </a:lnTo>
                  <a:lnTo>
                    <a:pt x="341549" y="173990"/>
                  </a:lnTo>
                  <a:lnTo>
                    <a:pt x="341591" y="175260"/>
                  </a:lnTo>
                  <a:lnTo>
                    <a:pt x="347350" y="175260"/>
                  </a:lnTo>
                  <a:lnTo>
                    <a:pt x="347204" y="173990"/>
                  </a:lnTo>
                  <a:lnTo>
                    <a:pt x="347574" y="173990"/>
                  </a:lnTo>
                  <a:lnTo>
                    <a:pt x="354563" y="132080"/>
                  </a:lnTo>
                  <a:lnTo>
                    <a:pt x="359727" y="88900"/>
                  </a:lnTo>
                  <a:lnTo>
                    <a:pt x="361608" y="58420"/>
                  </a:lnTo>
                  <a:lnTo>
                    <a:pt x="361507" y="41910"/>
                  </a:lnTo>
                  <a:lnTo>
                    <a:pt x="361276" y="36830"/>
                  </a:lnTo>
                  <a:lnTo>
                    <a:pt x="360648" y="29210"/>
                  </a:lnTo>
                  <a:lnTo>
                    <a:pt x="358931" y="21590"/>
                  </a:lnTo>
                  <a:lnTo>
                    <a:pt x="357161" y="13970"/>
                  </a:lnTo>
                  <a:lnTo>
                    <a:pt x="354648" y="6350"/>
                  </a:lnTo>
                  <a:close/>
                </a:path>
                <a:path w="382270" h="398779">
                  <a:moveTo>
                    <a:pt x="347204" y="173990"/>
                  </a:moveTo>
                  <a:lnTo>
                    <a:pt x="347350" y="175260"/>
                  </a:lnTo>
                  <a:lnTo>
                    <a:pt x="347456" y="174659"/>
                  </a:lnTo>
                  <a:lnTo>
                    <a:pt x="347204" y="173990"/>
                  </a:lnTo>
                  <a:close/>
                </a:path>
                <a:path w="382270" h="398779">
                  <a:moveTo>
                    <a:pt x="347574" y="173990"/>
                  </a:moveTo>
                  <a:lnTo>
                    <a:pt x="347204" y="173990"/>
                  </a:lnTo>
                  <a:lnTo>
                    <a:pt x="347456" y="174659"/>
                  </a:lnTo>
                  <a:lnTo>
                    <a:pt x="347574" y="173990"/>
                  </a:lnTo>
                  <a:close/>
                </a:path>
                <a:path w="382270" h="398779">
                  <a:moveTo>
                    <a:pt x="31559" y="135890"/>
                  </a:moveTo>
                  <a:lnTo>
                    <a:pt x="30146" y="138133"/>
                  </a:lnTo>
                  <a:lnTo>
                    <a:pt x="30595" y="140970"/>
                  </a:lnTo>
                  <a:lnTo>
                    <a:pt x="30983" y="138430"/>
                  </a:lnTo>
                  <a:lnTo>
                    <a:pt x="31192" y="138430"/>
                  </a:lnTo>
                  <a:lnTo>
                    <a:pt x="31559" y="135890"/>
                  </a:lnTo>
                  <a:close/>
                </a:path>
                <a:path w="382270" h="398779">
                  <a:moveTo>
                    <a:pt x="41767" y="135890"/>
                  </a:moveTo>
                  <a:lnTo>
                    <a:pt x="31559" y="135890"/>
                  </a:lnTo>
                  <a:lnTo>
                    <a:pt x="31192" y="138430"/>
                  </a:lnTo>
                  <a:lnTo>
                    <a:pt x="30983" y="138430"/>
                  </a:lnTo>
                  <a:lnTo>
                    <a:pt x="30595" y="140970"/>
                  </a:lnTo>
                  <a:lnTo>
                    <a:pt x="42506" y="140970"/>
                  </a:lnTo>
                  <a:lnTo>
                    <a:pt x="42386" y="139700"/>
                  </a:lnTo>
                  <a:lnTo>
                    <a:pt x="41767" y="135890"/>
                  </a:lnTo>
                  <a:close/>
                </a:path>
                <a:path w="382270" h="398779">
                  <a:moveTo>
                    <a:pt x="80571" y="2540"/>
                  </a:moveTo>
                  <a:lnTo>
                    <a:pt x="62678" y="3810"/>
                  </a:lnTo>
                  <a:lnTo>
                    <a:pt x="50658" y="6350"/>
                  </a:lnTo>
                  <a:lnTo>
                    <a:pt x="44511" y="10160"/>
                  </a:lnTo>
                  <a:lnTo>
                    <a:pt x="41475" y="11430"/>
                  </a:lnTo>
                  <a:lnTo>
                    <a:pt x="38438" y="13970"/>
                  </a:lnTo>
                  <a:lnTo>
                    <a:pt x="35747" y="16510"/>
                  </a:lnTo>
                  <a:lnTo>
                    <a:pt x="34606" y="17780"/>
                  </a:lnTo>
                  <a:lnTo>
                    <a:pt x="33213" y="19050"/>
                  </a:lnTo>
                  <a:lnTo>
                    <a:pt x="32386" y="21590"/>
                  </a:lnTo>
                  <a:lnTo>
                    <a:pt x="31663" y="24130"/>
                  </a:lnTo>
                  <a:lnTo>
                    <a:pt x="31370" y="24130"/>
                  </a:lnTo>
                  <a:lnTo>
                    <a:pt x="30648" y="26670"/>
                  </a:lnTo>
                  <a:lnTo>
                    <a:pt x="29444" y="29210"/>
                  </a:lnTo>
                  <a:lnTo>
                    <a:pt x="28564" y="33020"/>
                  </a:lnTo>
                  <a:lnTo>
                    <a:pt x="24225" y="77470"/>
                  </a:lnTo>
                  <a:lnTo>
                    <a:pt x="24348" y="85090"/>
                  </a:lnTo>
                  <a:lnTo>
                    <a:pt x="25441" y="102870"/>
                  </a:lnTo>
                  <a:lnTo>
                    <a:pt x="27575" y="121920"/>
                  </a:lnTo>
                  <a:lnTo>
                    <a:pt x="30146" y="138133"/>
                  </a:lnTo>
                  <a:lnTo>
                    <a:pt x="31559" y="135890"/>
                  </a:lnTo>
                  <a:lnTo>
                    <a:pt x="41767" y="135890"/>
                  </a:lnTo>
                  <a:lnTo>
                    <a:pt x="39807" y="121920"/>
                  </a:lnTo>
                  <a:lnTo>
                    <a:pt x="37900" y="102870"/>
                  </a:lnTo>
                  <a:lnTo>
                    <a:pt x="36820" y="85090"/>
                  </a:lnTo>
                  <a:lnTo>
                    <a:pt x="36870" y="64770"/>
                  </a:lnTo>
                  <a:lnTo>
                    <a:pt x="37066" y="60960"/>
                  </a:lnTo>
                  <a:lnTo>
                    <a:pt x="37548" y="54610"/>
                  </a:lnTo>
                  <a:lnTo>
                    <a:pt x="38344" y="48260"/>
                  </a:lnTo>
                  <a:lnTo>
                    <a:pt x="38941" y="45720"/>
                  </a:lnTo>
                  <a:lnTo>
                    <a:pt x="39380" y="43180"/>
                  </a:lnTo>
                  <a:lnTo>
                    <a:pt x="40030" y="40640"/>
                  </a:lnTo>
                  <a:lnTo>
                    <a:pt x="40857" y="38100"/>
                  </a:lnTo>
                  <a:lnTo>
                    <a:pt x="41056" y="35560"/>
                  </a:lnTo>
                  <a:lnTo>
                    <a:pt x="42386" y="33020"/>
                  </a:lnTo>
                  <a:lnTo>
                    <a:pt x="44176" y="29210"/>
                  </a:lnTo>
                  <a:lnTo>
                    <a:pt x="45433" y="26670"/>
                  </a:lnTo>
                  <a:lnTo>
                    <a:pt x="46710" y="25400"/>
                  </a:lnTo>
                  <a:lnTo>
                    <a:pt x="48323" y="24130"/>
                  </a:lnTo>
                  <a:lnTo>
                    <a:pt x="50417" y="22860"/>
                  </a:lnTo>
                  <a:lnTo>
                    <a:pt x="54532" y="21590"/>
                  </a:lnTo>
                  <a:lnTo>
                    <a:pt x="59579" y="19050"/>
                  </a:lnTo>
                  <a:lnTo>
                    <a:pt x="64898" y="19050"/>
                  </a:lnTo>
                  <a:lnTo>
                    <a:pt x="81211" y="17780"/>
                  </a:lnTo>
                  <a:lnTo>
                    <a:pt x="187084" y="17780"/>
                  </a:lnTo>
                  <a:lnTo>
                    <a:pt x="151525" y="10160"/>
                  </a:lnTo>
                  <a:lnTo>
                    <a:pt x="116063" y="5080"/>
                  </a:lnTo>
                  <a:lnTo>
                    <a:pt x="80571" y="2540"/>
                  </a:lnTo>
                  <a:close/>
                </a:path>
                <a:path w="382270" h="398779">
                  <a:moveTo>
                    <a:pt x="187084" y="17780"/>
                  </a:moveTo>
                  <a:lnTo>
                    <a:pt x="98075" y="17780"/>
                  </a:lnTo>
                  <a:lnTo>
                    <a:pt x="115277" y="19050"/>
                  </a:lnTo>
                  <a:lnTo>
                    <a:pt x="150031" y="24130"/>
                  </a:lnTo>
                  <a:lnTo>
                    <a:pt x="202789" y="35560"/>
                  </a:lnTo>
                  <a:lnTo>
                    <a:pt x="205250" y="35560"/>
                  </a:lnTo>
                  <a:lnTo>
                    <a:pt x="222367" y="30480"/>
                  </a:lnTo>
                  <a:lnTo>
                    <a:pt x="239632" y="26670"/>
                  </a:lnTo>
                  <a:lnTo>
                    <a:pt x="252689" y="22860"/>
                  </a:lnTo>
                  <a:lnTo>
                    <a:pt x="202517" y="22860"/>
                  </a:lnTo>
                  <a:lnTo>
                    <a:pt x="203886" y="22561"/>
                  </a:lnTo>
                  <a:lnTo>
                    <a:pt x="187084" y="17780"/>
                  </a:lnTo>
                  <a:close/>
                </a:path>
                <a:path w="382270" h="398779">
                  <a:moveTo>
                    <a:pt x="203886" y="22561"/>
                  </a:moveTo>
                  <a:lnTo>
                    <a:pt x="202517" y="22860"/>
                  </a:lnTo>
                  <a:lnTo>
                    <a:pt x="204936" y="22860"/>
                  </a:lnTo>
                  <a:lnTo>
                    <a:pt x="203886" y="22561"/>
                  </a:lnTo>
                  <a:close/>
                </a:path>
                <a:path w="382270" h="398779">
                  <a:moveTo>
                    <a:pt x="343602" y="0"/>
                  </a:moveTo>
                  <a:lnTo>
                    <a:pt x="321571" y="0"/>
                  </a:lnTo>
                  <a:lnTo>
                    <a:pt x="309205" y="2540"/>
                  </a:lnTo>
                  <a:lnTo>
                    <a:pt x="272986" y="7620"/>
                  </a:lnTo>
                  <a:lnTo>
                    <a:pt x="203886" y="22561"/>
                  </a:lnTo>
                  <a:lnTo>
                    <a:pt x="204936" y="22860"/>
                  </a:lnTo>
                  <a:lnTo>
                    <a:pt x="252689" y="22860"/>
                  </a:lnTo>
                  <a:lnTo>
                    <a:pt x="257041" y="21590"/>
                  </a:lnTo>
                  <a:lnTo>
                    <a:pt x="274588" y="17780"/>
                  </a:lnTo>
                  <a:lnTo>
                    <a:pt x="283404" y="15240"/>
                  </a:lnTo>
                  <a:lnTo>
                    <a:pt x="292271" y="13970"/>
                  </a:lnTo>
                  <a:lnTo>
                    <a:pt x="301157" y="11430"/>
                  </a:lnTo>
                  <a:lnTo>
                    <a:pt x="310032" y="10160"/>
                  </a:lnTo>
                  <a:lnTo>
                    <a:pt x="321749" y="7620"/>
                  </a:lnTo>
                  <a:lnTo>
                    <a:pt x="331581" y="7620"/>
                  </a:lnTo>
                  <a:lnTo>
                    <a:pt x="337099" y="6350"/>
                  </a:lnTo>
                  <a:lnTo>
                    <a:pt x="354648" y="6350"/>
                  </a:lnTo>
                  <a:lnTo>
                    <a:pt x="354230" y="5080"/>
                  </a:lnTo>
                  <a:lnTo>
                    <a:pt x="346984" y="1270"/>
                  </a:lnTo>
                  <a:lnTo>
                    <a:pt x="343602" y="0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9" name="object 1139"/>
            <p:cNvPicPr/>
            <p:nvPr/>
          </p:nvPicPr>
          <p:blipFill>
            <a:blip r:embed="rId938" cstate="print"/>
            <a:stretch>
              <a:fillRect/>
            </a:stretch>
          </p:blipFill>
          <p:spPr>
            <a:xfrm>
              <a:off x="8747485" y="7154326"/>
              <a:ext cx="237421" cy="241616"/>
            </a:xfrm>
            <a:prstGeom prst="rect">
              <a:avLst/>
            </a:prstGeom>
          </p:spPr>
        </p:pic>
        <p:sp>
          <p:nvSpPr>
            <p:cNvPr id="1140" name="object 1140"/>
            <p:cNvSpPr/>
            <p:nvPr/>
          </p:nvSpPr>
          <p:spPr>
            <a:xfrm>
              <a:off x="8745914" y="7146989"/>
              <a:ext cx="243204" cy="252729"/>
            </a:xfrm>
            <a:custGeom>
              <a:avLst/>
              <a:gdLst/>
              <a:ahLst/>
              <a:cxnLst/>
              <a:rect l="l" t="t" r="r" b="b"/>
              <a:pathLst>
                <a:path w="243204" h="252729">
                  <a:moveTo>
                    <a:pt x="13098" y="89700"/>
                  </a:moveTo>
                  <a:lnTo>
                    <a:pt x="10570" y="95250"/>
                  </a:lnTo>
                  <a:lnTo>
                    <a:pt x="7461" y="101600"/>
                  </a:lnTo>
                  <a:lnTo>
                    <a:pt x="4739" y="109220"/>
                  </a:lnTo>
                  <a:lnTo>
                    <a:pt x="2429" y="118110"/>
                  </a:lnTo>
                  <a:lnTo>
                    <a:pt x="1068" y="123190"/>
                  </a:lnTo>
                  <a:lnTo>
                    <a:pt x="0" y="128270"/>
                  </a:lnTo>
                  <a:lnTo>
                    <a:pt x="20" y="138430"/>
                  </a:lnTo>
                  <a:lnTo>
                    <a:pt x="293" y="140970"/>
                  </a:lnTo>
                  <a:lnTo>
                    <a:pt x="1329" y="144780"/>
                  </a:lnTo>
                  <a:lnTo>
                    <a:pt x="2167" y="148590"/>
                  </a:lnTo>
                  <a:lnTo>
                    <a:pt x="4711" y="152400"/>
                  </a:lnTo>
                  <a:lnTo>
                    <a:pt x="6198" y="154940"/>
                  </a:lnTo>
                  <a:lnTo>
                    <a:pt x="8533" y="157480"/>
                  </a:lnTo>
                  <a:lnTo>
                    <a:pt x="10910" y="160020"/>
                  </a:lnTo>
                  <a:lnTo>
                    <a:pt x="13120" y="162560"/>
                  </a:lnTo>
                  <a:lnTo>
                    <a:pt x="15423" y="163830"/>
                  </a:lnTo>
                  <a:lnTo>
                    <a:pt x="17695" y="166370"/>
                  </a:lnTo>
                  <a:lnTo>
                    <a:pt x="20093" y="167640"/>
                  </a:lnTo>
                  <a:lnTo>
                    <a:pt x="24763" y="171450"/>
                  </a:lnTo>
                  <a:lnTo>
                    <a:pt x="29632" y="173990"/>
                  </a:lnTo>
                  <a:lnTo>
                    <a:pt x="34428" y="177800"/>
                  </a:lnTo>
                  <a:lnTo>
                    <a:pt x="42259" y="181610"/>
                  </a:lnTo>
                  <a:lnTo>
                    <a:pt x="50646" y="185420"/>
                  </a:lnTo>
                  <a:lnTo>
                    <a:pt x="58301" y="187960"/>
                  </a:lnTo>
                  <a:lnTo>
                    <a:pt x="63935" y="191770"/>
                  </a:lnTo>
                  <a:lnTo>
                    <a:pt x="69597" y="198120"/>
                  </a:lnTo>
                  <a:lnTo>
                    <a:pt x="75605" y="207010"/>
                  </a:lnTo>
                  <a:lnTo>
                    <a:pt x="81958" y="217170"/>
                  </a:lnTo>
                  <a:lnTo>
                    <a:pt x="88656" y="226060"/>
                  </a:lnTo>
                  <a:lnTo>
                    <a:pt x="93274" y="232410"/>
                  </a:lnTo>
                  <a:lnTo>
                    <a:pt x="98248" y="237490"/>
                  </a:lnTo>
                  <a:lnTo>
                    <a:pt x="109284" y="246380"/>
                  </a:lnTo>
                  <a:lnTo>
                    <a:pt x="115431" y="251460"/>
                  </a:lnTo>
                  <a:lnTo>
                    <a:pt x="122739" y="252730"/>
                  </a:lnTo>
                  <a:lnTo>
                    <a:pt x="132728" y="252730"/>
                  </a:lnTo>
                  <a:lnTo>
                    <a:pt x="135702" y="251460"/>
                  </a:lnTo>
                  <a:lnTo>
                    <a:pt x="138812" y="250190"/>
                  </a:lnTo>
                  <a:lnTo>
                    <a:pt x="147262" y="247650"/>
                  </a:lnTo>
                  <a:lnTo>
                    <a:pt x="152634" y="245110"/>
                  </a:lnTo>
                  <a:lnTo>
                    <a:pt x="154333" y="243840"/>
                  </a:lnTo>
                  <a:lnTo>
                    <a:pt x="123462" y="243840"/>
                  </a:lnTo>
                  <a:lnTo>
                    <a:pt x="117451" y="242570"/>
                  </a:lnTo>
                  <a:lnTo>
                    <a:pt x="84737" y="214630"/>
                  </a:lnTo>
                  <a:lnTo>
                    <a:pt x="64762" y="190500"/>
                  </a:lnTo>
                  <a:lnTo>
                    <a:pt x="64427" y="190500"/>
                  </a:lnTo>
                  <a:lnTo>
                    <a:pt x="57278" y="185420"/>
                  </a:lnTo>
                  <a:lnTo>
                    <a:pt x="50206" y="181610"/>
                  </a:lnTo>
                  <a:lnTo>
                    <a:pt x="43242" y="176530"/>
                  </a:lnTo>
                  <a:lnTo>
                    <a:pt x="36417" y="171450"/>
                  </a:lnTo>
                  <a:lnTo>
                    <a:pt x="27507" y="165100"/>
                  </a:lnTo>
                  <a:lnTo>
                    <a:pt x="23433" y="161290"/>
                  </a:lnTo>
                  <a:lnTo>
                    <a:pt x="21339" y="160020"/>
                  </a:lnTo>
                  <a:lnTo>
                    <a:pt x="19402" y="157480"/>
                  </a:lnTo>
                  <a:lnTo>
                    <a:pt x="15622" y="153670"/>
                  </a:lnTo>
                  <a:lnTo>
                    <a:pt x="14156" y="152400"/>
                  </a:lnTo>
                  <a:lnTo>
                    <a:pt x="12942" y="149860"/>
                  </a:lnTo>
                  <a:lnTo>
                    <a:pt x="10554" y="146050"/>
                  </a:lnTo>
                  <a:lnTo>
                    <a:pt x="10188" y="143510"/>
                  </a:lnTo>
                  <a:lnTo>
                    <a:pt x="9727" y="142240"/>
                  </a:lnTo>
                  <a:lnTo>
                    <a:pt x="9685" y="137160"/>
                  </a:lnTo>
                  <a:lnTo>
                    <a:pt x="24606" y="96520"/>
                  </a:lnTo>
                  <a:lnTo>
                    <a:pt x="25203" y="95250"/>
                  </a:lnTo>
                  <a:lnTo>
                    <a:pt x="25486" y="93980"/>
                  </a:lnTo>
                  <a:lnTo>
                    <a:pt x="25388" y="91440"/>
                  </a:lnTo>
                  <a:lnTo>
                    <a:pt x="13214" y="91440"/>
                  </a:lnTo>
                  <a:lnTo>
                    <a:pt x="13098" y="89700"/>
                  </a:lnTo>
                  <a:close/>
                </a:path>
                <a:path w="243204" h="252729">
                  <a:moveTo>
                    <a:pt x="223647" y="15240"/>
                  </a:moveTo>
                  <a:lnTo>
                    <a:pt x="216569" y="15240"/>
                  </a:lnTo>
                  <a:lnTo>
                    <a:pt x="218600" y="17780"/>
                  </a:lnTo>
                  <a:lnTo>
                    <a:pt x="220422" y="20320"/>
                  </a:lnTo>
                  <a:lnTo>
                    <a:pt x="224019" y="53340"/>
                  </a:lnTo>
                  <a:lnTo>
                    <a:pt x="223679" y="60960"/>
                  </a:lnTo>
                  <a:lnTo>
                    <a:pt x="222366" y="73660"/>
                  </a:lnTo>
                  <a:lnTo>
                    <a:pt x="220512" y="87630"/>
                  </a:lnTo>
                  <a:lnTo>
                    <a:pt x="218158" y="100330"/>
                  </a:lnTo>
                  <a:lnTo>
                    <a:pt x="215344" y="114300"/>
                  </a:lnTo>
                  <a:lnTo>
                    <a:pt x="215344" y="115570"/>
                  </a:lnTo>
                  <a:lnTo>
                    <a:pt x="217935" y="125730"/>
                  </a:lnTo>
                  <a:lnTo>
                    <a:pt x="220376" y="134620"/>
                  </a:lnTo>
                  <a:lnTo>
                    <a:pt x="222749" y="143510"/>
                  </a:lnTo>
                  <a:lnTo>
                    <a:pt x="225019" y="152400"/>
                  </a:lnTo>
                  <a:lnTo>
                    <a:pt x="226495" y="158750"/>
                  </a:lnTo>
                  <a:lnTo>
                    <a:pt x="228045" y="165100"/>
                  </a:lnTo>
                  <a:lnTo>
                    <a:pt x="229239" y="171450"/>
                  </a:lnTo>
                  <a:lnTo>
                    <a:pt x="230003" y="175260"/>
                  </a:lnTo>
                  <a:lnTo>
                    <a:pt x="230411" y="176530"/>
                  </a:lnTo>
                  <a:lnTo>
                    <a:pt x="231176" y="180340"/>
                  </a:lnTo>
                  <a:lnTo>
                    <a:pt x="231406" y="181610"/>
                  </a:lnTo>
                  <a:lnTo>
                    <a:pt x="232003" y="184150"/>
                  </a:lnTo>
                  <a:lnTo>
                    <a:pt x="231877" y="185420"/>
                  </a:lnTo>
                  <a:lnTo>
                    <a:pt x="231783" y="186690"/>
                  </a:lnTo>
                  <a:lnTo>
                    <a:pt x="231144" y="189230"/>
                  </a:lnTo>
                  <a:lnTo>
                    <a:pt x="227657" y="193040"/>
                  </a:lnTo>
                  <a:lnTo>
                    <a:pt x="219762" y="196850"/>
                  </a:lnTo>
                  <a:lnTo>
                    <a:pt x="215344" y="199390"/>
                  </a:lnTo>
                  <a:lnTo>
                    <a:pt x="210747" y="200660"/>
                  </a:lnTo>
                  <a:lnTo>
                    <a:pt x="203735" y="203200"/>
                  </a:lnTo>
                  <a:lnTo>
                    <a:pt x="196594" y="204470"/>
                  </a:lnTo>
                  <a:lnTo>
                    <a:pt x="189389" y="207010"/>
                  </a:lnTo>
                  <a:lnTo>
                    <a:pt x="182182" y="208280"/>
                  </a:lnTo>
                  <a:lnTo>
                    <a:pt x="179617" y="209550"/>
                  </a:lnTo>
                  <a:lnTo>
                    <a:pt x="172957" y="214630"/>
                  </a:lnTo>
                  <a:lnTo>
                    <a:pt x="166086" y="220980"/>
                  </a:lnTo>
                  <a:lnTo>
                    <a:pt x="159047" y="226060"/>
                  </a:lnTo>
                  <a:lnTo>
                    <a:pt x="151880" y="231140"/>
                  </a:lnTo>
                  <a:lnTo>
                    <a:pt x="142152" y="236220"/>
                  </a:lnTo>
                  <a:lnTo>
                    <a:pt x="134645" y="240030"/>
                  </a:lnTo>
                  <a:lnTo>
                    <a:pt x="132226" y="241300"/>
                  </a:lnTo>
                  <a:lnTo>
                    <a:pt x="129744" y="242570"/>
                  </a:lnTo>
                  <a:lnTo>
                    <a:pt x="125556" y="243840"/>
                  </a:lnTo>
                  <a:lnTo>
                    <a:pt x="154333" y="243840"/>
                  </a:lnTo>
                  <a:lnTo>
                    <a:pt x="157733" y="241300"/>
                  </a:lnTo>
                  <a:lnTo>
                    <a:pt x="165376" y="236220"/>
                  </a:lnTo>
                  <a:lnTo>
                    <a:pt x="172832" y="231140"/>
                  </a:lnTo>
                  <a:lnTo>
                    <a:pt x="180147" y="226060"/>
                  </a:lnTo>
                  <a:lnTo>
                    <a:pt x="185922" y="220980"/>
                  </a:lnTo>
                  <a:lnTo>
                    <a:pt x="184821" y="220980"/>
                  </a:lnTo>
                  <a:lnTo>
                    <a:pt x="186172" y="220760"/>
                  </a:lnTo>
                  <a:lnTo>
                    <a:pt x="187366" y="219710"/>
                  </a:lnTo>
                  <a:lnTo>
                    <a:pt x="192626" y="219710"/>
                  </a:lnTo>
                  <a:lnTo>
                    <a:pt x="207954" y="217170"/>
                  </a:lnTo>
                  <a:lnTo>
                    <a:pt x="215511" y="214630"/>
                  </a:lnTo>
                  <a:lnTo>
                    <a:pt x="220506" y="212090"/>
                  </a:lnTo>
                  <a:lnTo>
                    <a:pt x="225563" y="210820"/>
                  </a:lnTo>
                  <a:lnTo>
                    <a:pt x="230317" y="207010"/>
                  </a:lnTo>
                  <a:lnTo>
                    <a:pt x="232694" y="205740"/>
                  </a:lnTo>
                  <a:lnTo>
                    <a:pt x="235071" y="203200"/>
                  </a:lnTo>
                  <a:lnTo>
                    <a:pt x="241636" y="195580"/>
                  </a:lnTo>
                  <a:lnTo>
                    <a:pt x="242966" y="187960"/>
                  </a:lnTo>
                  <a:lnTo>
                    <a:pt x="242903" y="185420"/>
                  </a:lnTo>
                  <a:lnTo>
                    <a:pt x="241971" y="180340"/>
                  </a:lnTo>
                  <a:lnTo>
                    <a:pt x="241573" y="180340"/>
                  </a:lnTo>
                  <a:lnTo>
                    <a:pt x="241144" y="177800"/>
                  </a:lnTo>
                  <a:lnTo>
                    <a:pt x="240086" y="173990"/>
                  </a:lnTo>
                  <a:lnTo>
                    <a:pt x="239647" y="172720"/>
                  </a:lnTo>
                  <a:lnTo>
                    <a:pt x="238610" y="168910"/>
                  </a:lnTo>
                  <a:lnTo>
                    <a:pt x="227125" y="132080"/>
                  </a:lnTo>
                  <a:lnTo>
                    <a:pt x="221836" y="116840"/>
                  </a:lnTo>
                  <a:lnTo>
                    <a:pt x="221092" y="116840"/>
                  </a:lnTo>
                  <a:lnTo>
                    <a:pt x="220946" y="114300"/>
                  </a:lnTo>
                  <a:lnTo>
                    <a:pt x="221463" y="114300"/>
                  </a:lnTo>
                  <a:lnTo>
                    <a:pt x="223134" y="102870"/>
                  </a:lnTo>
                  <a:lnTo>
                    <a:pt x="227752" y="60960"/>
                  </a:lnTo>
                  <a:lnTo>
                    <a:pt x="228464" y="46990"/>
                  </a:lnTo>
                  <a:lnTo>
                    <a:pt x="228362" y="39370"/>
                  </a:lnTo>
                  <a:lnTo>
                    <a:pt x="228013" y="33020"/>
                  </a:lnTo>
                  <a:lnTo>
                    <a:pt x="227553" y="27940"/>
                  </a:lnTo>
                  <a:lnTo>
                    <a:pt x="226830" y="22860"/>
                  </a:lnTo>
                  <a:lnTo>
                    <a:pt x="224684" y="17780"/>
                  </a:lnTo>
                  <a:lnTo>
                    <a:pt x="223647" y="15240"/>
                  </a:lnTo>
                  <a:close/>
                </a:path>
                <a:path w="243204" h="252729">
                  <a:moveTo>
                    <a:pt x="186579" y="220694"/>
                  </a:moveTo>
                  <a:lnTo>
                    <a:pt x="186172" y="220760"/>
                  </a:lnTo>
                  <a:lnTo>
                    <a:pt x="185922" y="220980"/>
                  </a:lnTo>
                  <a:lnTo>
                    <a:pt x="186350" y="220980"/>
                  </a:lnTo>
                  <a:lnTo>
                    <a:pt x="186579" y="220694"/>
                  </a:lnTo>
                  <a:close/>
                </a:path>
                <a:path w="243204" h="252729">
                  <a:moveTo>
                    <a:pt x="192626" y="219710"/>
                  </a:moveTo>
                  <a:lnTo>
                    <a:pt x="187366" y="219710"/>
                  </a:lnTo>
                  <a:lnTo>
                    <a:pt x="186579" y="220694"/>
                  </a:lnTo>
                  <a:lnTo>
                    <a:pt x="192626" y="219710"/>
                  </a:lnTo>
                  <a:close/>
                </a:path>
                <a:path w="243204" h="252729">
                  <a:moveTo>
                    <a:pt x="220946" y="114300"/>
                  </a:moveTo>
                  <a:lnTo>
                    <a:pt x="221092" y="116840"/>
                  </a:lnTo>
                  <a:lnTo>
                    <a:pt x="221311" y="115342"/>
                  </a:lnTo>
                  <a:lnTo>
                    <a:pt x="220946" y="114300"/>
                  </a:lnTo>
                  <a:close/>
                </a:path>
                <a:path w="243204" h="252729">
                  <a:moveTo>
                    <a:pt x="221311" y="115342"/>
                  </a:moveTo>
                  <a:lnTo>
                    <a:pt x="221092" y="116840"/>
                  </a:lnTo>
                  <a:lnTo>
                    <a:pt x="221836" y="116840"/>
                  </a:lnTo>
                  <a:lnTo>
                    <a:pt x="221311" y="115342"/>
                  </a:lnTo>
                  <a:close/>
                </a:path>
                <a:path w="243204" h="252729">
                  <a:moveTo>
                    <a:pt x="221463" y="114300"/>
                  </a:moveTo>
                  <a:lnTo>
                    <a:pt x="220946" y="114300"/>
                  </a:lnTo>
                  <a:lnTo>
                    <a:pt x="221311" y="115342"/>
                  </a:lnTo>
                  <a:lnTo>
                    <a:pt x="221463" y="114300"/>
                  </a:lnTo>
                  <a:close/>
                </a:path>
                <a:path w="243204" h="252729">
                  <a:moveTo>
                    <a:pt x="14041" y="87630"/>
                  </a:moveTo>
                  <a:lnTo>
                    <a:pt x="13098" y="89700"/>
                  </a:lnTo>
                  <a:lnTo>
                    <a:pt x="13214" y="91440"/>
                  </a:lnTo>
                  <a:lnTo>
                    <a:pt x="13580" y="90170"/>
                  </a:lnTo>
                  <a:lnTo>
                    <a:pt x="14041" y="87630"/>
                  </a:lnTo>
                  <a:close/>
                </a:path>
                <a:path w="243204" h="252729">
                  <a:moveTo>
                    <a:pt x="25285" y="87630"/>
                  </a:moveTo>
                  <a:lnTo>
                    <a:pt x="14041" y="87630"/>
                  </a:lnTo>
                  <a:lnTo>
                    <a:pt x="13580" y="90170"/>
                  </a:lnTo>
                  <a:lnTo>
                    <a:pt x="13214" y="91440"/>
                  </a:lnTo>
                  <a:lnTo>
                    <a:pt x="25388" y="91440"/>
                  </a:lnTo>
                  <a:lnTo>
                    <a:pt x="25285" y="87630"/>
                  </a:lnTo>
                  <a:close/>
                </a:path>
                <a:path w="243204" h="252729">
                  <a:moveTo>
                    <a:pt x="51076" y="0"/>
                  </a:moveTo>
                  <a:lnTo>
                    <a:pt x="43695" y="0"/>
                  </a:lnTo>
                  <a:lnTo>
                    <a:pt x="35799" y="1270"/>
                  </a:lnTo>
                  <a:lnTo>
                    <a:pt x="31873" y="2540"/>
                  </a:lnTo>
                  <a:lnTo>
                    <a:pt x="27685" y="3810"/>
                  </a:lnTo>
                  <a:lnTo>
                    <a:pt x="23632" y="7620"/>
                  </a:lnTo>
                  <a:lnTo>
                    <a:pt x="21716" y="8890"/>
                  </a:lnTo>
                  <a:lnTo>
                    <a:pt x="19706" y="12700"/>
                  </a:lnTo>
                  <a:lnTo>
                    <a:pt x="19350" y="13970"/>
                  </a:lnTo>
                  <a:lnTo>
                    <a:pt x="18554" y="15240"/>
                  </a:lnTo>
                  <a:lnTo>
                    <a:pt x="17842" y="17780"/>
                  </a:lnTo>
                  <a:lnTo>
                    <a:pt x="12313" y="55880"/>
                  </a:lnTo>
                  <a:lnTo>
                    <a:pt x="12211" y="69850"/>
                  </a:lnTo>
                  <a:lnTo>
                    <a:pt x="12453" y="80010"/>
                  </a:lnTo>
                  <a:lnTo>
                    <a:pt x="13098" y="89700"/>
                  </a:lnTo>
                  <a:lnTo>
                    <a:pt x="14041" y="87630"/>
                  </a:lnTo>
                  <a:lnTo>
                    <a:pt x="25285" y="87630"/>
                  </a:lnTo>
                  <a:lnTo>
                    <a:pt x="25113" y="81280"/>
                  </a:lnTo>
                  <a:lnTo>
                    <a:pt x="25151" y="67310"/>
                  </a:lnTo>
                  <a:lnTo>
                    <a:pt x="25417" y="58420"/>
                  </a:lnTo>
                  <a:lnTo>
                    <a:pt x="29842" y="26670"/>
                  </a:lnTo>
                  <a:lnTo>
                    <a:pt x="30166" y="24130"/>
                  </a:lnTo>
                  <a:lnTo>
                    <a:pt x="30595" y="22860"/>
                  </a:lnTo>
                  <a:lnTo>
                    <a:pt x="31475" y="21590"/>
                  </a:lnTo>
                  <a:lnTo>
                    <a:pt x="32491" y="19050"/>
                  </a:lnTo>
                  <a:lnTo>
                    <a:pt x="32909" y="19050"/>
                  </a:lnTo>
                  <a:lnTo>
                    <a:pt x="33998" y="17780"/>
                  </a:lnTo>
                  <a:lnTo>
                    <a:pt x="36480" y="16510"/>
                  </a:lnTo>
                  <a:lnTo>
                    <a:pt x="39234" y="16510"/>
                  </a:lnTo>
                  <a:lnTo>
                    <a:pt x="44867" y="15240"/>
                  </a:lnTo>
                  <a:lnTo>
                    <a:pt x="115758" y="15240"/>
                  </a:lnTo>
                  <a:lnTo>
                    <a:pt x="101545" y="10160"/>
                  </a:lnTo>
                  <a:lnTo>
                    <a:pt x="80154" y="5080"/>
                  </a:lnTo>
                  <a:lnTo>
                    <a:pt x="51076" y="0"/>
                  </a:lnTo>
                  <a:close/>
                </a:path>
                <a:path w="243204" h="252729">
                  <a:moveTo>
                    <a:pt x="115758" y="15240"/>
                  </a:moveTo>
                  <a:lnTo>
                    <a:pt x="51631" y="15240"/>
                  </a:lnTo>
                  <a:lnTo>
                    <a:pt x="65045" y="16510"/>
                  </a:lnTo>
                  <a:lnTo>
                    <a:pt x="78835" y="19050"/>
                  </a:lnTo>
                  <a:lnTo>
                    <a:pt x="89222" y="20320"/>
                  </a:lnTo>
                  <a:lnTo>
                    <a:pt x="99664" y="22860"/>
                  </a:lnTo>
                  <a:lnTo>
                    <a:pt x="110110" y="26670"/>
                  </a:lnTo>
                  <a:lnTo>
                    <a:pt x="120875" y="29210"/>
                  </a:lnTo>
                  <a:lnTo>
                    <a:pt x="122896" y="29210"/>
                  </a:lnTo>
                  <a:lnTo>
                    <a:pt x="145024" y="25400"/>
                  </a:lnTo>
                  <a:lnTo>
                    <a:pt x="156198" y="22860"/>
                  </a:lnTo>
                  <a:lnTo>
                    <a:pt x="167418" y="21590"/>
                  </a:lnTo>
                  <a:lnTo>
                    <a:pt x="178742" y="19050"/>
                  </a:lnTo>
                  <a:lnTo>
                    <a:pt x="190057" y="17780"/>
                  </a:lnTo>
                  <a:lnTo>
                    <a:pt x="122865" y="17780"/>
                  </a:lnTo>
                  <a:lnTo>
                    <a:pt x="115758" y="15240"/>
                  </a:lnTo>
                  <a:close/>
                </a:path>
                <a:path w="243204" h="252729">
                  <a:moveTo>
                    <a:pt x="32909" y="19050"/>
                  </a:moveTo>
                  <a:lnTo>
                    <a:pt x="32491" y="19050"/>
                  </a:lnTo>
                  <a:lnTo>
                    <a:pt x="32166" y="20320"/>
                  </a:lnTo>
                  <a:lnTo>
                    <a:pt x="32909" y="19050"/>
                  </a:lnTo>
                  <a:close/>
                </a:path>
                <a:path w="243204" h="252729">
                  <a:moveTo>
                    <a:pt x="217700" y="10160"/>
                  </a:moveTo>
                  <a:lnTo>
                    <a:pt x="177514" y="10160"/>
                  </a:lnTo>
                  <a:lnTo>
                    <a:pt x="120572" y="16510"/>
                  </a:lnTo>
                  <a:lnTo>
                    <a:pt x="122865" y="17780"/>
                  </a:lnTo>
                  <a:lnTo>
                    <a:pt x="190057" y="17780"/>
                  </a:lnTo>
                  <a:lnTo>
                    <a:pt x="201372" y="16510"/>
                  </a:lnTo>
                  <a:lnTo>
                    <a:pt x="212925" y="16510"/>
                  </a:lnTo>
                  <a:lnTo>
                    <a:pt x="216569" y="15240"/>
                  </a:lnTo>
                  <a:lnTo>
                    <a:pt x="223647" y="15240"/>
                  </a:lnTo>
                  <a:lnTo>
                    <a:pt x="221888" y="13970"/>
                  </a:lnTo>
                  <a:lnTo>
                    <a:pt x="217700" y="10160"/>
                  </a:lnTo>
                  <a:close/>
                </a:path>
                <a:path w="243204" h="252729">
                  <a:moveTo>
                    <a:pt x="201001" y="8890"/>
                  </a:moveTo>
                  <a:lnTo>
                    <a:pt x="189210" y="10160"/>
                  </a:lnTo>
                  <a:lnTo>
                    <a:pt x="212778" y="10160"/>
                  </a:lnTo>
                  <a:lnTo>
                    <a:pt x="201001" y="8890"/>
                  </a:lnTo>
                  <a:close/>
                </a:path>
              </a:pathLst>
            </a:custGeom>
            <a:solidFill>
              <a:srgbClr val="F7ED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1" name="object 1141"/>
            <p:cNvPicPr/>
            <p:nvPr/>
          </p:nvPicPr>
          <p:blipFill>
            <a:blip r:embed="rId939" cstate="print"/>
            <a:stretch>
              <a:fillRect/>
            </a:stretch>
          </p:blipFill>
          <p:spPr>
            <a:xfrm>
              <a:off x="8829605" y="7220387"/>
              <a:ext cx="80562" cy="89745"/>
            </a:xfrm>
            <a:prstGeom prst="rect">
              <a:avLst/>
            </a:prstGeom>
          </p:spPr>
        </p:pic>
        <p:sp>
          <p:nvSpPr>
            <p:cNvPr id="1142" name="object 1142"/>
            <p:cNvSpPr/>
            <p:nvPr/>
          </p:nvSpPr>
          <p:spPr>
            <a:xfrm>
              <a:off x="8827935" y="7212740"/>
              <a:ext cx="86360" cy="106045"/>
            </a:xfrm>
            <a:custGeom>
              <a:avLst/>
              <a:gdLst/>
              <a:ahLst/>
              <a:cxnLst/>
              <a:rect l="l" t="t" r="r" b="b"/>
              <a:pathLst>
                <a:path w="86359" h="106045">
                  <a:moveTo>
                    <a:pt x="37149" y="0"/>
                  </a:moveTo>
                  <a:lnTo>
                    <a:pt x="29830" y="1151"/>
                  </a:lnTo>
                  <a:lnTo>
                    <a:pt x="23945" y="3549"/>
                  </a:lnTo>
                  <a:lnTo>
                    <a:pt x="20992" y="4827"/>
                  </a:lnTo>
                  <a:lnTo>
                    <a:pt x="18542" y="6973"/>
                  </a:lnTo>
                  <a:lnTo>
                    <a:pt x="16197" y="8512"/>
                  </a:lnTo>
                  <a:lnTo>
                    <a:pt x="14144" y="10743"/>
                  </a:lnTo>
                  <a:lnTo>
                    <a:pt x="10501" y="14648"/>
                  </a:lnTo>
                  <a:lnTo>
                    <a:pt x="7841" y="19015"/>
                  </a:lnTo>
                  <a:lnTo>
                    <a:pt x="6752" y="20931"/>
                  </a:lnTo>
                  <a:lnTo>
                    <a:pt x="5590" y="22899"/>
                  </a:lnTo>
                  <a:lnTo>
                    <a:pt x="5035" y="25098"/>
                  </a:lnTo>
                  <a:lnTo>
                    <a:pt x="2668" y="30177"/>
                  </a:lnTo>
                  <a:lnTo>
                    <a:pt x="2386" y="33087"/>
                  </a:lnTo>
                  <a:lnTo>
                    <a:pt x="1778" y="34972"/>
                  </a:lnTo>
                  <a:lnTo>
                    <a:pt x="668" y="43223"/>
                  </a:lnTo>
                  <a:lnTo>
                    <a:pt x="86" y="45648"/>
                  </a:lnTo>
                  <a:lnTo>
                    <a:pt x="0" y="46635"/>
                  </a:lnTo>
                  <a:lnTo>
                    <a:pt x="344" y="50218"/>
                  </a:lnTo>
                  <a:lnTo>
                    <a:pt x="448" y="52884"/>
                  </a:lnTo>
                  <a:lnTo>
                    <a:pt x="323" y="54469"/>
                  </a:lnTo>
                  <a:lnTo>
                    <a:pt x="700" y="56951"/>
                  </a:lnTo>
                  <a:lnTo>
                    <a:pt x="1171" y="59411"/>
                  </a:lnTo>
                  <a:lnTo>
                    <a:pt x="1611" y="62113"/>
                  </a:lnTo>
                  <a:lnTo>
                    <a:pt x="2114" y="65003"/>
                  </a:lnTo>
                  <a:lnTo>
                    <a:pt x="4155" y="70992"/>
                  </a:lnTo>
                  <a:lnTo>
                    <a:pt x="5202" y="74249"/>
                  </a:lnTo>
                  <a:lnTo>
                    <a:pt x="6867" y="77222"/>
                  </a:lnTo>
                  <a:lnTo>
                    <a:pt x="8344" y="80814"/>
                  </a:lnTo>
                  <a:lnTo>
                    <a:pt x="10701" y="84070"/>
                  </a:lnTo>
                  <a:lnTo>
                    <a:pt x="13035" y="86866"/>
                  </a:lnTo>
                  <a:lnTo>
                    <a:pt x="15150" y="90259"/>
                  </a:lnTo>
                  <a:lnTo>
                    <a:pt x="18657" y="92950"/>
                  </a:lnTo>
                  <a:lnTo>
                    <a:pt x="21935" y="95829"/>
                  </a:lnTo>
                  <a:lnTo>
                    <a:pt x="25642" y="98572"/>
                  </a:lnTo>
                  <a:lnTo>
                    <a:pt x="28615" y="99913"/>
                  </a:lnTo>
                  <a:lnTo>
                    <a:pt x="35735" y="104394"/>
                  </a:lnTo>
                  <a:lnTo>
                    <a:pt x="44269" y="105703"/>
                  </a:lnTo>
                  <a:lnTo>
                    <a:pt x="52541" y="105389"/>
                  </a:lnTo>
                  <a:lnTo>
                    <a:pt x="60750" y="104164"/>
                  </a:lnTo>
                  <a:lnTo>
                    <a:pt x="68771" y="100740"/>
                  </a:lnTo>
                  <a:lnTo>
                    <a:pt x="75085" y="94342"/>
                  </a:lnTo>
                  <a:lnTo>
                    <a:pt x="78842" y="89379"/>
                  </a:lnTo>
                  <a:lnTo>
                    <a:pt x="49882" y="89379"/>
                  </a:lnTo>
                  <a:lnTo>
                    <a:pt x="43746" y="88981"/>
                  </a:lnTo>
                  <a:lnTo>
                    <a:pt x="37840" y="88206"/>
                  </a:lnTo>
                  <a:lnTo>
                    <a:pt x="32322" y="85379"/>
                  </a:lnTo>
                  <a:lnTo>
                    <a:pt x="28710" y="84070"/>
                  </a:lnTo>
                  <a:lnTo>
                    <a:pt x="26793" y="82238"/>
                  </a:lnTo>
                  <a:lnTo>
                    <a:pt x="24532" y="80929"/>
                  </a:lnTo>
                  <a:lnTo>
                    <a:pt x="22228" y="79819"/>
                  </a:lnTo>
                  <a:lnTo>
                    <a:pt x="20134" y="77222"/>
                  </a:lnTo>
                  <a:lnTo>
                    <a:pt x="17851" y="75673"/>
                  </a:lnTo>
                  <a:lnTo>
                    <a:pt x="15767" y="73568"/>
                  </a:lnTo>
                  <a:lnTo>
                    <a:pt x="11977" y="69631"/>
                  </a:lnTo>
                  <a:lnTo>
                    <a:pt x="8740" y="64971"/>
                  </a:lnTo>
                  <a:lnTo>
                    <a:pt x="7297" y="62971"/>
                  </a:lnTo>
                  <a:lnTo>
                    <a:pt x="5035" y="58375"/>
                  </a:lnTo>
                  <a:lnTo>
                    <a:pt x="3098" y="54008"/>
                  </a:lnTo>
                  <a:lnTo>
                    <a:pt x="2712" y="50218"/>
                  </a:lnTo>
                  <a:lnTo>
                    <a:pt x="1665" y="46635"/>
                  </a:lnTo>
                  <a:lnTo>
                    <a:pt x="1772" y="45648"/>
                  </a:lnTo>
                  <a:lnTo>
                    <a:pt x="2208" y="43475"/>
                  </a:lnTo>
                  <a:lnTo>
                    <a:pt x="2323" y="38459"/>
                  </a:lnTo>
                  <a:lnTo>
                    <a:pt x="2543" y="37370"/>
                  </a:lnTo>
                  <a:lnTo>
                    <a:pt x="3715" y="33946"/>
                  </a:lnTo>
                  <a:lnTo>
                    <a:pt x="4218" y="30690"/>
                  </a:lnTo>
                  <a:lnTo>
                    <a:pt x="6312" y="28093"/>
                  </a:lnTo>
                  <a:lnTo>
                    <a:pt x="7820" y="25098"/>
                  </a:lnTo>
                  <a:lnTo>
                    <a:pt x="10825" y="22439"/>
                  </a:lnTo>
                  <a:lnTo>
                    <a:pt x="14323" y="19789"/>
                  </a:lnTo>
                  <a:lnTo>
                    <a:pt x="16260" y="18899"/>
                  </a:lnTo>
                  <a:lnTo>
                    <a:pt x="20448" y="16847"/>
                  </a:lnTo>
                  <a:lnTo>
                    <a:pt x="22699" y="16365"/>
                  </a:lnTo>
                  <a:lnTo>
                    <a:pt x="25076" y="15811"/>
                  </a:lnTo>
                  <a:lnTo>
                    <a:pt x="27558" y="15182"/>
                  </a:lnTo>
                  <a:lnTo>
                    <a:pt x="32647" y="14847"/>
                  </a:lnTo>
                  <a:lnTo>
                    <a:pt x="37872" y="14072"/>
                  </a:lnTo>
                  <a:lnTo>
                    <a:pt x="64772" y="14072"/>
                  </a:lnTo>
                  <a:lnTo>
                    <a:pt x="62646" y="12282"/>
                  </a:lnTo>
                  <a:lnTo>
                    <a:pt x="58656" y="8345"/>
                  </a:lnTo>
                  <a:lnTo>
                    <a:pt x="55536" y="6795"/>
                  </a:lnTo>
                  <a:lnTo>
                    <a:pt x="52625" y="5141"/>
                  </a:lnTo>
                  <a:lnTo>
                    <a:pt x="50709" y="3999"/>
                  </a:lnTo>
                  <a:lnTo>
                    <a:pt x="47965" y="2889"/>
                  </a:lnTo>
                  <a:lnTo>
                    <a:pt x="46678" y="2774"/>
                  </a:lnTo>
                  <a:lnTo>
                    <a:pt x="44625" y="2115"/>
                  </a:lnTo>
                  <a:lnTo>
                    <a:pt x="37149" y="0"/>
                  </a:lnTo>
                  <a:close/>
                </a:path>
                <a:path w="86359" h="106045">
                  <a:moveTo>
                    <a:pt x="64772" y="14072"/>
                  </a:moveTo>
                  <a:lnTo>
                    <a:pt x="37872" y="14072"/>
                  </a:lnTo>
                  <a:lnTo>
                    <a:pt x="43683" y="15308"/>
                  </a:lnTo>
                  <a:lnTo>
                    <a:pt x="45285" y="15538"/>
                  </a:lnTo>
                  <a:lnTo>
                    <a:pt x="46123" y="15591"/>
                  </a:lnTo>
                  <a:lnTo>
                    <a:pt x="47725" y="15811"/>
                  </a:lnTo>
                  <a:lnTo>
                    <a:pt x="52845" y="17444"/>
                  </a:lnTo>
                  <a:lnTo>
                    <a:pt x="56667" y="18303"/>
                  </a:lnTo>
                  <a:lnTo>
                    <a:pt x="58719" y="20208"/>
                  </a:lnTo>
                  <a:lnTo>
                    <a:pt x="79690" y="52218"/>
                  </a:lnTo>
                  <a:lnTo>
                    <a:pt x="79761" y="54469"/>
                  </a:lnTo>
                  <a:lnTo>
                    <a:pt x="79642" y="59411"/>
                  </a:lnTo>
                  <a:lnTo>
                    <a:pt x="49882" y="89379"/>
                  </a:lnTo>
                  <a:lnTo>
                    <a:pt x="78842" y="89379"/>
                  </a:lnTo>
                  <a:lnTo>
                    <a:pt x="79290" y="88787"/>
                  </a:lnTo>
                  <a:lnTo>
                    <a:pt x="82522" y="82206"/>
                  </a:lnTo>
                  <a:lnTo>
                    <a:pt x="84721" y="75100"/>
                  </a:lnTo>
                  <a:lnTo>
                    <a:pt x="85828" y="67966"/>
                  </a:lnTo>
                  <a:lnTo>
                    <a:pt x="85722" y="60342"/>
                  </a:lnTo>
                  <a:lnTo>
                    <a:pt x="70236" y="20385"/>
                  </a:lnTo>
                  <a:lnTo>
                    <a:pt x="65892" y="15015"/>
                  </a:lnTo>
                  <a:lnTo>
                    <a:pt x="64772" y="14072"/>
                  </a:lnTo>
                  <a:close/>
                </a:path>
              </a:pathLst>
            </a:custGeom>
            <a:solidFill>
              <a:srgbClr val="0F3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3" name="object 1143"/>
            <p:cNvPicPr/>
            <p:nvPr/>
          </p:nvPicPr>
          <p:blipFill>
            <a:blip r:embed="rId940" cstate="print"/>
            <a:stretch>
              <a:fillRect/>
            </a:stretch>
          </p:blipFill>
          <p:spPr>
            <a:xfrm>
              <a:off x="6020870" y="5908542"/>
              <a:ext cx="193328" cy="195386"/>
            </a:xfrm>
            <a:prstGeom prst="rect">
              <a:avLst/>
            </a:prstGeom>
          </p:spPr>
        </p:pic>
        <p:sp>
          <p:nvSpPr>
            <p:cNvPr id="1144" name="object 1144"/>
            <p:cNvSpPr/>
            <p:nvPr/>
          </p:nvSpPr>
          <p:spPr>
            <a:xfrm>
              <a:off x="6011093" y="5898889"/>
              <a:ext cx="212725" cy="391795"/>
            </a:xfrm>
            <a:custGeom>
              <a:avLst/>
              <a:gdLst/>
              <a:ahLst/>
              <a:cxnLst/>
              <a:rect l="l" t="t" r="r" b="b"/>
              <a:pathLst>
                <a:path w="212725" h="391795">
                  <a:moveTo>
                    <a:pt x="50956" y="0"/>
                  </a:moveTo>
                  <a:lnTo>
                    <a:pt x="7973" y="18784"/>
                  </a:lnTo>
                  <a:lnTo>
                    <a:pt x="0" y="44605"/>
                  </a:lnTo>
                  <a:lnTo>
                    <a:pt x="2005" y="57652"/>
                  </a:lnTo>
                  <a:lnTo>
                    <a:pt x="35805" y="95148"/>
                  </a:lnTo>
                  <a:lnTo>
                    <a:pt x="39700" y="100949"/>
                  </a:lnTo>
                  <a:lnTo>
                    <a:pt x="45130" y="114105"/>
                  </a:lnTo>
                  <a:lnTo>
                    <a:pt x="45163" y="127719"/>
                  </a:lnTo>
                  <a:lnTo>
                    <a:pt x="41540" y="141768"/>
                  </a:lnTo>
                  <a:lnTo>
                    <a:pt x="36003" y="156225"/>
                  </a:lnTo>
                  <a:lnTo>
                    <a:pt x="33375" y="162801"/>
                  </a:lnTo>
                  <a:lnTo>
                    <a:pt x="30611" y="169544"/>
                  </a:lnTo>
                  <a:lnTo>
                    <a:pt x="28737" y="176162"/>
                  </a:lnTo>
                  <a:lnTo>
                    <a:pt x="26042" y="193971"/>
                  </a:lnTo>
                  <a:lnTo>
                    <a:pt x="27239" y="211328"/>
                  </a:lnTo>
                  <a:lnTo>
                    <a:pt x="31004" y="228293"/>
                  </a:lnTo>
                  <a:lnTo>
                    <a:pt x="36014" y="244924"/>
                  </a:lnTo>
                  <a:lnTo>
                    <a:pt x="38529" y="252904"/>
                  </a:lnTo>
                  <a:lnTo>
                    <a:pt x="40895" y="260976"/>
                  </a:lnTo>
                  <a:lnTo>
                    <a:pt x="42948" y="269087"/>
                  </a:lnTo>
                  <a:lnTo>
                    <a:pt x="44527" y="277185"/>
                  </a:lnTo>
                  <a:lnTo>
                    <a:pt x="45664" y="287856"/>
                  </a:lnTo>
                  <a:lnTo>
                    <a:pt x="45587" y="298763"/>
                  </a:lnTo>
                  <a:lnTo>
                    <a:pt x="44176" y="309008"/>
                  </a:lnTo>
                  <a:lnTo>
                    <a:pt x="41448" y="318974"/>
                  </a:lnTo>
                  <a:lnTo>
                    <a:pt x="40590" y="321508"/>
                  </a:lnTo>
                  <a:lnTo>
                    <a:pt x="36053" y="335280"/>
                  </a:lnTo>
                  <a:lnTo>
                    <a:pt x="32409" y="350549"/>
                  </a:lnTo>
                  <a:lnTo>
                    <a:pt x="31652" y="365638"/>
                  </a:lnTo>
                  <a:lnTo>
                    <a:pt x="35773" y="378868"/>
                  </a:lnTo>
                  <a:lnTo>
                    <a:pt x="39846" y="385537"/>
                  </a:lnTo>
                  <a:lnTo>
                    <a:pt x="46684" y="389558"/>
                  </a:lnTo>
                  <a:lnTo>
                    <a:pt x="57720" y="391045"/>
                  </a:lnTo>
                  <a:lnTo>
                    <a:pt x="59385" y="391192"/>
                  </a:lnTo>
                  <a:lnTo>
                    <a:pt x="61039" y="391192"/>
                  </a:lnTo>
                  <a:lnTo>
                    <a:pt x="81592" y="385233"/>
                  </a:lnTo>
                  <a:lnTo>
                    <a:pt x="86120" y="381286"/>
                  </a:lnTo>
                  <a:lnTo>
                    <a:pt x="57395" y="381286"/>
                  </a:lnTo>
                  <a:lnTo>
                    <a:pt x="50935" y="380375"/>
                  </a:lnTo>
                  <a:lnTo>
                    <a:pt x="46485" y="377946"/>
                  </a:lnTo>
                  <a:lnTo>
                    <a:pt x="44003" y="373779"/>
                  </a:lnTo>
                  <a:lnTo>
                    <a:pt x="41174" y="363131"/>
                  </a:lnTo>
                  <a:lnTo>
                    <a:pt x="42334" y="350074"/>
                  </a:lnTo>
                  <a:lnTo>
                    <a:pt x="45751" y="336594"/>
                  </a:lnTo>
                  <a:lnTo>
                    <a:pt x="49689" y="324681"/>
                  </a:lnTo>
                  <a:lnTo>
                    <a:pt x="50600" y="322084"/>
                  </a:lnTo>
                  <a:lnTo>
                    <a:pt x="53617" y="310984"/>
                  </a:lnTo>
                  <a:lnTo>
                    <a:pt x="55214" y="299602"/>
                  </a:lnTo>
                  <a:lnTo>
                    <a:pt x="55375" y="287856"/>
                  </a:lnTo>
                  <a:lnTo>
                    <a:pt x="54087" y="275666"/>
                  </a:lnTo>
                  <a:lnTo>
                    <a:pt x="52407" y="267105"/>
                  </a:lnTo>
                  <a:lnTo>
                    <a:pt x="50172" y="258324"/>
                  </a:lnTo>
                  <a:lnTo>
                    <a:pt x="47818" y="250253"/>
                  </a:lnTo>
                  <a:lnTo>
                    <a:pt x="45249" y="241992"/>
                  </a:lnTo>
                  <a:lnTo>
                    <a:pt x="40414" y="226029"/>
                  </a:lnTo>
                  <a:lnTo>
                    <a:pt x="36845" y="210301"/>
                  </a:lnTo>
                  <a:lnTo>
                    <a:pt x="35686" y="194610"/>
                  </a:lnTo>
                  <a:lnTo>
                    <a:pt x="38077" y="178758"/>
                  </a:lnTo>
                  <a:lnTo>
                    <a:pt x="39773" y="172717"/>
                  </a:lnTo>
                  <a:lnTo>
                    <a:pt x="42265" y="166445"/>
                  </a:lnTo>
                  <a:lnTo>
                    <a:pt x="44967" y="159848"/>
                  </a:lnTo>
                  <a:lnTo>
                    <a:pt x="50848" y="144351"/>
                  </a:lnTo>
                  <a:lnTo>
                    <a:pt x="54810" y="128226"/>
                  </a:lnTo>
                  <a:lnTo>
                    <a:pt x="54542" y="111834"/>
                  </a:lnTo>
                  <a:lnTo>
                    <a:pt x="47731" y="95536"/>
                  </a:lnTo>
                  <a:lnTo>
                    <a:pt x="43040" y="88583"/>
                  </a:lnTo>
                  <a:lnTo>
                    <a:pt x="30339" y="78217"/>
                  </a:lnTo>
                  <a:lnTo>
                    <a:pt x="24201" y="73114"/>
                  </a:lnTo>
                  <a:lnTo>
                    <a:pt x="18689" y="67798"/>
                  </a:lnTo>
                  <a:lnTo>
                    <a:pt x="14258" y="61926"/>
                  </a:lnTo>
                  <a:lnTo>
                    <a:pt x="11365" y="55150"/>
                  </a:lnTo>
                  <a:lnTo>
                    <a:pt x="9776" y="46377"/>
                  </a:lnTo>
                  <a:lnTo>
                    <a:pt x="9965" y="38361"/>
                  </a:lnTo>
                  <a:lnTo>
                    <a:pt x="40146" y="10677"/>
                  </a:lnTo>
                  <a:lnTo>
                    <a:pt x="86189" y="9654"/>
                  </a:lnTo>
                  <a:lnTo>
                    <a:pt x="73988" y="4099"/>
                  </a:lnTo>
                  <a:lnTo>
                    <a:pt x="66636" y="1835"/>
                  </a:lnTo>
                  <a:lnTo>
                    <a:pt x="58923" y="462"/>
                  </a:lnTo>
                  <a:lnTo>
                    <a:pt x="50956" y="0"/>
                  </a:lnTo>
                  <a:close/>
                </a:path>
                <a:path w="212725" h="391795">
                  <a:moveTo>
                    <a:pt x="201851" y="21041"/>
                  </a:moveTo>
                  <a:lnTo>
                    <a:pt x="165842" y="21041"/>
                  </a:lnTo>
                  <a:lnTo>
                    <a:pt x="176032" y="21046"/>
                  </a:lnTo>
                  <a:lnTo>
                    <a:pt x="184690" y="22470"/>
                  </a:lnTo>
                  <a:lnTo>
                    <a:pt x="194323" y="25402"/>
                  </a:lnTo>
                  <a:lnTo>
                    <a:pt x="200208" y="30637"/>
                  </a:lnTo>
                  <a:lnTo>
                    <a:pt x="202145" y="38218"/>
                  </a:lnTo>
                  <a:lnTo>
                    <a:pt x="202611" y="49161"/>
                  </a:lnTo>
                  <a:lnTo>
                    <a:pt x="199364" y="60859"/>
                  </a:lnTo>
                  <a:lnTo>
                    <a:pt x="170528" y="91418"/>
                  </a:lnTo>
                  <a:lnTo>
                    <a:pt x="141586" y="99516"/>
                  </a:lnTo>
                  <a:lnTo>
                    <a:pt x="131756" y="102732"/>
                  </a:lnTo>
                  <a:lnTo>
                    <a:pt x="122445" y="107169"/>
                  </a:lnTo>
                  <a:lnTo>
                    <a:pt x="114012" y="113431"/>
                  </a:lnTo>
                  <a:lnTo>
                    <a:pt x="96598" y="141354"/>
                  </a:lnTo>
                  <a:lnTo>
                    <a:pt x="93545" y="173602"/>
                  </a:lnTo>
                  <a:lnTo>
                    <a:pt x="99309" y="206438"/>
                  </a:lnTo>
                  <a:lnTo>
                    <a:pt x="108347" y="236128"/>
                  </a:lnTo>
                  <a:lnTo>
                    <a:pt x="114269" y="259874"/>
                  </a:lnTo>
                  <a:lnTo>
                    <a:pt x="116665" y="283725"/>
                  </a:lnTo>
                  <a:lnTo>
                    <a:pt x="115516" y="306879"/>
                  </a:lnTo>
                  <a:lnTo>
                    <a:pt x="110807" y="328534"/>
                  </a:lnTo>
                  <a:lnTo>
                    <a:pt x="103229" y="346348"/>
                  </a:lnTo>
                  <a:lnTo>
                    <a:pt x="91260" y="364310"/>
                  </a:lnTo>
                  <a:lnTo>
                    <a:pt x="75711" y="377573"/>
                  </a:lnTo>
                  <a:lnTo>
                    <a:pt x="57395" y="381286"/>
                  </a:lnTo>
                  <a:lnTo>
                    <a:pt x="86120" y="381286"/>
                  </a:lnTo>
                  <a:lnTo>
                    <a:pt x="111722" y="350909"/>
                  </a:lnTo>
                  <a:lnTo>
                    <a:pt x="125069" y="308350"/>
                  </a:lnTo>
                  <a:lnTo>
                    <a:pt x="126327" y="283691"/>
                  </a:lnTo>
                  <a:lnTo>
                    <a:pt x="123809" y="258324"/>
                  </a:lnTo>
                  <a:lnTo>
                    <a:pt x="117540" y="233102"/>
                  </a:lnTo>
                  <a:lnTo>
                    <a:pt x="108132" y="201244"/>
                  </a:lnTo>
                  <a:lnTo>
                    <a:pt x="103185" y="170675"/>
                  </a:lnTo>
                  <a:lnTo>
                    <a:pt x="120524" y="120467"/>
                  </a:lnTo>
                  <a:lnTo>
                    <a:pt x="164412" y="103599"/>
                  </a:lnTo>
                  <a:lnTo>
                    <a:pt x="174718" y="100140"/>
                  </a:lnTo>
                  <a:lnTo>
                    <a:pt x="208613" y="63916"/>
                  </a:lnTo>
                  <a:lnTo>
                    <a:pt x="212331" y="49704"/>
                  </a:lnTo>
                  <a:lnTo>
                    <a:pt x="211527" y="35747"/>
                  </a:lnTo>
                  <a:lnTo>
                    <a:pt x="209204" y="29712"/>
                  </a:lnTo>
                  <a:lnTo>
                    <a:pt x="204841" y="23473"/>
                  </a:lnTo>
                  <a:lnTo>
                    <a:pt x="201851" y="21041"/>
                  </a:lnTo>
                  <a:close/>
                </a:path>
                <a:path w="212725" h="391795">
                  <a:moveTo>
                    <a:pt x="86189" y="9654"/>
                  </a:moveTo>
                  <a:lnTo>
                    <a:pt x="50956" y="9654"/>
                  </a:lnTo>
                  <a:lnTo>
                    <a:pt x="57760" y="10045"/>
                  </a:lnTo>
                  <a:lnTo>
                    <a:pt x="64300" y="11210"/>
                  </a:lnTo>
                  <a:lnTo>
                    <a:pt x="70500" y="13130"/>
                  </a:lnTo>
                  <a:lnTo>
                    <a:pt x="76285" y="15790"/>
                  </a:lnTo>
                  <a:lnTo>
                    <a:pt x="86289" y="20322"/>
                  </a:lnTo>
                  <a:lnTo>
                    <a:pt x="96985" y="23505"/>
                  </a:lnTo>
                  <a:lnTo>
                    <a:pt x="108613" y="25383"/>
                  </a:lnTo>
                  <a:lnTo>
                    <a:pt x="121414" y="25999"/>
                  </a:lnTo>
                  <a:lnTo>
                    <a:pt x="127927" y="25999"/>
                  </a:lnTo>
                  <a:lnTo>
                    <a:pt x="143602" y="23569"/>
                  </a:lnTo>
                  <a:lnTo>
                    <a:pt x="154805" y="22025"/>
                  </a:lnTo>
                  <a:lnTo>
                    <a:pt x="165842" y="21041"/>
                  </a:lnTo>
                  <a:lnTo>
                    <a:pt x="201851" y="21041"/>
                  </a:lnTo>
                  <a:lnTo>
                    <a:pt x="197801" y="17748"/>
                  </a:lnTo>
                  <a:lnTo>
                    <a:pt x="194541" y="16334"/>
                  </a:lnTo>
                  <a:lnTo>
                    <a:pt x="120797" y="16334"/>
                  </a:lnTo>
                  <a:lnTo>
                    <a:pt x="109564" y="15788"/>
                  </a:lnTo>
                  <a:lnTo>
                    <a:pt x="99279" y="14121"/>
                  </a:lnTo>
                  <a:lnTo>
                    <a:pt x="89772" y="11285"/>
                  </a:lnTo>
                  <a:lnTo>
                    <a:pt x="86189" y="9654"/>
                  </a:lnTo>
                  <a:close/>
                </a:path>
                <a:path w="212725" h="391795">
                  <a:moveTo>
                    <a:pt x="166252" y="11377"/>
                  </a:moveTo>
                  <a:lnTo>
                    <a:pt x="154221" y="12374"/>
                  </a:lnTo>
                  <a:lnTo>
                    <a:pt x="142147" y="14030"/>
                  </a:lnTo>
                  <a:lnTo>
                    <a:pt x="130609" y="15790"/>
                  </a:lnTo>
                  <a:lnTo>
                    <a:pt x="127173" y="16334"/>
                  </a:lnTo>
                  <a:lnTo>
                    <a:pt x="194541" y="16334"/>
                  </a:lnTo>
                  <a:lnTo>
                    <a:pt x="187444" y="13256"/>
                  </a:lnTo>
                  <a:lnTo>
                    <a:pt x="177555" y="11514"/>
                  </a:lnTo>
                  <a:lnTo>
                    <a:pt x="166252" y="11377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5" name="object 1145"/>
            <p:cNvPicPr/>
            <p:nvPr/>
          </p:nvPicPr>
          <p:blipFill>
            <a:blip r:embed="rId941" cstate="print"/>
            <a:stretch>
              <a:fillRect/>
            </a:stretch>
          </p:blipFill>
          <p:spPr>
            <a:xfrm>
              <a:off x="6015586" y="5934950"/>
              <a:ext cx="16093" cy="40250"/>
            </a:xfrm>
            <a:prstGeom prst="rect">
              <a:avLst/>
            </a:prstGeom>
          </p:spPr>
        </p:pic>
        <p:pic>
          <p:nvPicPr>
            <p:cNvPr id="1146" name="object 1146"/>
            <p:cNvPicPr/>
            <p:nvPr/>
          </p:nvPicPr>
          <p:blipFill>
            <a:blip r:embed="rId942" cstate="print"/>
            <a:stretch>
              <a:fillRect/>
            </a:stretch>
          </p:blipFill>
          <p:spPr>
            <a:xfrm>
              <a:off x="6059888" y="5946656"/>
              <a:ext cx="153984" cy="165241"/>
            </a:xfrm>
            <a:prstGeom prst="rect">
              <a:avLst/>
            </a:prstGeom>
          </p:spPr>
        </p:pic>
        <p:pic>
          <p:nvPicPr>
            <p:cNvPr id="1147" name="object 1147"/>
            <p:cNvPicPr/>
            <p:nvPr/>
          </p:nvPicPr>
          <p:blipFill>
            <a:blip r:embed="rId943" cstate="print"/>
            <a:stretch>
              <a:fillRect/>
            </a:stretch>
          </p:blipFill>
          <p:spPr>
            <a:xfrm>
              <a:off x="6049353" y="5936994"/>
              <a:ext cx="169044" cy="176319"/>
            </a:xfrm>
            <a:prstGeom prst="rect">
              <a:avLst/>
            </a:prstGeom>
          </p:spPr>
        </p:pic>
        <p:pic>
          <p:nvPicPr>
            <p:cNvPr id="1148" name="object 1148"/>
            <p:cNvPicPr/>
            <p:nvPr/>
          </p:nvPicPr>
          <p:blipFill>
            <a:blip r:embed="rId944" cstate="print"/>
            <a:stretch>
              <a:fillRect/>
            </a:stretch>
          </p:blipFill>
          <p:spPr>
            <a:xfrm>
              <a:off x="6030675" y="5915547"/>
              <a:ext cx="64186" cy="28983"/>
            </a:xfrm>
            <a:prstGeom prst="rect">
              <a:avLst/>
            </a:prstGeom>
          </p:spPr>
        </p:pic>
        <p:pic>
          <p:nvPicPr>
            <p:cNvPr id="1149" name="object 1149"/>
            <p:cNvPicPr/>
            <p:nvPr/>
          </p:nvPicPr>
          <p:blipFill>
            <a:blip r:embed="rId945" cstate="print"/>
            <a:stretch>
              <a:fillRect/>
            </a:stretch>
          </p:blipFill>
          <p:spPr>
            <a:xfrm>
              <a:off x="6176115" y="5934070"/>
              <a:ext cx="4073" cy="5549"/>
            </a:xfrm>
            <a:prstGeom prst="rect">
              <a:avLst/>
            </a:prstGeom>
          </p:spPr>
        </p:pic>
        <p:pic>
          <p:nvPicPr>
            <p:cNvPr id="1150" name="object 1150"/>
            <p:cNvPicPr/>
            <p:nvPr/>
          </p:nvPicPr>
          <p:blipFill>
            <a:blip r:embed="rId946" cstate="print"/>
            <a:stretch>
              <a:fillRect/>
            </a:stretch>
          </p:blipFill>
          <p:spPr>
            <a:xfrm>
              <a:off x="6030539" y="5915558"/>
              <a:ext cx="149649" cy="64594"/>
            </a:xfrm>
            <a:prstGeom prst="rect">
              <a:avLst/>
            </a:prstGeom>
          </p:spPr>
        </p:pic>
        <p:pic>
          <p:nvPicPr>
            <p:cNvPr id="1151" name="object 1151"/>
            <p:cNvPicPr/>
            <p:nvPr/>
          </p:nvPicPr>
          <p:blipFill>
            <a:blip r:embed="rId947" cstate="print"/>
            <a:stretch>
              <a:fillRect/>
            </a:stretch>
          </p:blipFill>
          <p:spPr>
            <a:xfrm>
              <a:off x="6375303" y="6002256"/>
              <a:ext cx="226027" cy="234265"/>
            </a:xfrm>
            <a:prstGeom prst="rect">
              <a:avLst/>
            </a:prstGeom>
          </p:spPr>
        </p:pic>
        <p:sp>
          <p:nvSpPr>
            <p:cNvPr id="1152" name="object 1152"/>
            <p:cNvSpPr/>
            <p:nvPr/>
          </p:nvSpPr>
          <p:spPr>
            <a:xfrm>
              <a:off x="6312896" y="5992574"/>
              <a:ext cx="297180" cy="372110"/>
            </a:xfrm>
            <a:custGeom>
              <a:avLst/>
              <a:gdLst/>
              <a:ahLst/>
              <a:cxnLst/>
              <a:rect l="l" t="t" r="r" b="b"/>
              <a:pathLst>
                <a:path w="297179" h="372110">
                  <a:moveTo>
                    <a:pt x="138906" y="0"/>
                  </a:moveTo>
                  <a:lnTo>
                    <a:pt x="100548" y="22564"/>
                  </a:lnTo>
                  <a:lnTo>
                    <a:pt x="95604" y="48381"/>
                  </a:lnTo>
                  <a:lnTo>
                    <a:pt x="97613" y="57165"/>
                  </a:lnTo>
                  <a:lnTo>
                    <a:pt x="100986" y="65455"/>
                  </a:lnTo>
                  <a:lnTo>
                    <a:pt x="105065" y="73523"/>
                  </a:lnTo>
                  <a:lnTo>
                    <a:pt x="111933" y="86677"/>
                  </a:lnTo>
                  <a:lnTo>
                    <a:pt x="113232" y="93578"/>
                  </a:lnTo>
                  <a:lnTo>
                    <a:pt x="98849" y="131805"/>
                  </a:lnTo>
                  <a:lnTo>
                    <a:pt x="77861" y="153031"/>
                  </a:lnTo>
                  <a:lnTo>
                    <a:pt x="73526" y="158351"/>
                  </a:lnTo>
                  <a:lnTo>
                    <a:pt x="55039" y="207144"/>
                  </a:lnTo>
                  <a:lnTo>
                    <a:pt x="52221" y="232732"/>
                  </a:lnTo>
                  <a:lnTo>
                    <a:pt x="51217" y="241082"/>
                  </a:lnTo>
                  <a:lnTo>
                    <a:pt x="35252" y="286492"/>
                  </a:lnTo>
                  <a:lnTo>
                    <a:pt x="26973" y="296598"/>
                  </a:lnTo>
                  <a:lnTo>
                    <a:pt x="17419" y="307465"/>
                  </a:lnTo>
                  <a:lnTo>
                    <a:pt x="8067" y="320057"/>
                  </a:lnTo>
                  <a:lnTo>
                    <a:pt x="1425" y="333620"/>
                  </a:lnTo>
                  <a:lnTo>
                    <a:pt x="0" y="347403"/>
                  </a:lnTo>
                  <a:lnTo>
                    <a:pt x="1151" y="355141"/>
                  </a:lnTo>
                  <a:lnTo>
                    <a:pt x="5821" y="361496"/>
                  </a:lnTo>
                  <a:lnTo>
                    <a:pt x="19758" y="369925"/>
                  </a:lnTo>
                  <a:lnTo>
                    <a:pt x="26397" y="371695"/>
                  </a:lnTo>
                  <a:lnTo>
                    <a:pt x="33559" y="371695"/>
                  </a:lnTo>
                  <a:lnTo>
                    <a:pt x="50779" y="368628"/>
                  </a:lnTo>
                  <a:lnTo>
                    <a:pt x="64842" y="362041"/>
                  </a:lnTo>
                  <a:lnTo>
                    <a:pt x="28156" y="362041"/>
                  </a:lnTo>
                  <a:lnTo>
                    <a:pt x="23213" y="360732"/>
                  </a:lnTo>
                  <a:lnTo>
                    <a:pt x="18931" y="358167"/>
                  </a:lnTo>
                  <a:lnTo>
                    <a:pt x="13298" y="354732"/>
                  </a:lnTo>
                  <a:lnTo>
                    <a:pt x="10303" y="350764"/>
                  </a:lnTo>
                  <a:lnTo>
                    <a:pt x="9538" y="345999"/>
                  </a:lnTo>
                  <a:lnTo>
                    <a:pt x="11166" y="335091"/>
                  </a:lnTo>
                  <a:lnTo>
                    <a:pt x="17393" y="323541"/>
                  </a:lnTo>
                  <a:lnTo>
                    <a:pt x="25852" y="312488"/>
                  </a:lnTo>
                  <a:lnTo>
                    <a:pt x="34176" y="303069"/>
                  </a:lnTo>
                  <a:lnTo>
                    <a:pt x="35977" y="301069"/>
                  </a:lnTo>
                  <a:lnTo>
                    <a:pt x="43176" y="292054"/>
                  </a:lnTo>
                  <a:lnTo>
                    <a:pt x="59426" y="251245"/>
                  </a:lnTo>
                  <a:lnTo>
                    <a:pt x="62812" y="224401"/>
                  </a:lnTo>
                  <a:lnTo>
                    <a:pt x="64566" y="208801"/>
                  </a:lnTo>
                  <a:lnTo>
                    <a:pt x="81055" y="164434"/>
                  </a:lnTo>
                  <a:lnTo>
                    <a:pt x="94845" y="149786"/>
                  </a:lnTo>
                  <a:lnTo>
                    <a:pt x="106348" y="137863"/>
                  </a:lnTo>
                  <a:lnTo>
                    <a:pt x="116359" y="124610"/>
                  </a:lnTo>
                  <a:lnTo>
                    <a:pt x="122593" y="109450"/>
                  </a:lnTo>
                  <a:lnTo>
                    <a:pt x="122771" y="91808"/>
                  </a:lnTo>
                  <a:lnTo>
                    <a:pt x="121210" y="83536"/>
                  </a:lnTo>
                  <a:lnTo>
                    <a:pt x="113556" y="68940"/>
                  </a:lnTo>
                  <a:lnTo>
                    <a:pt x="109971" y="61851"/>
                  </a:lnTo>
                  <a:lnTo>
                    <a:pt x="107029" y="54803"/>
                  </a:lnTo>
                  <a:lnTo>
                    <a:pt x="105383" y="48071"/>
                  </a:lnTo>
                  <a:lnTo>
                    <a:pt x="105284" y="40281"/>
                  </a:lnTo>
                  <a:lnTo>
                    <a:pt x="110938" y="23852"/>
                  </a:lnTo>
                  <a:lnTo>
                    <a:pt x="120242" y="14629"/>
                  </a:lnTo>
                  <a:lnTo>
                    <a:pt x="130472" y="10583"/>
                  </a:lnTo>
                  <a:lnTo>
                    <a:pt x="138906" y="9685"/>
                  </a:lnTo>
                  <a:lnTo>
                    <a:pt x="171277" y="9685"/>
                  </a:lnTo>
                  <a:lnTo>
                    <a:pt x="166087" y="6463"/>
                  </a:lnTo>
                  <a:lnTo>
                    <a:pt x="152738" y="1682"/>
                  </a:lnTo>
                  <a:lnTo>
                    <a:pt x="138906" y="0"/>
                  </a:lnTo>
                  <a:close/>
                </a:path>
                <a:path w="297179" h="372110">
                  <a:moveTo>
                    <a:pt x="196268" y="131738"/>
                  </a:moveTo>
                  <a:lnTo>
                    <a:pt x="149610" y="153131"/>
                  </a:lnTo>
                  <a:lnTo>
                    <a:pt x="126398" y="214015"/>
                  </a:lnTo>
                  <a:lnTo>
                    <a:pt x="122991" y="244861"/>
                  </a:lnTo>
                  <a:lnTo>
                    <a:pt x="119051" y="269011"/>
                  </a:lnTo>
                  <a:lnTo>
                    <a:pt x="101669" y="312702"/>
                  </a:lnTo>
                  <a:lnTo>
                    <a:pt x="64914" y="351107"/>
                  </a:lnTo>
                  <a:lnTo>
                    <a:pt x="33559" y="362041"/>
                  </a:lnTo>
                  <a:lnTo>
                    <a:pt x="64842" y="362041"/>
                  </a:lnTo>
                  <a:lnTo>
                    <a:pt x="96133" y="337005"/>
                  </a:lnTo>
                  <a:lnTo>
                    <a:pt x="120759" y="295651"/>
                  </a:lnTo>
                  <a:lnTo>
                    <a:pt x="132624" y="245730"/>
                  </a:lnTo>
                  <a:lnTo>
                    <a:pt x="136545" y="212752"/>
                  </a:lnTo>
                  <a:lnTo>
                    <a:pt x="144072" y="182728"/>
                  </a:lnTo>
                  <a:lnTo>
                    <a:pt x="157684" y="158635"/>
                  </a:lnTo>
                  <a:lnTo>
                    <a:pt x="179858" y="143451"/>
                  </a:lnTo>
                  <a:lnTo>
                    <a:pt x="187777" y="141680"/>
                  </a:lnTo>
                  <a:lnTo>
                    <a:pt x="196619" y="141368"/>
                  </a:lnTo>
                  <a:lnTo>
                    <a:pt x="260991" y="141368"/>
                  </a:lnTo>
                  <a:lnTo>
                    <a:pt x="270450" y="136214"/>
                  </a:lnTo>
                  <a:lnTo>
                    <a:pt x="238066" y="136214"/>
                  </a:lnTo>
                  <a:lnTo>
                    <a:pt x="228099" y="135513"/>
                  </a:lnTo>
                  <a:lnTo>
                    <a:pt x="206957" y="132496"/>
                  </a:lnTo>
                  <a:lnTo>
                    <a:pt x="196268" y="131738"/>
                  </a:lnTo>
                  <a:close/>
                </a:path>
                <a:path w="297179" h="372110">
                  <a:moveTo>
                    <a:pt x="260991" y="141368"/>
                  </a:moveTo>
                  <a:lnTo>
                    <a:pt x="196619" y="141368"/>
                  </a:lnTo>
                  <a:lnTo>
                    <a:pt x="206133" y="142127"/>
                  </a:lnTo>
                  <a:lnTo>
                    <a:pt x="216066" y="143566"/>
                  </a:lnTo>
                  <a:lnTo>
                    <a:pt x="231427" y="146110"/>
                  </a:lnTo>
                  <a:lnTo>
                    <a:pt x="246683" y="146110"/>
                  </a:lnTo>
                  <a:lnTo>
                    <a:pt x="253238" y="144875"/>
                  </a:lnTo>
                  <a:lnTo>
                    <a:pt x="259206" y="142341"/>
                  </a:lnTo>
                  <a:lnTo>
                    <a:pt x="260991" y="141368"/>
                  </a:lnTo>
                  <a:close/>
                </a:path>
                <a:path w="297179" h="372110">
                  <a:moveTo>
                    <a:pt x="171277" y="9685"/>
                  </a:moveTo>
                  <a:lnTo>
                    <a:pt x="138906" y="9685"/>
                  </a:lnTo>
                  <a:lnTo>
                    <a:pt x="150607" y="11102"/>
                  </a:lnTo>
                  <a:lnTo>
                    <a:pt x="161902" y="15130"/>
                  </a:lnTo>
                  <a:lnTo>
                    <a:pt x="172091" y="21435"/>
                  </a:lnTo>
                  <a:lnTo>
                    <a:pt x="180476" y="29684"/>
                  </a:lnTo>
                  <a:lnTo>
                    <a:pt x="187938" y="37916"/>
                  </a:lnTo>
                  <a:lnTo>
                    <a:pt x="196560" y="45122"/>
                  </a:lnTo>
                  <a:lnTo>
                    <a:pt x="206496" y="51431"/>
                  </a:lnTo>
                  <a:lnTo>
                    <a:pt x="217899" y="56972"/>
                  </a:lnTo>
                  <a:lnTo>
                    <a:pt x="223930" y="59506"/>
                  </a:lnTo>
                  <a:lnTo>
                    <a:pt x="239259" y="63422"/>
                  </a:lnTo>
                  <a:lnTo>
                    <a:pt x="249626" y="66208"/>
                  </a:lnTo>
                  <a:lnTo>
                    <a:pt x="285132" y="85107"/>
                  </a:lnTo>
                  <a:lnTo>
                    <a:pt x="288472" y="92311"/>
                  </a:lnTo>
                  <a:lnTo>
                    <a:pt x="287300" y="100017"/>
                  </a:lnTo>
                  <a:lnTo>
                    <a:pt x="255416" y="133461"/>
                  </a:lnTo>
                  <a:lnTo>
                    <a:pt x="238066" y="136214"/>
                  </a:lnTo>
                  <a:lnTo>
                    <a:pt x="270450" y="136214"/>
                  </a:lnTo>
                  <a:lnTo>
                    <a:pt x="296860" y="101431"/>
                  </a:lnTo>
                  <a:lnTo>
                    <a:pt x="297111" y="94983"/>
                  </a:lnTo>
                  <a:lnTo>
                    <a:pt x="295566" y="87526"/>
                  </a:lnTo>
                  <a:lnTo>
                    <a:pt x="263994" y="60659"/>
                  </a:lnTo>
                  <a:lnTo>
                    <a:pt x="227029" y="50302"/>
                  </a:lnTo>
                  <a:lnTo>
                    <a:pt x="221647" y="48071"/>
                  </a:lnTo>
                  <a:lnTo>
                    <a:pt x="211348" y="43078"/>
                  </a:lnTo>
                  <a:lnTo>
                    <a:pt x="202408" y="37421"/>
                  </a:lnTo>
                  <a:lnTo>
                    <a:pt x="194688" y="31001"/>
                  </a:lnTo>
                  <a:lnTo>
                    <a:pt x="188046" y="23716"/>
                  </a:lnTo>
                  <a:lnTo>
                    <a:pt x="178131" y="13941"/>
                  </a:lnTo>
                  <a:lnTo>
                    <a:pt x="171277" y="9685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3" name="object 1153"/>
            <p:cNvPicPr/>
            <p:nvPr/>
          </p:nvPicPr>
          <p:blipFill>
            <a:blip r:embed="rId948" cstate="print"/>
            <a:stretch>
              <a:fillRect/>
            </a:stretch>
          </p:blipFill>
          <p:spPr>
            <a:xfrm>
              <a:off x="6412192" y="6013062"/>
              <a:ext cx="8261" cy="42899"/>
            </a:xfrm>
            <a:prstGeom prst="rect">
              <a:avLst/>
            </a:prstGeom>
          </p:spPr>
        </p:pic>
        <p:pic>
          <p:nvPicPr>
            <p:cNvPr id="1154" name="object 1154"/>
            <p:cNvPicPr/>
            <p:nvPr/>
          </p:nvPicPr>
          <p:blipFill>
            <a:blip r:embed="rId949" cstate="print"/>
            <a:stretch>
              <a:fillRect/>
            </a:stretch>
          </p:blipFill>
          <p:spPr>
            <a:xfrm>
              <a:off x="6400402" y="6086254"/>
              <a:ext cx="196601" cy="172214"/>
            </a:xfrm>
            <a:prstGeom prst="rect">
              <a:avLst/>
            </a:prstGeom>
          </p:spPr>
        </p:pic>
        <p:pic>
          <p:nvPicPr>
            <p:cNvPr id="1155" name="object 1155"/>
            <p:cNvPicPr/>
            <p:nvPr/>
          </p:nvPicPr>
          <p:blipFill>
            <a:blip r:embed="rId950" cstate="print"/>
            <a:stretch>
              <a:fillRect/>
            </a:stretch>
          </p:blipFill>
          <p:spPr>
            <a:xfrm>
              <a:off x="6425769" y="6077111"/>
              <a:ext cx="178968" cy="184517"/>
            </a:xfrm>
            <a:prstGeom prst="rect">
              <a:avLst/>
            </a:prstGeom>
          </p:spPr>
        </p:pic>
        <p:pic>
          <p:nvPicPr>
            <p:cNvPr id="1156" name="object 115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567255" y="6075102"/>
              <a:ext cx="1747" cy="3861"/>
            </a:xfrm>
            <a:prstGeom prst="rect">
              <a:avLst/>
            </a:prstGeom>
          </p:spPr>
        </p:pic>
        <p:pic>
          <p:nvPicPr>
            <p:cNvPr id="1157" name="object 1157"/>
            <p:cNvPicPr/>
            <p:nvPr/>
          </p:nvPicPr>
          <p:blipFill>
            <a:blip r:embed="rId951" cstate="print"/>
            <a:stretch>
              <a:fillRect/>
            </a:stretch>
          </p:blipFill>
          <p:spPr>
            <a:xfrm>
              <a:off x="6425783" y="6010602"/>
              <a:ext cx="38155" cy="29883"/>
            </a:xfrm>
            <a:prstGeom prst="rect">
              <a:avLst/>
            </a:prstGeom>
          </p:spPr>
        </p:pic>
        <p:pic>
          <p:nvPicPr>
            <p:cNvPr id="1158" name="object 1158"/>
            <p:cNvPicPr/>
            <p:nvPr/>
          </p:nvPicPr>
          <p:blipFill>
            <a:blip r:embed="rId952" cstate="print"/>
            <a:stretch>
              <a:fillRect/>
            </a:stretch>
          </p:blipFill>
          <p:spPr>
            <a:xfrm>
              <a:off x="6425763" y="6010602"/>
              <a:ext cx="143303" cy="76008"/>
            </a:xfrm>
            <a:prstGeom prst="rect">
              <a:avLst/>
            </a:prstGeom>
          </p:spPr>
        </p:pic>
        <p:pic>
          <p:nvPicPr>
            <p:cNvPr id="1159" name="object 1159"/>
            <p:cNvPicPr/>
            <p:nvPr/>
          </p:nvPicPr>
          <p:blipFill>
            <a:blip r:embed="rId953" cstate="print"/>
            <a:stretch>
              <a:fillRect/>
            </a:stretch>
          </p:blipFill>
          <p:spPr>
            <a:xfrm>
              <a:off x="6666927" y="6363209"/>
              <a:ext cx="295865" cy="179062"/>
            </a:xfrm>
            <a:prstGeom prst="rect">
              <a:avLst/>
            </a:prstGeom>
          </p:spPr>
        </p:pic>
        <p:sp>
          <p:nvSpPr>
            <p:cNvPr id="1160" name="object 1160"/>
            <p:cNvSpPr/>
            <p:nvPr/>
          </p:nvSpPr>
          <p:spPr>
            <a:xfrm>
              <a:off x="6570958" y="6353588"/>
              <a:ext cx="400685" cy="239395"/>
            </a:xfrm>
            <a:custGeom>
              <a:avLst/>
              <a:gdLst/>
              <a:ahLst/>
              <a:cxnLst/>
              <a:rect l="l" t="t" r="r" b="b"/>
              <a:pathLst>
                <a:path w="400684" h="239395">
                  <a:moveTo>
                    <a:pt x="309025" y="0"/>
                  </a:moveTo>
                  <a:lnTo>
                    <a:pt x="272839" y="19450"/>
                  </a:lnTo>
                  <a:lnTo>
                    <a:pt x="260136" y="59129"/>
                  </a:lnTo>
                  <a:lnTo>
                    <a:pt x="256628" y="65139"/>
                  </a:lnTo>
                  <a:lnTo>
                    <a:pt x="220693" y="84627"/>
                  </a:lnTo>
                  <a:lnTo>
                    <a:pt x="190913" y="86897"/>
                  </a:lnTo>
                  <a:lnTo>
                    <a:pt x="184201" y="88122"/>
                  </a:lnTo>
                  <a:lnTo>
                    <a:pt x="138279" y="112909"/>
                  </a:lnTo>
                  <a:lnTo>
                    <a:pt x="119391" y="130392"/>
                  </a:lnTo>
                  <a:lnTo>
                    <a:pt x="113155" y="136052"/>
                  </a:lnTo>
                  <a:lnTo>
                    <a:pt x="71369" y="159927"/>
                  </a:lnTo>
                  <a:lnTo>
                    <a:pt x="44167" y="164113"/>
                  </a:lnTo>
                  <a:lnTo>
                    <a:pt x="28830" y="167507"/>
                  </a:lnTo>
                  <a:lnTo>
                    <a:pt x="14924" y="173408"/>
                  </a:lnTo>
                  <a:lnTo>
                    <a:pt x="4824" y="182863"/>
                  </a:lnTo>
                  <a:lnTo>
                    <a:pt x="667" y="189460"/>
                  </a:lnTo>
                  <a:lnTo>
                    <a:pt x="0" y="197187"/>
                  </a:lnTo>
                  <a:lnTo>
                    <a:pt x="52" y="197533"/>
                  </a:lnTo>
                  <a:lnTo>
                    <a:pt x="34454" y="234104"/>
                  </a:lnTo>
                  <a:lnTo>
                    <a:pt x="68152" y="239060"/>
                  </a:lnTo>
                  <a:lnTo>
                    <a:pt x="73744" y="239060"/>
                  </a:lnTo>
                  <a:lnTo>
                    <a:pt x="79356" y="238694"/>
                  </a:lnTo>
                  <a:lnTo>
                    <a:pt x="84298" y="237961"/>
                  </a:lnTo>
                  <a:lnTo>
                    <a:pt x="107261" y="232449"/>
                  </a:lnTo>
                  <a:lnTo>
                    <a:pt x="114654" y="229319"/>
                  </a:lnTo>
                  <a:lnTo>
                    <a:pt x="62584" y="229319"/>
                  </a:lnTo>
                  <a:lnTo>
                    <a:pt x="41200" y="226050"/>
                  </a:lnTo>
                  <a:lnTo>
                    <a:pt x="22966" y="217708"/>
                  </a:lnTo>
                  <a:lnTo>
                    <a:pt x="12102" y="203386"/>
                  </a:lnTo>
                  <a:lnTo>
                    <a:pt x="10081" y="197187"/>
                  </a:lnTo>
                  <a:lnTo>
                    <a:pt x="10363" y="192172"/>
                  </a:lnTo>
                  <a:lnTo>
                    <a:pt x="47229" y="173435"/>
                  </a:lnTo>
                  <a:lnTo>
                    <a:pt x="62414" y="171439"/>
                  </a:lnTo>
                  <a:lnTo>
                    <a:pt x="73741" y="169303"/>
                  </a:lnTo>
                  <a:lnTo>
                    <a:pt x="112669" y="149085"/>
                  </a:lnTo>
                  <a:lnTo>
                    <a:pt x="132129" y="131713"/>
                  </a:lnTo>
                  <a:lnTo>
                    <a:pt x="144407" y="120372"/>
                  </a:lnTo>
                  <a:lnTo>
                    <a:pt x="185856" y="97630"/>
                  </a:lnTo>
                  <a:lnTo>
                    <a:pt x="205897" y="95599"/>
                  </a:lnTo>
                  <a:lnTo>
                    <a:pt x="222418" y="94127"/>
                  </a:lnTo>
                  <a:lnTo>
                    <a:pt x="265005" y="69997"/>
                  </a:lnTo>
                  <a:lnTo>
                    <a:pt x="273015" y="46731"/>
                  </a:lnTo>
                  <a:lnTo>
                    <a:pt x="274935" y="39021"/>
                  </a:lnTo>
                  <a:lnTo>
                    <a:pt x="303022" y="10253"/>
                  </a:lnTo>
                  <a:lnTo>
                    <a:pt x="309025" y="9622"/>
                  </a:lnTo>
                  <a:lnTo>
                    <a:pt x="335069" y="9622"/>
                  </a:lnTo>
                  <a:lnTo>
                    <a:pt x="333761" y="8481"/>
                  </a:lnTo>
                  <a:lnTo>
                    <a:pt x="325884" y="3834"/>
                  </a:lnTo>
                  <a:lnTo>
                    <a:pt x="317577" y="975"/>
                  </a:lnTo>
                  <a:lnTo>
                    <a:pt x="309025" y="0"/>
                  </a:lnTo>
                  <a:close/>
                </a:path>
                <a:path w="400684" h="239395">
                  <a:moveTo>
                    <a:pt x="263120" y="133168"/>
                  </a:moveTo>
                  <a:lnTo>
                    <a:pt x="255497" y="133168"/>
                  </a:lnTo>
                  <a:lnTo>
                    <a:pt x="231169" y="137657"/>
                  </a:lnTo>
                  <a:lnTo>
                    <a:pt x="208046" y="149536"/>
                  </a:lnTo>
                  <a:lnTo>
                    <a:pt x="186003" y="166418"/>
                  </a:lnTo>
                  <a:lnTo>
                    <a:pt x="164914" y="185921"/>
                  </a:lnTo>
                  <a:lnTo>
                    <a:pt x="146153" y="201605"/>
                  </a:lnTo>
                  <a:lnTo>
                    <a:pt x="125742" y="214168"/>
                  </a:lnTo>
                  <a:lnTo>
                    <a:pt x="104413" y="223233"/>
                  </a:lnTo>
                  <a:lnTo>
                    <a:pt x="82895" y="228422"/>
                  </a:lnTo>
                  <a:lnTo>
                    <a:pt x="62584" y="229319"/>
                  </a:lnTo>
                  <a:lnTo>
                    <a:pt x="114654" y="229319"/>
                  </a:lnTo>
                  <a:lnTo>
                    <a:pt x="129987" y="222828"/>
                  </a:lnTo>
                  <a:lnTo>
                    <a:pt x="151698" y="209504"/>
                  </a:lnTo>
                  <a:lnTo>
                    <a:pt x="171659" y="192843"/>
                  </a:lnTo>
                  <a:lnTo>
                    <a:pt x="191589" y="174369"/>
                  </a:lnTo>
                  <a:lnTo>
                    <a:pt x="212237" y="158352"/>
                  </a:lnTo>
                  <a:lnTo>
                    <a:pt x="233544" y="147088"/>
                  </a:lnTo>
                  <a:lnTo>
                    <a:pt x="255497" y="142833"/>
                  </a:lnTo>
                  <a:lnTo>
                    <a:pt x="287799" y="142833"/>
                  </a:lnTo>
                  <a:lnTo>
                    <a:pt x="287139" y="142304"/>
                  </a:lnTo>
                  <a:lnTo>
                    <a:pt x="277842" y="137419"/>
                  </a:lnTo>
                  <a:lnTo>
                    <a:pt x="270638" y="134624"/>
                  </a:lnTo>
                  <a:lnTo>
                    <a:pt x="263120" y="133168"/>
                  </a:lnTo>
                  <a:close/>
                </a:path>
                <a:path w="400684" h="239395">
                  <a:moveTo>
                    <a:pt x="287799" y="142833"/>
                  </a:moveTo>
                  <a:lnTo>
                    <a:pt x="261853" y="142833"/>
                  </a:lnTo>
                  <a:lnTo>
                    <a:pt x="268209" y="144037"/>
                  </a:lnTo>
                  <a:lnTo>
                    <a:pt x="274314" y="146435"/>
                  </a:lnTo>
                  <a:lnTo>
                    <a:pt x="282089" y="150557"/>
                  </a:lnTo>
                  <a:lnTo>
                    <a:pt x="289007" y="156188"/>
                  </a:lnTo>
                  <a:lnTo>
                    <a:pt x="295402" y="162888"/>
                  </a:lnTo>
                  <a:lnTo>
                    <a:pt x="308632" y="178508"/>
                  </a:lnTo>
                  <a:lnTo>
                    <a:pt x="316246" y="186277"/>
                  </a:lnTo>
                  <a:lnTo>
                    <a:pt x="324889" y="192843"/>
                  </a:lnTo>
                  <a:lnTo>
                    <a:pt x="335003" y="197533"/>
                  </a:lnTo>
                  <a:lnTo>
                    <a:pt x="342144" y="199878"/>
                  </a:lnTo>
                  <a:lnTo>
                    <a:pt x="350405" y="201156"/>
                  </a:lnTo>
                  <a:lnTo>
                    <a:pt x="358301" y="201156"/>
                  </a:lnTo>
                  <a:lnTo>
                    <a:pt x="369333" y="200292"/>
                  </a:lnTo>
                  <a:lnTo>
                    <a:pt x="379035" y="197753"/>
                  </a:lnTo>
                  <a:lnTo>
                    <a:pt x="387187" y="193620"/>
                  </a:lnTo>
                  <a:lnTo>
                    <a:pt x="389604" y="191481"/>
                  </a:lnTo>
                  <a:lnTo>
                    <a:pt x="351337" y="191481"/>
                  </a:lnTo>
                  <a:lnTo>
                    <a:pt x="344207" y="190402"/>
                  </a:lnTo>
                  <a:lnTo>
                    <a:pt x="302349" y="156182"/>
                  </a:lnTo>
                  <a:lnTo>
                    <a:pt x="295181" y="148746"/>
                  </a:lnTo>
                  <a:lnTo>
                    <a:pt x="287799" y="142833"/>
                  </a:lnTo>
                  <a:close/>
                </a:path>
                <a:path w="400684" h="239395">
                  <a:moveTo>
                    <a:pt x="335069" y="9622"/>
                  </a:moveTo>
                  <a:lnTo>
                    <a:pt x="309025" y="9622"/>
                  </a:lnTo>
                  <a:lnTo>
                    <a:pt x="315616" y="10406"/>
                  </a:lnTo>
                  <a:lnTo>
                    <a:pt x="322082" y="12705"/>
                  </a:lnTo>
                  <a:lnTo>
                    <a:pt x="348504" y="50319"/>
                  </a:lnTo>
                  <a:lnTo>
                    <a:pt x="349520" y="71985"/>
                  </a:lnTo>
                  <a:lnTo>
                    <a:pt x="351313" y="83061"/>
                  </a:lnTo>
                  <a:lnTo>
                    <a:pt x="366918" y="118184"/>
                  </a:lnTo>
                  <a:lnTo>
                    <a:pt x="371599" y="124886"/>
                  </a:lnTo>
                  <a:lnTo>
                    <a:pt x="377612" y="133751"/>
                  </a:lnTo>
                  <a:lnTo>
                    <a:pt x="383268" y="142961"/>
                  </a:lnTo>
                  <a:lnTo>
                    <a:pt x="387802" y="152262"/>
                  </a:lnTo>
                  <a:lnTo>
                    <a:pt x="390446" y="161398"/>
                  </a:lnTo>
                  <a:lnTo>
                    <a:pt x="391828" y="169931"/>
                  </a:lnTo>
                  <a:lnTo>
                    <a:pt x="390425" y="176779"/>
                  </a:lnTo>
                  <a:lnTo>
                    <a:pt x="358301" y="191481"/>
                  </a:lnTo>
                  <a:lnTo>
                    <a:pt x="389604" y="191481"/>
                  </a:lnTo>
                  <a:lnTo>
                    <a:pt x="393566" y="187973"/>
                  </a:lnTo>
                  <a:lnTo>
                    <a:pt x="397418" y="182154"/>
                  </a:lnTo>
                  <a:lnTo>
                    <a:pt x="399780" y="175509"/>
                  </a:lnTo>
                  <a:lnTo>
                    <a:pt x="400503" y="169303"/>
                  </a:lnTo>
                  <a:lnTo>
                    <a:pt x="400471" y="165769"/>
                  </a:lnTo>
                  <a:lnTo>
                    <a:pt x="385994" y="128954"/>
                  </a:lnTo>
                  <a:lnTo>
                    <a:pt x="370928" y="106928"/>
                  </a:lnTo>
                  <a:lnTo>
                    <a:pt x="368353" y="101735"/>
                  </a:lnTo>
                  <a:lnTo>
                    <a:pt x="363827" y="91220"/>
                  </a:lnTo>
                  <a:lnTo>
                    <a:pt x="360773" y="81090"/>
                  </a:lnTo>
                  <a:lnTo>
                    <a:pt x="359142" y="71162"/>
                  </a:lnTo>
                  <a:lnTo>
                    <a:pt x="358861" y="60888"/>
                  </a:lnTo>
                  <a:lnTo>
                    <a:pt x="358020" y="48786"/>
                  </a:lnTo>
                  <a:lnTo>
                    <a:pt x="354593" y="36464"/>
                  </a:lnTo>
                  <a:lnTo>
                    <a:pt x="348846" y="24928"/>
                  </a:lnTo>
                  <a:lnTo>
                    <a:pt x="341024" y="14816"/>
                  </a:lnTo>
                  <a:lnTo>
                    <a:pt x="335069" y="9622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1" name="object 1161"/>
            <p:cNvPicPr/>
            <p:nvPr/>
          </p:nvPicPr>
          <p:blipFill>
            <a:blip r:embed="rId954" cstate="print"/>
            <a:stretch>
              <a:fillRect/>
            </a:stretch>
          </p:blipFill>
          <p:spPr>
            <a:xfrm>
              <a:off x="6841403" y="6359722"/>
              <a:ext cx="29716" cy="31119"/>
            </a:xfrm>
            <a:prstGeom prst="rect">
              <a:avLst/>
            </a:prstGeom>
          </p:spPr>
        </p:pic>
        <p:pic>
          <p:nvPicPr>
            <p:cNvPr id="1162" name="object 1162"/>
            <p:cNvPicPr/>
            <p:nvPr/>
          </p:nvPicPr>
          <p:blipFill>
            <a:blip r:embed="rId955" cstate="print"/>
            <a:stretch>
              <a:fillRect/>
            </a:stretch>
          </p:blipFill>
          <p:spPr>
            <a:xfrm>
              <a:off x="6682812" y="6425249"/>
              <a:ext cx="263897" cy="142131"/>
            </a:xfrm>
            <a:prstGeom prst="rect">
              <a:avLst/>
            </a:prstGeom>
          </p:spPr>
        </p:pic>
        <p:sp>
          <p:nvSpPr>
            <p:cNvPr id="1163" name="object 1163"/>
            <p:cNvSpPr/>
            <p:nvPr/>
          </p:nvSpPr>
          <p:spPr>
            <a:xfrm>
              <a:off x="6697431" y="6413456"/>
              <a:ext cx="260350" cy="158750"/>
            </a:xfrm>
            <a:custGeom>
              <a:avLst/>
              <a:gdLst/>
              <a:ahLst/>
              <a:cxnLst/>
              <a:rect l="l" t="t" r="r" b="b"/>
              <a:pathLst>
                <a:path w="260350" h="158750">
                  <a:moveTo>
                    <a:pt x="136655" y="73296"/>
                  </a:moveTo>
                  <a:lnTo>
                    <a:pt x="129022" y="73296"/>
                  </a:lnTo>
                  <a:lnTo>
                    <a:pt x="104693" y="77785"/>
                  </a:lnTo>
                  <a:lnTo>
                    <a:pt x="81570" y="89663"/>
                  </a:lnTo>
                  <a:lnTo>
                    <a:pt x="59527" y="106546"/>
                  </a:lnTo>
                  <a:lnTo>
                    <a:pt x="38438" y="126048"/>
                  </a:lnTo>
                  <a:lnTo>
                    <a:pt x="29472" y="134126"/>
                  </a:lnTo>
                  <a:lnTo>
                    <a:pt x="20020" y="141493"/>
                  </a:lnTo>
                  <a:lnTo>
                    <a:pt x="10167" y="148106"/>
                  </a:lnTo>
                  <a:lnTo>
                    <a:pt x="0" y="153922"/>
                  </a:lnTo>
                  <a:lnTo>
                    <a:pt x="2219" y="158236"/>
                  </a:lnTo>
                  <a:lnTo>
                    <a:pt x="42998" y="128425"/>
                  </a:lnTo>
                  <a:lnTo>
                    <a:pt x="60920" y="111719"/>
                  </a:lnTo>
                  <a:lnTo>
                    <a:pt x="82070" y="95156"/>
                  </a:lnTo>
                  <a:lnTo>
                    <a:pt x="104901" y="82932"/>
                  </a:lnTo>
                  <a:lnTo>
                    <a:pt x="129022" y="78165"/>
                  </a:lnTo>
                  <a:lnTo>
                    <a:pt x="152524" y="78165"/>
                  </a:lnTo>
                  <a:lnTo>
                    <a:pt x="151367" y="77557"/>
                  </a:lnTo>
                  <a:lnTo>
                    <a:pt x="144163" y="74751"/>
                  </a:lnTo>
                  <a:lnTo>
                    <a:pt x="136655" y="73296"/>
                  </a:lnTo>
                  <a:close/>
                </a:path>
                <a:path w="260350" h="158750">
                  <a:moveTo>
                    <a:pt x="152524" y="78165"/>
                  </a:moveTo>
                  <a:lnTo>
                    <a:pt x="135796" y="78165"/>
                  </a:lnTo>
                  <a:lnTo>
                    <a:pt x="142676" y="79369"/>
                  </a:lnTo>
                  <a:lnTo>
                    <a:pt x="149628" y="82060"/>
                  </a:lnTo>
                  <a:lnTo>
                    <a:pt x="166042" y="92985"/>
                  </a:lnTo>
                  <a:lnTo>
                    <a:pt x="179541" y="108107"/>
                  </a:lnTo>
                  <a:lnTo>
                    <a:pt x="193178" y="122972"/>
                  </a:lnTo>
                  <a:lnTo>
                    <a:pt x="210004" y="133126"/>
                  </a:lnTo>
                  <a:lnTo>
                    <a:pt x="216422" y="135189"/>
                  </a:lnTo>
                  <a:lnTo>
                    <a:pt x="224035" y="136425"/>
                  </a:lnTo>
                  <a:lnTo>
                    <a:pt x="231636" y="136425"/>
                  </a:lnTo>
                  <a:lnTo>
                    <a:pt x="239411" y="135973"/>
                  </a:lnTo>
                  <a:lnTo>
                    <a:pt x="246881" y="134553"/>
                  </a:lnTo>
                  <a:lnTo>
                    <a:pt x="253751" y="132069"/>
                  </a:lnTo>
                  <a:lnTo>
                    <a:pt x="254508" y="131608"/>
                  </a:lnTo>
                  <a:lnTo>
                    <a:pt x="224872" y="131608"/>
                  </a:lnTo>
                  <a:lnTo>
                    <a:pt x="217731" y="130530"/>
                  </a:lnTo>
                  <a:lnTo>
                    <a:pt x="175873" y="96314"/>
                  </a:lnTo>
                  <a:lnTo>
                    <a:pt x="168705" y="88876"/>
                  </a:lnTo>
                  <a:lnTo>
                    <a:pt x="160664" y="82436"/>
                  </a:lnTo>
                  <a:lnTo>
                    <a:pt x="152524" y="78165"/>
                  </a:lnTo>
                  <a:close/>
                </a:path>
                <a:path w="260350" h="158750">
                  <a:moveTo>
                    <a:pt x="249280" y="128812"/>
                  </a:moveTo>
                  <a:lnTo>
                    <a:pt x="243050" y="131137"/>
                  </a:lnTo>
                  <a:lnTo>
                    <a:pt x="236296" y="131608"/>
                  </a:lnTo>
                  <a:lnTo>
                    <a:pt x="254508" y="131608"/>
                  </a:lnTo>
                  <a:lnTo>
                    <a:pt x="258837" y="128969"/>
                  </a:lnTo>
                  <a:lnTo>
                    <a:pt x="251761" y="128969"/>
                  </a:lnTo>
                  <a:lnTo>
                    <a:pt x="250526" y="128917"/>
                  </a:lnTo>
                  <a:lnTo>
                    <a:pt x="249280" y="128812"/>
                  </a:lnTo>
                  <a:close/>
                </a:path>
                <a:path w="260350" h="158750">
                  <a:moveTo>
                    <a:pt x="259730" y="128425"/>
                  </a:moveTo>
                  <a:lnTo>
                    <a:pt x="257531" y="128791"/>
                  </a:lnTo>
                  <a:lnTo>
                    <a:pt x="255280" y="128969"/>
                  </a:lnTo>
                  <a:lnTo>
                    <a:pt x="258837" y="128969"/>
                  </a:lnTo>
                  <a:lnTo>
                    <a:pt x="259730" y="128425"/>
                  </a:lnTo>
                  <a:close/>
                </a:path>
                <a:path w="260350" h="158750">
                  <a:moveTo>
                    <a:pt x="137838" y="0"/>
                  </a:moveTo>
                  <a:lnTo>
                    <a:pt x="111912" y="25768"/>
                  </a:lnTo>
                  <a:lnTo>
                    <a:pt x="112247" y="25967"/>
                  </a:lnTo>
                  <a:lnTo>
                    <a:pt x="113577" y="27035"/>
                  </a:lnTo>
                  <a:lnTo>
                    <a:pt x="114760" y="28219"/>
                  </a:lnTo>
                  <a:lnTo>
                    <a:pt x="115724" y="29506"/>
                  </a:lnTo>
                  <a:lnTo>
                    <a:pt x="121917" y="26567"/>
                  </a:lnTo>
                  <a:lnTo>
                    <a:pt x="127680" y="22729"/>
                  </a:lnTo>
                  <a:lnTo>
                    <a:pt x="132915" y="17850"/>
                  </a:lnTo>
                  <a:lnTo>
                    <a:pt x="137524" y="11790"/>
                  </a:lnTo>
                  <a:lnTo>
                    <a:pt x="137305" y="7727"/>
                  </a:lnTo>
                  <a:lnTo>
                    <a:pt x="137482" y="3811"/>
                  </a:lnTo>
                  <a:lnTo>
                    <a:pt x="137838" y="0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4" name="object 1164"/>
            <p:cNvPicPr/>
            <p:nvPr/>
          </p:nvPicPr>
          <p:blipFill>
            <a:blip r:embed="rId956" cstate="print"/>
            <a:stretch>
              <a:fillRect/>
            </a:stretch>
          </p:blipFill>
          <p:spPr>
            <a:xfrm>
              <a:off x="6874722" y="6374464"/>
              <a:ext cx="30407" cy="12461"/>
            </a:xfrm>
            <a:prstGeom prst="rect">
              <a:avLst/>
            </a:prstGeom>
          </p:spPr>
        </p:pic>
        <p:pic>
          <p:nvPicPr>
            <p:cNvPr id="1165" name="object 1165"/>
            <p:cNvPicPr/>
            <p:nvPr/>
          </p:nvPicPr>
          <p:blipFill>
            <a:blip r:embed="rId957" cstate="print"/>
            <a:stretch>
              <a:fillRect/>
            </a:stretch>
          </p:blipFill>
          <p:spPr>
            <a:xfrm>
              <a:off x="6849351" y="6374434"/>
              <a:ext cx="92154" cy="134969"/>
            </a:xfrm>
            <a:prstGeom prst="rect">
              <a:avLst/>
            </a:prstGeom>
          </p:spPr>
        </p:pic>
        <p:pic>
          <p:nvPicPr>
            <p:cNvPr id="1166" name="object 1166"/>
            <p:cNvPicPr/>
            <p:nvPr/>
          </p:nvPicPr>
          <p:blipFill>
            <a:blip r:embed="rId958" cstate="print"/>
            <a:stretch>
              <a:fillRect/>
            </a:stretch>
          </p:blipFill>
          <p:spPr>
            <a:xfrm>
              <a:off x="6792809" y="6811855"/>
              <a:ext cx="221448" cy="190978"/>
            </a:xfrm>
            <a:prstGeom prst="rect">
              <a:avLst/>
            </a:prstGeom>
          </p:spPr>
        </p:pic>
        <p:sp>
          <p:nvSpPr>
            <p:cNvPr id="1167" name="object 1167"/>
            <p:cNvSpPr/>
            <p:nvPr/>
          </p:nvSpPr>
          <p:spPr>
            <a:xfrm>
              <a:off x="6627317" y="6802805"/>
              <a:ext cx="396875" cy="210185"/>
            </a:xfrm>
            <a:custGeom>
              <a:avLst/>
              <a:gdLst/>
              <a:ahLst/>
              <a:cxnLst/>
              <a:rect l="l" t="t" r="r" b="b"/>
              <a:pathLst>
                <a:path w="396875" h="210184">
                  <a:moveTo>
                    <a:pt x="280458" y="123715"/>
                  </a:moveTo>
                  <a:lnTo>
                    <a:pt x="246369" y="123715"/>
                  </a:lnTo>
                  <a:lnTo>
                    <a:pt x="255171" y="124328"/>
                  </a:lnTo>
                  <a:lnTo>
                    <a:pt x="263415" y="126188"/>
                  </a:lnTo>
                  <a:lnTo>
                    <a:pt x="294521" y="154888"/>
                  </a:lnTo>
                  <a:lnTo>
                    <a:pt x="303425" y="173351"/>
                  </a:lnTo>
                  <a:lnTo>
                    <a:pt x="308841" y="182790"/>
                  </a:lnTo>
                  <a:lnTo>
                    <a:pt x="342598" y="206804"/>
                  </a:lnTo>
                  <a:lnTo>
                    <a:pt x="361769" y="209890"/>
                  </a:lnTo>
                  <a:lnTo>
                    <a:pt x="375474" y="207769"/>
                  </a:lnTo>
                  <a:lnTo>
                    <a:pt x="386039" y="201595"/>
                  </a:lnTo>
                  <a:lnTo>
                    <a:pt x="387026" y="200215"/>
                  </a:lnTo>
                  <a:lnTo>
                    <a:pt x="361769" y="200215"/>
                  </a:lnTo>
                  <a:lnTo>
                    <a:pt x="353691" y="199521"/>
                  </a:lnTo>
                  <a:lnTo>
                    <a:pt x="316575" y="176946"/>
                  </a:lnTo>
                  <a:lnTo>
                    <a:pt x="302956" y="150155"/>
                  </a:lnTo>
                  <a:lnTo>
                    <a:pt x="297888" y="141157"/>
                  </a:lnTo>
                  <a:lnTo>
                    <a:pt x="291726" y="132901"/>
                  </a:lnTo>
                  <a:lnTo>
                    <a:pt x="283949" y="125830"/>
                  </a:lnTo>
                  <a:lnTo>
                    <a:pt x="280458" y="123715"/>
                  </a:lnTo>
                  <a:close/>
                </a:path>
                <a:path w="396875" h="210184">
                  <a:moveTo>
                    <a:pt x="363710" y="9048"/>
                  </a:moveTo>
                  <a:lnTo>
                    <a:pt x="338869" y="9048"/>
                  </a:lnTo>
                  <a:lnTo>
                    <a:pt x="347482" y="10320"/>
                  </a:lnTo>
                  <a:lnTo>
                    <a:pt x="354538" y="13590"/>
                  </a:lnTo>
                  <a:lnTo>
                    <a:pt x="374115" y="54576"/>
                  </a:lnTo>
                  <a:lnTo>
                    <a:pt x="374211" y="58244"/>
                  </a:lnTo>
                  <a:lnTo>
                    <a:pt x="372260" y="69675"/>
                  </a:lnTo>
                  <a:lnTo>
                    <a:pt x="369734" y="80481"/>
                  </a:lnTo>
                  <a:lnTo>
                    <a:pt x="368691" y="91656"/>
                  </a:lnTo>
                  <a:lnTo>
                    <a:pt x="369151" y="103509"/>
                  </a:lnTo>
                  <a:lnTo>
                    <a:pt x="371067" y="115914"/>
                  </a:lnTo>
                  <a:lnTo>
                    <a:pt x="372365" y="122343"/>
                  </a:lnTo>
                  <a:lnTo>
                    <a:pt x="377810" y="137243"/>
                  </a:lnTo>
                  <a:lnTo>
                    <a:pt x="381413" y="147335"/>
                  </a:lnTo>
                  <a:lnTo>
                    <a:pt x="384582" y="157672"/>
                  </a:lnTo>
                  <a:lnTo>
                    <a:pt x="386648" y="167821"/>
                  </a:lnTo>
                  <a:lnTo>
                    <a:pt x="386941" y="177347"/>
                  </a:lnTo>
                  <a:lnTo>
                    <a:pt x="384548" y="187316"/>
                  </a:lnTo>
                  <a:lnTo>
                    <a:pt x="379546" y="194467"/>
                  </a:lnTo>
                  <a:lnTo>
                    <a:pt x="371948" y="198774"/>
                  </a:lnTo>
                  <a:lnTo>
                    <a:pt x="361769" y="200215"/>
                  </a:lnTo>
                  <a:lnTo>
                    <a:pt x="387026" y="200215"/>
                  </a:lnTo>
                  <a:lnTo>
                    <a:pt x="393154" y="191655"/>
                  </a:lnTo>
                  <a:lnTo>
                    <a:pt x="396511" y="178237"/>
                  </a:lnTo>
                  <a:lnTo>
                    <a:pt x="396303" y="167272"/>
                  </a:lnTo>
                  <a:lnTo>
                    <a:pt x="394134" y="156007"/>
                  </a:lnTo>
                  <a:lnTo>
                    <a:pt x="390748" y="144774"/>
                  </a:lnTo>
                  <a:lnTo>
                    <a:pt x="386461" y="132733"/>
                  </a:lnTo>
                  <a:lnTo>
                    <a:pt x="381705" y="119715"/>
                  </a:lnTo>
                  <a:lnTo>
                    <a:pt x="380522" y="114008"/>
                  </a:lnTo>
                  <a:lnTo>
                    <a:pt x="378775" y="102706"/>
                  </a:lnTo>
                  <a:lnTo>
                    <a:pt x="378388" y="92988"/>
                  </a:lnTo>
                  <a:lnTo>
                    <a:pt x="378398" y="91656"/>
                  </a:lnTo>
                  <a:lnTo>
                    <a:pt x="379262" y="82128"/>
                  </a:lnTo>
                  <a:lnTo>
                    <a:pt x="381496" y="72481"/>
                  </a:lnTo>
                  <a:lnTo>
                    <a:pt x="383909" y="58623"/>
                  </a:lnTo>
                  <a:lnTo>
                    <a:pt x="383762" y="54576"/>
                  </a:lnTo>
                  <a:lnTo>
                    <a:pt x="383127" y="43655"/>
                  </a:lnTo>
                  <a:lnTo>
                    <a:pt x="379102" y="29638"/>
                  </a:lnTo>
                  <a:lnTo>
                    <a:pt x="372051" y="17121"/>
                  </a:lnTo>
                  <a:lnTo>
                    <a:pt x="363710" y="9048"/>
                  </a:lnTo>
                  <a:close/>
                </a:path>
                <a:path w="396875" h="210184">
                  <a:moveTo>
                    <a:pt x="38815" y="92365"/>
                  </a:moveTo>
                  <a:lnTo>
                    <a:pt x="2240" y="107642"/>
                  </a:lnTo>
                  <a:lnTo>
                    <a:pt x="0" y="114752"/>
                  </a:lnTo>
                  <a:lnTo>
                    <a:pt x="519" y="122972"/>
                  </a:lnTo>
                  <a:lnTo>
                    <a:pt x="26804" y="159897"/>
                  </a:lnTo>
                  <a:lnTo>
                    <a:pt x="71359" y="174583"/>
                  </a:lnTo>
                  <a:lnTo>
                    <a:pt x="95033" y="175000"/>
                  </a:lnTo>
                  <a:lnTo>
                    <a:pt x="119451" y="171376"/>
                  </a:lnTo>
                  <a:lnTo>
                    <a:pt x="139123" y="165338"/>
                  </a:lnTo>
                  <a:lnTo>
                    <a:pt x="94565" y="165338"/>
                  </a:lnTo>
                  <a:lnTo>
                    <a:pt x="72374" y="164939"/>
                  </a:lnTo>
                  <a:lnTo>
                    <a:pt x="32489" y="152122"/>
                  </a:lnTo>
                  <a:lnTo>
                    <a:pt x="9808" y="116998"/>
                  </a:lnTo>
                  <a:lnTo>
                    <a:pt x="9875" y="116594"/>
                  </a:lnTo>
                  <a:lnTo>
                    <a:pt x="38815" y="102082"/>
                  </a:lnTo>
                  <a:lnTo>
                    <a:pt x="103088" y="102082"/>
                  </a:lnTo>
                  <a:lnTo>
                    <a:pt x="113054" y="98962"/>
                  </a:lnTo>
                  <a:lnTo>
                    <a:pt x="120739" y="95795"/>
                  </a:lnTo>
                  <a:lnTo>
                    <a:pt x="78447" y="95795"/>
                  </a:lnTo>
                  <a:lnTo>
                    <a:pt x="68113" y="95056"/>
                  </a:lnTo>
                  <a:lnTo>
                    <a:pt x="65453" y="94742"/>
                  </a:lnTo>
                  <a:lnTo>
                    <a:pt x="59425" y="93924"/>
                  </a:lnTo>
                  <a:lnTo>
                    <a:pt x="52868" y="93157"/>
                  </a:lnTo>
                  <a:lnTo>
                    <a:pt x="45944" y="92588"/>
                  </a:lnTo>
                  <a:lnTo>
                    <a:pt x="38815" y="92365"/>
                  </a:lnTo>
                  <a:close/>
                </a:path>
                <a:path w="396875" h="210184">
                  <a:moveTo>
                    <a:pt x="246369" y="114008"/>
                  </a:moveTo>
                  <a:lnTo>
                    <a:pt x="225318" y="116594"/>
                  </a:lnTo>
                  <a:lnTo>
                    <a:pt x="204156" y="123435"/>
                  </a:lnTo>
                  <a:lnTo>
                    <a:pt x="183126" y="133153"/>
                  </a:lnTo>
                  <a:lnTo>
                    <a:pt x="162476" y="144374"/>
                  </a:lnTo>
                  <a:lnTo>
                    <a:pt x="140326" y="154888"/>
                  </a:lnTo>
                  <a:lnTo>
                    <a:pt x="117500" y="161917"/>
                  </a:lnTo>
                  <a:lnTo>
                    <a:pt x="94565" y="165338"/>
                  </a:lnTo>
                  <a:lnTo>
                    <a:pt x="139123" y="165338"/>
                  </a:lnTo>
                  <a:lnTo>
                    <a:pt x="143783" y="163907"/>
                  </a:lnTo>
                  <a:lnTo>
                    <a:pt x="167199" y="152793"/>
                  </a:lnTo>
                  <a:lnTo>
                    <a:pt x="186964" y="142038"/>
                  </a:lnTo>
                  <a:lnTo>
                    <a:pt x="206972" y="132733"/>
                  </a:lnTo>
                  <a:lnTo>
                    <a:pt x="226887" y="126188"/>
                  </a:lnTo>
                  <a:lnTo>
                    <a:pt x="246369" y="123715"/>
                  </a:lnTo>
                  <a:lnTo>
                    <a:pt x="280458" y="123715"/>
                  </a:lnTo>
                  <a:lnTo>
                    <a:pt x="275475" y="120696"/>
                  </a:lnTo>
                  <a:lnTo>
                    <a:pt x="266364" y="116998"/>
                  </a:lnTo>
                  <a:lnTo>
                    <a:pt x="256651" y="114760"/>
                  </a:lnTo>
                  <a:lnTo>
                    <a:pt x="246369" y="114008"/>
                  </a:lnTo>
                  <a:close/>
                </a:path>
                <a:path w="396875" h="210184">
                  <a:moveTo>
                    <a:pt x="103088" y="102082"/>
                  </a:moveTo>
                  <a:lnTo>
                    <a:pt x="38815" y="102082"/>
                  </a:lnTo>
                  <a:lnTo>
                    <a:pt x="45494" y="102284"/>
                  </a:lnTo>
                  <a:lnTo>
                    <a:pt x="52071" y="102803"/>
                  </a:lnTo>
                  <a:lnTo>
                    <a:pt x="58358" y="103509"/>
                  </a:lnTo>
                  <a:lnTo>
                    <a:pt x="64165" y="104271"/>
                  </a:lnTo>
                  <a:lnTo>
                    <a:pt x="66814" y="104647"/>
                  </a:lnTo>
                  <a:lnTo>
                    <a:pt x="78343" y="105452"/>
                  </a:lnTo>
                  <a:lnTo>
                    <a:pt x="89828" y="104781"/>
                  </a:lnTo>
                  <a:lnTo>
                    <a:pt x="101366" y="102621"/>
                  </a:lnTo>
                  <a:lnTo>
                    <a:pt x="103088" y="102082"/>
                  </a:lnTo>
                  <a:close/>
                </a:path>
                <a:path w="396875" h="210184">
                  <a:moveTo>
                    <a:pt x="205658" y="54576"/>
                  </a:moveTo>
                  <a:lnTo>
                    <a:pt x="154976" y="67048"/>
                  </a:lnTo>
                  <a:lnTo>
                    <a:pt x="132314" y="79257"/>
                  </a:lnTo>
                  <a:lnTo>
                    <a:pt x="124867" y="83161"/>
                  </a:lnTo>
                  <a:lnTo>
                    <a:pt x="78447" y="95795"/>
                  </a:lnTo>
                  <a:lnTo>
                    <a:pt x="120739" y="95795"/>
                  </a:lnTo>
                  <a:lnTo>
                    <a:pt x="121132" y="95633"/>
                  </a:lnTo>
                  <a:lnTo>
                    <a:pt x="129027" y="91866"/>
                  </a:lnTo>
                  <a:lnTo>
                    <a:pt x="136757" y="87831"/>
                  </a:lnTo>
                  <a:lnTo>
                    <a:pt x="144341" y="83695"/>
                  </a:lnTo>
                  <a:lnTo>
                    <a:pt x="159062" y="75814"/>
                  </a:lnTo>
                  <a:lnTo>
                    <a:pt x="173797" y="69239"/>
                  </a:lnTo>
                  <a:lnTo>
                    <a:pt x="188949" y="65026"/>
                  </a:lnTo>
                  <a:lnTo>
                    <a:pt x="204925" y="64230"/>
                  </a:lnTo>
                  <a:lnTo>
                    <a:pt x="279404" y="64230"/>
                  </a:lnTo>
                  <a:lnTo>
                    <a:pt x="281183" y="63312"/>
                  </a:lnTo>
                  <a:lnTo>
                    <a:pt x="283722" y="61225"/>
                  </a:lnTo>
                  <a:lnTo>
                    <a:pt x="253542" y="61225"/>
                  </a:lnTo>
                  <a:lnTo>
                    <a:pt x="246942" y="60926"/>
                  </a:lnTo>
                  <a:lnTo>
                    <a:pt x="240199" y="60142"/>
                  </a:lnTo>
                  <a:lnTo>
                    <a:pt x="233389" y="59038"/>
                  </a:lnTo>
                  <a:lnTo>
                    <a:pt x="212517" y="55120"/>
                  </a:lnTo>
                  <a:lnTo>
                    <a:pt x="205658" y="54576"/>
                  </a:lnTo>
                  <a:close/>
                </a:path>
                <a:path w="396875" h="210184">
                  <a:moveTo>
                    <a:pt x="279404" y="64230"/>
                  </a:moveTo>
                  <a:lnTo>
                    <a:pt x="204925" y="64230"/>
                  </a:lnTo>
                  <a:lnTo>
                    <a:pt x="211260" y="64743"/>
                  </a:lnTo>
                  <a:lnTo>
                    <a:pt x="231940" y="68586"/>
                  </a:lnTo>
                  <a:lnTo>
                    <a:pt x="239144" y="69741"/>
                  </a:lnTo>
                  <a:lnTo>
                    <a:pt x="246363" y="70565"/>
                  </a:lnTo>
                  <a:lnTo>
                    <a:pt x="253542" y="70879"/>
                  </a:lnTo>
                  <a:lnTo>
                    <a:pt x="263819" y="70045"/>
                  </a:lnTo>
                  <a:lnTo>
                    <a:pt x="273010" y="67530"/>
                  </a:lnTo>
                  <a:lnTo>
                    <a:pt x="279404" y="64230"/>
                  </a:lnTo>
                  <a:close/>
                </a:path>
                <a:path w="396875" h="210184">
                  <a:moveTo>
                    <a:pt x="332319" y="0"/>
                  </a:moveTo>
                  <a:lnTo>
                    <a:pt x="297724" y="24508"/>
                  </a:lnTo>
                  <a:lnTo>
                    <a:pt x="286462" y="45592"/>
                  </a:lnTo>
                  <a:lnTo>
                    <a:pt x="281562" y="50586"/>
                  </a:lnTo>
                  <a:lnTo>
                    <a:pt x="275820" y="55305"/>
                  </a:lnTo>
                  <a:lnTo>
                    <a:pt x="269319" y="58623"/>
                  </a:lnTo>
                  <a:lnTo>
                    <a:pt x="261934" y="60581"/>
                  </a:lnTo>
                  <a:lnTo>
                    <a:pt x="253542" y="61225"/>
                  </a:lnTo>
                  <a:lnTo>
                    <a:pt x="283722" y="61225"/>
                  </a:lnTo>
                  <a:lnTo>
                    <a:pt x="288410" y="57371"/>
                  </a:lnTo>
                  <a:lnTo>
                    <a:pt x="294326" y="51414"/>
                  </a:lnTo>
                  <a:lnTo>
                    <a:pt x="298221" y="43990"/>
                  </a:lnTo>
                  <a:lnTo>
                    <a:pt x="302011" y="36880"/>
                  </a:lnTo>
                  <a:lnTo>
                    <a:pt x="333141" y="9048"/>
                  </a:lnTo>
                  <a:lnTo>
                    <a:pt x="363710" y="9048"/>
                  </a:lnTo>
                  <a:lnTo>
                    <a:pt x="360804" y="6236"/>
                  </a:lnTo>
                  <a:lnTo>
                    <a:pt x="347315" y="452"/>
                  </a:lnTo>
                  <a:lnTo>
                    <a:pt x="332319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8" name="object 1168"/>
            <p:cNvPicPr/>
            <p:nvPr/>
          </p:nvPicPr>
          <p:blipFill>
            <a:blip r:embed="rId959" cstate="print"/>
            <a:stretch>
              <a:fillRect/>
            </a:stretch>
          </p:blipFill>
          <p:spPr>
            <a:xfrm>
              <a:off x="6929265" y="6807164"/>
              <a:ext cx="36511" cy="22679"/>
            </a:xfrm>
            <a:prstGeom prst="rect">
              <a:avLst/>
            </a:prstGeom>
          </p:spPr>
        </p:pic>
        <p:pic>
          <p:nvPicPr>
            <p:cNvPr id="1169" name="object 1169"/>
            <p:cNvPicPr/>
            <p:nvPr/>
          </p:nvPicPr>
          <p:blipFill>
            <a:blip r:embed="rId960" cstate="print"/>
            <a:stretch>
              <a:fillRect/>
            </a:stretch>
          </p:blipFill>
          <p:spPr>
            <a:xfrm>
              <a:off x="6796641" y="6861497"/>
              <a:ext cx="196412" cy="141524"/>
            </a:xfrm>
            <a:prstGeom prst="rect">
              <a:avLst/>
            </a:prstGeom>
          </p:spPr>
        </p:pic>
        <p:pic>
          <p:nvPicPr>
            <p:cNvPr id="1170" name="object 1170"/>
            <p:cNvPicPr/>
            <p:nvPr/>
          </p:nvPicPr>
          <p:blipFill>
            <a:blip r:embed="rId961" cstate="print"/>
            <a:stretch>
              <a:fillRect/>
            </a:stretch>
          </p:blipFill>
          <p:spPr>
            <a:xfrm>
              <a:off x="6798767" y="6850160"/>
              <a:ext cx="204590" cy="157660"/>
            </a:xfrm>
            <a:prstGeom prst="rect">
              <a:avLst/>
            </a:prstGeom>
          </p:spPr>
        </p:pic>
        <p:pic>
          <p:nvPicPr>
            <p:cNvPr id="1171" name="object 1171"/>
            <p:cNvPicPr/>
            <p:nvPr/>
          </p:nvPicPr>
          <p:blipFill>
            <a:blip r:embed="rId962" cstate="print"/>
            <a:stretch>
              <a:fillRect/>
            </a:stretch>
          </p:blipFill>
          <p:spPr>
            <a:xfrm>
              <a:off x="6942220" y="6822598"/>
              <a:ext cx="51556" cy="23957"/>
            </a:xfrm>
            <a:prstGeom prst="rect">
              <a:avLst/>
            </a:prstGeom>
          </p:spPr>
        </p:pic>
        <p:pic>
          <p:nvPicPr>
            <p:cNvPr id="1172" name="object 1172"/>
            <p:cNvPicPr/>
            <p:nvPr/>
          </p:nvPicPr>
          <p:blipFill>
            <a:blip r:embed="rId963" cstate="print"/>
            <a:stretch>
              <a:fillRect/>
            </a:stretch>
          </p:blipFill>
          <p:spPr>
            <a:xfrm>
              <a:off x="6931673" y="6822598"/>
              <a:ext cx="67285" cy="145932"/>
            </a:xfrm>
            <a:prstGeom prst="rect">
              <a:avLst/>
            </a:prstGeom>
          </p:spPr>
        </p:pic>
        <p:pic>
          <p:nvPicPr>
            <p:cNvPr id="1173" name="object 1173"/>
            <p:cNvPicPr/>
            <p:nvPr/>
          </p:nvPicPr>
          <p:blipFill>
            <a:blip r:embed="rId964" cstate="print"/>
            <a:stretch>
              <a:fillRect/>
            </a:stretch>
          </p:blipFill>
          <p:spPr>
            <a:xfrm>
              <a:off x="6760066" y="7200545"/>
              <a:ext cx="214870" cy="193313"/>
            </a:xfrm>
            <a:prstGeom prst="rect">
              <a:avLst/>
            </a:prstGeom>
          </p:spPr>
        </p:pic>
        <p:sp>
          <p:nvSpPr>
            <p:cNvPr id="1174" name="object 1174"/>
            <p:cNvSpPr/>
            <p:nvPr/>
          </p:nvSpPr>
          <p:spPr>
            <a:xfrm>
              <a:off x="6594228" y="7190973"/>
              <a:ext cx="390525" cy="212725"/>
            </a:xfrm>
            <a:custGeom>
              <a:avLst/>
              <a:gdLst/>
              <a:ahLst/>
              <a:cxnLst/>
              <a:rect l="l" t="t" r="r" b="b"/>
              <a:pathLst>
                <a:path w="390525" h="212725">
                  <a:moveTo>
                    <a:pt x="267452" y="107314"/>
                  </a:moveTo>
                  <a:lnTo>
                    <a:pt x="230191" y="107314"/>
                  </a:lnTo>
                  <a:lnTo>
                    <a:pt x="242770" y="108289"/>
                  </a:lnTo>
                  <a:lnTo>
                    <a:pt x="253973" y="111241"/>
                  </a:lnTo>
                  <a:lnTo>
                    <a:pt x="282000" y="138110"/>
                  </a:lnTo>
                  <a:lnTo>
                    <a:pt x="287823" y="156035"/>
                  </a:lnTo>
                  <a:lnTo>
                    <a:pt x="290920" y="166464"/>
                  </a:lnTo>
                  <a:lnTo>
                    <a:pt x="315592" y="200812"/>
                  </a:lnTo>
                  <a:lnTo>
                    <a:pt x="350073" y="212536"/>
                  </a:lnTo>
                  <a:lnTo>
                    <a:pt x="361269" y="210812"/>
                  </a:lnTo>
                  <a:lnTo>
                    <a:pt x="370450" y="205751"/>
                  </a:lnTo>
                  <a:lnTo>
                    <a:pt x="372881" y="202882"/>
                  </a:lnTo>
                  <a:lnTo>
                    <a:pt x="350073" y="202882"/>
                  </a:lnTo>
                  <a:lnTo>
                    <a:pt x="340111" y="201534"/>
                  </a:lnTo>
                  <a:lnTo>
                    <a:pt x="307736" y="180310"/>
                  </a:lnTo>
                  <a:lnTo>
                    <a:pt x="297150" y="153342"/>
                  </a:lnTo>
                  <a:lnTo>
                    <a:pt x="294209" y="143504"/>
                  </a:lnTo>
                  <a:lnTo>
                    <a:pt x="290644" y="133798"/>
                  </a:lnTo>
                  <a:lnTo>
                    <a:pt x="285883" y="124638"/>
                  </a:lnTo>
                  <a:lnTo>
                    <a:pt x="279342" y="116393"/>
                  </a:lnTo>
                  <a:lnTo>
                    <a:pt x="269234" y="108218"/>
                  </a:lnTo>
                  <a:lnTo>
                    <a:pt x="267452" y="107314"/>
                  </a:lnTo>
                  <a:close/>
                </a:path>
                <a:path w="390525" h="212725">
                  <a:moveTo>
                    <a:pt x="372975" y="9569"/>
                  </a:moveTo>
                  <a:lnTo>
                    <a:pt x="347026" y="9569"/>
                  </a:lnTo>
                  <a:lnTo>
                    <a:pt x="356529" y="10972"/>
                  </a:lnTo>
                  <a:lnTo>
                    <a:pt x="363978" y="14582"/>
                  </a:lnTo>
                  <a:lnTo>
                    <a:pt x="380607" y="50962"/>
                  </a:lnTo>
                  <a:lnTo>
                    <a:pt x="379695" y="62791"/>
                  </a:lnTo>
                  <a:lnTo>
                    <a:pt x="375538" y="75232"/>
                  </a:lnTo>
                  <a:lnTo>
                    <a:pt x="371312" y="85506"/>
                  </a:lnTo>
                  <a:lnTo>
                    <a:pt x="368490" y="96375"/>
                  </a:lnTo>
                  <a:lnTo>
                    <a:pt x="367031" y="108041"/>
                  </a:lnTo>
                  <a:lnTo>
                    <a:pt x="366945" y="121885"/>
                  </a:lnTo>
                  <a:lnTo>
                    <a:pt x="367151" y="127209"/>
                  </a:lnTo>
                  <a:lnTo>
                    <a:pt x="370156" y="142769"/>
                  </a:lnTo>
                  <a:lnTo>
                    <a:pt x="372081" y="153386"/>
                  </a:lnTo>
                  <a:lnTo>
                    <a:pt x="373521" y="163951"/>
                  </a:lnTo>
                  <a:lnTo>
                    <a:pt x="373936" y="174402"/>
                  </a:lnTo>
                  <a:lnTo>
                    <a:pt x="372669" y="183815"/>
                  </a:lnTo>
                  <a:lnTo>
                    <a:pt x="369399" y="192130"/>
                  </a:lnTo>
                  <a:lnTo>
                    <a:pt x="364524" y="198092"/>
                  </a:lnTo>
                  <a:lnTo>
                    <a:pt x="358072" y="201682"/>
                  </a:lnTo>
                  <a:lnTo>
                    <a:pt x="350073" y="202882"/>
                  </a:lnTo>
                  <a:lnTo>
                    <a:pt x="372881" y="202882"/>
                  </a:lnTo>
                  <a:lnTo>
                    <a:pt x="377427" y="197517"/>
                  </a:lnTo>
                  <a:lnTo>
                    <a:pt x="382009" y="186275"/>
                  </a:lnTo>
                  <a:lnTo>
                    <a:pt x="383557" y="175423"/>
                  </a:lnTo>
                  <a:lnTo>
                    <a:pt x="383229" y="163951"/>
                  </a:lnTo>
                  <a:lnTo>
                    <a:pt x="381691" y="152314"/>
                  </a:lnTo>
                  <a:lnTo>
                    <a:pt x="379611" y="140968"/>
                  </a:lnTo>
                  <a:lnTo>
                    <a:pt x="376784" y="126089"/>
                  </a:lnTo>
                  <a:lnTo>
                    <a:pt x="376676" y="123241"/>
                  </a:lnTo>
                  <a:lnTo>
                    <a:pt x="376733" y="108041"/>
                  </a:lnTo>
                  <a:lnTo>
                    <a:pt x="377913" y="98339"/>
                  </a:lnTo>
                  <a:lnTo>
                    <a:pt x="380423" y="88665"/>
                  </a:lnTo>
                  <a:lnTo>
                    <a:pt x="384218" y="79483"/>
                  </a:lnTo>
                  <a:lnTo>
                    <a:pt x="389126" y="64750"/>
                  </a:lnTo>
                  <a:lnTo>
                    <a:pt x="390282" y="49502"/>
                  </a:lnTo>
                  <a:lnTo>
                    <a:pt x="390180" y="48120"/>
                  </a:lnTo>
                  <a:lnTo>
                    <a:pt x="387858" y="33545"/>
                  </a:lnTo>
                  <a:lnTo>
                    <a:pt x="381799" y="19683"/>
                  </a:lnTo>
                  <a:lnTo>
                    <a:pt x="372975" y="9569"/>
                  </a:lnTo>
                  <a:close/>
                </a:path>
                <a:path w="390525" h="212725">
                  <a:moveTo>
                    <a:pt x="30522" y="42803"/>
                  </a:moveTo>
                  <a:lnTo>
                    <a:pt x="16182" y="45164"/>
                  </a:lnTo>
                  <a:lnTo>
                    <a:pt x="7045" y="51253"/>
                  </a:lnTo>
                  <a:lnTo>
                    <a:pt x="2030" y="59510"/>
                  </a:lnTo>
                  <a:lnTo>
                    <a:pt x="0" y="68467"/>
                  </a:lnTo>
                  <a:lnTo>
                    <a:pt x="4695" y="90463"/>
                  </a:lnTo>
                  <a:lnTo>
                    <a:pt x="40796" y="122036"/>
                  </a:lnTo>
                  <a:lnTo>
                    <a:pt x="84931" y="134430"/>
                  </a:lnTo>
                  <a:lnTo>
                    <a:pt x="109674" y="134777"/>
                  </a:lnTo>
                  <a:lnTo>
                    <a:pt x="134947" y="131342"/>
                  </a:lnTo>
                  <a:lnTo>
                    <a:pt x="156656" y="125123"/>
                  </a:lnTo>
                  <a:lnTo>
                    <a:pt x="109287" y="125123"/>
                  </a:lnTo>
                  <a:lnTo>
                    <a:pt x="86057" y="124815"/>
                  </a:lnTo>
                  <a:lnTo>
                    <a:pt x="45168" y="113442"/>
                  </a:lnTo>
                  <a:lnTo>
                    <a:pt x="13721" y="86804"/>
                  </a:lnTo>
                  <a:lnTo>
                    <a:pt x="9622" y="69410"/>
                  </a:lnTo>
                  <a:lnTo>
                    <a:pt x="11533" y="61802"/>
                  </a:lnTo>
                  <a:lnTo>
                    <a:pt x="15549" y="56511"/>
                  </a:lnTo>
                  <a:lnTo>
                    <a:pt x="21826" y="53420"/>
                  </a:lnTo>
                  <a:lnTo>
                    <a:pt x="30522" y="52415"/>
                  </a:lnTo>
                  <a:lnTo>
                    <a:pt x="76269" y="52415"/>
                  </a:lnTo>
                  <a:lnTo>
                    <a:pt x="71224" y="51237"/>
                  </a:lnTo>
                  <a:lnTo>
                    <a:pt x="60082" y="47888"/>
                  </a:lnTo>
                  <a:lnTo>
                    <a:pt x="50523" y="45409"/>
                  </a:lnTo>
                  <a:lnTo>
                    <a:pt x="40502" y="43541"/>
                  </a:lnTo>
                  <a:lnTo>
                    <a:pt x="30522" y="42803"/>
                  </a:lnTo>
                  <a:close/>
                </a:path>
                <a:path w="390525" h="212725">
                  <a:moveTo>
                    <a:pt x="230191" y="97608"/>
                  </a:moveTo>
                  <a:lnTo>
                    <a:pt x="211873" y="99103"/>
                  </a:lnTo>
                  <a:lnTo>
                    <a:pt x="193300" y="103058"/>
                  </a:lnTo>
                  <a:lnTo>
                    <a:pt x="174424" y="108789"/>
                  </a:lnTo>
                  <a:lnTo>
                    <a:pt x="156455" y="115167"/>
                  </a:lnTo>
                  <a:lnTo>
                    <a:pt x="133047" y="121885"/>
                  </a:lnTo>
                  <a:lnTo>
                    <a:pt x="109287" y="125123"/>
                  </a:lnTo>
                  <a:lnTo>
                    <a:pt x="156656" y="125123"/>
                  </a:lnTo>
                  <a:lnTo>
                    <a:pt x="159827" y="124214"/>
                  </a:lnTo>
                  <a:lnTo>
                    <a:pt x="177468" y="117973"/>
                  </a:lnTo>
                  <a:lnTo>
                    <a:pt x="195284" y="112564"/>
                  </a:lnTo>
                  <a:lnTo>
                    <a:pt x="212963" y="108755"/>
                  </a:lnTo>
                  <a:lnTo>
                    <a:pt x="230191" y="107314"/>
                  </a:lnTo>
                  <a:lnTo>
                    <a:pt x="267452" y="107314"/>
                  </a:lnTo>
                  <a:lnTo>
                    <a:pt x="257653" y="102343"/>
                  </a:lnTo>
                  <a:lnTo>
                    <a:pt x="244628" y="98797"/>
                  </a:lnTo>
                  <a:lnTo>
                    <a:pt x="230191" y="97608"/>
                  </a:lnTo>
                  <a:close/>
                </a:path>
                <a:path w="390525" h="212725">
                  <a:moveTo>
                    <a:pt x="76269" y="52415"/>
                  </a:moveTo>
                  <a:lnTo>
                    <a:pt x="30522" y="52415"/>
                  </a:lnTo>
                  <a:lnTo>
                    <a:pt x="39543" y="53124"/>
                  </a:lnTo>
                  <a:lnTo>
                    <a:pt x="48798" y="54913"/>
                  </a:lnTo>
                  <a:lnTo>
                    <a:pt x="57752" y="57275"/>
                  </a:lnTo>
                  <a:lnTo>
                    <a:pt x="68490" y="60509"/>
                  </a:lnTo>
                  <a:lnTo>
                    <a:pt x="79692" y="63137"/>
                  </a:lnTo>
                  <a:lnTo>
                    <a:pt x="91177" y="64314"/>
                  </a:lnTo>
                  <a:lnTo>
                    <a:pt x="102957" y="64045"/>
                  </a:lnTo>
                  <a:lnTo>
                    <a:pt x="115043" y="62331"/>
                  </a:lnTo>
                  <a:lnTo>
                    <a:pt x="123538" y="60336"/>
                  </a:lnTo>
                  <a:lnTo>
                    <a:pt x="131929" y="57898"/>
                  </a:lnTo>
                  <a:lnTo>
                    <a:pt x="140203" y="55180"/>
                  </a:lnTo>
                  <a:lnTo>
                    <a:pt x="141709" y="54654"/>
                  </a:lnTo>
                  <a:lnTo>
                    <a:pt x="91656" y="54654"/>
                  </a:lnTo>
                  <a:lnTo>
                    <a:pt x="81360" y="53600"/>
                  </a:lnTo>
                  <a:lnTo>
                    <a:pt x="76269" y="52415"/>
                  </a:lnTo>
                  <a:close/>
                </a:path>
                <a:path w="390525" h="212725">
                  <a:moveTo>
                    <a:pt x="236730" y="41065"/>
                  </a:moveTo>
                  <a:lnTo>
                    <a:pt x="201355" y="41065"/>
                  </a:lnTo>
                  <a:lnTo>
                    <a:pt x="206328" y="41662"/>
                  </a:lnTo>
                  <a:lnTo>
                    <a:pt x="217427" y="44374"/>
                  </a:lnTo>
                  <a:lnTo>
                    <a:pt x="239839" y="52415"/>
                  </a:lnTo>
                  <a:lnTo>
                    <a:pt x="249114" y="55278"/>
                  </a:lnTo>
                  <a:lnTo>
                    <a:pt x="258602" y="57345"/>
                  </a:lnTo>
                  <a:lnTo>
                    <a:pt x="268127" y="58133"/>
                  </a:lnTo>
                  <a:lnTo>
                    <a:pt x="275413" y="57606"/>
                  </a:lnTo>
                  <a:lnTo>
                    <a:pt x="282253" y="56014"/>
                  </a:lnTo>
                  <a:lnTo>
                    <a:pt x="288692" y="53340"/>
                  </a:lnTo>
                  <a:lnTo>
                    <a:pt x="294866" y="49502"/>
                  </a:lnTo>
                  <a:lnTo>
                    <a:pt x="296303" y="48457"/>
                  </a:lnTo>
                  <a:lnTo>
                    <a:pt x="268127" y="48457"/>
                  </a:lnTo>
                  <a:lnTo>
                    <a:pt x="259701" y="47723"/>
                  </a:lnTo>
                  <a:lnTo>
                    <a:pt x="251086" y="45795"/>
                  </a:lnTo>
                  <a:lnTo>
                    <a:pt x="242400" y="43086"/>
                  </a:lnTo>
                  <a:lnTo>
                    <a:pt x="236730" y="41065"/>
                  </a:lnTo>
                  <a:close/>
                </a:path>
                <a:path w="390525" h="212725">
                  <a:moveTo>
                    <a:pt x="202067" y="31411"/>
                  </a:moveTo>
                  <a:lnTo>
                    <a:pt x="196067" y="31411"/>
                  </a:lnTo>
                  <a:lnTo>
                    <a:pt x="182934" y="32439"/>
                  </a:lnTo>
                  <a:lnTo>
                    <a:pt x="170069" y="35135"/>
                  </a:lnTo>
                  <a:lnTo>
                    <a:pt x="157457" y="38916"/>
                  </a:lnTo>
                  <a:lnTo>
                    <a:pt x="137206" y="45971"/>
                  </a:lnTo>
                  <a:lnTo>
                    <a:pt x="129225" y="48613"/>
                  </a:lnTo>
                  <a:lnTo>
                    <a:pt x="121202" y="50962"/>
                  </a:lnTo>
                  <a:lnTo>
                    <a:pt x="113200" y="52855"/>
                  </a:lnTo>
                  <a:lnTo>
                    <a:pt x="102244" y="54407"/>
                  </a:lnTo>
                  <a:lnTo>
                    <a:pt x="91656" y="54654"/>
                  </a:lnTo>
                  <a:lnTo>
                    <a:pt x="141709" y="54654"/>
                  </a:lnTo>
                  <a:lnTo>
                    <a:pt x="160420" y="48120"/>
                  </a:lnTo>
                  <a:lnTo>
                    <a:pt x="172299" y="44516"/>
                  </a:lnTo>
                  <a:lnTo>
                    <a:pt x="184133" y="42007"/>
                  </a:lnTo>
                  <a:lnTo>
                    <a:pt x="196067" y="41065"/>
                  </a:lnTo>
                  <a:lnTo>
                    <a:pt x="236730" y="41065"/>
                  </a:lnTo>
                  <a:lnTo>
                    <a:pt x="220255" y="35097"/>
                  </a:lnTo>
                  <a:lnTo>
                    <a:pt x="207972" y="32091"/>
                  </a:lnTo>
                  <a:lnTo>
                    <a:pt x="202067" y="31411"/>
                  </a:lnTo>
                  <a:close/>
                </a:path>
                <a:path w="390525" h="212725">
                  <a:moveTo>
                    <a:pt x="346388" y="0"/>
                  </a:moveTo>
                  <a:lnTo>
                    <a:pt x="309305" y="18608"/>
                  </a:lnTo>
                  <a:lnTo>
                    <a:pt x="294776" y="37641"/>
                  </a:lnTo>
                  <a:lnTo>
                    <a:pt x="289122" y="41714"/>
                  </a:lnTo>
                  <a:lnTo>
                    <a:pt x="282881" y="46259"/>
                  </a:lnTo>
                  <a:lnTo>
                    <a:pt x="276064" y="48457"/>
                  </a:lnTo>
                  <a:lnTo>
                    <a:pt x="296303" y="48457"/>
                  </a:lnTo>
                  <a:lnTo>
                    <a:pt x="301603" y="44604"/>
                  </a:lnTo>
                  <a:lnTo>
                    <a:pt x="306650" y="37987"/>
                  </a:lnTo>
                  <a:lnTo>
                    <a:pt x="311573" y="31411"/>
                  </a:lnTo>
                  <a:lnTo>
                    <a:pt x="316375" y="25199"/>
                  </a:lnTo>
                  <a:lnTo>
                    <a:pt x="342890" y="9569"/>
                  </a:lnTo>
                  <a:lnTo>
                    <a:pt x="372975" y="9569"/>
                  </a:lnTo>
                  <a:lnTo>
                    <a:pt x="372315" y="8812"/>
                  </a:lnTo>
                  <a:lnTo>
                    <a:pt x="360338" y="2174"/>
                  </a:lnTo>
                  <a:lnTo>
                    <a:pt x="346388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5" name="object 11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7287" y="7195843"/>
              <a:ext cx="39674" cy="16889"/>
            </a:xfrm>
            <a:prstGeom prst="rect">
              <a:avLst/>
            </a:prstGeom>
          </p:spPr>
        </p:pic>
        <p:pic>
          <p:nvPicPr>
            <p:cNvPr id="1176" name="object 1176"/>
            <p:cNvPicPr/>
            <p:nvPr/>
          </p:nvPicPr>
          <p:blipFill>
            <a:blip r:embed="rId965" cstate="print"/>
            <a:stretch>
              <a:fillRect/>
            </a:stretch>
          </p:blipFill>
          <p:spPr>
            <a:xfrm>
              <a:off x="6745742" y="7241633"/>
              <a:ext cx="196653" cy="152173"/>
            </a:xfrm>
            <a:prstGeom prst="rect">
              <a:avLst/>
            </a:prstGeom>
          </p:spPr>
        </p:pic>
        <p:pic>
          <p:nvPicPr>
            <p:cNvPr id="1177" name="object 1177"/>
            <p:cNvPicPr/>
            <p:nvPr/>
          </p:nvPicPr>
          <p:blipFill>
            <a:blip r:embed="rId966" cstate="print"/>
            <a:stretch>
              <a:fillRect/>
            </a:stretch>
          </p:blipFill>
          <p:spPr>
            <a:xfrm>
              <a:off x="6743721" y="7230920"/>
              <a:ext cx="208402" cy="167701"/>
            </a:xfrm>
            <a:prstGeom prst="rect">
              <a:avLst/>
            </a:prstGeom>
          </p:spPr>
        </p:pic>
        <p:pic>
          <p:nvPicPr>
            <p:cNvPr id="1178" name="object 1178"/>
            <p:cNvPicPr/>
            <p:nvPr/>
          </p:nvPicPr>
          <p:blipFill>
            <a:blip r:embed="rId967" cstate="print"/>
            <a:stretch>
              <a:fillRect/>
            </a:stretch>
          </p:blipFill>
          <p:spPr>
            <a:xfrm>
              <a:off x="6908585" y="7221937"/>
              <a:ext cx="4293" cy="7015"/>
            </a:xfrm>
            <a:prstGeom prst="rect">
              <a:avLst/>
            </a:prstGeom>
          </p:spPr>
        </p:pic>
        <p:pic>
          <p:nvPicPr>
            <p:cNvPr id="1179" name="object 1179"/>
            <p:cNvPicPr/>
            <p:nvPr/>
          </p:nvPicPr>
          <p:blipFill>
            <a:blip r:embed="rId968" cstate="print"/>
            <a:stretch>
              <a:fillRect/>
            </a:stretch>
          </p:blipFill>
          <p:spPr>
            <a:xfrm>
              <a:off x="6903915" y="7210555"/>
              <a:ext cx="64092" cy="149304"/>
            </a:xfrm>
            <a:prstGeom prst="rect">
              <a:avLst/>
            </a:prstGeom>
          </p:spPr>
        </p:pic>
        <p:pic>
          <p:nvPicPr>
            <p:cNvPr id="1180" name="object 1180"/>
            <p:cNvPicPr/>
            <p:nvPr/>
          </p:nvPicPr>
          <p:blipFill>
            <a:blip r:embed="rId969" cstate="print"/>
            <a:stretch>
              <a:fillRect/>
            </a:stretch>
          </p:blipFill>
          <p:spPr>
            <a:xfrm>
              <a:off x="6590888" y="7554586"/>
              <a:ext cx="232718" cy="219721"/>
            </a:xfrm>
            <a:prstGeom prst="rect">
              <a:avLst/>
            </a:prstGeom>
          </p:spPr>
        </p:pic>
        <p:sp>
          <p:nvSpPr>
            <p:cNvPr id="1181" name="object 1181"/>
            <p:cNvSpPr/>
            <p:nvPr/>
          </p:nvSpPr>
          <p:spPr>
            <a:xfrm>
              <a:off x="6458266" y="7495504"/>
              <a:ext cx="375285" cy="288925"/>
            </a:xfrm>
            <a:custGeom>
              <a:avLst/>
              <a:gdLst/>
              <a:ahLst/>
              <a:cxnLst/>
              <a:rect l="l" t="t" r="r" b="b"/>
              <a:pathLst>
                <a:path w="375284" h="288925">
                  <a:moveTo>
                    <a:pt x="27508" y="0"/>
                  </a:moveTo>
                  <a:lnTo>
                    <a:pt x="0" y="37117"/>
                  </a:lnTo>
                  <a:lnTo>
                    <a:pt x="6985" y="59792"/>
                  </a:lnTo>
                  <a:lnTo>
                    <a:pt x="36670" y="96112"/>
                  </a:lnTo>
                  <a:lnTo>
                    <a:pt x="78902" y="119212"/>
                  </a:lnTo>
                  <a:lnTo>
                    <a:pt x="129222" y="129252"/>
                  </a:lnTo>
                  <a:lnTo>
                    <a:pt x="162335" y="132024"/>
                  </a:lnTo>
                  <a:lnTo>
                    <a:pt x="192613" y="138478"/>
                  </a:lnTo>
                  <a:lnTo>
                    <a:pt x="217181" y="151217"/>
                  </a:lnTo>
                  <a:lnTo>
                    <a:pt x="233166" y="172842"/>
                  </a:lnTo>
                  <a:lnTo>
                    <a:pt x="235423" y="181348"/>
                  </a:lnTo>
                  <a:lnTo>
                    <a:pt x="235969" y="189682"/>
                  </a:lnTo>
                  <a:lnTo>
                    <a:pt x="235925" y="191605"/>
                  </a:lnTo>
                  <a:lnTo>
                    <a:pt x="235459" y="199481"/>
                  </a:lnTo>
                  <a:lnTo>
                    <a:pt x="233048" y="219836"/>
                  </a:lnTo>
                  <a:lnTo>
                    <a:pt x="232615" y="229333"/>
                  </a:lnTo>
                  <a:lnTo>
                    <a:pt x="245105" y="265388"/>
                  </a:lnTo>
                  <a:lnTo>
                    <a:pt x="282704" y="288451"/>
                  </a:lnTo>
                  <a:lnTo>
                    <a:pt x="289961" y="287542"/>
                  </a:lnTo>
                  <a:lnTo>
                    <a:pt x="296765" y="284819"/>
                  </a:lnTo>
                  <a:lnTo>
                    <a:pt x="303096" y="280293"/>
                  </a:lnTo>
                  <a:lnTo>
                    <a:pt x="304477" y="278797"/>
                  </a:lnTo>
                  <a:lnTo>
                    <a:pt x="282704" y="278797"/>
                  </a:lnTo>
                  <a:lnTo>
                    <a:pt x="271742" y="276080"/>
                  </a:lnTo>
                  <a:lnTo>
                    <a:pt x="245784" y="247971"/>
                  </a:lnTo>
                  <a:lnTo>
                    <a:pt x="242236" y="229333"/>
                  </a:lnTo>
                  <a:lnTo>
                    <a:pt x="242711" y="220267"/>
                  </a:lnTo>
                  <a:lnTo>
                    <a:pt x="243878" y="210265"/>
                  </a:lnTo>
                  <a:lnTo>
                    <a:pt x="245014" y="200755"/>
                  </a:lnTo>
                  <a:lnTo>
                    <a:pt x="245132" y="199481"/>
                  </a:lnTo>
                  <a:lnTo>
                    <a:pt x="222402" y="142961"/>
                  </a:lnTo>
                  <a:lnTo>
                    <a:pt x="160701" y="121951"/>
                  </a:lnTo>
                  <a:lnTo>
                    <a:pt x="129735" y="119629"/>
                  </a:lnTo>
                  <a:lnTo>
                    <a:pt x="105463" y="116582"/>
                  </a:lnTo>
                  <a:lnTo>
                    <a:pt x="61184" y="100773"/>
                  </a:lnTo>
                  <a:lnTo>
                    <a:pt x="29716" y="75902"/>
                  </a:lnTo>
                  <a:lnTo>
                    <a:pt x="9844" y="38632"/>
                  </a:lnTo>
                  <a:lnTo>
                    <a:pt x="12849" y="19695"/>
                  </a:lnTo>
                  <a:lnTo>
                    <a:pt x="16639" y="12847"/>
                  </a:lnTo>
                  <a:lnTo>
                    <a:pt x="21267" y="9675"/>
                  </a:lnTo>
                  <a:lnTo>
                    <a:pt x="53850" y="9675"/>
                  </a:lnTo>
                  <a:lnTo>
                    <a:pt x="52868" y="8977"/>
                  </a:lnTo>
                  <a:lnTo>
                    <a:pt x="40279" y="2567"/>
                  </a:lnTo>
                  <a:lnTo>
                    <a:pt x="27508" y="0"/>
                  </a:lnTo>
                  <a:close/>
                </a:path>
                <a:path w="375284" h="288925">
                  <a:moveTo>
                    <a:pt x="359672" y="94604"/>
                  </a:moveTo>
                  <a:lnTo>
                    <a:pt x="333540" y="94604"/>
                  </a:lnTo>
                  <a:lnTo>
                    <a:pt x="346201" y="97679"/>
                  </a:lnTo>
                  <a:lnTo>
                    <a:pt x="354964" y="103115"/>
                  </a:lnTo>
                  <a:lnTo>
                    <a:pt x="360531" y="109845"/>
                  </a:lnTo>
                  <a:lnTo>
                    <a:pt x="363602" y="116802"/>
                  </a:lnTo>
                  <a:lnTo>
                    <a:pt x="365339" y="130474"/>
                  </a:lnTo>
                  <a:lnTo>
                    <a:pt x="362817" y="144748"/>
                  </a:lnTo>
                  <a:lnTo>
                    <a:pt x="356502" y="158195"/>
                  </a:lnTo>
                  <a:lnTo>
                    <a:pt x="346859" y="169387"/>
                  </a:lnTo>
                  <a:lnTo>
                    <a:pt x="338882" y="177174"/>
                  </a:lnTo>
                  <a:lnTo>
                    <a:pt x="331978" y="186048"/>
                  </a:lnTo>
                  <a:lnTo>
                    <a:pt x="326036" y="196187"/>
                  </a:lnTo>
                  <a:lnTo>
                    <a:pt x="320944" y="207773"/>
                  </a:lnTo>
                  <a:lnTo>
                    <a:pt x="318588" y="213857"/>
                  </a:lnTo>
                  <a:lnTo>
                    <a:pt x="315185" y="229333"/>
                  </a:lnTo>
                  <a:lnTo>
                    <a:pt x="312808" y="239806"/>
                  </a:lnTo>
                  <a:lnTo>
                    <a:pt x="295814" y="275174"/>
                  </a:lnTo>
                  <a:lnTo>
                    <a:pt x="289489" y="278797"/>
                  </a:lnTo>
                  <a:lnTo>
                    <a:pt x="304477" y="278797"/>
                  </a:lnTo>
                  <a:lnTo>
                    <a:pt x="322042" y="242688"/>
                  </a:lnTo>
                  <a:lnTo>
                    <a:pt x="327886" y="216653"/>
                  </a:lnTo>
                  <a:lnTo>
                    <a:pt x="329991" y="211260"/>
                  </a:lnTo>
                  <a:lnTo>
                    <a:pt x="334569" y="200755"/>
                  </a:lnTo>
                  <a:lnTo>
                    <a:pt x="339875" y="191605"/>
                  </a:lnTo>
                  <a:lnTo>
                    <a:pt x="346014" y="183647"/>
                  </a:lnTo>
                  <a:lnTo>
                    <a:pt x="353090" y="176717"/>
                  </a:lnTo>
                  <a:lnTo>
                    <a:pt x="364550" y="163433"/>
                  </a:lnTo>
                  <a:lnTo>
                    <a:pt x="372021" y="147405"/>
                  </a:lnTo>
                  <a:lnTo>
                    <a:pt x="374976" y="130341"/>
                  </a:lnTo>
                  <a:lnTo>
                    <a:pt x="372890" y="113954"/>
                  </a:lnTo>
                  <a:lnTo>
                    <a:pt x="367461" y="102706"/>
                  </a:lnTo>
                  <a:lnTo>
                    <a:pt x="359672" y="94604"/>
                  </a:lnTo>
                  <a:close/>
                </a:path>
                <a:path w="375284" h="288925">
                  <a:moveTo>
                    <a:pt x="53850" y="9675"/>
                  </a:moveTo>
                  <a:lnTo>
                    <a:pt x="27508" y="9675"/>
                  </a:lnTo>
                  <a:lnTo>
                    <a:pt x="38056" y="12090"/>
                  </a:lnTo>
                  <a:lnTo>
                    <a:pt x="49075" y="18055"/>
                  </a:lnTo>
                  <a:lnTo>
                    <a:pt x="59525" y="25652"/>
                  </a:lnTo>
                  <a:lnTo>
                    <a:pt x="68365" y="32962"/>
                  </a:lnTo>
                  <a:lnTo>
                    <a:pt x="70449" y="34710"/>
                  </a:lnTo>
                  <a:lnTo>
                    <a:pt x="79715" y="41571"/>
                  </a:lnTo>
                  <a:lnTo>
                    <a:pt x="121096" y="56314"/>
                  </a:lnTo>
                  <a:lnTo>
                    <a:pt x="163717" y="59982"/>
                  </a:lnTo>
                  <a:lnTo>
                    <a:pt x="179671" y="62348"/>
                  </a:lnTo>
                  <a:lnTo>
                    <a:pt x="194721" y="66929"/>
                  </a:lnTo>
                  <a:lnTo>
                    <a:pt x="208654" y="74845"/>
                  </a:lnTo>
                  <a:lnTo>
                    <a:pt x="213712" y="78636"/>
                  </a:lnTo>
                  <a:lnTo>
                    <a:pt x="218560" y="83243"/>
                  </a:lnTo>
                  <a:lnTo>
                    <a:pt x="223753" y="88091"/>
                  </a:lnTo>
                  <a:lnTo>
                    <a:pt x="234545" y="97910"/>
                  </a:lnTo>
                  <a:lnTo>
                    <a:pt x="245980" y="106567"/>
                  </a:lnTo>
                  <a:lnTo>
                    <a:pt x="258527" y="112734"/>
                  </a:lnTo>
                  <a:lnTo>
                    <a:pt x="272652" y="115085"/>
                  </a:lnTo>
                  <a:lnTo>
                    <a:pt x="275961" y="115085"/>
                  </a:lnTo>
                  <a:lnTo>
                    <a:pt x="279354" y="114719"/>
                  </a:lnTo>
                  <a:lnTo>
                    <a:pt x="290934" y="112069"/>
                  </a:lnTo>
                  <a:lnTo>
                    <a:pt x="303880" y="104657"/>
                  </a:lnTo>
                  <a:lnTo>
                    <a:pt x="266529" y="104657"/>
                  </a:lnTo>
                  <a:lnTo>
                    <a:pt x="253672" y="99647"/>
                  </a:lnTo>
                  <a:lnTo>
                    <a:pt x="241717" y="91207"/>
                  </a:lnTo>
                  <a:lnTo>
                    <a:pt x="230402" y="81076"/>
                  </a:lnTo>
                  <a:lnTo>
                    <a:pt x="219921" y="71243"/>
                  </a:lnTo>
                  <a:lnTo>
                    <a:pt x="214445" y="67139"/>
                  </a:lnTo>
                  <a:lnTo>
                    <a:pt x="198809" y="58176"/>
                  </a:lnTo>
                  <a:lnTo>
                    <a:pt x="182179" y="53015"/>
                  </a:lnTo>
                  <a:lnTo>
                    <a:pt x="164990" y="50392"/>
                  </a:lnTo>
                  <a:lnTo>
                    <a:pt x="139342" y="48478"/>
                  </a:lnTo>
                  <a:lnTo>
                    <a:pt x="130964" y="47768"/>
                  </a:lnTo>
                  <a:lnTo>
                    <a:pt x="85002" y="33478"/>
                  </a:lnTo>
                  <a:lnTo>
                    <a:pt x="74679" y="25580"/>
                  </a:lnTo>
                  <a:lnTo>
                    <a:pt x="64570" y="17294"/>
                  </a:lnTo>
                  <a:lnTo>
                    <a:pt x="53850" y="9675"/>
                  </a:lnTo>
                  <a:close/>
                </a:path>
                <a:path w="375284" h="288925">
                  <a:moveTo>
                    <a:pt x="334567" y="85002"/>
                  </a:moveTo>
                  <a:lnTo>
                    <a:pt x="287364" y="102960"/>
                  </a:lnTo>
                  <a:lnTo>
                    <a:pt x="280547" y="104499"/>
                  </a:lnTo>
                  <a:lnTo>
                    <a:pt x="266529" y="104657"/>
                  </a:lnTo>
                  <a:lnTo>
                    <a:pt x="303880" y="104657"/>
                  </a:lnTo>
                  <a:lnTo>
                    <a:pt x="305143" y="103934"/>
                  </a:lnTo>
                  <a:lnTo>
                    <a:pt x="312165" y="100077"/>
                  </a:lnTo>
                  <a:lnTo>
                    <a:pt x="319118" y="96877"/>
                  </a:lnTo>
                  <a:lnTo>
                    <a:pt x="326183" y="94873"/>
                  </a:lnTo>
                  <a:lnTo>
                    <a:pt x="333540" y="94604"/>
                  </a:lnTo>
                  <a:lnTo>
                    <a:pt x="359672" y="94604"/>
                  </a:lnTo>
                  <a:lnTo>
                    <a:pt x="359100" y="94008"/>
                  </a:lnTo>
                  <a:lnTo>
                    <a:pt x="348052" y="88046"/>
                  </a:lnTo>
                  <a:lnTo>
                    <a:pt x="334567" y="85002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2" name="object 1182"/>
            <p:cNvPicPr/>
            <p:nvPr/>
          </p:nvPicPr>
          <p:blipFill>
            <a:blip r:embed="rId970" cstate="print"/>
            <a:stretch>
              <a:fillRect/>
            </a:stretch>
          </p:blipFill>
          <p:spPr>
            <a:xfrm>
              <a:off x="6768715" y="7585109"/>
              <a:ext cx="42972" cy="6565"/>
            </a:xfrm>
            <a:prstGeom prst="rect">
              <a:avLst/>
            </a:prstGeom>
          </p:spPr>
        </p:pic>
        <p:pic>
          <p:nvPicPr>
            <p:cNvPr id="1183" name="object 1183"/>
            <p:cNvPicPr/>
            <p:nvPr/>
          </p:nvPicPr>
          <p:blipFill>
            <a:blip r:embed="rId971" cstate="print"/>
            <a:stretch>
              <a:fillRect/>
            </a:stretch>
          </p:blipFill>
          <p:spPr>
            <a:xfrm>
              <a:off x="6562857" y="7579643"/>
              <a:ext cx="176224" cy="191732"/>
            </a:xfrm>
            <a:prstGeom prst="rect">
              <a:avLst/>
            </a:prstGeom>
          </p:spPr>
        </p:pic>
        <p:pic>
          <p:nvPicPr>
            <p:cNvPr id="1184" name="object 1184"/>
            <p:cNvPicPr/>
            <p:nvPr/>
          </p:nvPicPr>
          <p:blipFill>
            <a:blip r:embed="rId972" cstate="print"/>
            <a:stretch>
              <a:fillRect/>
            </a:stretch>
          </p:blipFill>
          <p:spPr>
            <a:xfrm>
              <a:off x="6559078" y="7600598"/>
              <a:ext cx="188905" cy="178162"/>
            </a:xfrm>
            <a:prstGeom prst="rect">
              <a:avLst/>
            </a:prstGeom>
          </p:spPr>
        </p:pic>
        <p:pic>
          <p:nvPicPr>
            <p:cNvPr id="1185" name="object 1185"/>
            <p:cNvPicPr/>
            <p:nvPr/>
          </p:nvPicPr>
          <p:blipFill>
            <a:blip r:embed="rId973" cstate="print"/>
            <a:stretch>
              <a:fillRect/>
            </a:stretch>
          </p:blipFill>
          <p:spPr>
            <a:xfrm>
              <a:off x="6742223" y="7598006"/>
              <a:ext cx="66469" cy="58420"/>
            </a:xfrm>
            <a:prstGeom prst="rect">
              <a:avLst/>
            </a:prstGeom>
          </p:spPr>
        </p:pic>
        <p:pic>
          <p:nvPicPr>
            <p:cNvPr id="1186" name="object 1186"/>
            <p:cNvPicPr/>
            <p:nvPr/>
          </p:nvPicPr>
          <p:blipFill>
            <a:blip r:embed="rId974" cstate="print"/>
            <a:stretch>
              <a:fillRect/>
            </a:stretch>
          </p:blipFill>
          <p:spPr>
            <a:xfrm>
              <a:off x="6742265" y="7597999"/>
              <a:ext cx="73212" cy="144655"/>
            </a:xfrm>
            <a:prstGeom prst="rect">
              <a:avLst/>
            </a:prstGeom>
          </p:spPr>
        </p:pic>
        <p:pic>
          <p:nvPicPr>
            <p:cNvPr id="1187" name="object 1187"/>
            <p:cNvPicPr/>
            <p:nvPr/>
          </p:nvPicPr>
          <p:blipFill>
            <a:blip r:embed="rId975" cstate="print"/>
            <a:stretch>
              <a:fillRect/>
            </a:stretch>
          </p:blipFill>
          <p:spPr>
            <a:xfrm>
              <a:off x="6444065" y="7702425"/>
              <a:ext cx="176829" cy="287991"/>
            </a:xfrm>
            <a:prstGeom prst="rect">
              <a:avLst/>
            </a:prstGeom>
          </p:spPr>
        </p:pic>
        <p:sp>
          <p:nvSpPr>
            <p:cNvPr id="1188" name="object 1188"/>
            <p:cNvSpPr/>
            <p:nvPr/>
          </p:nvSpPr>
          <p:spPr>
            <a:xfrm>
              <a:off x="6383019" y="7601827"/>
              <a:ext cx="247650" cy="398780"/>
            </a:xfrm>
            <a:custGeom>
              <a:avLst/>
              <a:gdLst/>
              <a:ahLst/>
              <a:cxnLst/>
              <a:rect l="l" t="t" r="r" b="b"/>
              <a:pathLst>
                <a:path w="247650" h="398779">
                  <a:moveTo>
                    <a:pt x="41808" y="0"/>
                  </a:moveTo>
                  <a:lnTo>
                    <a:pt x="38290" y="0"/>
                  </a:lnTo>
                  <a:lnTo>
                    <a:pt x="34394" y="722"/>
                  </a:lnTo>
                  <a:lnTo>
                    <a:pt x="30374" y="2177"/>
                  </a:lnTo>
                  <a:lnTo>
                    <a:pt x="12648" y="15992"/>
                  </a:lnTo>
                  <a:lnTo>
                    <a:pt x="3079" y="37703"/>
                  </a:lnTo>
                  <a:lnTo>
                    <a:pt x="0" y="62260"/>
                  </a:lnTo>
                  <a:lnTo>
                    <a:pt x="1746" y="84615"/>
                  </a:lnTo>
                  <a:lnTo>
                    <a:pt x="18532" y="129739"/>
                  </a:lnTo>
                  <a:lnTo>
                    <a:pt x="49965" y="170277"/>
                  </a:lnTo>
                  <a:lnTo>
                    <a:pt x="73211" y="194021"/>
                  </a:lnTo>
                  <a:lnTo>
                    <a:pt x="91886" y="218715"/>
                  </a:lnTo>
                  <a:lnTo>
                    <a:pt x="102121" y="244431"/>
                  </a:lnTo>
                  <a:lnTo>
                    <a:pt x="100047" y="271237"/>
                  </a:lnTo>
                  <a:lnTo>
                    <a:pt x="96185" y="279152"/>
                  </a:lnTo>
                  <a:lnTo>
                    <a:pt x="90800" y="286250"/>
                  </a:lnTo>
                  <a:lnTo>
                    <a:pt x="84337" y="292865"/>
                  </a:lnTo>
                  <a:lnTo>
                    <a:pt x="69209" y="306678"/>
                  </a:lnTo>
                  <a:lnTo>
                    <a:pt x="61717" y="314570"/>
                  </a:lnTo>
                  <a:lnTo>
                    <a:pt x="48609" y="360538"/>
                  </a:lnTo>
                  <a:lnTo>
                    <a:pt x="51278" y="374316"/>
                  </a:lnTo>
                  <a:lnTo>
                    <a:pt x="82163" y="398270"/>
                  </a:lnTo>
                  <a:lnTo>
                    <a:pt x="85000" y="398270"/>
                  </a:lnTo>
                  <a:lnTo>
                    <a:pt x="111841" y="388595"/>
                  </a:lnTo>
                  <a:lnTo>
                    <a:pt x="74781" y="388595"/>
                  </a:lnTo>
                  <a:lnTo>
                    <a:pt x="69168" y="385904"/>
                  </a:lnTo>
                  <a:lnTo>
                    <a:pt x="65001" y="380428"/>
                  </a:lnTo>
                  <a:lnTo>
                    <a:pt x="60279" y="370888"/>
                  </a:lnTo>
                  <a:lnTo>
                    <a:pt x="58166" y="359448"/>
                  </a:lnTo>
                  <a:lnTo>
                    <a:pt x="58319" y="347472"/>
                  </a:lnTo>
                  <a:lnTo>
                    <a:pt x="76209" y="313330"/>
                  </a:lnTo>
                  <a:lnTo>
                    <a:pt x="91280" y="299600"/>
                  </a:lnTo>
                  <a:lnTo>
                    <a:pt x="98472" y="292170"/>
                  </a:lnTo>
                  <a:lnTo>
                    <a:pt x="104638" y="283894"/>
                  </a:lnTo>
                  <a:lnTo>
                    <a:pt x="109198" y="274410"/>
                  </a:lnTo>
                  <a:lnTo>
                    <a:pt x="111242" y="241353"/>
                  </a:lnTo>
                  <a:lnTo>
                    <a:pt x="98438" y="211044"/>
                  </a:lnTo>
                  <a:lnTo>
                    <a:pt x="77889" y="184644"/>
                  </a:lnTo>
                  <a:lnTo>
                    <a:pt x="56697" y="163314"/>
                  </a:lnTo>
                  <a:lnTo>
                    <a:pt x="40332" y="145092"/>
                  </a:lnTo>
                  <a:lnTo>
                    <a:pt x="27041" y="125145"/>
                  </a:lnTo>
                  <a:lnTo>
                    <a:pt x="17218" y="104165"/>
                  </a:lnTo>
                  <a:lnTo>
                    <a:pt x="11254" y="82845"/>
                  </a:lnTo>
                  <a:lnTo>
                    <a:pt x="9617" y="62435"/>
                  </a:lnTo>
                  <a:lnTo>
                    <a:pt x="12173" y="40945"/>
                  </a:lnTo>
                  <a:lnTo>
                    <a:pt x="19891" y="22499"/>
                  </a:lnTo>
                  <a:lnTo>
                    <a:pt x="33745" y="11224"/>
                  </a:lnTo>
                  <a:lnTo>
                    <a:pt x="36625" y="10167"/>
                  </a:lnTo>
                  <a:lnTo>
                    <a:pt x="39358" y="9601"/>
                  </a:lnTo>
                  <a:lnTo>
                    <a:pt x="60238" y="9601"/>
                  </a:lnTo>
                  <a:lnTo>
                    <a:pt x="57791" y="6013"/>
                  </a:lnTo>
                  <a:lnTo>
                    <a:pt x="41808" y="0"/>
                  </a:lnTo>
                  <a:close/>
                </a:path>
                <a:path w="247650" h="398779">
                  <a:moveTo>
                    <a:pt x="60238" y="9601"/>
                  </a:moveTo>
                  <a:lnTo>
                    <a:pt x="41808" y="9601"/>
                  </a:lnTo>
                  <a:lnTo>
                    <a:pt x="52853" y="14587"/>
                  </a:lnTo>
                  <a:lnTo>
                    <a:pt x="60048" y="26899"/>
                  </a:lnTo>
                  <a:lnTo>
                    <a:pt x="64440" y="42573"/>
                  </a:lnTo>
                  <a:lnTo>
                    <a:pt x="67074" y="57642"/>
                  </a:lnTo>
                  <a:lnTo>
                    <a:pt x="67482" y="60291"/>
                  </a:lnTo>
                  <a:lnTo>
                    <a:pt x="70008" y="71565"/>
                  </a:lnTo>
                  <a:lnTo>
                    <a:pt x="91593" y="109796"/>
                  </a:lnTo>
                  <a:lnTo>
                    <a:pt x="109670" y="128603"/>
                  </a:lnTo>
                  <a:lnTo>
                    <a:pt x="121433" y="140460"/>
                  </a:lnTo>
                  <a:lnTo>
                    <a:pt x="145668" y="181125"/>
                  </a:lnTo>
                  <a:lnTo>
                    <a:pt x="148433" y="201072"/>
                  </a:lnTo>
                  <a:lnTo>
                    <a:pt x="150472" y="217504"/>
                  </a:lnTo>
                  <a:lnTo>
                    <a:pt x="176045" y="259164"/>
                  </a:lnTo>
                  <a:lnTo>
                    <a:pt x="207394" y="267991"/>
                  </a:lnTo>
                  <a:lnTo>
                    <a:pt x="214736" y="270105"/>
                  </a:lnTo>
                  <a:lnTo>
                    <a:pt x="237872" y="304967"/>
                  </a:lnTo>
                  <a:lnTo>
                    <a:pt x="235373" y="314231"/>
                  </a:lnTo>
                  <a:lnTo>
                    <a:pt x="202765" y="340818"/>
                  </a:lnTo>
                  <a:lnTo>
                    <a:pt x="176733" y="343736"/>
                  </a:lnTo>
                  <a:lnTo>
                    <a:pt x="165849" y="345963"/>
                  </a:lnTo>
                  <a:lnTo>
                    <a:pt x="154834" y="349737"/>
                  </a:lnTo>
                  <a:lnTo>
                    <a:pt x="143491" y="355109"/>
                  </a:lnTo>
                  <a:lnTo>
                    <a:pt x="137763" y="358188"/>
                  </a:lnTo>
                  <a:lnTo>
                    <a:pt x="116392" y="373991"/>
                  </a:lnTo>
                  <a:lnTo>
                    <a:pt x="107414" y="379988"/>
                  </a:lnTo>
                  <a:lnTo>
                    <a:pt x="98297" y="384862"/>
                  </a:lnTo>
                  <a:lnTo>
                    <a:pt x="89262" y="387841"/>
                  </a:lnTo>
                  <a:lnTo>
                    <a:pt x="86738" y="388333"/>
                  </a:lnTo>
                  <a:lnTo>
                    <a:pt x="84341" y="388595"/>
                  </a:lnTo>
                  <a:lnTo>
                    <a:pt x="111841" y="388595"/>
                  </a:lnTo>
                  <a:lnTo>
                    <a:pt x="121489" y="382229"/>
                  </a:lnTo>
                  <a:lnTo>
                    <a:pt x="137082" y="370774"/>
                  </a:lnTo>
                  <a:lnTo>
                    <a:pt x="142957" y="366355"/>
                  </a:lnTo>
                  <a:lnTo>
                    <a:pt x="148066" y="363611"/>
                  </a:lnTo>
                  <a:lnTo>
                    <a:pt x="158297" y="358753"/>
                  </a:lnTo>
                  <a:lnTo>
                    <a:pt x="168280" y="355353"/>
                  </a:lnTo>
                  <a:lnTo>
                    <a:pt x="178264" y="353354"/>
                  </a:lnTo>
                  <a:lnTo>
                    <a:pt x="188494" y="352701"/>
                  </a:lnTo>
                  <a:lnTo>
                    <a:pt x="205801" y="350066"/>
                  </a:lnTo>
                  <a:lnTo>
                    <a:pt x="221873" y="342787"/>
                  </a:lnTo>
                  <a:lnTo>
                    <a:pt x="235192" y="331806"/>
                  </a:lnTo>
                  <a:lnTo>
                    <a:pt x="244241" y="318063"/>
                  </a:lnTo>
                  <a:lnTo>
                    <a:pt x="247468" y="306031"/>
                  </a:lnTo>
                  <a:lnTo>
                    <a:pt x="246833" y="294027"/>
                  </a:lnTo>
                  <a:lnTo>
                    <a:pt x="218784" y="261273"/>
                  </a:lnTo>
                  <a:lnTo>
                    <a:pt x="186809" y="253981"/>
                  </a:lnTo>
                  <a:lnTo>
                    <a:pt x="180631" y="250599"/>
                  </a:lnTo>
                  <a:lnTo>
                    <a:pt x="159887" y="215451"/>
                  </a:lnTo>
                  <a:lnTo>
                    <a:pt x="156548" y="185784"/>
                  </a:lnTo>
                  <a:lnTo>
                    <a:pt x="155103" y="179041"/>
                  </a:lnTo>
                  <a:lnTo>
                    <a:pt x="128668" y="134063"/>
                  </a:lnTo>
                  <a:lnTo>
                    <a:pt x="110527" y="115826"/>
                  </a:lnTo>
                  <a:lnTo>
                    <a:pt x="104668" y="109792"/>
                  </a:lnTo>
                  <a:lnTo>
                    <a:pt x="79275" y="68888"/>
                  </a:lnTo>
                  <a:lnTo>
                    <a:pt x="76634" y="56155"/>
                  </a:lnTo>
                  <a:lnTo>
                    <a:pt x="73544" y="39098"/>
                  </a:lnTo>
                  <a:lnTo>
                    <a:pt x="67816" y="20715"/>
                  </a:lnTo>
                  <a:lnTo>
                    <a:pt x="60238" y="9601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9" name="object 1189"/>
            <p:cNvPicPr/>
            <p:nvPr/>
          </p:nvPicPr>
          <p:blipFill>
            <a:blip r:embed="rId976" cstate="print"/>
            <a:stretch>
              <a:fillRect/>
            </a:stretch>
          </p:blipFill>
          <p:spPr>
            <a:xfrm>
              <a:off x="6592082" y="7865310"/>
              <a:ext cx="32093" cy="28543"/>
            </a:xfrm>
            <a:prstGeom prst="rect">
              <a:avLst/>
            </a:prstGeom>
          </p:spPr>
        </p:pic>
        <p:pic>
          <p:nvPicPr>
            <p:cNvPr id="1190" name="object 1190"/>
            <p:cNvPicPr/>
            <p:nvPr/>
          </p:nvPicPr>
          <p:blipFill>
            <a:blip r:embed="rId977" cstate="print"/>
            <a:stretch>
              <a:fillRect/>
            </a:stretch>
          </p:blipFill>
          <p:spPr>
            <a:xfrm>
              <a:off x="6418066" y="7720738"/>
              <a:ext cx="139336" cy="255144"/>
            </a:xfrm>
            <a:prstGeom prst="rect">
              <a:avLst/>
            </a:prstGeom>
          </p:spPr>
        </p:pic>
        <p:pic>
          <p:nvPicPr>
            <p:cNvPr id="1191" name="object 1191"/>
            <p:cNvPicPr/>
            <p:nvPr/>
          </p:nvPicPr>
          <p:blipFill>
            <a:blip r:embed="rId978" cstate="print"/>
            <a:stretch>
              <a:fillRect/>
            </a:stretch>
          </p:blipFill>
          <p:spPr>
            <a:xfrm>
              <a:off x="6414080" y="7739714"/>
              <a:ext cx="155178" cy="246652"/>
            </a:xfrm>
            <a:prstGeom prst="rect">
              <a:avLst/>
            </a:prstGeom>
          </p:spPr>
        </p:pic>
        <p:pic>
          <p:nvPicPr>
            <p:cNvPr id="1192" name="object 1192"/>
            <p:cNvPicPr/>
            <p:nvPr/>
          </p:nvPicPr>
          <p:blipFill>
            <a:blip r:embed="rId979" cstate="print"/>
            <a:stretch>
              <a:fillRect/>
            </a:stretch>
          </p:blipFill>
          <p:spPr>
            <a:xfrm>
              <a:off x="6476902" y="7873707"/>
              <a:ext cx="132906" cy="95641"/>
            </a:xfrm>
            <a:prstGeom prst="rect">
              <a:avLst/>
            </a:prstGeom>
          </p:spPr>
        </p:pic>
        <p:pic>
          <p:nvPicPr>
            <p:cNvPr id="1193" name="object 1193"/>
            <p:cNvPicPr/>
            <p:nvPr/>
          </p:nvPicPr>
          <p:blipFill>
            <a:blip r:embed="rId980" cstate="print"/>
            <a:stretch>
              <a:fillRect/>
            </a:stretch>
          </p:blipFill>
          <p:spPr>
            <a:xfrm>
              <a:off x="5991403" y="7880419"/>
              <a:ext cx="189838" cy="276577"/>
            </a:xfrm>
            <a:prstGeom prst="rect">
              <a:avLst/>
            </a:prstGeom>
          </p:spPr>
        </p:pic>
        <p:sp>
          <p:nvSpPr>
            <p:cNvPr id="1194" name="object 1194"/>
            <p:cNvSpPr/>
            <p:nvPr/>
          </p:nvSpPr>
          <p:spPr>
            <a:xfrm>
              <a:off x="5981675" y="7767939"/>
              <a:ext cx="209550" cy="398780"/>
            </a:xfrm>
            <a:custGeom>
              <a:avLst/>
              <a:gdLst/>
              <a:ahLst/>
              <a:cxnLst/>
              <a:rect l="l" t="t" r="r" b="b"/>
              <a:pathLst>
                <a:path w="209550" h="398779">
                  <a:moveTo>
                    <a:pt x="83322" y="0"/>
                  </a:moveTo>
                  <a:lnTo>
                    <a:pt x="37693" y="28458"/>
                  </a:lnTo>
                  <a:lnTo>
                    <a:pt x="24623" y="73526"/>
                  </a:lnTo>
                  <a:lnTo>
                    <a:pt x="25052" y="97173"/>
                  </a:lnTo>
                  <a:lnTo>
                    <a:pt x="29547" y="121440"/>
                  </a:lnTo>
                  <a:lnTo>
                    <a:pt x="37878" y="145508"/>
                  </a:lnTo>
                  <a:lnTo>
                    <a:pt x="49816" y="168560"/>
                  </a:lnTo>
                  <a:lnTo>
                    <a:pt x="66320" y="197401"/>
                  </a:lnTo>
                  <a:lnTo>
                    <a:pt x="78193" y="225998"/>
                  </a:lnTo>
                  <a:lnTo>
                    <a:pt x="72904" y="278881"/>
                  </a:lnTo>
                  <a:lnTo>
                    <a:pt x="34150" y="305432"/>
                  </a:lnTo>
                  <a:lnTo>
                    <a:pt x="24934" y="311182"/>
                  </a:lnTo>
                  <a:lnTo>
                    <a:pt x="326" y="354237"/>
                  </a:lnTo>
                  <a:lnTo>
                    <a:pt x="0" y="368938"/>
                  </a:lnTo>
                  <a:lnTo>
                    <a:pt x="4026" y="382365"/>
                  </a:lnTo>
                  <a:lnTo>
                    <a:pt x="35146" y="398773"/>
                  </a:lnTo>
                  <a:lnTo>
                    <a:pt x="45502" y="397749"/>
                  </a:lnTo>
                  <a:lnTo>
                    <a:pt x="56038" y="395095"/>
                  </a:lnTo>
                  <a:lnTo>
                    <a:pt x="66468" y="391440"/>
                  </a:lnTo>
                  <a:lnTo>
                    <a:pt x="72514" y="389014"/>
                  </a:lnTo>
                  <a:lnTo>
                    <a:pt x="33156" y="389014"/>
                  </a:lnTo>
                  <a:lnTo>
                    <a:pt x="23136" y="388469"/>
                  </a:lnTo>
                  <a:lnTo>
                    <a:pt x="16183" y="384668"/>
                  </a:lnTo>
                  <a:lnTo>
                    <a:pt x="12539" y="377789"/>
                  </a:lnTo>
                  <a:lnTo>
                    <a:pt x="9555" y="367239"/>
                  </a:lnTo>
                  <a:lnTo>
                    <a:pt x="10007" y="355100"/>
                  </a:lnTo>
                  <a:lnTo>
                    <a:pt x="30997" y="318694"/>
                  </a:lnTo>
                  <a:lnTo>
                    <a:pt x="57297" y="304133"/>
                  </a:lnTo>
                  <a:lnTo>
                    <a:pt x="66125" y="298746"/>
                  </a:lnTo>
                  <a:lnTo>
                    <a:pt x="74171" y="292276"/>
                  </a:lnTo>
                  <a:lnTo>
                    <a:pt x="80966" y="284221"/>
                  </a:lnTo>
                  <a:lnTo>
                    <a:pt x="91235" y="252748"/>
                  </a:lnTo>
                  <a:lnTo>
                    <a:pt x="86449" y="220206"/>
                  </a:lnTo>
                  <a:lnTo>
                    <a:pt x="73184" y="189484"/>
                  </a:lnTo>
                  <a:lnTo>
                    <a:pt x="58014" y="163471"/>
                  </a:lnTo>
                  <a:lnTo>
                    <a:pt x="46767" y="141786"/>
                  </a:lnTo>
                  <a:lnTo>
                    <a:pt x="38919" y="119158"/>
                  </a:lnTo>
                  <a:lnTo>
                    <a:pt x="34674" y="96374"/>
                  </a:lnTo>
                  <a:lnTo>
                    <a:pt x="34311" y="78031"/>
                  </a:lnTo>
                  <a:lnTo>
                    <a:pt x="34357" y="73526"/>
                  </a:lnTo>
                  <a:lnTo>
                    <a:pt x="45669" y="33902"/>
                  </a:lnTo>
                  <a:lnTo>
                    <a:pt x="76035" y="10418"/>
                  </a:lnTo>
                  <a:lnTo>
                    <a:pt x="97325" y="10418"/>
                  </a:lnTo>
                  <a:lnTo>
                    <a:pt x="96421" y="8764"/>
                  </a:lnTo>
                  <a:lnTo>
                    <a:pt x="90861" y="2617"/>
                  </a:lnTo>
                  <a:lnTo>
                    <a:pt x="83322" y="0"/>
                  </a:lnTo>
                  <a:close/>
                </a:path>
                <a:path w="209550" h="398779">
                  <a:moveTo>
                    <a:pt x="118179" y="367695"/>
                  </a:moveTo>
                  <a:lnTo>
                    <a:pt x="80401" y="375391"/>
                  </a:lnTo>
                  <a:lnTo>
                    <a:pt x="72904" y="378480"/>
                  </a:lnTo>
                  <a:lnTo>
                    <a:pt x="62987" y="382442"/>
                  </a:lnTo>
                  <a:lnTo>
                    <a:pt x="52830" y="385989"/>
                  </a:lnTo>
                  <a:lnTo>
                    <a:pt x="42773" y="388415"/>
                  </a:lnTo>
                  <a:lnTo>
                    <a:pt x="33156" y="389014"/>
                  </a:lnTo>
                  <a:lnTo>
                    <a:pt x="72514" y="389014"/>
                  </a:lnTo>
                  <a:lnTo>
                    <a:pt x="90505" y="381737"/>
                  </a:lnTo>
                  <a:lnTo>
                    <a:pt x="96181" y="380333"/>
                  </a:lnTo>
                  <a:lnTo>
                    <a:pt x="107526" y="378164"/>
                  </a:lnTo>
                  <a:lnTo>
                    <a:pt x="118044" y="377358"/>
                  </a:lnTo>
                  <a:lnTo>
                    <a:pt x="175647" y="377358"/>
                  </a:lnTo>
                  <a:lnTo>
                    <a:pt x="182936" y="374671"/>
                  </a:lnTo>
                  <a:lnTo>
                    <a:pt x="186704" y="372114"/>
                  </a:lnTo>
                  <a:lnTo>
                    <a:pt x="148619" y="372114"/>
                  </a:lnTo>
                  <a:lnTo>
                    <a:pt x="144305" y="371622"/>
                  </a:lnTo>
                  <a:lnTo>
                    <a:pt x="140253" y="370512"/>
                  </a:lnTo>
                  <a:lnTo>
                    <a:pt x="129329" y="368358"/>
                  </a:lnTo>
                  <a:lnTo>
                    <a:pt x="118179" y="367695"/>
                  </a:lnTo>
                  <a:close/>
                </a:path>
                <a:path w="209550" h="398779">
                  <a:moveTo>
                    <a:pt x="175647" y="377358"/>
                  </a:moveTo>
                  <a:lnTo>
                    <a:pt x="118044" y="377358"/>
                  </a:lnTo>
                  <a:lnTo>
                    <a:pt x="128027" y="377917"/>
                  </a:lnTo>
                  <a:lnTo>
                    <a:pt x="137771" y="379841"/>
                  </a:lnTo>
                  <a:lnTo>
                    <a:pt x="142598" y="381129"/>
                  </a:lnTo>
                  <a:lnTo>
                    <a:pt x="147792" y="381810"/>
                  </a:lnTo>
                  <a:lnTo>
                    <a:pt x="153079" y="381810"/>
                  </a:lnTo>
                  <a:lnTo>
                    <a:pt x="168640" y="379942"/>
                  </a:lnTo>
                  <a:lnTo>
                    <a:pt x="175647" y="377358"/>
                  </a:lnTo>
                  <a:close/>
                </a:path>
                <a:path w="209550" h="398779">
                  <a:moveTo>
                    <a:pt x="97325" y="10418"/>
                  </a:moveTo>
                  <a:lnTo>
                    <a:pt x="82349" y="10418"/>
                  </a:lnTo>
                  <a:lnTo>
                    <a:pt x="86307" y="11989"/>
                  </a:lnTo>
                  <a:lnTo>
                    <a:pt x="89301" y="15214"/>
                  </a:lnTo>
                  <a:lnTo>
                    <a:pt x="94174" y="25063"/>
                  </a:lnTo>
                  <a:lnTo>
                    <a:pt x="95916" y="37930"/>
                  </a:lnTo>
                  <a:lnTo>
                    <a:pt x="95683" y="51598"/>
                  </a:lnTo>
                  <a:lnTo>
                    <a:pt x="94380" y="66500"/>
                  </a:lnTo>
                  <a:lnTo>
                    <a:pt x="93977" y="78031"/>
                  </a:lnTo>
                  <a:lnTo>
                    <a:pt x="105302" y="120462"/>
                  </a:lnTo>
                  <a:lnTo>
                    <a:pt x="118012" y="143210"/>
                  </a:lnTo>
                  <a:lnTo>
                    <a:pt x="126436" y="157642"/>
                  </a:lnTo>
                  <a:lnTo>
                    <a:pt x="133555" y="172123"/>
                  </a:lnTo>
                  <a:lnTo>
                    <a:pt x="138316" y="187110"/>
                  </a:lnTo>
                  <a:lnTo>
                    <a:pt x="139666" y="203061"/>
                  </a:lnTo>
                  <a:lnTo>
                    <a:pt x="139425" y="209407"/>
                  </a:lnTo>
                  <a:lnTo>
                    <a:pt x="138389" y="216056"/>
                  </a:lnTo>
                  <a:lnTo>
                    <a:pt x="137342" y="223050"/>
                  </a:lnTo>
                  <a:lnTo>
                    <a:pt x="135197" y="239481"/>
                  </a:lnTo>
                  <a:lnTo>
                    <a:pt x="135064" y="256083"/>
                  </a:lnTo>
                  <a:lnTo>
                    <a:pt x="139117" y="271975"/>
                  </a:lnTo>
                  <a:lnTo>
                    <a:pt x="149530" y="286274"/>
                  </a:lnTo>
                  <a:lnTo>
                    <a:pt x="155676" y="291980"/>
                  </a:lnTo>
                  <a:lnTo>
                    <a:pt x="163205" y="295645"/>
                  </a:lnTo>
                  <a:lnTo>
                    <a:pt x="170482" y="299090"/>
                  </a:lnTo>
                  <a:lnTo>
                    <a:pt x="177607" y="302648"/>
                  </a:lnTo>
                  <a:lnTo>
                    <a:pt x="199565" y="334980"/>
                  </a:lnTo>
                  <a:lnTo>
                    <a:pt x="198708" y="343274"/>
                  </a:lnTo>
                  <a:lnTo>
                    <a:pt x="166176" y="370591"/>
                  </a:lnTo>
                  <a:lnTo>
                    <a:pt x="153079" y="372114"/>
                  </a:lnTo>
                  <a:lnTo>
                    <a:pt x="186704" y="372114"/>
                  </a:lnTo>
                  <a:lnTo>
                    <a:pt x="194976" y="366499"/>
                  </a:lnTo>
                  <a:lnTo>
                    <a:pt x="203769" y="355926"/>
                  </a:lnTo>
                  <a:lnTo>
                    <a:pt x="207379" y="348071"/>
                  </a:lnTo>
                  <a:lnTo>
                    <a:pt x="209258" y="338149"/>
                  </a:lnTo>
                  <a:lnTo>
                    <a:pt x="208123" y="326241"/>
                  </a:lnTo>
                  <a:lnTo>
                    <a:pt x="182676" y="294438"/>
                  </a:lnTo>
                  <a:lnTo>
                    <a:pt x="161205" y="283907"/>
                  </a:lnTo>
                  <a:lnTo>
                    <a:pt x="156064" y="279164"/>
                  </a:lnTo>
                  <a:lnTo>
                    <a:pt x="147735" y="267622"/>
                  </a:lnTo>
                  <a:lnTo>
                    <a:pt x="144560" y="254390"/>
                  </a:lnTo>
                  <a:lnTo>
                    <a:pt x="144839" y="239893"/>
                  </a:lnTo>
                  <a:lnTo>
                    <a:pt x="146870" y="224558"/>
                  </a:lnTo>
                  <a:lnTo>
                    <a:pt x="147949" y="217532"/>
                  </a:lnTo>
                  <a:lnTo>
                    <a:pt x="148996" y="210318"/>
                  </a:lnTo>
                  <a:lnTo>
                    <a:pt x="142644" y="168883"/>
                  </a:lnTo>
                  <a:lnTo>
                    <a:pt x="122070" y="131058"/>
                  </a:lnTo>
                  <a:lnTo>
                    <a:pt x="117922" y="123754"/>
                  </a:lnTo>
                  <a:lnTo>
                    <a:pt x="103644" y="78031"/>
                  </a:lnTo>
                  <a:lnTo>
                    <a:pt x="103758" y="73526"/>
                  </a:lnTo>
                  <a:lnTo>
                    <a:pt x="103950" y="67474"/>
                  </a:lnTo>
                  <a:lnTo>
                    <a:pt x="104292" y="63851"/>
                  </a:lnTo>
                  <a:lnTo>
                    <a:pt x="105333" y="51598"/>
                  </a:lnTo>
                  <a:lnTo>
                    <a:pt x="105464" y="35361"/>
                  </a:lnTo>
                  <a:lnTo>
                    <a:pt x="102947" y="20718"/>
                  </a:lnTo>
                  <a:lnTo>
                    <a:pt x="97325" y="10418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5" name="object 1195"/>
            <p:cNvPicPr/>
            <p:nvPr/>
          </p:nvPicPr>
          <p:blipFill>
            <a:blip r:embed="rId981" cstate="print"/>
            <a:stretch>
              <a:fillRect/>
            </a:stretch>
          </p:blipFill>
          <p:spPr>
            <a:xfrm>
              <a:off x="6162043" y="8066633"/>
              <a:ext cx="23905" cy="35716"/>
            </a:xfrm>
            <a:prstGeom prst="rect">
              <a:avLst/>
            </a:prstGeom>
          </p:spPr>
        </p:pic>
        <p:pic>
          <p:nvPicPr>
            <p:cNvPr id="1196" name="object 1196"/>
            <p:cNvPicPr/>
            <p:nvPr/>
          </p:nvPicPr>
          <p:blipFill>
            <a:blip r:embed="rId982" cstate="print"/>
            <a:stretch>
              <a:fillRect/>
            </a:stretch>
          </p:blipFill>
          <p:spPr>
            <a:xfrm>
              <a:off x="5991189" y="7885790"/>
              <a:ext cx="138592" cy="250798"/>
            </a:xfrm>
            <a:prstGeom prst="rect">
              <a:avLst/>
            </a:prstGeom>
          </p:spPr>
        </p:pic>
        <p:sp>
          <p:nvSpPr>
            <p:cNvPr id="1197" name="object 1197"/>
            <p:cNvSpPr/>
            <p:nvPr/>
          </p:nvSpPr>
          <p:spPr>
            <a:xfrm>
              <a:off x="5986416" y="7890286"/>
              <a:ext cx="154940" cy="257175"/>
            </a:xfrm>
            <a:custGeom>
              <a:avLst/>
              <a:gdLst/>
              <a:ahLst/>
              <a:cxnLst/>
              <a:rect l="l" t="t" r="r" b="b"/>
              <a:pathLst>
                <a:path w="154939" h="257175">
                  <a:moveTo>
                    <a:pt x="35063" y="0"/>
                  </a:moveTo>
                  <a:lnTo>
                    <a:pt x="30173" y="586"/>
                  </a:lnTo>
                  <a:lnTo>
                    <a:pt x="33825" y="11910"/>
                  </a:lnTo>
                  <a:lnTo>
                    <a:pt x="38251" y="22929"/>
                  </a:lnTo>
                  <a:lnTo>
                    <a:pt x="43384" y="33562"/>
                  </a:lnTo>
                  <a:lnTo>
                    <a:pt x="49157" y="43726"/>
                  </a:lnTo>
                  <a:lnTo>
                    <a:pt x="65028" y="71095"/>
                  </a:lnTo>
                  <a:lnTo>
                    <a:pt x="77616" y="100707"/>
                  </a:lnTo>
                  <a:lnTo>
                    <a:pt x="81739" y="130694"/>
                  </a:lnTo>
                  <a:lnTo>
                    <a:pt x="72213" y="159188"/>
                  </a:lnTo>
                  <a:lnTo>
                    <a:pt x="57976" y="172880"/>
                  </a:lnTo>
                  <a:lnTo>
                    <a:pt x="40289" y="182803"/>
                  </a:lnTo>
                  <a:lnTo>
                    <a:pt x="22831" y="192902"/>
                  </a:lnTo>
                  <a:lnTo>
                    <a:pt x="9283" y="207124"/>
                  </a:lnTo>
                  <a:lnTo>
                    <a:pt x="3918" y="218681"/>
                  </a:lnTo>
                  <a:lnTo>
                    <a:pt x="552" y="231714"/>
                  </a:lnTo>
                  <a:lnTo>
                    <a:pt x="0" y="244838"/>
                  </a:lnTo>
                  <a:lnTo>
                    <a:pt x="3074" y="256672"/>
                  </a:lnTo>
                  <a:lnTo>
                    <a:pt x="3252" y="253238"/>
                  </a:lnTo>
                  <a:lnTo>
                    <a:pt x="3891" y="249762"/>
                  </a:lnTo>
                  <a:lnTo>
                    <a:pt x="4980" y="246306"/>
                  </a:lnTo>
                  <a:lnTo>
                    <a:pt x="4771" y="236995"/>
                  </a:lnTo>
                  <a:lnTo>
                    <a:pt x="6353" y="227304"/>
                  </a:lnTo>
                  <a:lnTo>
                    <a:pt x="34497" y="191280"/>
                  </a:lnTo>
                  <a:lnTo>
                    <a:pt x="52560" y="181781"/>
                  </a:lnTo>
                  <a:lnTo>
                    <a:pt x="61390" y="176393"/>
                  </a:lnTo>
                  <a:lnTo>
                    <a:pt x="69434" y="169924"/>
                  </a:lnTo>
                  <a:lnTo>
                    <a:pt x="76224" y="161869"/>
                  </a:lnTo>
                  <a:lnTo>
                    <a:pt x="86492" y="130400"/>
                  </a:lnTo>
                  <a:lnTo>
                    <a:pt x="81707" y="97859"/>
                  </a:lnTo>
                  <a:lnTo>
                    <a:pt x="68442" y="67138"/>
                  </a:lnTo>
                  <a:lnTo>
                    <a:pt x="53272" y="41129"/>
                  </a:lnTo>
                  <a:lnTo>
                    <a:pt x="47630" y="31210"/>
                  </a:lnTo>
                  <a:lnTo>
                    <a:pt x="42703" y="20996"/>
                  </a:lnTo>
                  <a:lnTo>
                    <a:pt x="38507" y="10567"/>
                  </a:lnTo>
                  <a:lnTo>
                    <a:pt x="35063" y="0"/>
                  </a:lnTo>
                  <a:close/>
                </a:path>
                <a:path w="154939" h="257175">
                  <a:moveTo>
                    <a:pt x="135311" y="134582"/>
                  </a:moveTo>
                  <a:lnTo>
                    <a:pt x="135007" y="134865"/>
                  </a:lnTo>
                  <a:lnTo>
                    <a:pt x="133688" y="135943"/>
                  </a:lnTo>
                  <a:lnTo>
                    <a:pt x="132274" y="136833"/>
                  </a:lnTo>
                  <a:lnTo>
                    <a:pt x="130809" y="137503"/>
                  </a:lnTo>
                  <a:lnTo>
                    <a:pt x="132334" y="144168"/>
                  </a:lnTo>
                  <a:lnTo>
                    <a:pt x="134833" y="150610"/>
                  </a:lnTo>
                  <a:lnTo>
                    <a:pt x="138461" y="156766"/>
                  </a:lnTo>
                  <a:lnTo>
                    <a:pt x="143374" y="162570"/>
                  </a:lnTo>
                  <a:lnTo>
                    <a:pt x="147415" y="163230"/>
                  </a:lnTo>
                  <a:lnTo>
                    <a:pt x="151216" y="164267"/>
                  </a:lnTo>
                  <a:lnTo>
                    <a:pt x="154860" y="165471"/>
                  </a:lnTo>
                  <a:lnTo>
                    <a:pt x="152473" y="163963"/>
                  </a:lnTo>
                  <a:lnTo>
                    <a:pt x="150169" y="162298"/>
                  </a:lnTo>
                  <a:lnTo>
                    <a:pt x="148075" y="160361"/>
                  </a:lnTo>
                  <a:lnTo>
                    <a:pt x="142815" y="154520"/>
                  </a:lnTo>
                  <a:lnTo>
                    <a:pt x="139078" y="148229"/>
                  </a:lnTo>
                  <a:lnTo>
                    <a:pt x="136649" y="141559"/>
                  </a:lnTo>
                  <a:lnTo>
                    <a:pt x="135311" y="134582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8" name="object 1198"/>
            <p:cNvPicPr/>
            <p:nvPr/>
          </p:nvPicPr>
          <p:blipFill>
            <a:blip r:embed="rId983" cstate="print"/>
            <a:stretch>
              <a:fillRect/>
            </a:stretch>
          </p:blipFill>
          <p:spPr>
            <a:xfrm>
              <a:off x="6156043" y="8074937"/>
              <a:ext cx="14156" cy="21821"/>
            </a:xfrm>
            <a:prstGeom prst="rect">
              <a:avLst/>
            </a:prstGeom>
          </p:spPr>
        </p:pic>
        <p:pic>
          <p:nvPicPr>
            <p:cNvPr id="1199" name="object 1199"/>
            <p:cNvPicPr/>
            <p:nvPr/>
          </p:nvPicPr>
          <p:blipFill>
            <a:blip r:embed="rId984" cstate="print"/>
            <a:stretch>
              <a:fillRect/>
            </a:stretch>
          </p:blipFill>
          <p:spPr>
            <a:xfrm>
              <a:off x="6025649" y="8070089"/>
              <a:ext cx="144801" cy="70814"/>
            </a:xfrm>
            <a:prstGeom prst="rect">
              <a:avLst/>
            </a:prstGeom>
          </p:spPr>
        </p:pic>
        <p:pic>
          <p:nvPicPr>
            <p:cNvPr id="1200" name="object 1200"/>
            <p:cNvPicPr/>
            <p:nvPr/>
          </p:nvPicPr>
          <p:blipFill>
            <a:blip r:embed="rId985" cstate="print"/>
            <a:stretch>
              <a:fillRect/>
            </a:stretch>
          </p:blipFill>
          <p:spPr>
            <a:xfrm>
              <a:off x="5485759" y="7853352"/>
              <a:ext cx="193863" cy="262410"/>
            </a:xfrm>
            <a:prstGeom prst="rect">
              <a:avLst/>
            </a:prstGeom>
          </p:spPr>
        </p:pic>
        <p:sp>
          <p:nvSpPr>
            <p:cNvPr id="1201" name="object 1201"/>
            <p:cNvSpPr/>
            <p:nvPr/>
          </p:nvSpPr>
          <p:spPr>
            <a:xfrm>
              <a:off x="5476248" y="7737199"/>
              <a:ext cx="236854" cy="388620"/>
            </a:xfrm>
            <a:custGeom>
              <a:avLst/>
              <a:gdLst/>
              <a:ahLst/>
              <a:cxnLst/>
              <a:rect l="l" t="t" r="r" b="b"/>
              <a:pathLst>
                <a:path w="236854" h="388620">
                  <a:moveTo>
                    <a:pt x="209585" y="0"/>
                  </a:moveTo>
                  <a:lnTo>
                    <a:pt x="205711" y="0"/>
                  </a:lnTo>
                  <a:lnTo>
                    <a:pt x="185084" y="5240"/>
                  </a:lnTo>
                  <a:lnTo>
                    <a:pt x="152920" y="33983"/>
                  </a:lnTo>
                  <a:lnTo>
                    <a:pt x="134349" y="70509"/>
                  </a:lnTo>
                  <a:lnTo>
                    <a:pt x="126569" y="119916"/>
                  </a:lnTo>
                  <a:lnTo>
                    <a:pt x="128184" y="145807"/>
                  </a:lnTo>
                  <a:lnTo>
                    <a:pt x="131678" y="178852"/>
                  </a:lnTo>
                  <a:lnTo>
                    <a:pt x="131001" y="209803"/>
                  </a:lnTo>
                  <a:lnTo>
                    <a:pt x="104824" y="256075"/>
                  </a:lnTo>
                  <a:lnTo>
                    <a:pt x="58611" y="264690"/>
                  </a:lnTo>
                  <a:lnTo>
                    <a:pt x="47853" y="266243"/>
                  </a:lnTo>
                  <a:lnTo>
                    <a:pt x="7965" y="295751"/>
                  </a:lnTo>
                  <a:lnTo>
                    <a:pt x="0" y="322953"/>
                  </a:lnTo>
                  <a:lnTo>
                    <a:pt x="1191" y="329269"/>
                  </a:lnTo>
                  <a:lnTo>
                    <a:pt x="41115" y="355398"/>
                  </a:lnTo>
                  <a:lnTo>
                    <a:pt x="79474" y="357298"/>
                  </a:lnTo>
                  <a:lnTo>
                    <a:pt x="85212" y="358345"/>
                  </a:lnTo>
                  <a:lnTo>
                    <a:pt x="96424" y="360896"/>
                  </a:lnTo>
                  <a:lnTo>
                    <a:pt x="106360" y="364377"/>
                  </a:lnTo>
                  <a:lnTo>
                    <a:pt x="115279" y="368913"/>
                  </a:lnTo>
                  <a:lnTo>
                    <a:pt x="123441" y="374627"/>
                  </a:lnTo>
                  <a:lnTo>
                    <a:pt x="132165" y="380393"/>
                  </a:lnTo>
                  <a:lnTo>
                    <a:pt x="141972" y="384657"/>
                  </a:lnTo>
                  <a:lnTo>
                    <a:pt x="152504" y="387300"/>
                  </a:lnTo>
                  <a:lnTo>
                    <a:pt x="163408" y="388208"/>
                  </a:lnTo>
                  <a:lnTo>
                    <a:pt x="174176" y="387275"/>
                  </a:lnTo>
                  <a:lnTo>
                    <a:pt x="183951" y="384534"/>
                  </a:lnTo>
                  <a:lnTo>
                    <a:pt x="192514" y="380066"/>
                  </a:lnTo>
                  <a:lnTo>
                    <a:pt x="194269" y="378564"/>
                  </a:lnTo>
                  <a:lnTo>
                    <a:pt x="163408" y="378564"/>
                  </a:lnTo>
                  <a:lnTo>
                    <a:pt x="154122" y="377794"/>
                  </a:lnTo>
                  <a:lnTo>
                    <a:pt x="145170" y="375551"/>
                  </a:lnTo>
                  <a:lnTo>
                    <a:pt x="136851" y="371938"/>
                  </a:lnTo>
                  <a:lnTo>
                    <a:pt x="129462" y="367056"/>
                  </a:lnTo>
                  <a:lnTo>
                    <a:pt x="120326" y="360691"/>
                  </a:lnTo>
                  <a:lnTo>
                    <a:pt x="110308" y="355580"/>
                  </a:lnTo>
                  <a:lnTo>
                    <a:pt x="99217" y="351640"/>
                  </a:lnTo>
                  <a:lnTo>
                    <a:pt x="86866" y="348785"/>
                  </a:lnTo>
                  <a:lnTo>
                    <a:pt x="80458" y="347643"/>
                  </a:lnTo>
                  <a:lnTo>
                    <a:pt x="53895" y="346791"/>
                  </a:lnTo>
                  <a:lnTo>
                    <a:pt x="43120" y="345905"/>
                  </a:lnTo>
                  <a:lnTo>
                    <a:pt x="9722" y="322953"/>
                  </a:lnTo>
                  <a:lnTo>
                    <a:pt x="9708" y="321899"/>
                  </a:lnTo>
                  <a:lnTo>
                    <a:pt x="11192" y="311363"/>
                  </a:lnTo>
                  <a:lnTo>
                    <a:pt x="41464" y="278137"/>
                  </a:lnTo>
                  <a:lnTo>
                    <a:pt x="80367" y="272884"/>
                  </a:lnTo>
                  <a:lnTo>
                    <a:pt x="90604" y="271503"/>
                  </a:lnTo>
                  <a:lnTo>
                    <a:pt x="132120" y="239549"/>
                  </a:lnTo>
                  <a:lnTo>
                    <a:pt x="141136" y="174404"/>
                  </a:lnTo>
                  <a:lnTo>
                    <a:pt x="137734" y="144519"/>
                  </a:lnTo>
                  <a:lnTo>
                    <a:pt x="136206" y="120094"/>
                  </a:lnTo>
                  <a:lnTo>
                    <a:pt x="143475" y="73647"/>
                  </a:lnTo>
                  <a:lnTo>
                    <a:pt x="161045" y="39315"/>
                  </a:lnTo>
                  <a:lnTo>
                    <a:pt x="205711" y="9643"/>
                  </a:lnTo>
                  <a:lnTo>
                    <a:pt x="231708" y="9643"/>
                  </a:lnTo>
                  <a:lnTo>
                    <a:pt x="226097" y="4795"/>
                  </a:lnTo>
                  <a:lnTo>
                    <a:pt x="217092" y="1769"/>
                  </a:lnTo>
                  <a:lnTo>
                    <a:pt x="213386" y="596"/>
                  </a:lnTo>
                  <a:lnTo>
                    <a:pt x="209585" y="0"/>
                  </a:lnTo>
                  <a:close/>
                </a:path>
                <a:path w="236854" h="388620">
                  <a:moveTo>
                    <a:pt x="231708" y="9643"/>
                  </a:moveTo>
                  <a:lnTo>
                    <a:pt x="208580" y="9643"/>
                  </a:lnTo>
                  <a:lnTo>
                    <a:pt x="211354" y="10104"/>
                  </a:lnTo>
                  <a:lnTo>
                    <a:pt x="220296" y="13015"/>
                  </a:lnTo>
                  <a:lnTo>
                    <a:pt x="224171" y="16208"/>
                  </a:lnTo>
                  <a:lnTo>
                    <a:pt x="225930" y="20753"/>
                  </a:lnTo>
                  <a:lnTo>
                    <a:pt x="226786" y="31757"/>
                  </a:lnTo>
                  <a:lnTo>
                    <a:pt x="223278" y="44386"/>
                  </a:lnTo>
                  <a:lnTo>
                    <a:pt x="217481" y="57014"/>
                  </a:lnTo>
                  <a:lnTo>
                    <a:pt x="211470" y="68018"/>
                  </a:lnTo>
                  <a:lnTo>
                    <a:pt x="210032" y="70509"/>
                  </a:lnTo>
                  <a:lnTo>
                    <a:pt x="205095" y="80788"/>
                  </a:lnTo>
                  <a:lnTo>
                    <a:pt x="201478" y="91706"/>
                  </a:lnTo>
                  <a:lnTo>
                    <a:pt x="199207" y="103240"/>
                  </a:lnTo>
                  <a:lnTo>
                    <a:pt x="198266" y="115462"/>
                  </a:lnTo>
                  <a:lnTo>
                    <a:pt x="198349" y="124169"/>
                  </a:lnTo>
                  <a:lnTo>
                    <a:pt x="198916" y="132876"/>
                  </a:lnTo>
                  <a:lnTo>
                    <a:pt x="199807" y="141547"/>
                  </a:lnTo>
                  <a:lnTo>
                    <a:pt x="200862" y="150142"/>
                  </a:lnTo>
                  <a:lnTo>
                    <a:pt x="202717" y="166722"/>
                  </a:lnTo>
                  <a:lnTo>
                    <a:pt x="203216" y="178852"/>
                  </a:lnTo>
                  <a:lnTo>
                    <a:pt x="203301" y="183570"/>
                  </a:lnTo>
                  <a:lnTo>
                    <a:pt x="201691" y="198491"/>
                  </a:lnTo>
                  <a:lnTo>
                    <a:pt x="196496" y="213658"/>
                  </a:lnTo>
                  <a:lnTo>
                    <a:pt x="193690" y="219281"/>
                  </a:lnTo>
                  <a:lnTo>
                    <a:pt x="186277" y="230987"/>
                  </a:lnTo>
                  <a:lnTo>
                    <a:pt x="177716" y="245155"/>
                  </a:lnTo>
                  <a:lnTo>
                    <a:pt x="170899" y="260299"/>
                  </a:lnTo>
                  <a:lnTo>
                    <a:pt x="168178" y="276470"/>
                  </a:lnTo>
                  <a:lnTo>
                    <a:pt x="171910" y="293718"/>
                  </a:lnTo>
                  <a:lnTo>
                    <a:pt x="175293" y="301456"/>
                  </a:lnTo>
                  <a:lnTo>
                    <a:pt x="185941" y="313990"/>
                  </a:lnTo>
                  <a:lnTo>
                    <a:pt x="191046" y="320100"/>
                  </a:lnTo>
                  <a:lnTo>
                    <a:pt x="195499" y="326306"/>
                  </a:lnTo>
                  <a:lnTo>
                    <a:pt x="198793" y="332870"/>
                  </a:lnTo>
                  <a:lnTo>
                    <a:pt x="200235" y="339225"/>
                  </a:lnTo>
                  <a:lnTo>
                    <a:pt x="200341" y="348785"/>
                  </a:lnTo>
                  <a:lnTo>
                    <a:pt x="199151" y="355398"/>
                  </a:lnTo>
                  <a:lnTo>
                    <a:pt x="163408" y="378564"/>
                  </a:lnTo>
                  <a:lnTo>
                    <a:pt x="194269" y="378564"/>
                  </a:lnTo>
                  <a:lnTo>
                    <a:pt x="199648" y="373957"/>
                  </a:lnTo>
                  <a:lnTo>
                    <a:pt x="204819" y="366847"/>
                  </a:lnTo>
                  <a:lnTo>
                    <a:pt x="208296" y="358605"/>
                  </a:lnTo>
                  <a:lnTo>
                    <a:pt x="210037" y="349382"/>
                  </a:lnTo>
                  <a:lnTo>
                    <a:pt x="210025" y="339225"/>
                  </a:lnTo>
                  <a:lnTo>
                    <a:pt x="183586" y="296263"/>
                  </a:lnTo>
                  <a:lnTo>
                    <a:pt x="180748" y="289865"/>
                  </a:lnTo>
                  <a:lnTo>
                    <a:pt x="177930" y="276470"/>
                  </a:lnTo>
                  <a:lnTo>
                    <a:pt x="177877" y="275605"/>
                  </a:lnTo>
                  <a:lnTo>
                    <a:pt x="180278" y="262536"/>
                  </a:lnTo>
                  <a:lnTo>
                    <a:pt x="186401" y="249375"/>
                  </a:lnTo>
                  <a:lnTo>
                    <a:pt x="194454" y="236149"/>
                  </a:lnTo>
                  <a:lnTo>
                    <a:pt x="198203" y="230212"/>
                  </a:lnTo>
                  <a:lnTo>
                    <a:pt x="202129" y="224045"/>
                  </a:lnTo>
                  <a:lnTo>
                    <a:pt x="205166" y="217909"/>
                  </a:lnTo>
                  <a:lnTo>
                    <a:pt x="211046" y="200868"/>
                  </a:lnTo>
                  <a:lnTo>
                    <a:pt x="213010" y="183570"/>
                  </a:lnTo>
                  <a:lnTo>
                    <a:pt x="212377" y="166193"/>
                  </a:lnTo>
                  <a:lnTo>
                    <a:pt x="210464" y="148916"/>
                  </a:lnTo>
                  <a:lnTo>
                    <a:pt x="209447" y="140615"/>
                  </a:lnTo>
                  <a:lnTo>
                    <a:pt x="208577" y="132257"/>
                  </a:lnTo>
                  <a:lnTo>
                    <a:pt x="208034" y="124169"/>
                  </a:lnTo>
                  <a:lnTo>
                    <a:pt x="207948" y="115462"/>
                  </a:lnTo>
                  <a:lnTo>
                    <a:pt x="208769" y="104652"/>
                  </a:lnTo>
                  <a:lnTo>
                    <a:pt x="210807" y="94260"/>
                  </a:lnTo>
                  <a:lnTo>
                    <a:pt x="214059" y="84451"/>
                  </a:lnTo>
                  <a:lnTo>
                    <a:pt x="218537" y="75160"/>
                  </a:lnTo>
                  <a:lnTo>
                    <a:pt x="226779" y="60046"/>
                  </a:lnTo>
                  <a:lnTo>
                    <a:pt x="233105" y="45696"/>
                  </a:lnTo>
                  <a:lnTo>
                    <a:pt x="236577" y="31002"/>
                  </a:lnTo>
                  <a:lnTo>
                    <a:pt x="234924" y="17266"/>
                  </a:lnTo>
                  <a:lnTo>
                    <a:pt x="232108" y="9989"/>
                  </a:lnTo>
                  <a:lnTo>
                    <a:pt x="231708" y="9643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2" name="object 1202"/>
            <p:cNvPicPr/>
            <p:nvPr/>
          </p:nvPicPr>
          <p:blipFill>
            <a:blip r:embed="rId986" cstate="print"/>
            <a:stretch>
              <a:fillRect/>
            </a:stretch>
          </p:blipFill>
          <p:spPr>
            <a:xfrm>
              <a:off x="5671355" y="8054728"/>
              <a:ext cx="10774" cy="42302"/>
            </a:xfrm>
            <a:prstGeom prst="rect">
              <a:avLst/>
            </a:prstGeom>
          </p:spPr>
        </p:pic>
        <p:pic>
          <p:nvPicPr>
            <p:cNvPr id="1203" name="object 1203"/>
            <p:cNvPicPr/>
            <p:nvPr/>
          </p:nvPicPr>
          <p:blipFill>
            <a:blip r:embed="rId987" cstate="print"/>
            <a:stretch>
              <a:fillRect/>
            </a:stretch>
          </p:blipFill>
          <p:spPr>
            <a:xfrm>
              <a:off x="5487036" y="7842117"/>
              <a:ext cx="166639" cy="207763"/>
            </a:xfrm>
            <a:prstGeom prst="rect">
              <a:avLst/>
            </a:prstGeom>
          </p:spPr>
        </p:pic>
        <p:pic>
          <p:nvPicPr>
            <p:cNvPr id="1204" name="object 1204"/>
            <p:cNvPicPr/>
            <p:nvPr/>
          </p:nvPicPr>
          <p:blipFill>
            <a:blip r:embed="rId988" cstate="print"/>
            <a:stretch>
              <a:fillRect/>
            </a:stretch>
          </p:blipFill>
          <p:spPr>
            <a:xfrm>
              <a:off x="5481046" y="7840361"/>
              <a:ext cx="175732" cy="218276"/>
            </a:xfrm>
            <a:prstGeom prst="rect">
              <a:avLst/>
            </a:prstGeom>
          </p:spPr>
        </p:pic>
        <p:pic>
          <p:nvPicPr>
            <p:cNvPr id="1205" name="object 1205"/>
            <p:cNvPicPr/>
            <p:nvPr/>
          </p:nvPicPr>
          <p:blipFill>
            <a:blip r:embed="rId989" cstate="print"/>
            <a:stretch>
              <a:fillRect/>
            </a:stretch>
          </p:blipFill>
          <p:spPr>
            <a:xfrm>
              <a:off x="5518858" y="8039985"/>
              <a:ext cx="149157" cy="68437"/>
            </a:xfrm>
            <a:prstGeom prst="rect">
              <a:avLst/>
            </a:prstGeom>
          </p:spPr>
        </p:pic>
        <p:pic>
          <p:nvPicPr>
            <p:cNvPr id="1206" name="object 1206"/>
            <p:cNvPicPr/>
            <p:nvPr/>
          </p:nvPicPr>
          <p:blipFill>
            <a:blip r:embed="rId990" cstate="print"/>
            <a:stretch>
              <a:fillRect/>
            </a:stretch>
          </p:blipFill>
          <p:spPr>
            <a:xfrm>
              <a:off x="5209066" y="7730309"/>
              <a:ext cx="217752" cy="252348"/>
            </a:xfrm>
            <a:prstGeom prst="rect">
              <a:avLst/>
            </a:prstGeom>
          </p:spPr>
        </p:pic>
        <p:sp>
          <p:nvSpPr>
            <p:cNvPr id="1207" name="object 1207"/>
            <p:cNvSpPr/>
            <p:nvPr/>
          </p:nvSpPr>
          <p:spPr>
            <a:xfrm>
              <a:off x="5200125" y="7614654"/>
              <a:ext cx="281305" cy="377825"/>
            </a:xfrm>
            <a:custGeom>
              <a:avLst/>
              <a:gdLst/>
              <a:ahLst/>
              <a:cxnLst/>
              <a:rect l="l" t="t" r="r" b="b"/>
              <a:pathLst>
                <a:path w="281304" h="377825">
                  <a:moveTo>
                    <a:pt x="65704" y="237835"/>
                  </a:moveTo>
                  <a:lnTo>
                    <a:pt x="49872" y="237835"/>
                  </a:lnTo>
                  <a:lnTo>
                    <a:pt x="42019" y="239437"/>
                  </a:lnTo>
                  <a:lnTo>
                    <a:pt x="3928" y="272699"/>
                  </a:lnTo>
                  <a:lnTo>
                    <a:pt x="0" y="286106"/>
                  </a:lnTo>
                  <a:lnTo>
                    <a:pt x="141" y="292573"/>
                  </a:lnTo>
                  <a:lnTo>
                    <a:pt x="35306" y="324791"/>
                  </a:lnTo>
                  <a:lnTo>
                    <a:pt x="72845" y="332827"/>
                  </a:lnTo>
                  <a:lnTo>
                    <a:pt x="78353" y="334775"/>
                  </a:lnTo>
                  <a:lnTo>
                    <a:pt x="88927" y="339086"/>
                  </a:lnTo>
                  <a:lnTo>
                    <a:pt x="98198" y="344167"/>
                  </a:lnTo>
                  <a:lnTo>
                    <a:pt x="106318" y="350112"/>
                  </a:lnTo>
                  <a:lnTo>
                    <a:pt x="113441" y="357015"/>
                  </a:lnTo>
                  <a:lnTo>
                    <a:pt x="123170" y="365615"/>
                  </a:lnTo>
                  <a:lnTo>
                    <a:pt x="134693" y="372131"/>
                  </a:lnTo>
                  <a:lnTo>
                    <a:pt x="147333" y="376261"/>
                  </a:lnTo>
                  <a:lnTo>
                    <a:pt x="160413" y="377705"/>
                  </a:lnTo>
                  <a:lnTo>
                    <a:pt x="175360" y="375517"/>
                  </a:lnTo>
                  <a:lnTo>
                    <a:pt x="189066" y="368397"/>
                  </a:lnTo>
                  <a:lnTo>
                    <a:pt x="189388" y="367999"/>
                  </a:lnTo>
                  <a:lnTo>
                    <a:pt x="160413" y="367999"/>
                  </a:lnTo>
                  <a:lnTo>
                    <a:pt x="149393" y="366763"/>
                  </a:lnTo>
                  <a:lnTo>
                    <a:pt x="138634" y="363250"/>
                  </a:lnTo>
                  <a:lnTo>
                    <a:pt x="128817" y="357750"/>
                  </a:lnTo>
                  <a:lnTo>
                    <a:pt x="120624" y="350554"/>
                  </a:lnTo>
                  <a:lnTo>
                    <a:pt x="112609" y="342792"/>
                  </a:lnTo>
                  <a:lnTo>
                    <a:pt x="103546" y="336127"/>
                  </a:lnTo>
                  <a:lnTo>
                    <a:pt x="93242" y="330445"/>
                  </a:lnTo>
                  <a:lnTo>
                    <a:pt x="81505" y="325634"/>
                  </a:lnTo>
                  <a:lnTo>
                    <a:pt x="75379" y="323498"/>
                  </a:lnTo>
                  <a:lnTo>
                    <a:pt x="49275" y="318341"/>
                  </a:lnTo>
                  <a:lnTo>
                    <a:pt x="38799" y="315740"/>
                  </a:lnTo>
                  <a:lnTo>
                    <a:pt x="29077" y="312293"/>
                  </a:lnTo>
                  <a:lnTo>
                    <a:pt x="20816" y="307655"/>
                  </a:lnTo>
                  <a:lnTo>
                    <a:pt x="12701" y="301687"/>
                  </a:lnTo>
                  <a:lnTo>
                    <a:pt x="8942" y="294724"/>
                  </a:lnTo>
                  <a:lnTo>
                    <a:pt x="9601" y="286965"/>
                  </a:lnTo>
                  <a:lnTo>
                    <a:pt x="39370" y="251594"/>
                  </a:lnTo>
                  <a:lnTo>
                    <a:pt x="51401" y="247510"/>
                  </a:lnTo>
                  <a:lnTo>
                    <a:pt x="114175" y="247510"/>
                  </a:lnTo>
                  <a:lnTo>
                    <a:pt x="118027" y="245908"/>
                  </a:lnTo>
                  <a:lnTo>
                    <a:pt x="124960" y="240317"/>
                  </a:lnTo>
                  <a:lnTo>
                    <a:pt x="89798" y="240317"/>
                  </a:lnTo>
                  <a:lnTo>
                    <a:pt x="65704" y="237835"/>
                  </a:lnTo>
                  <a:close/>
                </a:path>
                <a:path w="281304" h="377825">
                  <a:moveTo>
                    <a:pt x="275396" y="9706"/>
                  </a:moveTo>
                  <a:lnTo>
                    <a:pt x="253322" y="9706"/>
                  </a:lnTo>
                  <a:lnTo>
                    <a:pt x="257615" y="10732"/>
                  </a:lnTo>
                  <a:lnTo>
                    <a:pt x="267353" y="15779"/>
                  </a:lnTo>
                  <a:lnTo>
                    <a:pt x="270599" y="19517"/>
                  </a:lnTo>
                  <a:lnTo>
                    <a:pt x="271646" y="24292"/>
                  </a:lnTo>
                  <a:lnTo>
                    <a:pt x="270717" y="35269"/>
                  </a:lnTo>
                  <a:lnTo>
                    <a:pt x="265222" y="47154"/>
                  </a:lnTo>
                  <a:lnTo>
                    <a:pt x="257457" y="58676"/>
                  </a:lnTo>
                  <a:lnTo>
                    <a:pt x="249720" y="68563"/>
                  </a:lnTo>
                  <a:lnTo>
                    <a:pt x="248002" y="70793"/>
                  </a:lnTo>
                  <a:lnTo>
                    <a:pt x="229071" y="113294"/>
                  </a:lnTo>
                  <a:lnTo>
                    <a:pt x="226014" y="148309"/>
                  </a:lnTo>
                  <a:lnTo>
                    <a:pt x="225191" y="164600"/>
                  </a:lnTo>
                  <a:lnTo>
                    <a:pt x="211459" y="209920"/>
                  </a:lnTo>
                  <a:lnTo>
                    <a:pt x="198590" y="225448"/>
                  </a:lnTo>
                  <a:lnTo>
                    <a:pt x="187845" y="238026"/>
                  </a:lnTo>
                  <a:lnTo>
                    <a:pt x="178684" y="251856"/>
                  </a:lnTo>
                  <a:lnTo>
                    <a:pt x="173416" y="267366"/>
                  </a:lnTo>
                  <a:lnTo>
                    <a:pt x="174350" y="284986"/>
                  </a:lnTo>
                  <a:lnTo>
                    <a:pt x="176444" y="293184"/>
                  </a:lnTo>
                  <a:lnTo>
                    <a:pt x="185157" y="307666"/>
                  </a:lnTo>
                  <a:lnTo>
                    <a:pt x="188950" y="314059"/>
                  </a:lnTo>
                  <a:lnTo>
                    <a:pt x="192344" y="320913"/>
                  </a:lnTo>
                  <a:lnTo>
                    <a:pt x="194537" y="327933"/>
                  </a:lnTo>
                  <a:lnTo>
                    <a:pt x="194999" y="335288"/>
                  </a:lnTo>
                  <a:lnTo>
                    <a:pt x="189976" y="352860"/>
                  </a:lnTo>
                  <a:lnTo>
                    <a:pt x="180467" y="362720"/>
                  </a:lnTo>
                  <a:lnTo>
                    <a:pt x="169577" y="367041"/>
                  </a:lnTo>
                  <a:lnTo>
                    <a:pt x="160413" y="367999"/>
                  </a:lnTo>
                  <a:lnTo>
                    <a:pt x="189388" y="367999"/>
                  </a:lnTo>
                  <a:lnTo>
                    <a:pt x="199494" y="355512"/>
                  </a:lnTo>
                  <a:lnTo>
                    <a:pt x="204586" y="336127"/>
                  </a:lnTo>
                  <a:lnTo>
                    <a:pt x="204547" y="334775"/>
                  </a:lnTo>
                  <a:lnTo>
                    <a:pt x="185439" y="289383"/>
                  </a:lnTo>
                  <a:lnTo>
                    <a:pt x="183732" y="282588"/>
                  </a:lnTo>
                  <a:lnTo>
                    <a:pt x="195731" y="243597"/>
                  </a:lnTo>
                  <a:lnTo>
                    <a:pt x="215365" y="221134"/>
                  </a:lnTo>
                  <a:lnTo>
                    <a:pt x="219354" y="215532"/>
                  </a:lnTo>
                  <a:lnTo>
                    <a:pt x="234814" y="165667"/>
                  </a:lnTo>
                  <a:lnTo>
                    <a:pt x="236089" y="139288"/>
                  </a:lnTo>
                  <a:lnTo>
                    <a:pt x="236550" y="131565"/>
                  </a:lnTo>
                  <a:lnTo>
                    <a:pt x="249660" y="85254"/>
                  </a:lnTo>
                  <a:lnTo>
                    <a:pt x="266176" y="63191"/>
                  </a:lnTo>
                  <a:lnTo>
                    <a:pt x="274724" y="50048"/>
                  </a:lnTo>
                  <a:lnTo>
                    <a:pt x="280508" y="36107"/>
                  </a:lnTo>
                  <a:lnTo>
                    <a:pt x="281015" y="24292"/>
                  </a:lnTo>
                  <a:lnTo>
                    <a:pt x="281004" y="21830"/>
                  </a:lnTo>
                  <a:lnTo>
                    <a:pt x="279499" y="14638"/>
                  </a:lnTo>
                  <a:lnTo>
                    <a:pt x="275396" y="9706"/>
                  </a:lnTo>
                  <a:close/>
                </a:path>
                <a:path w="281304" h="377825">
                  <a:moveTo>
                    <a:pt x="114175" y="247510"/>
                  </a:moveTo>
                  <a:lnTo>
                    <a:pt x="65275" y="247510"/>
                  </a:lnTo>
                  <a:lnTo>
                    <a:pt x="70961" y="248044"/>
                  </a:lnTo>
                  <a:lnTo>
                    <a:pt x="89295" y="249992"/>
                  </a:lnTo>
                  <a:lnTo>
                    <a:pt x="104321" y="249992"/>
                  </a:lnTo>
                  <a:lnTo>
                    <a:pt x="111431" y="248652"/>
                  </a:lnTo>
                  <a:lnTo>
                    <a:pt x="114175" y="247510"/>
                  </a:lnTo>
                  <a:close/>
                </a:path>
                <a:path w="281304" h="377825">
                  <a:moveTo>
                    <a:pt x="254861" y="0"/>
                  </a:moveTo>
                  <a:lnTo>
                    <a:pt x="248683" y="0"/>
                  </a:lnTo>
                  <a:lnTo>
                    <a:pt x="229030" y="4167"/>
                  </a:lnTo>
                  <a:lnTo>
                    <a:pt x="196119" y="26950"/>
                  </a:lnTo>
                  <a:lnTo>
                    <a:pt x="173212" y="58676"/>
                  </a:lnTo>
                  <a:lnTo>
                    <a:pt x="157597" y="106123"/>
                  </a:lnTo>
                  <a:lnTo>
                    <a:pt x="153121" y="165126"/>
                  </a:lnTo>
                  <a:lnTo>
                    <a:pt x="147475" y="195559"/>
                  </a:lnTo>
                  <a:lnTo>
                    <a:pt x="135396" y="220448"/>
                  </a:lnTo>
                  <a:lnTo>
                    <a:pt x="114205" y="236977"/>
                  </a:lnTo>
                  <a:lnTo>
                    <a:pt x="108897" y="239259"/>
                  </a:lnTo>
                  <a:lnTo>
                    <a:pt x="102928" y="240317"/>
                  </a:lnTo>
                  <a:lnTo>
                    <a:pt x="124960" y="240317"/>
                  </a:lnTo>
                  <a:lnTo>
                    <a:pt x="143818" y="225107"/>
                  </a:lnTo>
                  <a:lnTo>
                    <a:pt x="157560" y="195215"/>
                  </a:lnTo>
                  <a:lnTo>
                    <a:pt x="163182" y="162238"/>
                  </a:lnTo>
                  <a:lnTo>
                    <a:pt x="164612" y="132184"/>
                  </a:lnTo>
                  <a:lnTo>
                    <a:pt x="167070" y="107837"/>
                  </a:lnTo>
                  <a:lnTo>
                    <a:pt x="181745" y="63191"/>
                  </a:lnTo>
                  <a:lnTo>
                    <a:pt x="217108" y="21830"/>
                  </a:lnTo>
                  <a:lnTo>
                    <a:pt x="248683" y="9706"/>
                  </a:lnTo>
                  <a:lnTo>
                    <a:pt x="275396" y="9706"/>
                  </a:lnTo>
                  <a:lnTo>
                    <a:pt x="274420" y="8533"/>
                  </a:lnTo>
                  <a:lnTo>
                    <a:pt x="265944" y="4159"/>
                  </a:lnTo>
                  <a:lnTo>
                    <a:pt x="260725" y="1424"/>
                  </a:lnTo>
                  <a:lnTo>
                    <a:pt x="254861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8" name="object 1208"/>
            <p:cNvPicPr/>
            <p:nvPr/>
          </p:nvPicPr>
          <p:blipFill>
            <a:blip r:embed="rId986" cstate="print"/>
            <a:stretch>
              <a:fillRect/>
            </a:stretch>
          </p:blipFill>
          <p:spPr>
            <a:xfrm>
              <a:off x="5393521" y="7926899"/>
              <a:ext cx="7078" cy="42941"/>
            </a:xfrm>
            <a:prstGeom prst="rect">
              <a:avLst/>
            </a:prstGeom>
          </p:spPr>
        </p:pic>
        <p:pic>
          <p:nvPicPr>
            <p:cNvPr id="1209" name="object 1209"/>
            <p:cNvPicPr/>
            <p:nvPr/>
          </p:nvPicPr>
          <p:blipFill>
            <a:blip r:embed="rId991" cstate="print"/>
            <a:stretch>
              <a:fillRect/>
            </a:stretch>
          </p:blipFill>
          <p:spPr>
            <a:xfrm>
              <a:off x="5212375" y="7707911"/>
              <a:ext cx="188019" cy="189868"/>
            </a:xfrm>
            <a:prstGeom prst="rect">
              <a:avLst/>
            </a:prstGeom>
          </p:spPr>
        </p:pic>
        <p:pic>
          <p:nvPicPr>
            <p:cNvPr id="1210" name="object 1210"/>
            <p:cNvPicPr/>
            <p:nvPr/>
          </p:nvPicPr>
          <p:blipFill>
            <a:blip r:embed="rId992" cstate="print"/>
            <a:stretch>
              <a:fillRect/>
            </a:stretch>
          </p:blipFill>
          <p:spPr>
            <a:xfrm>
              <a:off x="5205096" y="7704802"/>
              <a:ext cx="177491" cy="201637"/>
            </a:xfrm>
            <a:prstGeom prst="rect">
              <a:avLst/>
            </a:prstGeom>
          </p:spPr>
        </p:pic>
        <p:pic>
          <p:nvPicPr>
            <p:cNvPr id="1211" name="object 1211"/>
            <p:cNvPicPr/>
            <p:nvPr/>
          </p:nvPicPr>
          <p:blipFill>
            <a:blip r:embed="rId993" cstate="print"/>
            <a:stretch>
              <a:fillRect/>
            </a:stretch>
          </p:blipFill>
          <p:spPr>
            <a:xfrm>
              <a:off x="5303430" y="7903787"/>
              <a:ext cx="11517" cy="2793"/>
            </a:xfrm>
            <a:prstGeom prst="rect">
              <a:avLst/>
            </a:prstGeom>
          </p:spPr>
        </p:pic>
        <p:pic>
          <p:nvPicPr>
            <p:cNvPr id="1212" name="object 1212"/>
            <p:cNvPicPr/>
            <p:nvPr/>
          </p:nvPicPr>
          <p:blipFill>
            <a:blip r:embed="rId994" cstate="print"/>
            <a:stretch>
              <a:fillRect/>
            </a:stretch>
          </p:blipFill>
          <p:spPr>
            <a:xfrm>
              <a:off x="5241515" y="7902094"/>
              <a:ext cx="145545" cy="72542"/>
            </a:xfrm>
            <a:prstGeom prst="rect">
              <a:avLst/>
            </a:prstGeom>
          </p:spPr>
        </p:pic>
        <p:pic>
          <p:nvPicPr>
            <p:cNvPr id="1213" name="object 1213"/>
            <p:cNvPicPr/>
            <p:nvPr/>
          </p:nvPicPr>
          <p:blipFill>
            <a:blip r:embed="rId995" cstate="print"/>
            <a:stretch>
              <a:fillRect/>
            </a:stretch>
          </p:blipFill>
          <p:spPr>
            <a:xfrm>
              <a:off x="4937189" y="7531006"/>
              <a:ext cx="278169" cy="241678"/>
            </a:xfrm>
            <a:prstGeom prst="rect">
              <a:avLst/>
            </a:prstGeom>
          </p:spPr>
        </p:pic>
        <p:sp>
          <p:nvSpPr>
            <p:cNvPr id="1214" name="object 1214"/>
            <p:cNvSpPr/>
            <p:nvPr/>
          </p:nvSpPr>
          <p:spPr>
            <a:xfrm>
              <a:off x="4928921" y="7461965"/>
              <a:ext cx="367665" cy="320675"/>
            </a:xfrm>
            <a:custGeom>
              <a:avLst/>
              <a:gdLst/>
              <a:ahLst/>
              <a:cxnLst/>
              <a:rect l="l" t="t" r="r" b="b"/>
              <a:pathLst>
                <a:path w="367664" h="320675">
                  <a:moveTo>
                    <a:pt x="52737" y="142896"/>
                  </a:moveTo>
                  <a:lnTo>
                    <a:pt x="12396" y="157933"/>
                  </a:lnTo>
                  <a:lnTo>
                    <a:pt x="0" y="182248"/>
                  </a:lnTo>
                  <a:lnTo>
                    <a:pt x="1256" y="191282"/>
                  </a:lnTo>
                  <a:lnTo>
                    <a:pt x="29951" y="225328"/>
                  </a:lnTo>
                  <a:lnTo>
                    <a:pt x="52015" y="240380"/>
                  </a:lnTo>
                  <a:lnTo>
                    <a:pt x="56256" y="244285"/>
                  </a:lnTo>
                  <a:lnTo>
                    <a:pt x="64266" y="252447"/>
                  </a:lnTo>
                  <a:lnTo>
                    <a:pt x="70794" y="260790"/>
                  </a:lnTo>
                  <a:lnTo>
                    <a:pt x="75925" y="269459"/>
                  </a:lnTo>
                  <a:lnTo>
                    <a:pt x="79742" y="278598"/>
                  </a:lnTo>
                  <a:lnTo>
                    <a:pt x="88419" y="294995"/>
                  </a:lnTo>
                  <a:lnTo>
                    <a:pt x="101461" y="308241"/>
                  </a:lnTo>
                  <a:lnTo>
                    <a:pt x="117240" y="317098"/>
                  </a:lnTo>
                  <a:lnTo>
                    <a:pt x="134128" y="320325"/>
                  </a:lnTo>
                  <a:lnTo>
                    <a:pt x="145518" y="318690"/>
                  </a:lnTo>
                  <a:lnTo>
                    <a:pt x="155747" y="313885"/>
                  </a:lnTo>
                  <a:lnTo>
                    <a:pt x="159335" y="310713"/>
                  </a:lnTo>
                  <a:lnTo>
                    <a:pt x="134128" y="310713"/>
                  </a:lnTo>
                  <a:lnTo>
                    <a:pt x="120234" y="307934"/>
                  </a:lnTo>
                  <a:lnTo>
                    <a:pt x="107090" y="300369"/>
                  </a:lnTo>
                  <a:lnTo>
                    <a:pt x="96160" y="289169"/>
                  </a:lnTo>
                  <a:lnTo>
                    <a:pt x="88904" y="275488"/>
                  </a:lnTo>
                  <a:lnTo>
                    <a:pt x="84593" y="265199"/>
                  </a:lnTo>
                  <a:lnTo>
                    <a:pt x="78887" y="255500"/>
                  </a:lnTo>
                  <a:lnTo>
                    <a:pt x="71672" y="246225"/>
                  </a:lnTo>
                  <a:lnTo>
                    <a:pt x="62831" y="237207"/>
                  </a:lnTo>
                  <a:lnTo>
                    <a:pt x="58025" y="232778"/>
                  </a:lnTo>
                  <a:lnTo>
                    <a:pt x="36042" y="217769"/>
                  </a:lnTo>
                  <a:lnTo>
                    <a:pt x="27431" y="211242"/>
                  </a:lnTo>
                  <a:lnTo>
                    <a:pt x="19842" y="204224"/>
                  </a:lnTo>
                  <a:lnTo>
                    <a:pt x="14068" y="196674"/>
                  </a:lnTo>
                  <a:lnTo>
                    <a:pt x="8990" y="188025"/>
                  </a:lnTo>
                  <a:lnTo>
                    <a:pt x="8278" y="180120"/>
                  </a:lnTo>
                  <a:lnTo>
                    <a:pt x="11974" y="173272"/>
                  </a:lnTo>
                  <a:lnTo>
                    <a:pt x="53282" y="152571"/>
                  </a:lnTo>
                  <a:lnTo>
                    <a:pt x="55271" y="152487"/>
                  </a:lnTo>
                  <a:lnTo>
                    <a:pt x="86752" y="152487"/>
                  </a:lnTo>
                  <a:lnTo>
                    <a:pt x="84219" y="151119"/>
                  </a:lnTo>
                  <a:lnTo>
                    <a:pt x="74339" y="146653"/>
                  </a:lnTo>
                  <a:lnTo>
                    <a:pt x="63917" y="143654"/>
                  </a:lnTo>
                  <a:lnTo>
                    <a:pt x="52737" y="142896"/>
                  </a:lnTo>
                  <a:close/>
                </a:path>
                <a:path w="367664" h="320675">
                  <a:moveTo>
                    <a:pt x="353945" y="9675"/>
                  </a:moveTo>
                  <a:lnTo>
                    <a:pt x="323672" y="9675"/>
                  </a:lnTo>
                  <a:lnTo>
                    <a:pt x="332507" y="10364"/>
                  </a:lnTo>
                  <a:lnTo>
                    <a:pt x="340123" y="12430"/>
                  </a:lnTo>
                  <a:lnTo>
                    <a:pt x="346499" y="15872"/>
                  </a:lnTo>
                  <a:lnTo>
                    <a:pt x="351618" y="20690"/>
                  </a:lnTo>
                  <a:lnTo>
                    <a:pt x="355754" y="25779"/>
                  </a:lnTo>
                  <a:lnTo>
                    <a:pt x="357283" y="30543"/>
                  </a:lnTo>
                  <a:lnTo>
                    <a:pt x="356351" y="35245"/>
                  </a:lnTo>
                  <a:lnTo>
                    <a:pt x="351169" y="45004"/>
                  </a:lnTo>
                  <a:lnTo>
                    <a:pt x="341420" y="53795"/>
                  </a:lnTo>
                  <a:lnTo>
                    <a:pt x="329723" y="61347"/>
                  </a:lnTo>
                  <a:lnTo>
                    <a:pt x="316373" y="68678"/>
                  </a:lnTo>
                  <a:lnTo>
                    <a:pt x="306557" y="74726"/>
                  </a:lnTo>
                  <a:lnTo>
                    <a:pt x="277527" y="107684"/>
                  </a:lnTo>
                  <a:lnTo>
                    <a:pt x="265684" y="130907"/>
                  </a:lnTo>
                  <a:lnTo>
                    <a:pt x="258360" y="145900"/>
                  </a:lnTo>
                  <a:lnTo>
                    <a:pt x="227894" y="182141"/>
                  </a:lnTo>
                  <a:lnTo>
                    <a:pt x="216366" y="188256"/>
                  </a:lnTo>
                  <a:lnTo>
                    <a:pt x="209958" y="191282"/>
                  </a:lnTo>
                  <a:lnTo>
                    <a:pt x="170231" y="219921"/>
                  </a:lnTo>
                  <a:lnTo>
                    <a:pt x="162809" y="244882"/>
                  </a:lnTo>
                  <a:lnTo>
                    <a:pt x="165059" y="261018"/>
                  </a:lnTo>
                  <a:lnTo>
                    <a:pt x="166015" y="268585"/>
                  </a:lnTo>
                  <a:lnTo>
                    <a:pt x="166088" y="269459"/>
                  </a:lnTo>
                  <a:lnTo>
                    <a:pt x="166405" y="275488"/>
                  </a:lnTo>
                  <a:lnTo>
                    <a:pt x="166365" y="277541"/>
                  </a:lnTo>
                  <a:lnTo>
                    <a:pt x="142866" y="309430"/>
                  </a:lnTo>
                  <a:lnTo>
                    <a:pt x="134128" y="310713"/>
                  </a:lnTo>
                  <a:lnTo>
                    <a:pt x="159335" y="310713"/>
                  </a:lnTo>
                  <a:lnTo>
                    <a:pt x="176048" y="275488"/>
                  </a:lnTo>
                  <a:lnTo>
                    <a:pt x="175728" y="268585"/>
                  </a:lnTo>
                  <a:lnTo>
                    <a:pt x="174598" y="259698"/>
                  </a:lnTo>
                  <a:lnTo>
                    <a:pt x="172566" y="244882"/>
                  </a:lnTo>
                  <a:lnTo>
                    <a:pt x="173655" y="237982"/>
                  </a:lnTo>
                  <a:lnTo>
                    <a:pt x="200121" y="206854"/>
                  </a:lnTo>
                  <a:lnTo>
                    <a:pt x="227015" y="193962"/>
                  </a:lnTo>
                  <a:lnTo>
                    <a:pt x="232931" y="190392"/>
                  </a:lnTo>
                  <a:lnTo>
                    <a:pt x="266761" y="150661"/>
                  </a:lnTo>
                  <a:lnTo>
                    <a:pt x="278037" y="127525"/>
                  </a:lnTo>
                  <a:lnTo>
                    <a:pt x="281796" y="120008"/>
                  </a:lnTo>
                  <a:lnTo>
                    <a:pt x="312107" y="82636"/>
                  </a:lnTo>
                  <a:lnTo>
                    <a:pt x="323284" y="75903"/>
                  </a:lnTo>
                  <a:lnTo>
                    <a:pt x="335966" y="68916"/>
                  </a:lnTo>
                  <a:lnTo>
                    <a:pt x="349020" y="60211"/>
                  </a:lnTo>
                  <a:lnTo>
                    <a:pt x="359850" y="49674"/>
                  </a:lnTo>
                  <a:lnTo>
                    <a:pt x="365859" y="37192"/>
                  </a:lnTo>
                  <a:lnTo>
                    <a:pt x="367346" y="29517"/>
                  </a:lnTo>
                  <a:lnTo>
                    <a:pt x="365147" y="21894"/>
                  </a:lnTo>
                  <a:lnTo>
                    <a:pt x="359116" y="14554"/>
                  </a:lnTo>
                  <a:lnTo>
                    <a:pt x="353945" y="9675"/>
                  </a:lnTo>
                  <a:close/>
                </a:path>
                <a:path w="367664" h="320675">
                  <a:moveTo>
                    <a:pt x="86752" y="152487"/>
                  </a:moveTo>
                  <a:lnTo>
                    <a:pt x="55271" y="152487"/>
                  </a:lnTo>
                  <a:lnTo>
                    <a:pt x="63912" y="153518"/>
                  </a:lnTo>
                  <a:lnTo>
                    <a:pt x="72353" y="156277"/>
                  </a:lnTo>
                  <a:lnTo>
                    <a:pt x="80620" y="160169"/>
                  </a:lnTo>
                  <a:lnTo>
                    <a:pt x="98098" y="169648"/>
                  </a:lnTo>
                  <a:lnTo>
                    <a:pt x="107490" y="173981"/>
                  </a:lnTo>
                  <a:lnTo>
                    <a:pt x="117352" y="177070"/>
                  </a:lnTo>
                  <a:lnTo>
                    <a:pt x="127845" y="178256"/>
                  </a:lnTo>
                  <a:lnTo>
                    <a:pt x="159540" y="169640"/>
                  </a:lnTo>
                  <a:lnTo>
                    <a:pt x="160695" y="168612"/>
                  </a:lnTo>
                  <a:lnTo>
                    <a:pt x="127782" y="168612"/>
                  </a:lnTo>
                  <a:lnTo>
                    <a:pt x="119032" y="167577"/>
                  </a:lnTo>
                  <a:lnTo>
                    <a:pt x="110566" y="164824"/>
                  </a:lnTo>
                  <a:lnTo>
                    <a:pt x="102205" y="160882"/>
                  </a:lnTo>
                  <a:lnTo>
                    <a:pt x="93732" y="156255"/>
                  </a:lnTo>
                  <a:lnTo>
                    <a:pt x="86752" y="152487"/>
                  </a:lnTo>
                  <a:close/>
                </a:path>
                <a:path w="367664" h="320675">
                  <a:moveTo>
                    <a:pt x="323672" y="0"/>
                  </a:moveTo>
                  <a:lnTo>
                    <a:pt x="282223" y="9462"/>
                  </a:lnTo>
                  <a:lnTo>
                    <a:pt x="234724" y="45196"/>
                  </a:lnTo>
                  <a:lnTo>
                    <a:pt x="206691" y="88238"/>
                  </a:lnTo>
                  <a:lnTo>
                    <a:pt x="191895" y="117967"/>
                  </a:lnTo>
                  <a:lnTo>
                    <a:pt x="174693" y="143688"/>
                  </a:lnTo>
                  <a:lnTo>
                    <a:pt x="153763" y="161777"/>
                  </a:lnTo>
                  <a:lnTo>
                    <a:pt x="127782" y="168612"/>
                  </a:lnTo>
                  <a:lnTo>
                    <a:pt x="160695" y="168612"/>
                  </a:lnTo>
                  <a:lnTo>
                    <a:pt x="183716" y="148119"/>
                  </a:lnTo>
                  <a:lnTo>
                    <a:pt x="201868" y="120180"/>
                  </a:lnTo>
                  <a:lnTo>
                    <a:pt x="215486" y="92311"/>
                  </a:lnTo>
                  <a:lnTo>
                    <a:pt x="227333" y="70864"/>
                  </a:lnTo>
                  <a:lnTo>
                    <a:pt x="258425" y="35581"/>
                  </a:lnTo>
                  <a:lnTo>
                    <a:pt x="297682" y="14012"/>
                  </a:lnTo>
                  <a:lnTo>
                    <a:pt x="323672" y="9675"/>
                  </a:lnTo>
                  <a:lnTo>
                    <a:pt x="353945" y="9675"/>
                  </a:lnTo>
                  <a:lnTo>
                    <a:pt x="352455" y="8269"/>
                  </a:lnTo>
                  <a:lnTo>
                    <a:pt x="344244" y="3711"/>
                  </a:lnTo>
                  <a:lnTo>
                    <a:pt x="334608" y="937"/>
                  </a:lnTo>
                  <a:lnTo>
                    <a:pt x="323672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5" name="object 1215"/>
            <p:cNvPicPr/>
            <p:nvPr/>
          </p:nvPicPr>
          <p:blipFill>
            <a:blip r:embed="rId996" cstate="print"/>
            <a:stretch>
              <a:fillRect/>
            </a:stretch>
          </p:blipFill>
          <p:spPr>
            <a:xfrm>
              <a:off x="5083384" y="7731000"/>
              <a:ext cx="17214" cy="39716"/>
            </a:xfrm>
            <a:prstGeom prst="rect">
              <a:avLst/>
            </a:prstGeom>
          </p:spPr>
        </p:pic>
        <p:pic>
          <p:nvPicPr>
            <p:cNvPr id="1216" name="object 1216"/>
            <p:cNvPicPr/>
            <p:nvPr/>
          </p:nvPicPr>
          <p:blipFill>
            <a:blip r:embed="rId997" cstate="print"/>
            <a:stretch>
              <a:fillRect/>
            </a:stretch>
          </p:blipFill>
          <p:spPr>
            <a:xfrm>
              <a:off x="4946948" y="7506504"/>
              <a:ext cx="248683" cy="190067"/>
            </a:xfrm>
            <a:prstGeom prst="rect">
              <a:avLst/>
            </a:prstGeom>
          </p:spPr>
        </p:pic>
        <p:pic>
          <p:nvPicPr>
            <p:cNvPr id="1217" name="object 1217"/>
            <p:cNvPicPr/>
            <p:nvPr/>
          </p:nvPicPr>
          <p:blipFill>
            <a:blip r:embed="rId998" cstate="print"/>
            <a:stretch>
              <a:fillRect/>
            </a:stretch>
          </p:blipFill>
          <p:spPr>
            <a:xfrm>
              <a:off x="4937258" y="7502483"/>
              <a:ext cx="240264" cy="205197"/>
            </a:xfrm>
            <a:prstGeom prst="rect">
              <a:avLst/>
            </a:prstGeom>
          </p:spPr>
        </p:pic>
        <p:pic>
          <p:nvPicPr>
            <p:cNvPr id="1218" name="object 1218"/>
            <p:cNvPicPr/>
            <p:nvPr/>
          </p:nvPicPr>
          <p:blipFill>
            <a:blip r:embed="rId999" cstate="print"/>
            <a:stretch>
              <a:fillRect/>
            </a:stretch>
          </p:blipFill>
          <p:spPr>
            <a:xfrm>
              <a:off x="4965639" y="7654133"/>
              <a:ext cx="123985" cy="108279"/>
            </a:xfrm>
            <a:prstGeom prst="rect">
              <a:avLst/>
            </a:prstGeom>
          </p:spPr>
        </p:pic>
        <p:pic>
          <p:nvPicPr>
            <p:cNvPr id="1219" name="object 1219"/>
            <p:cNvPicPr/>
            <p:nvPr/>
          </p:nvPicPr>
          <p:blipFill>
            <a:blip r:embed="rId1000" cstate="print"/>
            <a:stretch>
              <a:fillRect/>
            </a:stretch>
          </p:blipFill>
          <p:spPr>
            <a:xfrm>
              <a:off x="4767952" y="7159645"/>
              <a:ext cx="293787" cy="192789"/>
            </a:xfrm>
            <a:prstGeom prst="rect">
              <a:avLst/>
            </a:prstGeom>
          </p:spPr>
        </p:pic>
        <p:sp>
          <p:nvSpPr>
            <p:cNvPr id="1220" name="object 1220"/>
            <p:cNvSpPr/>
            <p:nvPr/>
          </p:nvSpPr>
          <p:spPr>
            <a:xfrm>
              <a:off x="4758269" y="7149969"/>
              <a:ext cx="390525" cy="212725"/>
            </a:xfrm>
            <a:custGeom>
              <a:avLst/>
              <a:gdLst/>
              <a:ahLst/>
              <a:cxnLst/>
              <a:rect l="l" t="t" r="r" b="b"/>
              <a:pathLst>
                <a:path w="390525" h="212725">
                  <a:moveTo>
                    <a:pt x="33845" y="0"/>
                  </a:moveTo>
                  <a:lnTo>
                    <a:pt x="757" y="28658"/>
                  </a:lnTo>
                  <a:lnTo>
                    <a:pt x="0" y="39555"/>
                  </a:lnTo>
                  <a:lnTo>
                    <a:pt x="1156" y="50947"/>
                  </a:lnTo>
                  <a:lnTo>
                    <a:pt x="3523" y="62435"/>
                  </a:lnTo>
                  <a:lnTo>
                    <a:pt x="6745" y="74885"/>
                  </a:lnTo>
                  <a:lnTo>
                    <a:pt x="8442" y="81117"/>
                  </a:lnTo>
                  <a:lnTo>
                    <a:pt x="10306" y="88259"/>
                  </a:lnTo>
                  <a:lnTo>
                    <a:pt x="10976" y="94028"/>
                  </a:lnTo>
                  <a:lnTo>
                    <a:pt x="11627" y="104408"/>
                  </a:lnTo>
                  <a:lnTo>
                    <a:pt x="11646" y="106363"/>
                  </a:lnTo>
                  <a:lnTo>
                    <a:pt x="11159" y="116013"/>
                  </a:lnTo>
                  <a:lnTo>
                    <a:pt x="9362" y="125906"/>
                  </a:lnTo>
                  <a:lnTo>
                    <a:pt x="6305" y="135244"/>
                  </a:lnTo>
                  <a:lnTo>
                    <a:pt x="2469" y="149886"/>
                  </a:lnTo>
                  <a:lnTo>
                    <a:pt x="11992" y="193282"/>
                  </a:lnTo>
                  <a:lnTo>
                    <a:pt x="45938" y="212119"/>
                  </a:lnTo>
                  <a:lnTo>
                    <a:pt x="52022" y="212119"/>
                  </a:lnTo>
                  <a:lnTo>
                    <a:pt x="58367" y="210810"/>
                  </a:lnTo>
                  <a:lnTo>
                    <a:pt x="64891" y="208265"/>
                  </a:lnTo>
                  <a:lnTo>
                    <a:pt x="73148" y="203687"/>
                  </a:lnTo>
                  <a:lnTo>
                    <a:pt x="74491" y="202465"/>
                  </a:lnTo>
                  <a:lnTo>
                    <a:pt x="45938" y="202465"/>
                  </a:lnTo>
                  <a:lnTo>
                    <a:pt x="36876" y="201116"/>
                  </a:lnTo>
                  <a:lnTo>
                    <a:pt x="11878" y="164162"/>
                  </a:lnTo>
                  <a:lnTo>
                    <a:pt x="12073" y="151192"/>
                  </a:lnTo>
                  <a:lnTo>
                    <a:pt x="15238" y="138959"/>
                  </a:lnTo>
                  <a:lnTo>
                    <a:pt x="18726" y="128387"/>
                  </a:lnTo>
                  <a:lnTo>
                    <a:pt x="20751" y="117351"/>
                  </a:lnTo>
                  <a:lnTo>
                    <a:pt x="21318" y="106363"/>
                  </a:lnTo>
                  <a:lnTo>
                    <a:pt x="21284" y="104408"/>
                  </a:lnTo>
                  <a:lnTo>
                    <a:pt x="20578" y="92970"/>
                  </a:lnTo>
                  <a:lnTo>
                    <a:pt x="19866" y="86489"/>
                  </a:lnTo>
                  <a:lnTo>
                    <a:pt x="15000" y="68129"/>
                  </a:lnTo>
                  <a:lnTo>
                    <a:pt x="13072" y="60731"/>
                  </a:lnTo>
                  <a:lnTo>
                    <a:pt x="10828" y="50158"/>
                  </a:lnTo>
                  <a:lnTo>
                    <a:pt x="9682" y="39894"/>
                  </a:lnTo>
                  <a:lnTo>
                    <a:pt x="10264" y="30428"/>
                  </a:lnTo>
                  <a:lnTo>
                    <a:pt x="13177" y="21381"/>
                  </a:lnTo>
                  <a:lnTo>
                    <a:pt x="18096" y="14892"/>
                  </a:lnTo>
                  <a:lnTo>
                    <a:pt x="24995" y="10982"/>
                  </a:lnTo>
                  <a:lnTo>
                    <a:pt x="33845" y="9675"/>
                  </a:lnTo>
                  <a:lnTo>
                    <a:pt x="66417" y="9675"/>
                  </a:lnTo>
                  <a:lnTo>
                    <a:pt x="65139" y="8848"/>
                  </a:lnTo>
                  <a:lnTo>
                    <a:pt x="54693" y="4105"/>
                  </a:lnTo>
                  <a:lnTo>
                    <a:pt x="44038" y="1069"/>
                  </a:lnTo>
                  <a:lnTo>
                    <a:pt x="33845" y="0"/>
                  </a:lnTo>
                  <a:close/>
                </a:path>
                <a:path w="390525" h="212725">
                  <a:moveTo>
                    <a:pt x="127674" y="148121"/>
                  </a:moveTo>
                  <a:lnTo>
                    <a:pt x="91162" y="164162"/>
                  </a:lnTo>
                  <a:lnTo>
                    <a:pt x="82220" y="177952"/>
                  </a:lnTo>
                  <a:lnTo>
                    <a:pt x="77819" y="184574"/>
                  </a:lnTo>
                  <a:lnTo>
                    <a:pt x="50797" y="202465"/>
                  </a:lnTo>
                  <a:lnTo>
                    <a:pt x="74491" y="202465"/>
                  </a:lnTo>
                  <a:lnTo>
                    <a:pt x="79804" y="197626"/>
                  </a:lnTo>
                  <a:lnTo>
                    <a:pt x="85373" y="190598"/>
                  </a:lnTo>
                  <a:lnTo>
                    <a:pt x="90335" y="183177"/>
                  </a:lnTo>
                  <a:lnTo>
                    <a:pt x="94534" y="176717"/>
                  </a:lnTo>
                  <a:lnTo>
                    <a:pt x="98513" y="170644"/>
                  </a:lnTo>
                  <a:lnTo>
                    <a:pt x="106208" y="164145"/>
                  </a:lnTo>
                  <a:lnTo>
                    <a:pt x="110596" y="160413"/>
                  </a:lnTo>
                  <a:lnTo>
                    <a:pt x="118125" y="157764"/>
                  </a:lnTo>
                  <a:lnTo>
                    <a:pt x="173154" y="157764"/>
                  </a:lnTo>
                  <a:lnTo>
                    <a:pt x="161862" y="154539"/>
                  </a:lnTo>
                  <a:lnTo>
                    <a:pt x="153397" y="152211"/>
                  </a:lnTo>
                  <a:lnTo>
                    <a:pt x="144850" y="150152"/>
                  </a:lnTo>
                  <a:lnTo>
                    <a:pt x="136263" y="148682"/>
                  </a:lnTo>
                  <a:lnTo>
                    <a:pt x="127674" y="148121"/>
                  </a:lnTo>
                  <a:close/>
                </a:path>
                <a:path w="390525" h="212725">
                  <a:moveTo>
                    <a:pt x="173154" y="157764"/>
                  </a:moveTo>
                  <a:lnTo>
                    <a:pt x="127674" y="157764"/>
                  </a:lnTo>
                  <a:lnTo>
                    <a:pt x="135355" y="158294"/>
                  </a:lnTo>
                  <a:lnTo>
                    <a:pt x="143257" y="159683"/>
                  </a:lnTo>
                  <a:lnTo>
                    <a:pt x="151266" y="161634"/>
                  </a:lnTo>
                  <a:lnTo>
                    <a:pt x="160355" y="164162"/>
                  </a:lnTo>
                  <a:lnTo>
                    <a:pt x="165987" y="165785"/>
                  </a:lnTo>
                  <a:lnTo>
                    <a:pt x="173076" y="167722"/>
                  </a:lnTo>
                  <a:lnTo>
                    <a:pt x="183725" y="169555"/>
                  </a:lnTo>
                  <a:lnTo>
                    <a:pt x="187808" y="169900"/>
                  </a:lnTo>
                  <a:lnTo>
                    <a:pt x="191903" y="169900"/>
                  </a:lnTo>
                  <a:lnTo>
                    <a:pt x="206467" y="168536"/>
                  </a:lnTo>
                  <a:lnTo>
                    <a:pt x="220500" y="164960"/>
                  </a:lnTo>
                  <a:lnTo>
                    <a:pt x="233284" y="160256"/>
                  </a:lnTo>
                  <a:lnTo>
                    <a:pt x="188363" y="160256"/>
                  </a:lnTo>
                  <a:lnTo>
                    <a:pt x="184835" y="159932"/>
                  </a:lnTo>
                  <a:lnTo>
                    <a:pt x="175170" y="158340"/>
                  </a:lnTo>
                  <a:lnTo>
                    <a:pt x="173154" y="157764"/>
                  </a:lnTo>
                  <a:close/>
                </a:path>
                <a:path w="390525" h="212725">
                  <a:moveTo>
                    <a:pt x="299660" y="129341"/>
                  </a:moveTo>
                  <a:lnTo>
                    <a:pt x="259476" y="138644"/>
                  </a:lnTo>
                  <a:lnTo>
                    <a:pt x="230581" y="150953"/>
                  </a:lnTo>
                  <a:lnTo>
                    <a:pt x="217834" y="155691"/>
                  </a:lnTo>
                  <a:lnTo>
                    <a:pt x="205015" y="159007"/>
                  </a:lnTo>
                  <a:lnTo>
                    <a:pt x="191903" y="160256"/>
                  </a:lnTo>
                  <a:lnTo>
                    <a:pt x="233284" y="160256"/>
                  </a:lnTo>
                  <a:lnTo>
                    <a:pt x="234158" y="159932"/>
                  </a:lnTo>
                  <a:lnTo>
                    <a:pt x="247409" y="154288"/>
                  </a:lnTo>
                  <a:lnTo>
                    <a:pt x="255053" y="150950"/>
                  </a:lnTo>
                  <a:lnTo>
                    <a:pt x="262809" y="147728"/>
                  </a:lnTo>
                  <a:lnTo>
                    <a:pt x="270647" y="144796"/>
                  </a:lnTo>
                  <a:lnTo>
                    <a:pt x="278539" y="142330"/>
                  </a:lnTo>
                  <a:lnTo>
                    <a:pt x="289354" y="139998"/>
                  </a:lnTo>
                  <a:lnTo>
                    <a:pt x="299874" y="138994"/>
                  </a:lnTo>
                  <a:lnTo>
                    <a:pt x="381189" y="138994"/>
                  </a:lnTo>
                  <a:lnTo>
                    <a:pt x="383605" y="137406"/>
                  </a:lnTo>
                  <a:lnTo>
                    <a:pt x="383877" y="136927"/>
                  </a:lnTo>
                  <a:lnTo>
                    <a:pt x="357070" y="136927"/>
                  </a:lnTo>
                  <a:lnTo>
                    <a:pt x="348798" y="136459"/>
                  </a:lnTo>
                  <a:lnTo>
                    <a:pt x="340412" y="135277"/>
                  </a:lnTo>
                  <a:lnTo>
                    <a:pt x="332367" y="133716"/>
                  </a:lnTo>
                  <a:lnTo>
                    <a:pt x="325113" y="132111"/>
                  </a:lnTo>
                  <a:lnTo>
                    <a:pt x="322569" y="131482"/>
                  </a:lnTo>
                  <a:lnTo>
                    <a:pt x="311210" y="129682"/>
                  </a:lnTo>
                  <a:lnTo>
                    <a:pt x="299660" y="129341"/>
                  </a:lnTo>
                  <a:close/>
                </a:path>
                <a:path w="390525" h="212725">
                  <a:moveTo>
                    <a:pt x="381189" y="138994"/>
                  </a:moveTo>
                  <a:lnTo>
                    <a:pt x="299874" y="138994"/>
                  </a:lnTo>
                  <a:lnTo>
                    <a:pt x="310192" y="139307"/>
                  </a:lnTo>
                  <a:lnTo>
                    <a:pt x="320401" y="140927"/>
                  </a:lnTo>
                  <a:lnTo>
                    <a:pt x="357070" y="146613"/>
                  </a:lnTo>
                  <a:lnTo>
                    <a:pt x="373518" y="144035"/>
                  </a:lnTo>
                  <a:lnTo>
                    <a:pt x="381189" y="138994"/>
                  </a:lnTo>
                  <a:close/>
                </a:path>
                <a:path w="390525" h="212725">
                  <a:moveTo>
                    <a:pt x="346568" y="68573"/>
                  </a:moveTo>
                  <a:lnTo>
                    <a:pt x="300385" y="68573"/>
                  </a:lnTo>
                  <a:lnTo>
                    <a:pt x="322443" y="70961"/>
                  </a:lnTo>
                  <a:lnTo>
                    <a:pt x="342004" y="76992"/>
                  </a:lnTo>
                  <a:lnTo>
                    <a:pt x="361019" y="87310"/>
                  </a:lnTo>
                  <a:lnTo>
                    <a:pt x="375300" y="101301"/>
                  </a:lnTo>
                  <a:lnTo>
                    <a:pt x="380661" y="118352"/>
                  </a:lnTo>
                  <a:lnTo>
                    <a:pt x="379730" y="124912"/>
                  </a:lnTo>
                  <a:lnTo>
                    <a:pt x="376424" y="130891"/>
                  </a:lnTo>
                  <a:lnTo>
                    <a:pt x="369339" y="135244"/>
                  </a:lnTo>
                  <a:lnTo>
                    <a:pt x="357070" y="136927"/>
                  </a:lnTo>
                  <a:lnTo>
                    <a:pt x="383877" y="136927"/>
                  </a:lnTo>
                  <a:lnTo>
                    <a:pt x="388739" y="128387"/>
                  </a:lnTo>
                  <a:lnTo>
                    <a:pt x="390326" y="118635"/>
                  </a:lnTo>
                  <a:lnTo>
                    <a:pt x="384048" y="97010"/>
                  </a:lnTo>
                  <a:lnTo>
                    <a:pt x="367422" y="80078"/>
                  </a:lnTo>
                  <a:lnTo>
                    <a:pt x="346568" y="68573"/>
                  </a:lnTo>
                  <a:close/>
                </a:path>
                <a:path w="390525" h="212725">
                  <a:moveTo>
                    <a:pt x="66417" y="9675"/>
                  </a:moveTo>
                  <a:lnTo>
                    <a:pt x="33845" y="9675"/>
                  </a:lnTo>
                  <a:lnTo>
                    <a:pt x="42507" y="10597"/>
                  </a:lnTo>
                  <a:lnTo>
                    <a:pt x="51611" y="13222"/>
                  </a:lnTo>
                  <a:lnTo>
                    <a:pt x="84297" y="45923"/>
                  </a:lnTo>
                  <a:lnTo>
                    <a:pt x="91492" y="65005"/>
                  </a:lnTo>
                  <a:lnTo>
                    <a:pt x="95730" y="74429"/>
                  </a:lnTo>
                  <a:lnTo>
                    <a:pt x="128068" y="102485"/>
                  </a:lnTo>
                  <a:lnTo>
                    <a:pt x="151925" y="106363"/>
                  </a:lnTo>
                  <a:lnTo>
                    <a:pt x="171563" y="104408"/>
                  </a:lnTo>
                  <a:lnTo>
                    <a:pt x="191460" y="99229"/>
                  </a:lnTo>
                  <a:lnTo>
                    <a:pt x="198253" y="96709"/>
                  </a:lnTo>
                  <a:lnTo>
                    <a:pt x="151925" y="96709"/>
                  </a:lnTo>
                  <a:lnTo>
                    <a:pt x="141194" y="95907"/>
                  </a:lnTo>
                  <a:lnTo>
                    <a:pt x="104054" y="69512"/>
                  </a:lnTo>
                  <a:lnTo>
                    <a:pt x="96963" y="52040"/>
                  </a:lnTo>
                  <a:lnTo>
                    <a:pt x="93097" y="41849"/>
                  </a:lnTo>
                  <a:lnTo>
                    <a:pt x="88530" y="31975"/>
                  </a:lnTo>
                  <a:lnTo>
                    <a:pt x="82614" y="22882"/>
                  </a:lnTo>
                  <a:lnTo>
                    <a:pt x="74702" y="15036"/>
                  </a:lnTo>
                  <a:lnTo>
                    <a:pt x="66417" y="9675"/>
                  </a:lnTo>
                  <a:close/>
                </a:path>
                <a:path w="390525" h="212725">
                  <a:moveTo>
                    <a:pt x="300803" y="58915"/>
                  </a:moveTo>
                  <a:lnTo>
                    <a:pt x="276147" y="60339"/>
                  </a:lnTo>
                  <a:lnTo>
                    <a:pt x="251243" y="65598"/>
                  </a:lnTo>
                  <a:lnTo>
                    <a:pt x="226907" y="74563"/>
                  </a:lnTo>
                  <a:lnTo>
                    <a:pt x="208113" y="82754"/>
                  </a:lnTo>
                  <a:lnTo>
                    <a:pt x="189129" y="89841"/>
                  </a:lnTo>
                  <a:lnTo>
                    <a:pt x="170289" y="94825"/>
                  </a:lnTo>
                  <a:lnTo>
                    <a:pt x="151925" y="96709"/>
                  </a:lnTo>
                  <a:lnTo>
                    <a:pt x="198253" y="96709"/>
                  </a:lnTo>
                  <a:lnTo>
                    <a:pt x="211330" y="91856"/>
                  </a:lnTo>
                  <a:lnTo>
                    <a:pt x="230886" y="83316"/>
                  </a:lnTo>
                  <a:lnTo>
                    <a:pt x="253810" y="74885"/>
                  </a:lnTo>
                  <a:lnTo>
                    <a:pt x="277242" y="69925"/>
                  </a:lnTo>
                  <a:lnTo>
                    <a:pt x="300385" y="68573"/>
                  </a:lnTo>
                  <a:lnTo>
                    <a:pt x="346568" y="68573"/>
                  </a:lnTo>
                  <a:lnTo>
                    <a:pt x="345764" y="68129"/>
                  </a:lnTo>
                  <a:lnTo>
                    <a:pt x="324391" y="61453"/>
                  </a:lnTo>
                  <a:lnTo>
                    <a:pt x="300803" y="58915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1" name="object 1221"/>
            <p:cNvPicPr/>
            <p:nvPr/>
          </p:nvPicPr>
          <p:blipFill>
            <a:blip r:embed="rId1001" cstate="print"/>
            <a:stretch>
              <a:fillRect/>
            </a:stretch>
          </p:blipFill>
          <p:spPr>
            <a:xfrm>
              <a:off x="4801277" y="7337703"/>
              <a:ext cx="38375" cy="19392"/>
            </a:xfrm>
            <a:prstGeom prst="rect">
              <a:avLst/>
            </a:prstGeom>
          </p:spPr>
        </p:pic>
        <p:pic>
          <p:nvPicPr>
            <p:cNvPr id="1222" name="object 1222"/>
            <p:cNvPicPr/>
            <p:nvPr/>
          </p:nvPicPr>
          <p:blipFill>
            <a:blip r:embed="rId1002" cstate="print"/>
            <a:stretch>
              <a:fillRect/>
            </a:stretch>
          </p:blipFill>
          <p:spPr>
            <a:xfrm>
              <a:off x="4791634" y="7159645"/>
              <a:ext cx="259541" cy="147827"/>
            </a:xfrm>
            <a:prstGeom prst="rect">
              <a:avLst/>
            </a:prstGeom>
          </p:spPr>
        </p:pic>
        <p:sp>
          <p:nvSpPr>
            <p:cNvPr id="1223" name="object 1223"/>
            <p:cNvSpPr/>
            <p:nvPr/>
          </p:nvSpPr>
          <p:spPr>
            <a:xfrm>
              <a:off x="4781629" y="7154856"/>
              <a:ext cx="261620" cy="163830"/>
            </a:xfrm>
            <a:custGeom>
              <a:avLst/>
              <a:gdLst/>
              <a:ahLst/>
              <a:cxnLst/>
              <a:rect l="l" t="t" r="r" b="b"/>
              <a:pathLst>
                <a:path w="261620" h="163829">
                  <a:moveTo>
                    <a:pt x="102237" y="143273"/>
                  </a:moveTo>
                  <a:lnTo>
                    <a:pt x="74584" y="156508"/>
                  </a:lnTo>
                  <a:lnTo>
                    <a:pt x="73107" y="160141"/>
                  </a:lnTo>
                  <a:lnTo>
                    <a:pt x="71463" y="163670"/>
                  </a:lnTo>
                  <a:lnTo>
                    <a:pt x="73338" y="161450"/>
                  </a:lnTo>
                  <a:lnTo>
                    <a:pt x="75212" y="159356"/>
                  </a:lnTo>
                  <a:lnTo>
                    <a:pt x="104248" y="148142"/>
                  </a:lnTo>
                  <a:lnTo>
                    <a:pt x="104583" y="148142"/>
                  </a:lnTo>
                  <a:lnTo>
                    <a:pt x="104321" y="147796"/>
                  </a:lnTo>
                  <a:lnTo>
                    <a:pt x="103420" y="146341"/>
                  </a:lnTo>
                  <a:lnTo>
                    <a:pt x="102708" y="144812"/>
                  </a:lnTo>
                  <a:lnTo>
                    <a:pt x="102237" y="143273"/>
                  </a:lnTo>
                  <a:close/>
                </a:path>
                <a:path w="261620" h="163829">
                  <a:moveTo>
                    <a:pt x="32129" y="4785"/>
                  </a:moveTo>
                  <a:lnTo>
                    <a:pt x="10481" y="4785"/>
                  </a:lnTo>
                  <a:lnTo>
                    <a:pt x="19149" y="5707"/>
                  </a:lnTo>
                  <a:lnTo>
                    <a:pt x="28256" y="8332"/>
                  </a:lnTo>
                  <a:lnTo>
                    <a:pt x="60944" y="41035"/>
                  </a:lnTo>
                  <a:lnTo>
                    <a:pt x="68133" y="60116"/>
                  </a:lnTo>
                  <a:lnTo>
                    <a:pt x="72368" y="69543"/>
                  </a:lnTo>
                  <a:lnTo>
                    <a:pt x="104708" y="97599"/>
                  </a:lnTo>
                  <a:lnTo>
                    <a:pt x="128561" y="101473"/>
                  </a:lnTo>
                  <a:lnTo>
                    <a:pt x="148201" y="99518"/>
                  </a:lnTo>
                  <a:lnTo>
                    <a:pt x="159202" y="96656"/>
                  </a:lnTo>
                  <a:lnTo>
                    <a:pt x="128551" y="96656"/>
                  </a:lnTo>
                  <a:lnTo>
                    <a:pt x="117721" y="95885"/>
                  </a:lnTo>
                  <a:lnTo>
                    <a:pt x="76288" y="66584"/>
                  </a:lnTo>
                  <a:lnTo>
                    <a:pt x="68657" y="47790"/>
                  </a:lnTo>
                  <a:lnTo>
                    <a:pt x="60806" y="29210"/>
                  </a:lnTo>
                  <a:lnTo>
                    <a:pt x="48365" y="14010"/>
                  </a:lnTo>
                  <a:lnTo>
                    <a:pt x="40159" y="8578"/>
                  </a:lnTo>
                  <a:lnTo>
                    <a:pt x="32129" y="4785"/>
                  </a:lnTo>
                  <a:close/>
                </a:path>
                <a:path w="261620" h="163829">
                  <a:moveTo>
                    <a:pt x="260306" y="59422"/>
                  </a:moveTo>
                  <a:lnTo>
                    <a:pt x="218589" y="68760"/>
                  </a:lnTo>
                  <a:lnTo>
                    <a:pt x="187306" y="82021"/>
                  </a:lnTo>
                  <a:lnTo>
                    <a:pt x="167959" y="89302"/>
                  </a:lnTo>
                  <a:lnTo>
                    <a:pt x="148158" y="94605"/>
                  </a:lnTo>
                  <a:lnTo>
                    <a:pt x="128551" y="96656"/>
                  </a:lnTo>
                  <a:lnTo>
                    <a:pt x="159202" y="96656"/>
                  </a:lnTo>
                  <a:lnTo>
                    <a:pt x="168102" y="94341"/>
                  </a:lnTo>
                  <a:lnTo>
                    <a:pt x="187975" y="86971"/>
                  </a:lnTo>
                  <a:lnTo>
                    <a:pt x="207532" y="78437"/>
                  </a:lnTo>
                  <a:lnTo>
                    <a:pt x="220764" y="73111"/>
                  </a:lnTo>
                  <a:lnTo>
                    <a:pt x="234282" y="68945"/>
                  </a:lnTo>
                  <a:lnTo>
                    <a:pt x="247927" y="65965"/>
                  </a:lnTo>
                  <a:lnTo>
                    <a:pt x="261541" y="64196"/>
                  </a:lnTo>
                  <a:lnTo>
                    <a:pt x="260306" y="59422"/>
                  </a:lnTo>
                  <a:close/>
                </a:path>
                <a:path w="261620" h="163829">
                  <a:moveTo>
                    <a:pt x="10617" y="0"/>
                  </a:moveTo>
                  <a:lnTo>
                    <a:pt x="6900" y="0"/>
                  </a:lnTo>
                  <a:lnTo>
                    <a:pt x="3319" y="502"/>
                  </a:lnTo>
                  <a:lnTo>
                    <a:pt x="0" y="1622"/>
                  </a:lnTo>
                  <a:lnTo>
                    <a:pt x="3371" y="2230"/>
                  </a:lnTo>
                  <a:lnTo>
                    <a:pt x="6722" y="3287"/>
                  </a:lnTo>
                  <a:lnTo>
                    <a:pt x="10010" y="4795"/>
                  </a:lnTo>
                  <a:lnTo>
                    <a:pt x="10481" y="4785"/>
                  </a:lnTo>
                  <a:lnTo>
                    <a:pt x="32129" y="4785"/>
                  </a:lnTo>
                  <a:lnTo>
                    <a:pt x="30728" y="4122"/>
                  </a:lnTo>
                  <a:lnTo>
                    <a:pt x="20678" y="1108"/>
                  </a:lnTo>
                  <a:lnTo>
                    <a:pt x="10617" y="0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4" name="object 1224"/>
            <p:cNvPicPr/>
            <p:nvPr/>
          </p:nvPicPr>
          <p:blipFill>
            <a:blip r:embed="rId1003" cstate="print"/>
            <a:stretch>
              <a:fillRect/>
            </a:stretch>
          </p:blipFill>
          <p:spPr>
            <a:xfrm>
              <a:off x="4776870" y="7193875"/>
              <a:ext cx="63359" cy="148163"/>
            </a:xfrm>
            <a:prstGeom prst="rect">
              <a:avLst/>
            </a:prstGeom>
          </p:spPr>
        </p:pic>
        <p:pic>
          <p:nvPicPr>
            <p:cNvPr id="1225" name="object 1225"/>
            <p:cNvPicPr/>
            <p:nvPr/>
          </p:nvPicPr>
          <p:blipFill>
            <a:blip r:embed="rId1004" cstate="print"/>
            <a:stretch>
              <a:fillRect/>
            </a:stretch>
          </p:blipFill>
          <p:spPr>
            <a:xfrm>
              <a:off x="4753193" y="6713690"/>
              <a:ext cx="267271" cy="191732"/>
            </a:xfrm>
            <a:prstGeom prst="rect">
              <a:avLst/>
            </a:prstGeom>
          </p:spPr>
        </p:pic>
        <p:sp>
          <p:nvSpPr>
            <p:cNvPr id="1226" name="object 1226"/>
            <p:cNvSpPr/>
            <p:nvPr/>
          </p:nvSpPr>
          <p:spPr>
            <a:xfrm>
              <a:off x="4743531" y="6703981"/>
              <a:ext cx="387985" cy="226695"/>
            </a:xfrm>
            <a:custGeom>
              <a:avLst/>
              <a:gdLst/>
              <a:ahLst/>
              <a:cxnLst/>
              <a:rect l="l" t="t" r="r" b="b"/>
              <a:pathLst>
                <a:path w="387985" h="226695">
                  <a:moveTo>
                    <a:pt x="317631" y="200559"/>
                  </a:moveTo>
                  <a:lnTo>
                    <a:pt x="275172" y="200559"/>
                  </a:lnTo>
                  <a:lnTo>
                    <a:pt x="285776" y="201124"/>
                  </a:lnTo>
                  <a:lnTo>
                    <a:pt x="295810" y="202827"/>
                  </a:lnTo>
                  <a:lnTo>
                    <a:pt x="305363" y="205687"/>
                  </a:lnTo>
                  <a:lnTo>
                    <a:pt x="314500" y="209721"/>
                  </a:lnTo>
                  <a:lnTo>
                    <a:pt x="326695" y="215908"/>
                  </a:lnTo>
                  <a:lnTo>
                    <a:pt x="337919" y="220874"/>
                  </a:lnTo>
                  <a:lnTo>
                    <a:pt x="349770" y="224694"/>
                  </a:lnTo>
                  <a:lnTo>
                    <a:pt x="361431" y="226223"/>
                  </a:lnTo>
                  <a:lnTo>
                    <a:pt x="370610" y="224902"/>
                  </a:lnTo>
                  <a:lnTo>
                    <a:pt x="378119" y="220988"/>
                  </a:lnTo>
                  <a:lnTo>
                    <a:pt x="382059" y="216569"/>
                  </a:lnTo>
                  <a:lnTo>
                    <a:pt x="361431" y="216569"/>
                  </a:lnTo>
                  <a:lnTo>
                    <a:pt x="351316" y="215143"/>
                  </a:lnTo>
                  <a:lnTo>
                    <a:pt x="340683" y="211583"/>
                  </a:lnTo>
                  <a:lnTo>
                    <a:pt x="330403" y="206970"/>
                  </a:lnTo>
                  <a:lnTo>
                    <a:pt x="318800" y="201072"/>
                  </a:lnTo>
                  <a:lnTo>
                    <a:pt x="317631" y="200559"/>
                  </a:lnTo>
                  <a:close/>
                </a:path>
                <a:path w="387985" h="226695">
                  <a:moveTo>
                    <a:pt x="325873" y="129074"/>
                  </a:moveTo>
                  <a:lnTo>
                    <a:pt x="266542" y="129074"/>
                  </a:lnTo>
                  <a:lnTo>
                    <a:pt x="290491" y="130164"/>
                  </a:lnTo>
                  <a:lnTo>
                    <a:pt x="313269" y="134657"/>
                  </a:lnTo>
                  <a:lnTo>
                    <a:pt x="351425" y="153218"/>
                  </a:lnTo>
                  <a:lnTo>
                    <a:pt x="377564" y="185108"/>
                  </a:lnTo>
                  <a:lnTo>
                    <a:pt x="378440" y="202977"/>
                  </a:lnTo>
                  <a:lnTo>
                    <a:pt x="375797" y="212234"/>
                  </a:lnTo>
                  <a:lnTo>
                    <a:pt x="370331" y="216569"/>
                  </a:lnTo>
                  <a:lnTo>
                    <a:pt x="382059" y="216569"/>
                  </a:lnTo>
                  <a:lnTo>
                    <a:pt x="383857" y="214552"/>
                  </a:lnTo>
                  <a:lnTo>
                    <a:pt x="387715" y="205687"/>
                  </a:lnTo>
                  <a:lnTo>
                    <a:pt x="387100" y="183164"/>
                  </a:lnTo>
                  <a:lnTo>
                    <a:pt x="375264" y="162594"/>
                  </a:lnTo>
                  <a:lnTo>
                    <a:pt x="357289" y="145577"/>
                  </a:lnTo>
                  <a:lnTo>
                    <a:pt x="338248" y="133734"/>
                  </a:lnTo>
                  <a:lnTo>
                    <a:pt x="325873" y="129074"/>
                  </a:lnTo>
                  <a:close/>
                </a:path>
                <a:path w="387985" h="226695">
                  <a:moveTo>
                    <a:pt x="62676" y="0"/>
                  </a:moveTo>
                  <a:lnTo>
                    <a:pt x="29795" y="31117"/>
                  </a:lnTo>
                  <a:lnTo>
                    <a:pt x="27444" y="81494"/>
                  </a:lnTo>
                  <a:lnTo>
                    <a:pt x="26729" y="86583"/>
                  </a:lnTo>
                  <a:lnTo>
                    <a:pt x="24573" y="97910"/>
                  </a:lnTo>
                  <a:lnTo>
                    <a:pt x="21419" y="108017"/>
                  </a:lnTo>
                  <a:lnTo>
                    <a:pt x="17217" y="117038"/>
                  </a:lnTo>
                  <a:lnTo>
                    <a:pt x="11780" y="125401"/>
                  </a:lnTo>
                  <a:lnTo>
                    <a:pt x="3852" y="140133"/>
                  </a:lnTo>
                  <a:lnTo>
                    <a:pt x="0" y="156627"/>
                  </a:lnTo>
                  <a:lnTo>
                    <a:pt x="392" y="173292"/>
                  </a:lnTo>
                  <a:lnTo>
                    <a:pt x="5180" y="188570"/>
                  </a:lnTo>
                  <a:lnTo>
                    <a:pt x="12758" y="199350"/>
                  </a:lnTo>
                  <a:lnTo>
                    <a:pt x="22936" y="206767"/>
                  </a:lnTo>
                  <a:lnTo>
                    <a:pt x="35513" y="210608"/>
                  </a:lnTo>
                  <a:lnTo>
                    <a:pt x="50289" y="210663"/>
                  </a:lnTo>
                  <a:lnTo>
                    <a:pt x="59443" y="208320"/>
                  </a:lnTo>
                  <a:lnTo>
                    <a:pt x="67416" y="204125"/>
                  </a:lnTo>
                  <a:lnTo>
                    <a:pt x="70976" y="201438"/>
                  </a:lnTo>
                  <a:lnTo>
                    <a:pt x="43064" y="201438"/>
                  </a:lnTo>
                  <a:lnTo>
                    <a:pt x="31873" y="199849"/>
                  </a:lnTo>
                  <a:lnTo>
                    <a:pt x="9664" y="157465"/>
                  </a:lnTo>
                  <a:lnTo>
                    <a:pt x="12946" y="143526"/>
                  </a:lnTo>
                  <a:lnTo>
                    <a:pt x="19598" y="131137"/>
                  </a:lnTo>
                  <a:lnTo>
                    <a:pt x="25595" y="121808"/>
                  </a:lnTo>
                  <a:lnTo>
                    <a:pt x="30331" y="111630"/>
                  </a:lnTo>
                  <a:lnTo>
                    <a:pt x="33881" y="100406"/>
                  </a:lnTo>
                  <a:lnTo>
                    <a:pt x="36320" y="87944"/>
                  </a:lnTo>
                  <a:lnTo>
                    <a:pt x="37200" y="81494"/>
                  </a:lnTo>
                  <a:lnTo>
                    <a:pt x="37159" y="54185"/>
                  </a:lnTo>
                  <a:lnTo>
                    <a:pt x="37623" y="44117"/>
                  </a:lnTo>
                  <a:lnTo>
                    <a:pt x="56316" y="10658"/>
                  </a:lnTo>
                  <a:lnTo>
                    <a:pt x="62676" y="9706"/>
                  </a:lnTo>
                  <a:lnTo>
                    <a:pt x="90153" y="9706"/>
                  </a:lnTo>
                  <a:lnTo>
                    <a:pt x="88352" y="8349"/>
                  </a:lnTo>
                  <a:lnTo>
                    <a:pt x="75782" y="2314"/>
                  </a:lnTo>
                  <a:lnTo>
                    <a:pt x="62676" y="0"/>
                  </a:lnTo>
                  <a:close/>
                </a:path>
                <a:path w="387985" h="226695">
                  <a:moveTo>
                    <a:pt x="145325" y="176204"/>
                  </a:moveTo>
                  <a:lnTo>
                    <a:pt x="113470" y="176204"/>
                  </a:lnTo>
                  <a:lnTo>
                    <a:pt x="123396" y="177529"/>
                  </a:lnTo>
                  <a:lnTo>
                    <a:pt x="133266" y="181004"/>
                  </a:lnTo>
                  <a:lnTo>
                    <a:pt x="143044" y="185878"/>
                  </a:lnTo>
                  <a:lnTo>
                    <a:pt x="152694" y="191397"/>
                  </a:lnTo>
                  <a:lnTo>
                    <a:pt x="158809" y="194988"/>
                  </a:lnTo>
                  <a:lnTo>
                    <a:pt x="165102" y="198611"/>
                  </a:lnTo>
                  <a:lnTo>
                    <a:pt x="204766" y="208066"/>
                  </a:lnTo>
                  <a:lnTo>
                    <a:pt x="213728" y="207738"/>
                  </a:lnTo>
                  <a:lnTo>
                    <a:pt x="222701" y="206873"/>
                  </a:lnTo>
                  <a:lnTo>
                    <a:pt x="231625" y="205655"/>
                  </a:lnTo>
                  <a:lnTo>
                    <a:pt x="248698" y="202977"/>
                  </a:lnTo>
                  <a:lnTo>
                    <a:pt x="257028" y="201823"/>
                  </a:lnTo>
                  <a:lnTo>
                    <a:pt x="265363" y="200964"/>
                  </a:lnTo>
                  <a:lnTo>
                    <a:pt x="273633" y="200559"/>
                  </a:lnTo>
                  <a:lnTo>
                    <a:pt x="317631" y="200559"/>
                  </a:lnTo>
                  <a:lnTo>
                    <a:pt x="312767" y="198423"/>
                  </a:lnTo>
                  <a:lnTo>
                    <a:pt x="204766" y="198423"/>
                  </a:lnTo>
                  <a:lnTo>
                    <a:pt x="196677" y="198066"/>
                  </a:lnTo>
                  <a:lnTo>
                    <a:pt x="157594" y="183062"/>
                  </a:lnTo>
                  <a:lnTo>
                    <a:pt x="147066" y="177060"/>
                  </a:lnTo>
                  <a:lnTo>
                    <a:pt x="145325" y="176204"/>
                  </a:lnTo>
                  <a:close/>
                </a:path>
                <a:path w="387985" h="226695">
                  <a:moveTo>
                    <a:pt x="113470" y="166528"/>
                  </a:moveTo>
                  <a:lnTo>
                    <a:pt x="106894" y="166528"/>
                  </a:lnTo>
                  <a:lnTo>
                    <a:pt x="100496" y="168047"/>
                  </a:lnTo>
                  <a:lnTo>
                    <a:pt x="86790" y="174612"/>
                  </a:lnTo>
                  <a:lnTo>
                    <a:pt x="74644" y="185711"/>
                  </a:lnTo>
                  <a:lnTo>
                    <a:pt x="68719" y="191008"/>
                  </a:lnTo>
                  <a:lnTo>
                    <a:pt x="44980" y="201438"/>
                  </a:lnTo>
                  <a:lnTo>
                    <a:pt x="70976" y="201438"/>
                  </a:lnTo>
                  <a:lnTo>
                    <a:pt x="74561" y="198732"/>
                  </a:lnTo>
                  <a:lnTo>
                    <a:pt x="81355" y="192674"/>
                  </a:lnTo>
                  <a:lnTo>
                    <a:pt x="92266" y="182685"/>
                  </a:lnTo>
                  <a:lnTo>
                    <a:pt x="103418" y="177376"/>
                  </a:lnTo>
                  <a:lnTo>
                    <a:pt x="108339" y="176204"/>
                  </a:lnTo>
                  <a:lnTo>
                    <a:pt x="145325" y="176204"/>
                  </a:lnTo>
                  <a:lnTo>
                    <a:pt x="136278" y="171756"/>
                  </a:lnTo>
                  <a:lnTo>
                    <a:pt x="125117" y="167972"/>
                  </a:lnTo>
                  <a:lnTo>
                    <a:pt x="113470" y="166528"/>
                  </a:lnTo>
                  <a:close/>
                </a:path>
                <a:path w="387985" h="226695">
                  <a:moveTo>
                    <a:pt x="275172" y="190905"/>
                  </a:moveTo>
                  <a:lnTo>
                    <a:pt x="273465" y="190905"/>
                  </a:lnTo>
                  <a:lnTo>
                    <a:pt x="264760" y="191303"/>
                  </a:lnTo>
                  <a:lnTo>
                    <a:pt x="256072" y="192191"/>
                  </a:lnTo>
                  <a:lnTo>
                    <a:pt x="247436" y="193392"/>
                  </a:lnTo>
                  <a:lnTo>
                    <a:pt x="230144" y="196112"/>
                  </a:lnTo>
                  <a:lnTo>
                    <a:pt x="221580" y="197293"/>
                  </a:lnTo>
                  <a:lnTo>
                    <a:pt x="213141" y="198115"/>
                  </a:lnTo>
                  <a:lnTo>
                    <a:pt x="204766" y="198423"/>
                  </a:lnTo>
                  <a:lnTo>
                    <a:pt x="312767" y="198423"/>
                  </a:lnTo>
                  <a:lnTo>
                    <a:pt x="308703" y="196638"/>
                  </a:lnTo>
                  <a:lnTo>
                    <a:pt x="298058" y="193446"/>
                  </a:lnTo>
                  <a:lnTo>
                    <a:pt x="286908" y="191538"/>
                  </a:lnTo>
                  <a:lnTo>
                    <a:pt x="275172" y="190905"/>
                  </a:lnTo>
                  <a:close/>
                </a:path>
                <a:path w="387985" h="226695">
                  <a:moveTo>
                    <a:pt x="90153" y="9706"/>
                  </a:moveTo>
                  <a:lnTo>
                    <a:pt x="62676" y="9706"/>
                  </a:lnTo>
                  <a:lnTo>
                    <a:pt x="73097" y="11637"/>
                  </a:lnTo>
                  <a:lnTo>
                    <a:pt x="83507" y="16737"/>
                  </a:lnTo>
                  <a:lnTo>
                    <a:pt x="108149" y="48891"/>
                  </a:lnTo>
                  <a:lnTo>
                    <a:pt x="111953" y="78693"/>
                  </a:lnTo>
                  <a:lnTo>
                    <a:pt x="113690" y="88872"/>
                  </a:lnTo>
                  <a:lnTo>
                    <a:pt x="148581" y="130057"/>
                  </a:lnTo>
                  <a:lnTo>
                    <a:pt x="189352" y="137325"/>
                  </a:lnTo>
                  <a:lnTo>
                    <a:pt x="202762" y="136821"/>
                  </a:lnTo>
                  <a:lnTo>
                    <a:pt x="216143" y="135494"/>
                  </a:lnTo>
                  <a:lnTo>
                    <a:pt x="229370" y="133619"/>
                  </a:lnTo>
                  <a:lnTo>
                    <a:pt x="242314" y="131472"/>
                  </a:lnTo>
                  <a:lnTo>
                    <a:pt x="266542" y="129074"/>
                  </a:lnTo>
                  <a:lnTo>
                    <a:pt x="325873" y="129074"/>
                  </a:lnTo>
                  <a:lnTo>
                    <a:pt x="321951" y="127598"/>
                  </a:lnTo>
                  <a:lnTo>
                    <a:pt x="189352" y="127598"/>
                  </a:lnTo>
                  <a:lnTo>
                    <a:pt x="169588" y="126058"/>
                  </a:lnTo>
                  <a:lnTo>
                    <a:pt x="129647" y="102530"/>
                  </a:lnTo>
                  <a:lnTo>
                    <a:pt x="120291" y="65652"/>
                  </a:lnTo>
                  <a:lnTo>
                    <a:pt x="119323" y="56724"/>
                  </a:lnTo>
                  <a:lnTo>
                    <a:pt x="117403" y="46016"/>
                  </a:lnTo>
                  <a:lnTo>
                    <a:pt x="113977" y="35714"/>
                  </a:lnTo>
                  <a:lnTo>
                    <a:pt x="108287" y="26114"/>
                  </a:lnTo>
                  <a:lnTo>
                    <a:pt x="99458" y="16716"/>
                  </a:lnTo>
                  <a:lnTo>
                    <a:pt x="90153" y="9706"/>
                  </a:lnTo>
                  <a:close/>
                </a:path>
                <a:path w="387985" h="226695">
                  <a:moveTo>
                    <a:pt x="266390" y="119415"/>
                  </a:moveTo>
                  <a:lnTo>
                    <a:pt x="240660" y="121943"/>
                  </a:lnTo>
                  <a:lnTo>
                    <a:pt x="228028" y="124042"/>
                  </a:lnTo>
                  <a:lnTo>
                    <a:pt x="215171" y="125850"/>
                  </a:lnTo>
                  <a:lnTo>
                    <a:pt x="202231" y="127119"/>
                  </a:lnTo>
                  <a:lnTo>
                    <a:pt x="189352" y="127598"/>
                  </a:lnTo>
                  <a:lnTo>
                    <a:pt x="321951" y="127598"/>
                  </a:lnTo>
                  <a:lnTo>
                    <a:pt x="316116" y="125401"/>
                  </a:lnTo>
                  <a:lnTo>
                    <a:pt x="291853" y="120598"/>
                  </a:lnTo>
                  <a:lnTo>
                    <a:pt x="266390" y="119415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7" name="object 1227"/>
            <p:cNvPicPr/>
            <p:nvPr/>
          </p:nvPicPr>
          <p:blipFill>
            <a:blip r:embed="rId1005" cstate="print"/>
            <a:stretch>
              <a:fillRect/>
            </a:stretch>
          </p:blipFill>
          <p:spPr>
            <a:xfrm>
              <a:off x="4813193" y="6714602"/>
              <a:ext cx="211857" cy="161785"/>
            </a:xfrm>
            <a:prstGeom prst="rect">
              <a:avLst/>
            </a:prstGeom>
          </p:spPr>
        </p:pic>
        <p:pic>
          <p:nvPicPr>
            <p:cNvPr id="1228" name="object 1228"/>
            <p:cNvPicPr/>
            <p:nvPr/>
          </p:nvPicPr>
          <p:blipFill>
            <a:blip r:embed="rId1006" cstate="print"/>
            <a:stretch>
              <a:fillRect/>
            </a:stretch>
          </p:blipFill>
          <p:spPr>
            <a:xfrm>
              <a:off x="4772943" y="6899004"/>
              <a:ext cx="41977" cy="11256"/>
            </a:xfrm>
            <a:prstGeom prst="rect">
              <a:avLst/>
            </a:prstGeom>
          </p:spPr>
        </p:pic>
        <p:pic>
          <p:nvPicPr>
            <p:cNvPr id="1229" name="object 1229"/>
            <p:cNvPicPr/>
            <p:nvPr/>
          </p:nvPicPr>
          <p:blipFill>
            <a:blip r:embed="rId1007" cstate="print"/>
            <a:stretch>
              <a:fillRect/>
            </a:stretch>
          </p:blipFill>
          <p:spPr>
            <a:xfrm>
              <a:off x="4804264" y="6708906"/>
              <a:ext cx="221584" cy="174821"/>
            </a:xfrm>
            <a:prstGeom prst="rect">
              <a:avLst/>
            </a:prstGeom>
          </p:spPr>
        </p:pic>
        <p:pic>
          <p:nvPicPr>
            <p:cNvPr id="1230" name="object 1230"/>
            <p:cNvPicPr/>
            <p:nvPr/>
          </p:nvPicPr>
          <p:blipFill>
            <a:blip r:embed="rId1008" cstate="print"/>
            <a:stretch>
              <a:fillRect/>
            </a:stretch>
          </p:blipFill>
          <p:spPr>
            <a:xfrm>
              <a:off x="4760054" y="6746862"/>
              <a:ext cx="67516" cy="149576"/>
            </a:xfrm>
            <a:prstGeom prst="rect">
              <a:avLst/>
            </a:prstGeom>
          </p:spPr>
        </p:pic>
        <p:pic>
          <p:nvPicPr>
            <p:cNvPr id="1231" name="object 1231"/>
            <p:cNvPicPr/>
            <p:nvPr/>
          </p:nvPicPr>
          <p:blipFill>
            <a:blip r:embed="rId1009" cstate="print"/>
            <a:stretch>
              <a:fillRect/>
            </a:stretch>
          </p:blipFill>
          <p:spPr>
            <a:xfrm>
              <a:off x="4889866" y="6291703"/>
              <a:ext cx="260814" cy="239730"/>
            </a:xfrm>
            <a:prstGeom prst="rect">
              <a:avLst/>
            </a:prstGeom>
          </p:spPr>
        </p:pic>
        <p:sp>
          <p:nvSpPr>
            <p:cNvPr id="1232" name="object 1232"/>
            <p:cNvSpPr/>
            <p:nvPr/>
          </p:nvSpPr>
          <p:spPr>
            <a:xfrm>
              <a:off x="4880286" y="6282031"/>
              <a:ext cx="364490" cy="312420"/>
            </a:xfrm>
            <a:custGeom>
              <a:avLst/>
              <a:gdLst/>
              <a:ahLst/>
              <a:cxnLst/>
              <a:rect l="l" t="t" r="r" b="b"/>
              <a:pathLst>
                <a:path w="364489" h="312420">
                  <a:moveTo>
                    <a:pt x="124152" y="183460"/>
                  </a:moveTo>
                  <a:lnTo>
                    <a:pt x="91468" y="183460"/>
                  </a:lnTo>
                  <a:lnTo>
                    <a:pt x="105722" y="184524"/>
                  </a:lnTo>
                  <a:lnTo>
                    <a:pt x="117871" y="190617"/>
                  </a:lnTo>
                  <a:lnTo>
                    <a:pt x="128734" y="200172"/>
                  </a:lnTo>
                  <a:lnTo>
                    <a:pt x="139131" y="211627"/>
                  </a:lnTo>
                  <a:lnTo>
                    <a:pt x="148649" y="222391"/>
                  </a:lnTo>
                  <a:lnTo>
                    <a:pt x="153665" y="227050"/>
                  </a:lnTo>
                  <a:lnTo>
                    <a:pt x="168354" y="237501"/>
                  </a:lnTo>
                  <a:lnTo>
                    <a:pt x="184407" y="244251"/>
                  </a:lnTo>
                  <a:lnTo>
                    <a:pt x="201270" y="248516"/>
                  </a:lnTo>
                  <a:lnTo>
                    <a:pt x="226607" y="252879"/>
                  </a:lnTo>
                  <a:lnTo>
                    <a:pt x="234870" y="254415"/>
                  </a:lnTo>
                  <a:lnTo>
                    <a:pt x="279240" y="273118"/>
                  </a:lnTo>
                  <a:lnTo>
                    <a:pt x="288792" y="281991"/>
                  </a:lnTo>
                  <a:lnTo>
                    <a:pt x="298602" y="291769"/>
                  </a:lnTo>
                  <a:lnTo>
                    <a:pt x="310083" y="301561"/>
                  </a:lnTo>
                  <a:lnTo>
                    <a:pt x="322669" y="309099"/>
                  </a:lnTo>
                  <a:lnTo>
                    <a:pt x="335795" y="312116"/>
                  </a:lnTo>
                  <a:lnTo>
                    <a:pt x="342053" y="311311"/>
                  </a:lnTo>
                  <a:lnTo>
                    <a:pt x="347798" y="308900"/>
                  </a:lnTo>
                  <a:lnTo>
                    <a:pt x="353020" y="304884"/>
                  </a:lnTo>
                  <a:lnTo>
                    <a:pt x="355018" y="302493"/>
                  </a:lnTo>
                  <a:lnTo>
                    <a:pt x="335795" y="302493"/>
                  </a:lnTo>
                  <a:lnTo>
                    <a:pt x="325222" y="299675"/>
                  </a:lnTo>
                  <a:lnTo>
                    <a:pt x="314409" y="292708"/>
                  </a:lnTo>
                  <a:lnTo>
                    <a:pt x="304279" y="283825"/>
                  </a:lnTo>
                  <a:lnTo>
                    <a:pt x="293807" y="273311"/>
                  </a:lnTo>
                  <a:lnTo>
                    <a:pt x="285268" y="265562"/>
                  </a:lnTo>
                  <a:lnTo>
                    <a:pt x="245537" y="246885"/>
                  </a:lnTo>
                  <a:lnTo>
                    <a:pt x="203483" y="239134"/>
                  </a:lnTo>
                  <a:lnTo>
                    <a:pt x="187820" y="235232"/>
                  </a:lnTo>
                  <a:lnTo>
                    <a:pt x="173277" y="229199"/>
                  </a:lnTo>
                  <a:lnTo>
                    <a:pt x="160188" y="219940"/>
                  </a:lnTo>
                  <a:lnTo>
                    <a:pt x="155539" y="215647"/>
                  </a:lnTo>
                  <a:lnTo>
                    <a:pt x="151131" y="210600"/>
                  </a:lnTo>
                  <a:lnTo>
                    <a:pt x="146429" y="205292"/>
                  </a:lnTo>
                  <a:lnTo>
                    <a:pt x="136187" y="194028"/>
                  </a:lnTo>
                  <a:lnTo>
                    <a:pt x="124748" y="183796"/>
                  </a:lnTo>
                  <a:lnTo>
                    <a:pt x="124152" y="183460"/>
                  </a:lnTo>
                  <a:close/>
                </a:path>
                <a:path w="364489" h="312420">
                  <a:moveTo>
                    <a:pt x="126968" y="9675"/>
                  </a:moveTo>
                  <a:lnTo>
                    <a:pt x="104357" y="9675"/>
                  </a:lnTo>
                  <a:lnTo>
                    <a:pt x="115295" y="12669"/>
                  </a:lnTo>
                  <a:lnTo>
                    <a:pt x="125438" y="20520"/>
                  </a:lnTo>
                  <a:lnTo>
                    <a:pt x="133928" y="31532"/>
                  </a:lnTo>
                  <a:lnTo>
                    <a:pt x="139906" y="44009"/>
                  </a:lnTo>
                  <a:lnTo>
                    <a:pt x="141833" y="52919"/>
                  </a:lnTo>
                  <a:lnTo>
                    <a:pt x="141755" y="62542"/>
                  </a:lnTo>
                  <a:lnTo>
                    <a:pt x="140345" y="71902"/>
                  </a:lnTo>
                  <a:lnTo>
                    <a:pt x="136006" y="91850"/>
                  </a:lnTo>
                  <a:lnTo>
                    <a:pt x="134444" y="102075"/>
                  </a:lnTo>
                  <a:lnTo>
                    <a:pt x="134231" y="111353"/>
                  </a:lnTo>
                  <a:lnTo>
                    <a:pt x="134225" y="112488"/>
                  </a:lnTo>
                  <a:lnTo>
                    <a:pt x="135990" y="122739"/>
                  </a:lnTo>
                  <a:lnTo>
                    <a:pt x="153426" y="150898"/>
                  </a:lnTo>
                  <a:lnTo>
                    <a:pt x="181388" y="168210"/>
                  </a:lnTo>
                  <a:lnTo>
                    <a:pt x="213420" y="177852"/>
                  </a:lnTo>
                  <a:lnTo>
                    <a:pt x="243065" y="182999"/>
                  </a:lnTo>
                  <a:lnTo>
                    <a:pt x="266932" y="188391"/>
                  </a:lnTo>
                  <a:lnTo>
                    <a:pt x="309447" y="208401"/>
                  </a:lnTo>
                  <a:lnTo>
                    <a:pt x="339782" y="238067"/>
                  </a:lnTo>
                  <a:lnTo>
                    <a:pt x="354528" y="276565"/>
                  </a:lnTo>
                  <a:lnTo>
                    <a:pt x="349764" y="293760"/>
                  </a:lnTo>
                  <a:lnTo>
                    <a:pt x="345743" y="299603"/>
                  </a:lnTo>
                  <a:lnTo>
                    <a:pt x="341146" y="302493"/>
                  </a:lnTo>
                  <a:lnTo>
                    <a:pt x="355018" y="302493"/>
                  </a:lnTo>
                  <a:lnTo>
                    <a:pt x="357711" y="299268"/>
                  </a:lnTo>
                  <a:lnTo>
                    <a:pt x="364203" y="277703"/>
                  </a:lnTo>
                  <a:lnTo>
                    <a:pt x="359439" y="254458"/>
                  </a:lnTo>
                  <a:lnTo>
                    <a:pt x="333366" y="215459"/>
                  </a:lnTo>
                  <a:lnTo>
                    <a:pt x="293595" y="188347"/>
                  </a:lnTo>
                  <a:lnTo>
                    <a:pt x="244510" y="173439"/>
                  </a:lnTo>
                  <a:lnTo>
                    <a:pt x="211801" y="167516"/>
                  </a:lnTo>
                  <a:lnTo>
                    <a:pt x="182273" y="158183"/>
                  </a:lnTo>
                  <a:lnTo>
                    <a:pt x="159053" y="143133"/>
                  </a:lnTo>
                  <a:lnTo>
                    <a:pt x="145267" y="120059"/>
                  </a:lnTo>
                  <a:lnTo>
                    <a:pt x="143830" y="111353"/>
                  </a:lnTo>
                  <a:lnTo>
                    <a:pt x="144115" y="102441"/>
                  </a:lnTo>
                  <a:lnTo>
                    <a:pt x="145570" y="93310"/>
                  </a:lnTo>
                  <a:lnTo>
                    <a:pt x="147644" y="83945"/>
                  </a:lnTo>
                  <a:lnTo>
                    <a:pt x="149947" y="73308"/>
                  </a:lnTo>
                  <a:lnTo>
                    <a:pt x="151488" y="62542"/>
                  </a:lnTo>
                  <a:lnTo>
                    <a:pt x="151453" y="51698"/>
                  </a:lnTo>
                  <a:lnTo>
                    <a:pt x="149026" y="40825"/>
                  </a:lnTo>
                  <a:lnTo>
                    <a:pt x="141902" y="26098"/>
                  </a:lnTo>
                  <a:lnTo>
                    <a:pt x="131490" y="12991"/>
                  </a:lnTo>
                  <a:lnTo>
                    <a:pt x="126968" y="9675"/>
                  </a:lnTo>
                  <a:close/>
                </a:path>
                <a:path w="364489" h="312420">
                  <a:moveTo>
                    <a:pt x="104357" y="0"/>
                  </a:moveTo>
                  <a:lnTo>
                    <a:pt x="67798" y="31009"/>
                  </a:lnTo>
                  <a:lnTo>
                    <a:pt x="55259" y="67306"/>
                  </a:lnTo>
                  <a:lnTo>
                    <a:pt x="52663" y="72500"/>
                  </a:lnTo>
                  <a:lnTo>
                    <a:pt x="47026" y="82549"/>
                  </a:lnTo>
                  <a:lnTo>
                    <a:pt x="40865" y="91094"/>
                  </a:lnTo>
                  <a:lnTo>
                    <a:pt x="34001" y="98362"/>
                  </a:lnTo>
                  <a:lnTo>
                    <a:pt x="26255" y="104583"/>
                  </a:lnTo>
                  <a:lnTo>
                    <a:pt x="13574" y="116693"/>
                  </a:lnTo>
                  <a:lnTo>
                    <a:pt x="4587" y="131914"/>
                  </a:lnTo>
                  <a:lnTo>
                    <a:pt x="0" y="148601"/>
                  </a:lnTo>
                  <a:lnTo>
                    <a:pt x="518" y="165104"/>
                  </a:lnTo>
                  <a:lnTo>
                    <a:pt x="35878" y="197679"/>
                  </a:lnTo>
                  <a:lnTo>
                    <a:pt x="40673" y="198391"/>
                  </a:lnTo>
                  <a:lnTo>
                    <a:pt x="43092" y="198391"/>
                  </a:lnTo>
                  <a:lnTo>
                    <a:pt x="50418" y="197700"/>
                  </a:lnTo>
                  <a:lnTo>
                    <a:pt x="57440" y="195884"/>
                  </a:lnTo>
                  <a:lnTo>
                    <a:pt x="64233" y="193324"/>
                  </a:lnTo>
                  <a:lnTo>
                    <a:pt x="74827" y="188647"/>
                  </a:lnTo>
                  <a:lnTo>
                    <a:pt x="45194" y="188647"/>
                  </a:lnTo>
                  <a:lnTo>
                    <a:pt x="37804" y="188193"/>
                  </a:lnTo>
                  <a:lnTo>
                    <a:pt x="9573" y="149375"/>
                  </a:lnTo>
                  <a:lnTo>
                    <a:pt x="13474" y="135439"/>
                  </a:lnTo>
                  <a:lnTo>
                    <a:pt x="21072" y="122687"/>
                  </a:lnTo>
                  <a:lnTo>
                    <a:pt x="31773" y="112488"/>
                  </a:lnTo>
                  <a:lnTo>
                    <a:pt x="40418" y="105524"/>
                  </a:lnTo>
                  <a:lnTo>
                    <a:pt x="48134" y="97364"/>
                  </a:lnTo>
                  <a:lnTo>
                    <a:pt x="55041" y="87841"/>
                  </a:lnTo>
                  <a:lnTo>
                    <a:pt x="61259" y="76783"/>
                  </a:lnTo>
                  <a:lnTo>
                    <a:pt x="64191" y="70961"/>
                  </a:lnTo>
                  <a:lnTo>
                    <a:pt x="69060" y="55893"/>
                  </a:lnTo>
                  <a:lnTo>
                    <a:pt x="72472" y="45693"/>
                  </a:lnTo>
                  <a:lnTo>
                    <a:pt x="92253" y="12701"/>
                  </a:lnTo>
                  <a:lnTo>
                    <a:pt x="98211" y="9675"/>
                  </a:lnTo>
                  <a:lnTo>
                    <a:pt x="126968" y="9675"/>
                  </a:lnTo>
                  <a:lnTo>
                    <a:pt x="118679" y="3596"/>
                  </a:lnTo>
                  <a:lnTo>
                    <a:pt x="104357" y="0"/>
                  </a:lnTo>
                  <a:close/>
                </a:path>
                <a:path w="364489" h="312420">
                  <a:moveTo>
                    <a:pt x="96117" y="173492"/>
                  </a:moveTo>
                  <a:lnTo>
                    <a:pt x="94243" y="173492"/>
                  </a:lnTo>
                  <a:lnTo>
                    <a:pt x="92253" y="173607"/>
                  </a:lnTo>
                  <a:lnTo>
                    <a:pt x="81866" y="174926"/>
                  </a:lnTo>
                  <a:lnTo>
                    <a:pt x="66903" y="181659"/>
                  </a:lnTo>
                  <a:lnTo>
                    <a:pt x="59578" y="184821"/>
                  </a:lnTo>
                  <a:lnTo>
                    <a:pt x="52397" y="187337"/>
                  </a:lnTo>
                  <a:lnTo>
                    <a:pt x="45194" y="188647"/>
                  </a:lnTo>
                  <a:lnTo>
                    <a:pt x="74827" y="188647"/>
                  </a:lnTo>
                  <a:lnTo>
                    <a:pt x="84526" y="184339"/>
                  </a:lnTo>
                  <a:lnTo>
                    <a:pt x="91468" y="183460"/>
                  </a:lnTo>
                  <a:lnTo>
                    <a:pt x="124152" y="183460"/>
                  </a:lnTo>
                  <a:lnTo>
                    <a:pt x="111572" y="176362"/>
                  </a:lnTo>
                  <a:lnTo>
                    <a:pt x="96117" y="173492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3" name="object 1233"/>
            <p:cNvPicPr/>
            <p:nvPr/>
          </p:nvPicPr>
          <p:blipFill>
            <a:blip r:embed="rId1010" cstate="print"/>
            <a:stretch>
              <a:fillRect/>
            </a:stretch>
          </p:blipFill>
          <p:spPr>
            <a:xfrm>
              <a:off x="4898416" y="6466766"/>
              <a:ext cx="42742" cy="8816"/>
            </a:xfrm>
            <a:prstGeom prst="rect">
              <a:avLst/>
            </a:prstGeom>
          </p:spPr>
        </p:pic>
        <p:pic>
          <p:nvPicPr>
            <p:cNvPr id="1234" name="object 1234"/>
            <p:cNvPicPr/>
            <p:nvPr/>
          </p:nvPicPr>
          <p:blipFill>
            <a:blip r:embed="rId1011" cstate="print"/>
            <a:stretch>
              <a:fillRect/>
            </a:stretch>
          </p:blipFill>
          <p:spPr>
            <a:xfrm>
              <a:off x="4972435" y="6295818"/>
              <a:ext cx="196004" cy="209155"/>
            </a:xfrm>
            <a:prstGeom prst="rect">
              <a:avLst/>
            </a:prstGeom>
          </p:spPr>
        </p:pic>
        <p:pic>
          <p:nvPicPr>
            <p:cNvPr id="1235" name="object 1235"/>
            <p:cNvPicPr/>
            <p:nvPr/>
          </p:nvPicPr>
          <p:blipFill>
            <a:blip r:embed="rId1012" cstate="print"/>
            <a:stretch>
              <a:fillRect/>
            </a:stretch>
          </p:blipFill>
          <p:spPr>
            <a:xfrm>
              <a:off x="4962812" y="6287796"/>
              <a:ext cx="208475" cy="190674"/>
            </a:xfrm>
            <a:prstGeom prst="rect">
              <a:avLst/>
            </a:prstGeom>
          </p:spPr>
        </p:pic>
        <p:pic>
          <p:nvPicPr>
            <p:cNvPr id="1236" name="object 1236"/>
            <p:cNvPicPr/>
            <p:nvPr/>
          </p:nvPicPr>
          <p:blipFill>
            <a:blip r:embed="rId1013" cstate="print"/>
            <a:stretch>
              <a:fillRect/>
            </a:stretch>
          </p:blipFill>
          <p:spPr>
            <a:xfrm>
              <a:off x="4969335" y="6322550"/>
              <a:ext cx="10774" cy="11392"/>
            </a:xfrm>
            <a:prstGeom prst="rect">
              <a:avLst/>
            </a:prstGeom>
          </p:spPr>
        </p:pic>
        <p:pic>
          <p:nvPicPr>
            <p:cNvPr id="1237" name="object 1237"/>
            <p:cNvPicPr/>
            <p:nvPr/>
          </p:nvPicPr>
          <p:blipFill>
            <a:blip r:embed="rId1014" cstate="print"/>
            <a:stretch>
              <a:fillRect/>
            </a:stretch>
          </p:blipFill>
          <p:spPr>
            <a:xfrm>
              <a:off x="4898154" y="6322467"/>
              <a:ext cx="81966" cy="140791"/>
            </a:xfrm>
            <a:prstGeom prst="rect">
              <a:avLst/>
            </a:prstGeom>
          </p:spPr>
        </p:pic>
        <p:pic>
          <p:nvPicPr>
            <p:cNvPr id="1238" name="object 1238"/>
            <p:cNvPicPr/>
            <p:nvPr/>
          </p:nvPicPr>
          <p:blipFill>
            <a:blip r:embed="rId1015" cstate="print"/>
            <a:stretch>
              <a:fillRect/>
            </a:stretch>
          </p:blipFill>
          <p:spPr>
            <a:xfrm>
              <a:off x="5123367" y="6078359"/>
              <a:ext cx="180292" cy="263279"/>
            </a:xfrm>
            <a:prstGeom prst="rect">
              <a:avLst/>
            </a:prstGeom>
          </p:spPr>
        </p:pic>
        <p:sp>
          <p:nvSpPr>
            <p:cNvPr id="1239" name="object 1239"/>
            <p:cNvSpPr/>
            <p:nvPr/>
          </p:nvSpPr>
          <p:spPr>
            <a:xfrm>
              <a:off x="5113812" y="6068993"/>
              <a:ext cx="288925" cy="385445"/>
            </a:xfrm>
            <a:custGeom>
              <a:avLst/>
              <a:gdLst/>
              <a:ahLst/>
              <a:cxnLst/>
              <a:rect l="l" t="t" r="r" b="b"/>
              <a:pathLst>
                <a:path w="288925" h="385445">
                  <a:moveTo>
                    <a:pt x="148209" y="0"/>
                  </a:moveTo>
                  <a:lnTo>
                    <a:pt x="110250" y="23133"/>
                  </a:lnTo>
                  <a:lnTo>
                    <a:pt x="91998" y="42571"/>
                  </a:lnTo>
                  <a:lnTo>
                    <a:pt x="87464" y="46173"/>
                  </a:lnTo>
                  <a:lnTo>
                    <a:pt x="78104" y="52905"/>
                  </a:lnTo>
                  <a:lnTo>
                    <a:pt x="68905" y="58052"/>
                  </a:lnTo>
                  <a:lnTo>
                    <a:pt x="59611" y="61745"/>
                  </a:lnTo>
                  <a:lnTo>
                    <a:pt x="49968" y="64120"/>
                  </a:lnTo>
                  <a:lnTo>
                    <a:pt x="33357" y="69722"/>
                  </a:lnTo>
                  <a:lnTo>
                    <a:pt x="18778" y="79706"/>
                  </a:lnTo>
                  <a:lnTo>
                    <a:pt x="7564" y="92886"/>
                  </a:lnTo>
                  <a:lnTo>
                    <a:pt x="1048" y="108077"/>
                  </a:lnTo>
                  <a:lnTo>
                    <a:pt x="0" y="120518"/>
                  </a:lnTo>
                  <a:lnTo>
                    <a:pt x="2765" y="132260"/>
                  </a:lnTo>
                  <a:lnTo>
                    <a:pt x="36206" y="159524"/>
                  </a:lnTo>
                  <a:lnTo>
                    <a:pt x="61727" y="160860"/>
                  </a:lnTo>
                  <a:lnTo>
                    <a:pt x="69025" y="161028"/>
                  </a:lnTo>
                  <a:lnTo>
                    <a:pt x="102366" y="194081"/>
                  </a:lnTo>
                  <a:lnTo>
                    <a:pt x="111003" y="222659"/>
                  </a:lnTo>
                  <a:lnTo>
                    <a:pt x="113642" y="228994"/>
                  </a:lnTo>
                  <a:lnTo>
                    <a:pt x="147675" y="268526"/>
                  </a:lnTo>
                  <a:lnTo>
                    <a:pt x="168794" y="283227"/>
                  </a:lnTo>
                  <a:lnTo>
                    <a:pt x="175640" y="288109"/>
                  </a:lnTo>
                  <a:lnTo>
                    <a:pt x="207936" y="323803"/>
                  </a:lnTo>
                  <a:lnTo>
                    <a:pt x="218624" y="351382"/>
                  </a:lnTo>
                  <a:lnTo>
                    <a:pt x="226697" y="367518"/>
                  </a:lnTo>
                  <a:lnTo>
                    <a:pt x="237803" y="380180"/>
                  </a:lnTo>
                  <a:lnTo>
                    <a:pt x="252643" y="385304"/>
                  </a:lnTo>
                  <a:lnTo>
                    <a:pt x="257627" y="385304"/>
                  </a:lnTo>
                  <a:lnTo>
                    <a:pt x="262758" y="383764"/>
                  </a:lnTo>
                  <a:lnTo>
                    <a:pt x="267993" y="380707"/>
                  </a:lnTo>
                  <a:lnTo>
                    <a:pt x="272528" y="375629"/>
                  </a:lnTo>
                  <a:lnTo>
                    <a:pt x="252705" y="375629"/>
                  </a:lnTo>
                  <a:lnTo>
                    <a:pt x="242004" y="371028"/>
                  </a:lnTo>
                  <a:lnTo>
                    <a:pt x="233405" y="359782"/>
                  </a:lnTo>
                  <a:lnTo>
                    <a:pt x="226781" y="345727"/>
                  </a:lnTo>
                  <a:lnTo>
                    <a:pt x="222005" y="332698"/>
                  </a:lnTo>
                  <a:lnTo>
                    <a:pt x="221115" y="330122"/>
                  </a:lnTo>
                  <a:lnTo>
                    <a:pt x="216599" y="319507"/>
                  </a:lnTo>
                  <a:lnTo>
                    <a:pt x="188481" y="285795"/>
                  </a:lnTo>
                  <a:lnTo>
                    <a:pt x="167315" y="270501"/>
                  </a:lnTo>
                  <a:lnTo>
                    <a:pt x="153642" y="260946"/>
                  </a:lnTo>
                  <a:lnTo>
                    <a:pt x="122531" y="225277"/>
                  </a:lnTo>
                  <a:lnTo>
                    <a:pt x="116238" y="206147"/>
                  </a:lnTo>
                  <a:lnTo>
                    <a:pt x="111269" y="190352"/>
                  </a:lnTo>
                  <a:lnTo>
                    <a:pt x="78627" y="153981"/>
                  </a:lnTo>
                  <a:lnTo>
                    <a:pt x="54167" y="151122"/>
                  </a:lnTo>
                  <a:lnTo>
                    <a:pt x="46222" y="150903"/>
                  </a:lnTo>
                  <a:lnTo>
                    <a:pt x="10937" y="126522"/>
                  </a:lnTo>
                  <a:lnTo>
                    <a:pt x="9556" y="117902"/>
                  </a:lnTo>
                  <a:lnTo>
                    <a:pt x="10430" y="110328"/>
                  </a:lnTo>
                  <a:lnTo>
                    <a:pt x="37615" y="78319"/>
                  </a:lnTo>
                  <a:lnTo>
                    <a:pt x="62418" y="70972"/>
                  </a:lnTo>
                  <a:lnTo>
                    <a:pt x="72872" y="66830"/>
                  </a:lnTo>
                  <a:lnTo>
                    <a:pt x="83167" y="61108"/>
                  </a:lnTo>
                  <a:lnTo>
                    <a:pt x="93485" y="53722"/>
                  </a:lnTo>
                  <a:lnTo>
                    <a:pt x="98574" y="49691"/>
                  </a:lnTo>
                  <a:lnTo>
                    <a:pt x="109328" y="38100"/>
                  </a:lnTo>
                  <a:lnTo>
                    <a:pt x="116749" y="30291"/>
                  </a:lnTo>
                  <a:lnTo>
                    <a:pt x="148991" y="9368"/>
                  </a:lnTo>
                  <a:lnTo>
                    <a:pt x="174267" y="9368"/>
                  </a:lnTo>
                  <a:lnTo>
                    <a:pt x="167196" y="3614"/>
                  </a:lnTo>
                  <a:lnTo>
                    <a:pt x="158203" y="288"/>
                  </a:lnTo>
                  <a:lnTo>
                    <a:pt x="148209" y="0"/>
                  </a:lnTo>
                  <a:close/>
                </a:path>
                <a:path w="288925" h="385445">
                  <a:moveTo>
                    <a:pt x="174267" y="9368"/>
                  </a:moveTo>
                  <a:lnTo>
                    <a:pt x="158436" y="9368"/>
                  </a:lnTo>
                  <a:lnTo>
                    <a:pt x="163567" y="11703"/>
                  </a:lnTo>
                  <a:lnTo>
                    <a:pt x="167766" y="16393"/>
                  </a:lnTo>
                  <a:lnTo>
                    <a:pt x="173524" y="25301"/>
                  </a:lnTo>
                  <a:lnTo>
                    <a:pt x="177115" y="35940"/>
                  </a:lnTo>
                  <a:lnTo>
                    <a:pt x="178596" y="46052"/>
                  </a:lnTo>
                  <a:lnTo>
                    <a:pt x="178705" y="49691"/>
                  </a:lnTo>
                  <a:lnTo>
                    <a:pt x="178603" y="57324"/>
                  </a:lnTo>
                  <a:lnTo>
                    <a:pt x="176523" y="66321"/>
                  </a:lnTo>
                  <a:lnTo>
                    <a:pt x="172519" y="74711"/>
                  </a:lnTo>
                  <a:lnTo>
                    <a:pt x="167165" y="82771"/>
                  </a:lnTo>
                  <a:lnTo>
                    <a:pt x="154781" y="98971"/>
                  </a:lnTo>
                  <a:lnTo>
                    <a:pt x="149048" y="107566"/>
                  </a:lnTo>
                  <a:lnTo>
                    <a:pt x="144475" y="116809"/>
                  </a:lnTo>
                  <a:lnTo>
                    <a:pt x="141704" y="126945"/>
                  </a:lnTo>
                  <a:lnTo>
                    <a:pt x="145606" y="159852"/>
                  </a:lnTo>
                  <a:lnTo>
                    <a:pt x="163628" y="187380"/>
                  </a:lnTo>
                  <a:lnTo>
                    <a:pt x="188568" y="209674"/>
                  </a:lnTo>
                  <a:lnTo>
                    <a:pt x="213220" y="226879"/>
                  </a:lnTo>
                  <a:lnTo>
                    <a:pt x="232581" y="241839"/>
                  </a:lnTo>
                  <a:lnTo>
                    <a:pt x="262668" y="277953"/>
                  </a:lnTo>
                  <a:lnTo>
                    <a:pt x="277645" y="317667"/>
                  </a:lnTo>
                  <a:lnTo>
                    <a:pt x="278997" y="339268"/>
                  </a:lnTo>
                  <a:lnTo>
                    <a:pt x="274715" y="358797"/>
                  </a:lnTo>
                  <a:lnTo>
                    <a:pt x="263093" y="372372"/>
                  </a:lnTo>
                  <a:lnTo>
                    <a:pt x="259375" y="374571"/>
                  </a:lnTo>
                  <a:lnTo>
                    <a:pt x="255847" y="375629"/>
                  </a:lnTo>
                  <a:lnTo>
                    <a:pt x="272528" y="375629"/>
                  </a:lnTo>
                  <a:lnTo>
                    <a:pt x="282989" y="363914"/>
                  </a:lnTo>
                  <a:lnTo>
                    <a:pt x="288519" y="340829"/>
                  </a:lnTo>
                  <a:lnTo>
                    <a:pt x="287141" y="316110"/>
                  </a:lnTo>
                  <a:lnTo>
                    <a:pt x="271070" y="273159"/>
                  </a:lnTo>
                  <a:lnTo>
                    <a:pt x="239111" y="234698"/>
                  </a:lnTo>
                  <a:lnTo>
                    <a:pt x="191465" y="199601"/>
                  </a:lnTo>
                  <a:lnTo>
                    <a:pt x="168673" y="178641"/>
                  </a:lnTo>
                  <a:lnTo>
                    <a:pt x="154003" y="155170"/>
                  </a:lnTo>
                  <a:lnTo>
                    <a:pt x="151253" y="128432"/>
                  </a:lnTo>
                  <a:lnTo>
                    <a:pt x="153622" y="119958"/>
                  </a:lnTo>
                  <a:lnTo>
                    <a:pt x="157652" y="112020"/>
                  </a:lnTo>
                  <a:lnTo>
                    <a:pt x="162831" y="104367"/>
                  </a:lnTo>
                  <a:lnTo>
                    <a:pt x="175245" y="88070"/>
                  </a:lnTo>
                  <a:lnTo>
                    <a:pt x="181200" y="78967"/>
                  </a:lnTo>
                  <a:lnTo>
                    <a:pt x="185764" y="69126"/>
                  </a:lnTo>
                  <a:lnTo>
                    <a:pt x="188194" y="58235"/>
                  </a:lnTo>
                  <a:lnTo>
                    <a:pt x="188333" y="46052"/>
                  </a:lnTo>
                  <a:lnTo>
                    <a:pt x="186338" y="33054"/>
                  </a:lnTo>
                  <a:lnTo>
                    <a:pt x="181960" y="20568"/>
                  </a:lnTo>
                  <a:lnTo>
                    <a:pt x="174949" y="9922"/>
                  </a:lnTo>
                  <a:lnTo>
                    <a:pt x="174267" y="9368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0" name="object 1240"/>
            <p:cNvPicPr/>
            <p:nvPr/>
          </p:nvPicPr>
          <p:blipFill>
            <a:blip r:embed="rId1016" cstate="print"/>
            <a:stretch>
              <a:fillRect/>
            </a:stretch>
          </p:blipFill>
          <p:spPr>
            <a:xfrm>
              <a:off x="5122524" y="6202303"/>
              <a:ext cx="36721" cy="22292"/>
            </a:xfrm>
            <a:prstGeom prst="rect">
              <a:avLst/>
            </a:prstGeom>
          </p:spPr>
        </p:pic>
        <p:pic>
          <p:nvPicPr>
            <p:cNvPr id="1241" name="object 1241"/>
            <p:cNvPicPr/>
            <p:nvPr/>
          </p:nvPicPr>
          <p:blipFill>
            <a:blip r:embed="rId1017" cstate="print"/>
            <a:stretch>
              <a:fillRect/>
            </a:stretch>
          </p:blipFill>
          <p:spPr>
            <a:xfrm>
              <a:off x="5194239" y="6089374"/>
              <a:ext cx="137053" cy="233856"/>
            </a:xfrm>
            <a:prstGeom prst="rect">
              <a:avLst/>
            </a:prstGeom>
          </p:spPr>
        </p:pic>
        <p:pic>
          <p:nvPicPr>
            <p:cNvPr id="1242" name="object 1242"/>
            <p:cNvPicPr/>
            <p:nvPr/>
          </p:nvPicPr>
          <p:blipFill>
            <a:blip r:embed="rId1018" cstate="print"/>
            <a:stretch>
              <a:fillRect/>
            </a:stretch>
          </p:blipFill>
          <p:spPr>
            <a:xfrm>
              <a:off x="5182670" y="6079201"/>
              <a:ext cx="152487" cy="219595"/>
            </a:xfrm>
            <a:prstGeom prst="rect">
              <a:avLst/>
            </a:prstGeom>
          </p:spPr>
        </p:pic>
        <p:pic>
          <p:nvPicPr>
            <p:cNvPr id="1243" name="object 1243"/>
            <p:cNvPicPr/>
            <p:nvPr/>
          </p:nvPicPr>
          <p:blipFill>
            <a:blip r:embed="rId853" cstate="print"/>
            <a:stretch>
              <a:fillRect/>
            </a:stretch>
          </p:blipFill>
          <p:spPr>
            <a:xfrm>
              <a:off x="5249264" y="6102936"/>
              <a:ext cx="3413" cy="889"/>
            </a:xfrm>
            <a:prstGeom prst="rect">
              <a:avLst/>
            </a:prstGeom>
          </p:spPr>
        </p:pic>
        <p:pic>
          <p:nvPicPr>
            <p:cNvPr id="1244" name="object 1244"/>
            <p:cNvPicPr/>
            <p:nvPr/>
          </p:nvPicPr>
          <p:blipFill>
            <a:blip r:embed="rId1019" cstate="print"/>
            <a:stretch>
              <a:fillRect/>
            </a:stretch>
          </p:blipFill>
          <p:spPr>
            <a:xfrm>
              <a:off x="5134220" y="6102892"/>
              <a:ext cx="120739" cy="111766"/>
            </a:xfrm>
            <a:prstGeom prst="rect">
              <a:avLst/>
            </a:prstGeom>
          </p:spPr>
        </p:pic>
        <p:pic>
          <p:nvPicPr>
            <p:cNvPr id="1245" name="object 1245"/>
            <p:cNvPicPr/>
            <p:nvPr/>
          </p:nvPicPr>
          <p:blipFill>
            <a:blip r:embed="rId1020" cstate="print"/>
            <a:stretch>
              <a:fillRect/>
            </a:stretch>
          </p:blipFill>
          <p:spPr>
            <a:xfrm>
              <a:off x="5581134" y="5881778"/>
              <a:ext cx="185413" cy="238285"/>
            </a:xfrm>
            <a:prstGeom prst="rect">
              <a:avLst/>
            </a:prstGeom>
          </p:spPr>
        </p:pic>
        <p:sp>
          <p:nvSpPr>
            <p:cNvPr id="1246" name="object 1246"/>
            <p:cNvSpPr/>
            <p:nvPr/>
          </p:nvSpPr>
          <p:spPr>
            <a:xfrm>
              <a:off x="5571473" y="5872150"/>
              <a:ext cx="211454" cy="400685"/>
            </a:xfrm>
            <a:custGeom>
              <a:avLst/>
              <a:gdLst/>
              <a:ahLst/>
              <a:cxnLst/>
              <a:rect l="l" t="t" r="r" b="b"/>
              <a:pathLst>
                <a:path w="211454" h="400685">
                  <a:moveTo>
                    <a:pt x="60623" y="29109"/>
                  </a:moveTo>
                  <a:lnTo>
                    <a:pt x="57639" y="29109"/>
                  </a:lnTo>
                  <a:lnTo>
                    <a:pt x="41207" y="31269"/>
                  </a:lnTo>
                  <a:lnTo>
                    <a:pt x="4342" y="58521"/>
                  </a:lnTo>
                  <a:lnTo>
                    <a:pt x="0" y="80678"/>
                  </a:lnTo>
                  <a:lnTo>
                    <a:pt x="2843" y="92158"/>
                  </a:lnTo>
                  <a:lnTo>
                    <a:pt x="30825" y="119465"/>
                  </a:lnTo>
                  <a:lnTo>
                    <a:pt x="53283" y="127661"/>
                  </a:lnTo>
                  <a:lnTo>
                    <a:pt x="58906" y="131828"/>
                  </a:lnTo>
                  <a:lnTo>
                    <a:pt x="68402" y="142450"/>
                  </a:lnTo>
                  <a:lnTo>
                    <a:pt x="72948" y="155279"/>
                  </a:lnTo>
                  <a:lnTo>
                    <a:pt x="74187" y="169728"/>
                  </a:lnTo>
                  <a:lnTo>
                    <a:pt x="73746" y="185617"/>
                  </a:lnTo>
                  <a:lnTo>
                    <a:pt x="73115" y="199533"/>
                  </a:lnTo>
                  <a:lnTo>
                    <a:pt x="73544" y="206381"/>
                  </a:lnTo>
                  <a:lnTo>
                    <a:pt x="92990" y="254816"/>
                  </a:lnTo>
                  <a:lnTo>
                    <a:pt x="108242" y="275550"/>
                  </a:lnTo>
                  <a:lnTo>
                    <a:pt x="113132" y="282385"/>
                  </a:lnTo>
                  <a:lnTo>
                    <a:pt x="132175" y="326591"/>
                  </a:lnTo>
                  <a:lnTo>
                    <a:pt x="133033" y="343285"/>
                  </a:lnTo>
                  <a:lnTo>
                    <a:pt x="133513" y="358132"/>
                  </a:lnTo>
                  <a:lnTo>
                    <a:pt x="136913" y="378102"/>
                  </a:lnTo>
                  <a:lnTo>
                    <a:pt x="145894" y="394073"/>
                  </a:lnTo>
                  <a:lnTo>
                    <a:pt x="163238" y="400605"/>
                  </a:lnTo>
                  <a:lnTo>
                    <a:pt x="165604" y="400605"/>
                  </a:lnTo>
                  <a:lnTo>
                    <a:pt x="168034" y="400343"/>
                  </a:lnTo>
                  <a:lnTo>
                    <a:pt x="170630" y="399841"/>
                  </a:lnTo>
                  <a:lnTo>
                    <a:pt x="186405" y="390951"/>
                  </a:lnTo>
                  <a:lnTo>
                    <a:pt x="163238" y="390951"/>
                  </a:lnTo>
                  <a:lnTo>
                    <a:pt x="152135" y="386419"/>
                  </a:lnTo>
                  <a:lnTo>
                    <a:pt x="145951" y="374582"/>
                  </a:lnTo>
                  <a:lnTo>
                    <a:pt x="143245" y="358077"/>
                  </a:lnTo>
                  <a:lnTo>
                    <a:pt x="142581" y="339602"/>
                  </a:lnTo>
                  <a:lnTo>
                    <a:pt x="142579" y="336837"/>
                  </a:lnTo>
                  <a:lnTo>
                    <a:pt x="141767" y="325315"/>
                  </a:lnTo>
                  <a:lnTo>
                    <a:pt x="126046" y="284335"/>
                  </a:lnTo>
                  <a:lnTo>
                    <a:pt x="110936" y="263039"/>
                  </a:lnTo>
                  <a:lnTo>
                    <a:pt x="101092" y="249560"/>
                  </a:lnTo>
                  <a:lnTo>
                    <a:pt x="92522" y="235903"/>
                  </a:lnTo>
                  <a:lnTo>
                    <a:pt x="86226" y="221500"/>
                  </a:lnTo>
                  <a:lnTo>
                    <a:pt x="83209" y="205784"/>
                  </a:lnTo>
                  <a:lnTo>
                    <a:pt x="82769" y="199480"/>
                  </a:lnTo>
                  <a:lnTo>
                    <a:pt x="83104" y="192737"/>
                  </a:lnTo>
                  <a:lnTo>
                    <a:pt x="83429" y="185617"/>
                  </a:lnTo>
                  <a:lnTo>
                    <a:pt x="76507" y="137187"/>
                  </a:lnTo>
                  <a:lnTo>
                    <a:pt x="50016" y="116258"/>
                  </a:lnTo>
                  <a:lnTo>
                    <a:pt x="34988" y="110714"/>
                  </a:lnTo>
                  <a:lnTo>
                    <a:pt x="9660" y="80089"/>
                  </a:lnTo>
                  <a:lnTo>
                    <a:pt x="9958" y="71378"/>
                  </a:lnTo>
                  <a:lnTo>
                    <a:pt x="43859" y="40589"/>
                  </a:lnTo>
                  <a:lnTo>
                    <a:pt x="57639" y="38784"/>
                  </a:lnTo>
                  <a:lnTo>
                    <a:pt x="92946" y="38784"/>
                  </a:lnTo>
                  <a:lnTo>
                    <a:pt x="98816" y="37724"/>
                  </a:lnTo>
                  <a:lnTo>
                    <a:pt x="111051" y="34030"/>
                  </a:lnTo>
                  <a:lnTo>
                    <a:pt x="117218" y="31821"/>
                  </a:lnTo>
                  <a:lnTo>
                    <a:pt x="119347" y="30671"/>
                  </a:lnTo>
                  <a:lnTo>
                    <a:pt x="76416" y="30671"/>
                  </a:lnTo>
                  <a:lnTo>
                    <a:pt x="66529" y="29779"/>
                  </a:lnTo>
                  <a:lnTo>
                    <a:pt x="63660" y="29328"/>
                  </a:lnTo>
                  <a:lnTo>
                    <a:pt x="60623" y="29109"/>
                  </a:lnTo>
                  <a:close/>
                </a:path>
                <a:path w="211454" h="400685">
                  <a:moveTo>
                    <a:pt x="196256" y="9622"/>
                  </a:moveTo>
                  <a:lnTo>
                    <a:pt x="180798" y="9622"/>
                  </a:lnTo>
                  <a:lnTo>
                    <a:pt x="187530" y="12816"/>
                  </a:lnTo>
                  <a:lnTo>
                    <a:pt x="191562" y="19119"/>
                  </a:lnTo>
                  <a:lnTo>
                    <a:pt x="195409" y="29109"/>
                  </a:lnTo>
                  <a:lnTo>
                    <a:pt x="195515" y="29779"/>
                  </a:lnTo>
                  <a:lnTo>
                    <a:pt x="196222" y="41269"/>
                  </a:lnTo>
                  <a:lnTo>
                    <a:pt x="194355" y="53566"/>
                  </a:lnTo>
                  <a:lnTo>
                    <a:pt x="171438" y="85314"/>
                  </a:lnTo>
                  <a:lnTo>
                    <a:pt x="154496" y="96656"/>
                  </a:lnTo>
                  <a:lnTo>
                    <a:pt x="146292" y="102940"/>
                  </a:lnTo>
                  <a:lnTo>
                    <a:pt x="138978" y="110207"/>
                  </a:lnTo>
                  <a:lnTo>
                    <a:pt x="133082" y="118907"/>
                  </a:lnTo>
                  <a:lnTo>
                    <a:pt x="126141" y="151277"/>
                  </a:lnTo>
                  <a:lnTo>
                    <a:pt x="134302" y="183138"/>
                  </a:lnTo>
                  <a:lnTo>
                    <a:pt x="150716" y="212294"/>
                  </a:lnTo>
                  <a:lnTo>
                    <a:pt x="168536" y="236547"/>
                  </a:lnTo>
                  <a:lnTo>
                    <a:pt x="181989" y="256963"/>
                  </a:lnTo>
                  <a:lnTo>
                    <a:pt x="192172" y="278649"/>
                  </a:lnTo>
                  <a:lnTo>
                    <a:pt x="198793" y="300860"/>
                  </a:lnTo>
                  <a:lnTo>
                    <a:pt x="201561" y="322848"/>
                  </a:lnTo>
                  <a:lnTo>
                    <a:pt x="200119" y="343285"/>
                  </a:lnTo>
                  <a:lnTo>
                    <a:pt x="184048" y="381236"/>
                  </a:lnTo>
                  <a:lnTo>
                    <a:pt x="164934" y="390951"/>
                  </a:lnTo>
                  <a:lnTo>
                    <a:pt x="186405" y="390951"/>
                  </a:lnTo>
                  <a:lnTo>
                    <a:pt x="190227" y="388797"/>
                  </a:lnTo>
                  <a:lnTo>
                    <a:pt x="202916" y="368730"/>
                  </a:lnTo>
                  <a:lnTo>
                    <a:pt x="209611" y="344893"/>
                  </a:lnTo>
                  <a:lnTo>
                    <a:pt x="211226" y="322534"/>
                  </a:lnTo>
                  <a:lnTo>
                    <a:pt x="208296" y="299068"/>
                  </a:lnTo>
                  <a:lnTo>
                    <a:pt x="201281" y="275401"/>
                  </a:lnTo>
                  <a:lnTo>
                    <a:pt x="190485" y="252340"/>
                  </a:lnTo>
                  <a:lnTo>
                    <a:pt x="176211" y="230694"/>
                  </a:lnTo>
                  <a:lnTo>
                    <a:pt x="156722" y="203732"/>
                  </a:lnTo>
                  <a:lnTo>
                    <a:pt x="141902" y="176532"/>
                  </a:lnTo>
                  <a:lnTo>
                    <a:pt x="135593" y="149589"/>
                  </a:lnTo>
                  <a:lnTo>
                    <a:pt x="141637" y="123399"/>
                  </a:lnTo>
                  <a:lnTo>
                    <a:pt x="146620" y="116127"/>
                  </a:lnTo>
                  <a:lnTo>
                    <a:pt x="152999" y="109905"/>
                  </a:lnTo>
                  <a:lnTo>
                    <a:pt x="160377" y="104330"/>
                  </a:lnTo>
                  <a:lnTo>
                    <a:pt x="177397" y="92923"/>
                  </a:lnTo>
                  <a:lnTo>
                    <a:pt x="185960" y="86227"/>
                  </a:lnTo>
                  <a:lnTo>
                    <a:pt x="193455" y="78393"/>
                  </a:lnTo>
                  <a:lnTo>
                    <a:pt x="199289" y="68898"/>
                  </a:lnTo>
                  <a:lnTo>
                    <a:pt x="203758" y="55836"/>
                  </a:lnTo>
                  <a:lnTo>
                    <a:pt x="205894" y="41269"/>
                  </a:lnTo>
                  <a:lnTo>
                    <a:pt x="204838" y="26763"/>
                  </a:lnTo>
                  <a:lnTo>
                    <a:pt x="199729" y="13884"/>
                  </a:lnTo>
                  <a:lnTo>
                    <a:pt x="196256" y="9622"/>
                  </a:lnTo>
                  <a:close/>
                </a:path>
                <a:path w="211454" h="400685">
                  <a:moveTo>
                    <a:pt x="92946" y="38784"/>
                  </a:moveTo>
                  <a:lnTo>
                    <a:pt x="60121" y="38784"/>
                  </a:lnTo>
                  <a:lnTo>
                    <a:pt x="62613" y="38941"/>
                  </a:lnTo>
                  <a:lnTo>
                    <a:pt x="65042" y="39318"/>
                  </a:lnTo>
                  <a:lnTo>
                    <a:pt x="76117" y="40323"/>
                  </a:lnTo>
                  <a:lnTo>
                    <a:pt x="87273" y="39807"/>
                  </a:lnTo>
                  <a:lnTo>
                    <a:pt x="92946" y="38784"/>
                  </a:lnTo>
                  <a:close/>
                </a:path>
                <a:path w="211454" h="400685">
                  <a:moveTo>
                    <a:pt x="169144" y="0"/>
                  </a:moveTo>
                  <a:lnTo>
                    <a:pt x="119711" y="19496"/>
                  </a:lnTo>
                  <a:lnTo>
                    <a:pt x="113260" y="22983"/>
                  </a:lnTo>
                  <a:lnTo>
                    <a:pt x="107795" y="24941"/>
                  </a:lnTo>
                  <a:lnTo>
                    <a:pt x="96753" y="28284"/>
                  </a:lnTo>
                  <a:lnTo>
                    <a:pt x="86392" y="30183"/>
                  </a:lnTo>
                  <a:lnTo>
                    <a:pt x="76416" y="30671"/>
                  </a:lnTo>
                  <a:lnTo>
                    <a:pt x="119347" y="30671"/>
                  </a:lnTo>
                  <a:lnTo>
                    <a:pt x="160202" y="11288"/>
                  </a:lnTo>
                  <a:lnTo>
                    <a:pt x="171636" y="9622"/>
                  </a:lnTo>
                  <a:lnTo>
                    <a:pt x="196256" y="9622"/>
                  </a:lnTo>
                  <a:lnTo>
                    <a:pt x="195566" y="8775"/>
                  </a:lnTo>
                  <a:lnTo>
                    <a:pt x="189345" y="4083"/>
                  </a:lnTo>
                  <a:lnTo>
                    <a:pt x="180669" y="820"/>
                  </a:lnTo>
                  <a:lnTo>
                    <a:pt x="169144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7" name="object 1247"/>
            <p:cNvPicPr/>
            <p:nvPr/>
          </p:nvPicPr>
          <p:blipFill>
            <a:blip r:embed="rId1021" cstate="print"/>
            <a:stretch>
              <a:fillRect/>
            </a:stretch>
          </p:blipFill>
          <p:spPr>
            <a:xfrm>
              <a:off x="5637640" y="5899579"/>
              <a:ext cx="130124" cy="213606"/>
            </a:xfrm>
            <a:prstGeom prst="rect">
              <a:avLst/>
            </a:prstGeom>
          </p:spPr>
        </p:pic>
        <p:pic>
          <p:nvPicPr>
            <p:cNvPr id="1248" name="object 1248"/>
            <p:cNvPicPr/>
            <p:nvPr/>
          </p:nvPicPr>
          <p:blipFill>
            <a:blip r:embed="rId1022" cstate="print"/>
            <a:stretch>
              <a:fillRect/>
            </a:stretch>
          </p:blipFill>
          <p:spPr>
            <a:xfrm>
              <a:off x="5576647" y="5954101"/>
              <a:ext cx="27507" cy="32993"/>
            </a:xfrm>
            <a:prstGeom prst="rect">
              <a:avLst/>
            </a:prstGeom>
          </p:spPr>
        </p:pic>
        <p:pic>
          <p:nvPicPr>
            <p:cNvPr id="1249" name="object 1249"/>
            <p:cNvPicPr/>
            <p:nvPr/>
          </p:nvPicPr>
          <p:blipFill>
            <a:blip r:embed="rId1023" cstate="print"/>
            <a:stretch>
              <a:fillRect/>
            </a:stretch>
          </p:blipFill>
          <p:spPr>
            <a:xfrm>
              <a:off x="5625972" y="5889109"/>
              <a:ext cx="146482" cy="215668"/>
            </a:xfrm>
            <a:prstGeom prst="rect">
              <a:avLst/>
            </a:prstGeom>
          </p:spPr>
        </p:pic>
        <p:pic>
          <p:nvPicPr>
            <p:cNvPr id="1250" name="object 1250"/>
            <p:cNvPicPr/>
            <p:nvPr/>
          </p:nvPicPr>
          <p:blipFill>
            <a:blip r:embed="rId1024" cstate="print"/>
            <a:stretch>
              <a:fillRect/>
            </a:stretch>
          </p:blipFill>
          <p:spPr>
            <a:xfrm>
              <a:off x="5592039" y="5932008"/>
              <a:ext cx="5919" cy="18836"/>
            </a:xfrm>
            <a:prstGeom prst="rect">
              <a:avLst/>
            </a:prstGeom>
          </p:spPr>
        </p:pic>
        <p:pic>
          <p:nvPicPr>
            <p:cNvPr id="1251" name="object 1251"/>
            <p:cNvPicPr/>
            <p:nvPr/>
          </p:nvPicPr>
          <p:blipFill>
            <a:blip r:embed="rId1025" cstate="print"/>
            <a:stretch>
              <a:fillRect/>
            </a:stretch>
          </p:blipFill>
          <p:spPr>
            <a:xfrm>
              <a:off x="5592039" y="5899935"/>
              <a:ext cx="140686" cy="81201"/>
            </a:xfrm>
            <a:prstGeom prst="rect">
              <a:avLst/>
            </a:prstGeom>
          </p:spPr>
        </p:pic>
        <p:pic>
          <p:nvPicPr>
            <p:cNvPr id="1252" name="object 1252"/>
            <p:cNvPicPr/>
            <p:nvPr/>
          </p:nvPicPr>
          <p:blipFill>
            <a:blip r:embed="rId1026" cstate="print"/>
            <a:stretch>
              <a:fillRect/>
            </a:stretch>
          </p:blipFill>
          <p:spPr>
            <a:xfrm>
              <a:off x="5029480" y="6125870"/>
              <a:ext cx="1768469" cy="1743418"/>
            </a:xfrm>
            <a:prstGeom prst="rect">
              <a:avLst/>
            </a:prstGeom>
          </p:spPr>
        </p:pic>
        <p:sp>
          <p:nvSpPr>
            <p:cNvPr id="1253" name="object 1253"/>
            <p:cNvSpPr/>
            <p:nvPr/>
          </p:nvSpPr>
          <p:spPr>
            <a:xfrm>
              <a:off x="5011803" y="6093644"/>
              <a:ext cx="1789430" cy="1803400"/>
            </a:xfrm>
            <a:custGeom>
              <a:avLst/>
              <a:gdLst/>
              <a:ahLst/>
              <a:cxnLst/>
              <a:rect l="l" t="t" r="r" b="b"/>
              <a:pathLst>
                <a:path w="1789429" h="1803400">
                  <a:moveTo>
                    <a:pt x="393371" y="1625600"/>
                  </a:moveTo>
                  <a:lnTo>
                    <a:pt x="373433" y="1625600"/>
                  </a:lnTo>
                  <a:lnTo>
                    <a:pt x="398605" y="1651000"/>
                  </a:lnTo>
                  <a:lnTo>
                    <a:pt x="425285" y="1663700"/>
                  </a:lnTo>
                  <a:lnTo>
                    <a:pt x="451816" y="1689100"/>
                  </a:lnTo>
                  <a:lnTo>
                    <a:pt x="465151" y="1689100"/>
                  </a:lnTo>
                  <a:lnTo>
                    <a:pt x="478802" y="1701800"/>
                  </a:lnTo>
                  <a:lnTo>
                    <a:pt x="534475" y="1727200"/>
                  </a:lnTo>
                  <a:lnTo>
                    <a:pt x="580091" y="1752600"/>
                  </a:lnTo>
                  <a:lnTo>
                    <a:pt x="767515" y="1803400"/>
                  </a:lnTo>
                  <a:lnTo>
                    <a:pt x="1000555" y="1803400"/>
                  </a:lnTo>
                  <a:lnTo>
                    <a:pt x="1050562" y="1790700"/>
                  </a:lnTo>
                  <a:lnTo>
                    <a:pt x="1099426" y="1790700"/>
                  </a:lnTo>
                  <a:lnTo>
                    <a:pt x="1147027" y="1778000"/>
                  </a:lnTo>
                  <a:lnTo>
                    <a:pt x="770280" y="1778000"/>
                  </a:lnTo>
                  <a:lnTo>
                    <a:pt x="541543" y="1714500"/>
                  </a:lnTo>
                  <a:lnTo>
                    <a:pt x="527743" y="1701800"/>
                  </a:lnTo>
                  <a:lnTo>
                    <a:pt x="486194" y="1689100"/>
                  </a:lnTo>
                  <a:lnTo>
                    <a:pt x="472565" y="1676400"/>
                  </a:lnTo>
                  <a:lnTo>
                    <a:pt x="459260" y="1676400"/>
                  </a:lnTo>
                  <a:lnTo>
                    <a:pt x="446046" y="1663700"/>
                  </a:lnTo>
                  <a:lnTo>
                    <a:pt x="432688" y="1651000"/>
                  </a:lnTo>
                  <a:lnTo>
                    <a:pt x="405956" y="1638300"/>
                  </a:lnTo>
                  <a:lnTo>
                    <a:pt x="399630" y="1638300"/>
                  </a:lnTo>
                  <a:lnTo>
                    <a:pt x="393371" y="1625600"/>
                  </a:lnTo>
                  <a:close/>
                </a:path>
                <a:path w="1789429" h="1803400">
                  <a:moveTo>
                    <a:pt x="1785132" y="990600"/>
                  </a:moveTo>
                  <a:lnTo>
                    <a:pt x="1781446" y="990600"/>
                  </a:lnTo>
                  <a:lnTo>
                    <a:pt x="1780416" y="1003300"/>
                  </a:lnTo>
                  <a:lnTo>
                    <a:pt x="1778920" y="1016000"/>
                  </a:lnTo>
                  <a:lnTo>
                    <a:pt x="1774092" y="1041400"/>
                  </a:lnTo>
                  <a:lnTo>
                    <a:pt x="1770575" y="1066800"/>
                  </a:lnTo>
                  <a:lnTo>
                    <a:pt x="1768575" y="1079500"/>
                  </a:lnTo>
                  <a:lnTo>
                    <a:pt x="1766061" y="1092200"/>
                  </a:lnTo>
                  <a:lnTo>
                    <a:pt x="1752082" y="1143000"/>
                  </a:lnTo>
                  <a:lnTo>
                    <a:pt x="1737712" y="1193800"/>
                  </a:lnTo>
                  <a:lnTo>
                    <a:pt x="1719550" y="1231900"/>
                  </a:lnTo>
                  <a:lnTo>
                    <a:pt x="1696981" y="1282700"/>
                  </a:lnTo>
                  <a:lnTo>
                    <a:pt x="1669392" y="1333500"/>
                  </a:lnTo>
                  <a:lnTo>
                    <a:pt x="1636170" y="1384300"/>
                  </a:lnTo>
                  <a:lnTo>
                    <a:pt x="1609251" y="1422400"/>
                  </a:lnTo>
                  <a:lnTo>
                    <a:pt x="1579389" y="1460500"/>
                  </a:lnTo>
                  <a:lnTo>
                    <a:pt x="1546566" y="1498600"/>
                  </a:lnTo>
                  <a:lnTo>
                    <a:pt x="1510763" y="1536700"/>
                  </a:lnTo>
                  <a:lnTo>
                    <a:pt x="1471961" y="1574800"/>
                  </a:lnTo>
                  <a:lnTo>
                    <a:pt x="1430142" y="1600200"/>
                  </a:lnTo>
                  <a:lnTo>
                    <a:pt x="1385287" y="1638300"/>
                  </a:lnTo>
                  <a:lnTo>
                    <a:pt x="1343497" y="1663700"/>
                  </a:lnTo>
                  <a:lnTo>
                    <a:pt x="1299563" y="1689100"/>
                  </a:lnTo>
                  <a:lnTo>
                    <a:pt x="1253601" y="1701800"/>
                  </a:lnTo>
                  <a:lnTo>
                    <a:pt x="1205730" y="1727200"/>
                  </a:lnTo>
                  <a:lnTo>
                    <a:pt x="1156065" y="1739900"/>
                  </a:lnTo>
                  <a:lnTo>
                    <a:pt x="1051822" y="1765300"/>
                  </a:lnTo>
                  <a:lnTo>
                    <a:pt x="990623" y="1778000"/>
                  </a:lnTo>
                  <a:lnTo>
                    <a:pt x="1147027" y="1778000"/>
                  </a:lnTo>
                  <a:lnTo>
                    <a:pt x="1193247" y="1765300"/>
                  </a:lnTo>
                  <a:lnTo>
                    <a:pt x="1237969" y="1739900"/>
                  </a:lnTo>
                  <a:lnTo>
                    <a:pt x="1281073" y="1727200"/>
                  </a:lnTo>
                  <a:lnTo>
                    <a:pt x="1322441" y="1701800"/>
                  </a:lnTo>
                  <a:lnTo>
                    <a:pt x="1361955" y="1676400"/>
                  </a:lnTo>
                  <a:lnTo>
                    <a:pt x="1399496" y="1651000"/>
                  </a:lnTo>
                  <a:lnTo>
                    <a:pt x="1444800" y="1625600"/>
                  </a:lnTo>
                  <a:lnTo>
                    <a:pt x="1486686" y="1587500"/>
                  </a:lnTo>
                  <a:lnTo>
                    <a:pt x="1525242" y="1549400"/>
                  </a:lnTo>
                  <a:lnTo>
                    <a:pt x="1560557" y="1511300"/>
                  </a:lnTo>
                  <a:lnTo>
                    <a:pt x="1592719" y="1473200"/>
                  </a:lnTo>
                  <a:lnTo>
                    <a:pt x="1621817" y="1435100"/>
                  </a:lnTo>
                  <a:lnTo>
                    <a:pt x="1647939" y="1397000"/>
                  </a:lnTo>
                  <a:lnTo>
                    <a:pt x="1679907" y="1346200"/>
                  </a:lnTo>
                  <a:lnTo>
                    <a:pt x="1705986" y="1295400"/>
                  </a:lnTo>
                  <a:lnTo>
                    <a:pt x="1727041" y="1244600"/>
                  </a:lnTo>
                  <a:lnTo>
                    <a:pt x="1743940" y="1193800"/>
                  </a:lnTo>
                  <a:lnTo>
                    <a:pt x="1757548" y="1143000"/>
                  </a:lnTo>
                  <a:lnTo>
                    <a:pt x="1770595" y="1092200"/>
                  </a:lnTo>
                  <a:lnTo>
                    <a:pt x="1776321" y="1054100"/>
                  </a:lnTo>
                  <a:lnTo>
                    <a:pt x="1778050" y="1041400"/>
                  </a:lnTo>
                  <a:lnTo>
                    <a:pt x="1784134" y="1003300"/>
                  </a:lnTo>
                  <a:lnTo>
                    <a:pt x="1785132" y="990600"/>
                  </a:lnTo>
                  <a:close/>
                </a:path>
                <a:path w="1789429" h="1803400">
                  <a:moveTo>
                    <a:pt x="1070951" y="12700"/>
                  </a:moveTo>
                  <a:lnTo>
                    <a:pt x="718691" y="12700"/>
                  </a:lnTo>
                  <a:lnTo>
                    <a:pt x="624034" y="38100"/>
                  </a:lnTo>
                  <a:lnTo>
                    <a:pt x="577348" y="63500"/>
                  </a:lnTo>
                  <a:lnTo>
                    <a:pt x="531219" y="76200"/>
                  </a:lnTo>
                  <a:lnTo>
                    <a:pt x="474760" y="101600"/>
                  </a:lnTo>
                  <a:lnTo>
                    <a:pt x="460922" y="114300"/>
                  </a:lnTo>
                  <a:lnTo>
                    <a:pt x="447398" y="127000"/>
                  </a:lnTo>
                  <a:lnTo>
                    <a:pt x="433974" y="127000"/>
                  </a:lnTo>
                  <a:lnTo>
                    <a:pt x="420437" y="139700"/>
                  </a:lnTo>
                  <a:lnTo>
                    <a:pt x="393370" y="152400"/>
                  </a:lnTo>
                  <a:lnTo>
                    <a:pt x="386915" y="165100"/>
                  </a:lnTo>
                  <a:lnTo>
                    <a:pt x="374183" y="165100"/>
                  </a:lnTo>
                  <a:lnTo>
                    <a:pt x="367800" y="177800"/>
                  </a:lnTo>
                  <a:lnTo>
                    <a:pt x="355073" y="177800"/>
                  </a:lnTo>
                  <a:lnTo>
                    <a:pt x="329491" y="203200"/>
                  </a:lnTo>
                  <a:lnTo>
                    <a:pt x="317100" y="215900"/>
                  </a:lnTo>
                  <a:lnTo>
                    <a:pt x="278886" y="254000"/>
                  </a:lnTo>
                  <a:lnTo>
                    <a:pt x="242594" y="279400"/>
                  </a:lnTo>
                  <a:lnTo>
                    <a:pt x="208250" y="330200"/>
                  </a:lnTo>
                  <a:lnTo>
                    <a:pt x="175881" y="368300"/>
                  </a:lnTo>
                  <a:lnTo>
                    <a:pt x="145513" y="406400"/>
                  </a:lnTo>
                  <a:lnTo>
                    <a:pt x="118312" y="457200"/>
                  </a:lnTo>
                  <a:lnTo>
                    <a:pt x="93782" y="495300"/>
                  </a:lnTo>
                  <a:lnTo>
                    <a:pt x="71851" y="546100"/>
                  </a:lnTo>
                  <a:lnTo>
                    <a:pt x="52450" y="596900"/>
                  </a:lnTo>
                  <a:lnTo>
                    <a:pt x="35506" y="647700"/>
                  </a:lnTo>
                  <a:lnTo>
                    <a:pt x="22570" y="698500"/>
                  </a:lnTo>
                  <a:lnTo>
                    <a:pt x="12767" y="749300"/>
                  </a:lnTo>
                  <a:lnTo>
                    <a:pt x="5882" y="800100"/>
                  </a:lnTo>
                  <a:lnTo>
                    <a:pt x="1698" y="850900"/>
                  </a:lnTo>
                  <a:lnTo>
                    <a:pt x="0" y="901700"/>
                  </a:lnTo>
                  <a:lnTo>
                    <a:pt x="2926" y="965200"/>
                  </a:lnTo>
                  <a:lnTo>
                    <a:pt x="8329" y="1016000"/>
                  </a:lnTo>
                  <a:lnTo>
                    <a:pt x="16399" y="1066800"/>
                  </a:lnTo>
                  <a:lnTo>
                    <a:pt x="27328" y="1117600"/>
                  </a:lnTo>
                  <a:lnTo>
                    <a:pt x="41307" y="1168400"/>
                  </a:lnTo>
                  <a:lnTo>
                    <a:pt x="58746" y="1219200"/>
                  </a:lnTo>
                  <a:lnTo>
                    <a:pt x="78581" y="1270000"/>
                  </a:lnTo>
                  <a:lnTo>
                    <a:pt x="100885" y="1308100"/>
                  </a:lnTo>
                  <a:lnTo>
                    <a:pt x="125733" y="1358900"/>
                  </a:lnTo>
                  <a:lnTo>
                    <a:pt x="153199" y="1397000"/>
                  </a:lnTo>
                  <a:lnTo>
                    <a:pt x="183559" y="1447800"/>
                  </a:lnTo>
                  <a:lnTo>
                    <a:pt x="215664" y="1485900"/>
                  </a:lnTo>
                  <a:lnTo>
                    <a:pt x="249600" y="1524000"/>
                  </a:lnTo>
                  <a:lnTo>
                    <a:pt x="285450" y="1562100"/>
                  </a:lnTo>
                  <a:lnTo>
                    <a:pt x="323299" y="1587500"/>
                  </a:lnTo>
                  <a:lnTo>
                    <a:pt x="335516" y="1600200"/>
                  </a:lnTo>
                  <a:lnTo>
                    <a:pt x="348095" y="1612900"/>
                  </a:lnTo>
                  <a:lnTo>
                    <a:pt x="360810" y="1625600"/>
                  </a:lnTo>
                  <a:lnTo>
                    <a:pt x="380826" y="1625600"/>
                  </a:lnTo>
                  <a:lnTo>
                    <a:pt x="368345" y="1612900"/>
                  </a:lnTo>
                  <a:lnTo>
                    <a:pt x="343175" y="1587500"/>
                  </a:lnTo>
                  <a:lnTo>
                    <a:pt x="330953" y="1587500"/>
                  </a:lnTo>
                  <a:lnTo>
                    <a:pt x="284190" y="1536700"/>
                  </a:lnTo>
                  <a:lnTo>
                    <a:pt x="272536" y="1536700"/>
                  </a:lnTo>
                  <a:lnTo>
                    <a:pt x="218862" y="1473200"/>
                  </a:lnTo>
                  <a:lnTo>
                    <a:pt x="213744" y="1460500"/>
                  </a:lnTo>
                  <a:lnTo>
                    <a:pt x="208895" y="1460500"/>
                  </a:lnTo>
                  <a:lnTo>
                    <a:pt x="204142" y="1447800"/>
                  </a:lnTo>
                  <a:lnTo>
                    <a:pt x="199313" y="1447800"/>
                  </a:lnTo>
                  <a:lnTo>
                    <a:pt x="180074" y="1422400"/>
                  </a:lnTo>
                  <a:lnTo>
                    <a:pt x="170601" y="1409700"/>
                  </a:lnTo>
                  <a:lnTo>
                    <a:pt x="161534" y="1397000"/>
                  </a:lnTo>
                  <a:lnTo>
                    <a:pt x="134732" y="1346200"/>
                  </a:lnTo>
                  <a:lnTo>
                    <a:pt x="110541" y="1308100"/>
                  </a:lnTo>
                  <a:lnTo>
                    <a:pt x="88882" y="1257300"/>
                  </a:lnTo>
                  <a:lnTo>
                    <a:pt x="69676" y="1206500"/>
                  </a:lnTo>
                  <a:lnTo>
                    <a:pt x="52846" y="1168400"/>
                  </a:lnTo>
                  <a:lnTo>
                    <a:pt x="40139" y="1117600"/>
                  </a:lnTo>
                  <a:lnTo>
                    <a:pt x="30485" y="1066800"/>
                  </a:lnTo>
                  <a:lnTo>
                    <a:pt x="23668" y="1016000"/>
                  </a:lnTo>
                  <a:lnTo>
                    <a:pt x="19470" y="965200"/>
                  </a:lnTo>
                  <a:lnTo>
                    <a:pt x="17674" y="901700"/>
                  </a:lnTo>
                  <a:lnTo>
                    <a:pt x="20712" y="850900"/>
                  </a:lnTo>
                  <a:lnTo>
                    <a:pt x="26120" y="800100"/>
                  </a:lnTo>
                  <a:lnTo>
                    <a:pt x="34112" y="749300"/>
                  </a:lnTo>
                  <a:lnTo>
                    <a:pt x="44901" y="698500"/>
                  </a:lnTo>
                  <a:lnTo>
                    <a:pt x="58699" y="647700"/>
                  </a:lnTo>
                  <a:lnTo>
                    <a:pt x="75989" y="609600"/>
                  </a:lnTo>
                  <a:lnTo>
                    <a:pt x="95622" y="558800"/>
                  </a:lnTo>
                  <a:lnTo>
                    <a:pt x="117661" y="508000"/>
                  </a:lnTo>
                  <a:lnTo>
                    <a:pt x="142168" y="469900"/>
                  </a:lnTo>
                  <a:lnTo>
                    <a:pt x="169209" y="419100"/>
                  </a:lnTo>
                  <a:lnTo>
                    <a:pt x="199226" y="381000"/>
                  </a:lnTo>
                  <a:lnTo>
                    <a:pt x="230982" y="342900"/>
                  </a:lnTo>
                  <a:lnTo>
                    <a:pt x="264523" y="304800"/>
                  </a:lnTo>
                  <a:lnTo>
                    <a:pt x="299897" y="266700"/>
                  </a:lnTo>
                  <a:lnTo>
                    <a:pt x="337152" y="241300"/>
                  </a:lnTo>
                  <a:lnTo>
                    <a:pt x="349202" y="228600"/>
                  </a:lnTo>
                  <a:lnTo>
                    <a:pt x="374056" y="203200"/>
                  </a:lnTo>
                  <a:lnTo>
                    <a:pt x="386407" y="203200"/>
                  </a:lnTo>
                  <a:lnTo>
                    <a:pt x="392629" y="190500"/>
                  </a:lnTo>
                  <a:lnTo>
                    <a:pt x="405002" y="190500"/>
                  </a:lnTo>
                  <a:lnTo>
                    <a:pt x="411254" y="177800"/>
                  </a:lnTo>
                  <a:lnTo>
                    <a:pt x="437546" y="165100"/>
                  </a:lnTo>
                  <a:lnTo>
                    <a:pt x="450673" y="152400"/>
                  </a:lnTo>
                  <a:lnTo>
                    <a:pt x="463680" y="152400"/>
                  </a:lnTo>
                  <a:lnTo>
                    <a:pt x="476780" y="139700"/>
                  </a:lnTo>
                  <a:lnTo>
                    <a:pt x="490184" y="139700"/>
                  </a:lnTo>
                  <a:lnTo>
                    <a:pt x="503902" y="127000"/>
                  </a:lnTo>
                  <a:lnTo>
                    <a:pt x="544800" y="114300"/>
                  </a:lnTo>
                  <a:lnTo>
                    <a:pt x="589405" y="88900"/>
                  </a:lnTo>
                  <a:lnTo>
                    <a:pt x="725385" y="50800"/>
                  </a:lnTo>
                  <a:lnTo>
                    <a:pt x="771337" y="50800"/>
                  </a:lnTo>
                  <a:lnTo>
                    <a:pt x="799926" y="38100"/>
                  </a:lnTo>
                  <a:lnTo>
                    <a:pt x="1165367" y="38100"/>
                  </a:lnTo>
                  <a:lnTo>
                    <a:pt x="1125335" y="25400"/>
                  </a:lnTo>
                  <a:lnTo>
                    <a:pt x="1077945" y="25400"/>
                  </a:lnTo>
                  <a:lnTo>
                    <a:pt x="1070951" y="12700"/>
                  </a:lnTo>
                  <a:close/>
                </a:path>
                <a:path w="1789429" h="1803400">
                  <a:moveTo>
                    <a:pt x="1786469" y="838200"/>
                  </a:moveTo>
                  <a:lnTo>
                    <a:pt x="1782741" y="838200"/>
                  </a:lnTo>
                  <a:lnTo>
                    <a:pt x="1786144" y="901700"/>
                  </a:lnTo>
                  <a:lnTo>
                    <a:pt x="1782793" y="965200"/>
                  </a:lnTo>
                  <a:lnTo>
                    <a:pt x="1782335" y="977900"/>
                  </a:lnTo>
                  <a:lnTo>
                    <a:pt x="1781986" y="990600"/>
                  </a:lnTo>
                  <a:lnTo>
                    <a:pt x="1785655" y="990600"/>
                  </a:lnTo>
                  <a:lnTo>
                    <a:pt x="1785977" y="977900"/>
                  </a:lnTo>
                  <a:lnTo>
                    <a:pt x="1786374" y="965200"/>
                  </a:lnTo>
                  <a:lnTo>
                    <a:pt x="1789369" y="901700"/>
                  </a:lnTo>
                  <a:lnTo>
                    <a:pt x="1786469" y="838200"/>
                  </a:lnTo>
                  <a:close/>
                </a:path>
                <a:path w="1789429" h="1803400">
                  <a:moveTo>
                    <a:pt x="1165367" y="38100"/>
                  </a:moveTo>
                  <a:lnTo>
                    <a:pt x="997864" y="38100"/>
                  </a:lnTo>
                  <a:lnTo>
                    <a:pt x="1104243" y="63500"/>
                  </a:lnTo>
                  <a:lnTo>
                    <a:pt x="1205200" y="88900"/>
                  </a:lnTo>
                  <a:lnTo>
                    <a:pt x="1253180" y="114300"/>
                  </a:lnTo>
                  <a:lnTo>
                    <a:pt x="1299248" y="127000"/>
                  </a:lnTo>
                  <a:lnTo>
                    <a:pt x="1343216" y="152400"/>
                  </a:lnTo>
                  <a:lnTo>
                    <a:pt x="1384900" y="177800"/>
                  </a:lnTo>
                  <a:lnTo>
                    <a:pt x="1429753" y="215900"/>
                  </a:lnTo>
                  <a:lnTo>
                    <a:pt x="1471590" y="241300"/>
                  </a:lnTo>
                  <a:lnTo>
                    <a:pt x="1510422" y="279400"/>
                  </a:lnTo>
                  <a:lnTo>
                    <a:pt x="1546260" y="317500"/>
                  </a:lnTo>
                  <a:lnTo>
                    <a:pt x="1579115" y="355600"/>
                  </a:lnTo>
                  <a:lnTo>
                    <a:pt x="1608997" y="381000"/>
                  </a:lnTo>
                  <a:lnTo>
                    <a:pt x="1635918" y="419100"/>
                  </a:lnTo>
                  <a:lnTo>
                    <a:pt x="1669159" y="469900"/>
                  </a:lnTo>
                  <a:lnTo>
                    <a:pt x="1696756" y="533400"/>
                  </a:lnTo>
                  <a:lnTo>
                    <a:pt x="1719329" y="571500"/>
                  </a:lnTo>
                  <a:lnTo>
                    <a:pt x="1737495" y="622300"/>
                  </a:lnTo>
                  <a:lnTo>
                    <a:pt x="1751873" y="673100"/>
                  </a:lnTo>
                  <a:lnTo>
                    <a:pt x="1765872" y="723900"/>
                  </a:lnTo>
                  <a:lnTo>
                    <a:pt x="1772144" y="762000"/>
                  </a:lnTo>
                  <a:lnTo>
                    <a:pt x="1780301" y="812800"/>
                  </a:lnTo>
                  <a:lnTo>
                    <a:pt x="1781330" y="825500"/>
                  </a:lnTo>
                  <a:lnTo>
                    <a:pt x="1781882" y="825500"/>
                  </a:lnTo>
                  <a:lnTo>
                    <a:pt x="1782254" y="838200"/>
                  </a:lnTo>
                  <a:lnTo>
                    <a:pt x="1786035" y="838200"/>
                  </a:lnTo>
                  <a:lnTo>
                    <a:pt x="1785724" y="825500"/>
                  </a:lnTo>
                  <a:lnTo>
                    <a:pt x="1785230" y="812800"/>
                  </a:lnTo>
                  <a:lnTo>
                    <a:pt x="1784249" y="812800"/>
                  </a:lnTo>
                  <a:lnTo>
                    <a:pt x="1778197" y="774700"/>
                  </a:lnTo>
                  <a:lnTo>
                    <a:pt x="1776482" y="762000"/>
                  </a:lnTo>
                  <a:lnTo>
                    <a:pt x="1774863" y="749300"/>
                  </a:lnTo>
                  <a:lnTo>
                    <a:pt x="1773065" y="736600"/>
                  </a:lnTo>
                  <a:lnTo>
                    <a:pt x="1757747" y="673100"/>
                  </a:lnTo>
                  <a:lnTo>
                    <a:pt x="1744157" y="622300"/>
                  </a:lnTo>
                  <a:lnTo>
                    <a:pt x="1727272" y="571500"/>
                  </a:lnTo>
                  <a:lnTo>
                    <a:pt x="1706225" y="520700"/>
                  </a:lnTo>
                  <a:lnTo>
                    <a:pt x="1680150" y="469900"/>
                  </a:lnTo>
                  <a:lnTo>
                    <a:pt x="1648180" y="419100"/>
                  </a:lnTo>
                  <a:lnTo>
                    <a:pt x="1622090" y="381000"/>
                  </a:lnTo>
                  <a:lnTo>
                    <a:pt x="1593031" y="342900"/>
                  </a:lnTo>
                  <a:lnTo>
                    <a:pt x="1560906" y="304800"/>
                  </a:lnTo>
                  <a:lnTo>
                    <a:pt x="1525621" y="266700"/>
                  </a:lnTo>
                  <a:lnTo>
                    <a:pt x="1487081" y="228600"/>
                  </a:lnTo>
                  <a:lnTo>
                    <a:pt x="1445189" y="190500"/>
                  </a:lnTo>
                  <a:lnTo>
                    <a:pt x="1399852" y="152400"/>
                  </a:lnTo>
                  <a:lnTo>
                    <a:pt x="1346293" y="127000"/>
                  </a:lnTo>
                  <a:lnTo>
                    <a:pt x="1335388" y="114300"/>
                  </a:lnTo>
                  <a:lnTo>
                    <a:pt x="1324224" y="114300"/>
                  </a:lnTo>
                  <a:lnTo>
                    <a:pt x="1289235" y="88900"/>
                  </a:lnTo>
                  <a:lnTo>
                    <a:pt x="1265600" y="76200"/>
                  </a:lnTo>
                  <a:lnTo>
                    <a:pt x="1241406" y="63500"/>
                  </a:lnTo>
                  <a:lnTo>
                    <a:pt x="1216339" y="63500"/>
                  </a:lnTo>
                  <a:lnTo>
                    <a:pt x="1203703" y="50800"/>
                  </a:lnTo>
                  <a:lnTo>
                    <a:pt x="1178269" y="50800"/>
                  </a:lnTo>
                  <a:lnTo>
                    <a:pt x="1165367" y="38100"/>
                  </a:lnTo>
                  <a:close/>
                </a:path>
                <a:path w="1789429" h="1803400">
                  <a:moveTo>
                    <a:pt x="992959" y="0"/>
                  </a:moveTo>
                  <a:lnTo>
                    <a:pt x="825877" y="0"/>
                  </a:lnTo>
                  <a:lnTo>
                    <a:pt x="796166" y="12700"/>
                  </a:lnTo>
                  <a:lnTo>
                    <a:pt x="1056910" y="12700"/>
                  </a:lnTo>
                  <a:lnTo>
                    <a:pt x="992959" y="0"/>
                  </a:lnTo>
                  <a:close/>
                </a:path>
              </a:pathLst>
            </a:custGeom>
            <a:solidFill>
              <a:srgbClr val="0F48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4" name="object 1254"/>
            <p:cNvPicPr/>
            <p:nvPr/>
          </p:nvPicPr>
          <p:blipFill>
            <a:blip r:embed="rId1027" cstate="print"/>
            <a:stretch>
              <a:fillRect/>
            </a:stretch>
          </p:blipFill>
          <p:spPr>
            <a:xfrm>
              <a:off x="5244478" y="6431992"/>
              <a:ext cx="137498" cy="138257"/>
            </a:xfrm>
            <a:prstGeom prst="rect">
              <a:avLst/>
            </a:prstGeom>
          </p:spPr>
        </p:pic>
        <p:pic>
          <p:nvPicPr>
            <p:cNvPr id="1255" name="object 1255"/>
            <p:cNvPicPr/>
            <p:nvPr/>
          </p:nvPicPr>
          <p:blipFill>
            <a:blip r:embed="rId1028" cstate="print"/>
            <a:stretch>
              <a:fillRect/>
            </a:stretch>
          </p:blipFill>
          <p:spPr>
            <a:xfrm>
              <a:off x="5380150" y="6544826"/>
              <a:ext cx="54678" cy="46469"/>
            </a:xfrm>
            <a:prstGeom prst="rect">
              <a:avLst/>
            </a:prstGeom>
          </p:spPr>
        </p:pic>
        <p:pic>
          <p:nvPicPr>
            <p:cNvPr id="1256" name="object 1256"/>
            <p:cNvPicPr/>
            <p:nvPr/>
          </p:nvPicPr>
          <p:blipFill>
            <a:blip r:embed="rId1029" cstate="print"/>
            <a:stretch>
              <a:fillRect/>
            </a:stretch>
          </p:blipFill>
          <p:spPr>
            <a:xfrm>
              <a:off x="5367888" y="6317388"/>
              <a:ext cx="46773" cy="37737"/>
            </a:xfrm>
            <a:prstGeom prst="rect">
              <a:avLst/>
            </a:prstGeom>
          </p:spPr>
        </p:pic>
        <p:pic>
          <p:nvPicPr>
            <p:cNvPr id="1257" name="object 125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5603229" y="6397773"/>
              <a:ext cx="25327" cy="26072"/>
            </a:xfrm>
            <a:prstGeom prst="rect">
              <a:avLst/>
            </a:prstGeom>
          </p:spPr>
        </p:pic>
        <p:pic>
          <p:nvPicPr>
            <p:cNvPr id="1258" name="object 1258"/>
            <p:cNvPicPr/>
            <p:nvPr/>
          </p:nvPicPr>
          <p:blipFill>
            <a:blip r:embed="rId1030" cstate="print"/>
            <a:stretch>
              <a:fillRect/>
            </a:stretch>
          </p:blipFill>
          <p:spPr>
            <a:xfrm>
              <a:off x="5542768" y="6201476"/>
              <a:ext cx="110189" cy="99065"/>
            </a:xfrm>
            <a:prstGeom prst="rect">
              <a:avLst/>
            </a:prstGeom>
          </p:spPr>
        </p:pic>
        <p:pic>
          <p:nvPicPr>
            <p:cNvPr id="1259" name="object 1259"/>
            <p:cNvPicPr/>
            <p:nvPr/>
          </p:nvPicPr>
          <p:blipFill>
            <a:blip r:embed="rId1031" cstate="print"/>
            <a:stretch>
              <a:fillRect/>
            </a:stretch>
          </p:blipFill>
          <p:spPr>
            <a:xfrm>
              <a:off x="5823047" y="6363911"/>
              <a:ext cx="78060" cy="80803"/>
            </a:xfrm>
            <a:prstGeom prst="rect">
              <a:avLst/>
            </a:prstGeom>
          </p:spPr>
        </p:pic>
        <p:pic>
          <p:nvPicPr>
            <p:cNvPr id="1260" name="object 1260"/>
            <p:cNvPicPr/>
            <p:nvPr/>
          </p:nvPicPr>
          <p:blipFill>
            <a:blip r:embed="rId1032" cstate="print"/>
            <a:stretch>
              <a:fillRect/>
            </a:stretch>
          </p:blipFill>
          <p:spPr>
            <a:xfrm>
              <a:off x="6035045" y="6199455"/>
              <a:ext cx="105730" cy="95850"/>
            </a:xfrm>
            <a:prstGeom prst="rect">
              <a:avLst/>
            </a:prstGeom>
          </p:spPr>
        </p:pic>
        <p:pic>
          <p:nvPicPr>
            <p:cNvPr id="1261" name="object 1261"/>
            <p:cNvPicPr/>
            <p:nvPr/>
          </p:nvPicPr>
          <p:blipFill>
            <a:blip r:embed="rId1033" cstate="print"/>
            <a:stretch>
              <a:fillRect/>
            </a:stretch>
          </p:blipFill>
          <p:spPr>
            <a:xfrm>
              <a:off x="5864868" y="6240103"/>
              <a:ext cx="29495" cy="25800"/>
            </a:xfrm>
            <a:prstGeom prst="rect">
              <a:avLst/>
            </a:prstGeom>
          </p:spPr>
        </p:pic>
        <p:pic>
          <p:nvPicPr>
            <p:cNvPr id="1262" name="object 1262"/>
            <p:cNvPicPr/>
            <p:nvPr/>
          </p:nvPicPr>
          <p:blipFill>
            <a:blip r:embed="rId1034" cstate="print"/>
            <a:stretch>
              <a:fillRect/>
            </a:stretch>
          </p:blipFill>
          <p:spPr>
            <a:xfrm>
              <a:off x="5094190" y="6891549"/>
              <a:ext cx="98392" cy="118959"/>
            </a:xfrm>
            <a:prstGeom prst="rect">
              <a:avLst/>
            </a:prstGeom>
          </p:spPr>
        </p:pic>
        <p:pic>
          <p:nvPicPr>
            <p:cNvPr id="1263" name="object 1263"/>
            <p:cNvPicPr/>
            <p:nvPr/>
          </p:nvPicPr>
          <p:blipFill>
            <a:blip r:embed="rId1035" cstate="print"/>
            <a:stretch>
              <a:fillRect/>
            </a:stretch>
          </p:blipFill>
          <p:spPr>
            <a:xfrm>
              <a:off x="5214113" y="6971033"/>
              <a:ext cx="46260" cy="47537"/>
            </a:xfrm>
            <a:prstGeom prst="rect">
              <a:avLst/>
            </a:prstGeom>
          </p:spPr>
        </p:pic>
        <p:pic>
          <p:nvPicPr>
            <p:cNvPr id="1264" name="object 1264"/>
            <p:cNvPicPr/>
            <p:nvPr/>
          </p:nvPicPr>
          <p:blipFill>
            <a:blip r:embed="rId1036" cstate="print"/>
            <a:stretch>
              <a:fillRect/>
            </a:stretch>
          </p:blipFill>
          <p:spPr>
            <a:xfrm>
              <a:off x="5145081" y="6773929"/>
              <a:ext cx="37262" cy="40093"/>
            </a:xfrm>
            <a:prstGeom prst="rect">
              <a:avLst/>
            </a:prstGeom>
          </p:spPr>
        </p:pic>
        <p:pic>
          <p:nvPicPr>
            <p:cNvPr id="1265" name="object 1265"/>
            <p:cNvPicPr/>
            <p:nvPr/>
          </p:nvPicPr>
          <p:blipFill>
            <a:blip r:embed="rId1037" cstate="print"/>
            <a:stretch>
              <a:fillRect/>
            </a:stretch>
          </p:blipFill>
          <p:spPr>
            <a:xfrm>
              <a:off x="5371725" y="6789427"/>
              <a:ext cx="19187" cy="26910"/>
            </a:xfrm>
            <a:prstGeom prst="rect">
              <a:avLst/>
            </a:prstGeom>
          </p:spPr>
        </p:pic>
        <p:pic>
          <p:nvPicPr>
            <p:cNvPr id="1266" name="object 126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5563683" y="6582878"/>
              <a:ext cx="23554" cy="25726"/>
            </a:xfrm>
            <a:prstGeom prst="rect">
              <a:avLst/>
            </a:prstGeom>
          </p:spPr>
        </p:pic>
        <p:pic>
          <p:nvPicPr>
            <p:cNvPr id="1267" name="object 1267"/>
            <p:cNvPicPr/>
            <p:nvPr/>
          </p:nvPicPr>
          <p:blipFill>
            <a:blip r:embed="rId1038" cstate="print"/>
            <a:stretch>
              <a:fillRect/>
            </a:stretch>
          </p:blipFill>
          <p:spPr>
            <a:xfrm>
              <a:off x="6538249" y="7175184"/>
              <a:ext cx="46314" cy="53108"/>
            </a:xfrm>
            <a:prstGeom prst="rect">
              <a:avLst/>
            </a:prstGeom>
          </p:spPr>
        </p:pic>
        <p:pic>
          <p:nvPicPr>
            <p:cNvPr id="1268" name="object 1268"/>
            <p:cNvPicPr/>
            <p:nvPr/>
          </p:nvPicPr>
          <p:blipFill>
            <a:blip r:embed="rId1039" cstate="print"/>
            <a:stretch>
              <a:fillRect/>
            </a:stretch>
          </p:blipFill>
          <p:spPr>
            <a:xfrm>
              <a:off x="6614059" y="7176200"/>
              <a:ext cx="120702" cy="127420"/>
            </a:xfrm>
            <a:prstGeom prst="rect">
              <a:avLst/>
            </a:prstGeom>
          </p:spPr>
        </p:pic>
        <p:pic>
          <p:nvPicPr>
            <p:cNvPr id="1269" name="object 1269"/>
            <p:cNvPicPr/>
            <p:nvPr/>
          </p:nvPicPr>
          <p:blipFill>
            <a:blip r:embed="rId1040" cstate="print"/>
            <a:stretch>
              <a:fillRect/>
            </a:stretch>
          </p:blipFill>
          <p:spPr>
            <a:xfrm>
              <a:off x="6643441" y="7387314"/>
              <a:ext cx="37566" cy="45297"/>
            </a:xfrm>
            <a:prstGeom prst="rect">
              <a:avLst/>
            </a:prstGeom>
          </p:spPr>
        </p:pic>
        <p:pic>
          <p:nvPicPr>
            <p:cNvPr id="1270" name="object 1270"/>
            <p:cNvPicPr/>
            <p:nvPr/>
          </p:nvPicPr>
          <p:blipFill>
            <a:blip r:embed="rId1041" cstate="print"/>
            <a:stretch>
              <a:fillRect/>
            </a:stretch>
          </p:blipFill>
          <p:spPr>
            <a:xfrm>
              <a:off x="6455670" y="7529781"/>
              <a:ext cx="95788" cy="94007"/>
            </a:xfrm>
            <a:prstGeom prst="rect">
              <a:avLst/>
            </a:prstGeom>
          </p:spPr>
        </p:pic>
        <p:pic>
          <p:nvPicPr>
            <p:cNvPr id="1271" name="object 1271"/>
            <p:cNvPicPr/>
            <p:nvPr/>
          </p:nvPicPr>
          <p:blipFill>
            <a:blip r:embed="rId1042" cstate="print"/>
            <a:stretch>
              <a:fillRect/>
            </a:stretch>
          </p:blipFill>
          <p:spPr>
            <a:xfrm>
              <a:off x="6416643" y="7410193"/>
              <a:ext cx="20114" cy="29328"/>
            </a:xfrm>
            <a:prstGeom prst="rect">
              <a:avLst/>
            </a:prstGeom>
          </p:spPr>
        </p:pic>
        <p:pic>
          <p:nvPicPr>
            <p:cNvPr id="1272" name="object 1272"/>
            <p:cNvPicPr/>
            <p:nvPr/>
          </p:nvPicPr>
          <p:blipFill>
            <a:blip r:embed="rId1043" cstate="print"/>
            <a:stretch>
              <a:fillRect/>
            </a:stretch>
          </p:blipFill>
          <p:spPr>
            <a:xfrm>
              <a:off x="6192397" y="7428611"/>
              <a:ext cx="73998" cy="87746"/>
            </a:xfrm>
            <a:prstGeom prst="rect">
              <a:avLst/>
            </a:prstGeom>
          </p:spPr>
        </p:pic>
        <p:pic>
          <p:nvPicPr>
            <p:cNvPr id="1273" name="object 1273"/>
            <p:cNvPicPr/>
            <p:nvPr/>
          </p:nvPicPr>
          <p:blipFill>
            <a:blip r:embed="rId1044" cstate="print"/>
            <a:stretch>
              <a:fillRect/>
            </a:stretch>
          </p:blipFill>
          <p:spPr>
            <a:xfrm>
              <a:off x="6246982" y="7655902"/>
              <a:ext cx="3769" cy="4586"/>
            </a:xfrm>
            <a:prstGeom prst="rect">
              <a:avLst/>
            </a:prstGeom>
          </p:spPr>
        </p:pic>
        <p:pic>
          <p:nvPicPr>
            <p:cNvPr id="1274" name="object 1274"/>
            <p:cNvPicPr/>
            <p:nvPr/>
          </p:nvPicPr>
          <p:blipFill>
            <a:blip r:embed="rId1045" cstate="print"/>
            <a:stretch>
              <a:fillRect/>
            </a:stretch>
          </p:blipFill>
          <p:spPr>
            <a:xfrm>
              <a:off x="6000904" y="7699388"/>
              <a:ext cx="97389" cy="107797"/>
            </a:xfrm>
            <a:prstGeom prst="rect">
              <a:avLst/>
            </a:prstGeom>
          </p:spPr>
        </p:pic>
        <p:pic>
          <p:nvPicPr>
            <p:cNvPr id="1275" name="object 1275"/>
            <p:cNvPicPr/>
            <p:nvPr/>
          </p:nvPicPr>
          <p:blipFill>
            <a:blip r:embed="rId1046" cstate="print"/>
            <a:stretch>
              <a:fillRect/>
            </a:stretch>
          </p:blipFill>
          <p:spPr>
            <a:xfrm>
              <a:off x="6615997" y="6663326"/>
              <a:ext cx="103494" cy="144927"/>
            </a:xfrm>
            <a:prstGeom prst="rect">
              <a:avLst/>
            </a:prstGeom>
          </p:spPr>
        </p:pic>
        <p:pic>
          <p:nvPicPr>
            <p:cNvPr id="1276" name="object 1276"/>
            <p:cNvPicPr/>
            <p:nvPr/>
          </p:nvPicPr>
          <p:blipFill>
            <a:blip r:embed="rId1047" cstate="print"/>
            <a:stretch>
              <a:fillRect/>
            </a:stretch>
          </p:blipFill>
          <p:spPr>
            <a:xfrm>
              <a:off x="6688679" y="6877277"/>
              <a:ext cx="30477" cy="45286"/>
            </a:xfrm>
            <a:prstGeom prst="rect">
              <a:avLst/>
            </a:prstGeom>
          </p:spPr>
        </p:pic>
        <p:pic>
          <p:nvPicPr>
            <p:cNvPr id="1277" name="object 1277"/>
            <p:cNvPicPr/>
            <p:nvPr/>
          </p:nvPicPr>
          <p:blipFill>
            <a:blip r:embed="rId1048" cstate="print"/>
            <a:stretch>
              <a:fillRect/>
            </a:stretch>
          </p:blipFill>
          <p:spPr>
            <a:xfrm>
              <a:off x="6571992" y="6929705"/>
              <a:ext cx="79494" cy="111734"/>
            </a:xfrm>
            <a:prstGeom prst="rect">
              <a:avLst/>
            </a:prstGeom>
          </p:spPr>
        </p:pic>
        <p:pic>
          <p:nvPicPr>
            <p:cNvPr id="1278" name="object 1278"/>
            <p:cNvPicPr/>
            <p:nvPr/>
          </p:nvPicPr>
          <p:blipFill>
            <a:blip r:embed="rId1049" cstate="print"/>
            <a:stretch>
              <a:fillRect/>
            </a:stretch>
          </p:blipFill>
          <p:spPr>
            <a:xfrm>
              <a:off x="6489759" y="6958605"/>
              <a:ext cx="16687" cy="29255"/>
            </a:xfrm>
            <a:prstGeom prst="rect">
              <a:avLst/>
            </a:prstGeom>
          </p:spPr>
        </p:pic>
        <p:pic>
          <p:nvPicPr>
            <p:cNvPr id="1279" name="object 1279"/>
            <p:cNvPicPr/>
            <p:nvPr/>
          </p:nvPicPr>
          <p:blipFill>
            <a:blip r:embed="rId873" cstate="print"/>
            <a:stretch>
              <a:fillRect/>
            </a:stretch>
          </p:blipFill>
          <p:spPr>
            <a:xfrm>
              <a:off x="6383355" y="7223979"/>
              <a:ext cx="22480" cy="27329"/>
            </a:xfrm>
            <a:prstGeom prst="rect">
              <a:avLst/>
            </a:prstGeom>
          </p:spPr>
        </p:pic>
        <p:pic>
          <p:nvPicPr>
            <p:cNvPr id="1280" name="object 1280"/>
            <p:cNvPicPr/>
            <p:nvPr/>
          </p:nvPicPr>
          <p:blipFill>
            <a:blip r:embed="rId1050" cstate="print"/>
            <a:stretch>
              <a:fillRect/>
            </a:stretch>
          </p:blipFill>
          <p:spPr>
            <a:xfrm>
              <a:off x="6362771" y="7612386"/>
              <a:ext cx="43980" cy="54343"/>
            </a:xfrm>
            <a:prstGeom prst="rect">
              <a:avLst/>
            </a:prstGeom>
          </p:spPr>
        </p:pic>
        <p:pic>
          <p:nvPicPr>
            <p:cNvPr id="1281" name="object 1281"/>
            <p:cNvPicPr/>
            <p:nvPr/>
          </p:nvPicPr>
          <p:blipFill>
            <a:blip r:embed="rId1051" cstate="print"/>
            <a:stretch>
              <a:fillRect/>
            </a:stretch>
          </p:blipFill>
          <p:spPr>
            <a:xfrm>
              <a:off x="6471150" y="6484933"/>
              <a:ext cx="120807" cy="151995"/>
            </a:xfrm>
            <a:prstGeom prst="rect">
              <a:avLst/>
            </a:prstGeom>
          </p:spPr>
        </p:pic>
        <p:pic>
          <p:nvPicPr>
            <p:cNvPr id="1282" name="object 1282"/>
            <p:cNvPicPr/>
            <p:nvPr/>
          </p:nvPicPr>
          <p:blipFill>
            <a:blip r:embed="rId1052" cstate="print"/>
            <a:stretch>
              <a:fillRect/>
            </a:stretch>
          </p:blipFill>
          <p:spPr>
            <a:xfrm>
              <a:off x="6149968" y="6775898"/>
              <a:ext cx="46282" cy="53108"/>
            </a:xfrm>
            <a:prstGeom prst="rect">
              <a:avLst/>
            </a:prstGeom>
          </p:spPr>
        </p:pic>
        <p:pic>
          <p:nvPicPr>
            <p:cNvPr id="1283" name="object 1283"/>
            <p:cNvPicPr/>
            <p:nvPr/>
          </p:nvPicPr>
          <p:blipFill>
            <a:blip r:embed="rId1053" cstate="print"/>
            <a:stretch>
              <a:fillRect/>
            </a:stretch>
          </p:blipFill>
          <p:spPr>
            <a:xfrm>
              <a:off x="6255149" y="6988028"/>
              <a:ext cx="37596" cy="45307"/>
            </a:xfrm>
            <a:prstGeom prst="rect">
              <a:avLst/>
            </a:prstGeom>
          </p:spPr>
        </p:pic>
        <p:pic>
          <p:nvPicPr>
            <p:cNvPr id="1284" name="object 1284"/>
            <p:cNvPicPr/>
            <p:nvPr/>
          </p:nvPicPr>
          <p:blipFill>
            <a:blip r:embed="rId1054" cstate="print"/>
            <a:stretch>
              <a:fillRect/>
            </a:stretch>
          </p:blipFill>
          <p:spPr>
            <a:xfrm>
              <a:off x="6096731" y="6915925"/>
              <a:ext cx="95103" cy="114404"/>
            </a:xfrm>
            <a:prstGeom prst="rect">
              <a:avLst/>
            </a:prstGeom>
          </p:spPr>
        </p:pic>
        <p:pic>
          <p:nvPicPr>
            <p:cNvPr id="1285" name="object 1285"/>
            <p:cNvPicPr/>
            <p:nvPr/>
          </p:nvPicPr>
          <p:blipFill>
            <a:blip r:embed="rId1055" cstate="print"/>
            <a:stretch>
              <a:fillRect/>
            </a:stretch>
          </p:blipFill>
          <p:spPr>
            <a:xfrm>
              <a:off x="6028345" y="7010174"/>
              <a:ext cx="19779" cy="30061"/>
            </a:xfrm>
            <a:prstGeom prst="rect">
              <a:avLst/>
            </a:prstGeom>
          </p:spPr>
        </p:pic>
        <p:pic>
          <p:nvPicPr>
            <p:cNvPr id="1286" name="object 1286"/>
            <p:cNvPicPr/>
            <p:nvPr/>
          </p:nvPicPr>
          <p:blipFill>
            <a:blip r:embed="rId1056" cstate="print"/>
            <a:stretch>
              <a:fillRect/>
            </a:stretch>
          </p:blipFill>
          <p:spPr>
            <a:xfrm>
              <a:off x="5774970" y="7102035"/>
              <a:ext cx="74008" cy="66333"/>
            </a:xfrm>
            <a:prstGeom prst="rect">
              <a:avLst/>
            </a:prstGeom>
          </p:spPr>
        </p:pic>
        <p:pic>
          <p:nvPicPr>
            <p:cNvPr id="1287" name="object 1287"/>
            <p:cNvPicPr/>
            <p:nvPr/>
          </p:nvPicPr>
          <p:blipFill>
            <a:blip r:embed="rId1057" cstate="print"/>
            <a:stretch>
              <a:fillRect/>
            </a:stretch>
          </p:blipFill>
          <p:spPr>
            <a:xfrm>
              <a:off x="5319555" y="7479594"/>
              <a:ext cx="97231" cy="107818"/>
            </a:xfrm>
            <a:prstGeom prst="rect">
              <a:avLst/>
            </a:prstGeom>
          </p:spPr>
        </p:pic>
        <p:pic>
          <p:nvPicPr>
            <p:cNvPr id="1288" name="object 1288"/>
            <p:cNvPicPr/>
            <p:nvPr/>
          </p:nvPicPr>
          <p:blipFill>
            <a:blip r:embed="rId1058" cstate="print"/>
            <a:stretch>
              <a:fillRect/>
            </a:stretch>
          </p:blipFill>
          <p:spPr>
            <a:xfrm>
              <a:off x="5433785" y="7351179"/>
              <a:ext cx="51879" cy="57359"/>
            </a:xfrm>
            <a:prstGeom prst="rect">
              <a:avLst/>
            </a:prstGeom>
          </p:spPr>
        </p:pic>
        <p:pic>
          <p:nvPicPr>
            <p:cNvPr id="1289" name="object 1289"/>
            <p:cNvPicPr/>
            <p:nvPr/>
          </p:nvPicPr>
          <p:blipFill>
            <a:blip r:embed="rId1059" cstate="print"/>
            <a:stretch>
              <a:fillRect/>
            </a:stretch>
          </p:blipFill>
          <p:spPr>
            <a:xfrm>
              <a:off x="5151622" y="7215654"/>
              <a:ext cx="51941" cy="57338"/>
            </a:xfrm>
            <a:prstGeom prst="rect">
              <a:avLst/>
            </a:prstGeom>
          </p:spPr>
        </p:pic>
        <p:pic>
          <p:nvPicPr>
            <p:cNvPr id="1290" name="object 1290"/>
            <p:cNvPicPr/>
            <p:nvPr/>
          </p:nvPicPr>
          <p:blipFill>
            <a:blip r:embed="rId1060" cstate="print"/>
            <a:stretch>
              <a:fillRect/>
            </a:stretch>
          </p:blipFill>
          <p:spPr>
            <a:xfrm>
              <a:off x="5643006" y="7709545"/>
              <a:ext cx="89577" cy="99180"/>
            </a:xfrm>
            <a:prstGeom prst="rect">
              <a:avLst/>
            </a:prstGeom>
          </p:spPr>
        </p:pic>
        <p:pic>
          <p:nvPicPr>
            <p:cNvPr id="1291" name="object 1291"/>
            <p:cNvPicPr/>
            <p:nvPr/>
          </p:nvPicPr>
          <p:blipFill>
            <a:blip r:embed="rId1061" cstate="print"/>
            <a:stretch>
              <a:fillRect/>
            </a:stretch>
          </p:blipFill>
          <p:spPr>
            <a:xfrm>
              <a:off x="6035028" y="7452453"/>
              <a:ext cx="47484" cy="52521"/>
            </a:xfrm>
            <a:prstGeom prst="rect">
              <a:avLst/>
            </a:prstGeom>
          </p:spPr>
        </p:pic>
        <p:pic>
          <p:nvPicPr>
            <p:cNvPr id="1292" name="object 1292"/>
            <p:cNvPicPr/>
            <p:nvPr/>
          </p:nvPicPr>
          <p:blipFill>
            <a:blip r:embed="rId1062" cstate="print"/>
            <a:stretch>
              <a:fillRect/>
            </a:stretch>
          </p:blipFill>
          <p:spPr>
            <a:xfrm>
              <a:off x="6228794" y="6331995"/>
              <a:ext cx="102436" cy="76981"/>
            </a:xfrm>
            <a:prstGeom prst="rect">
              <a:avLst/>
            </a:prstGeom>
          </p:spPr>
        </p:pic>
        <p:pic>
          <p:nvPicPr>
            <p:cNvPr id="1293" name="object 1293"/>
            <p:cNvPicPr/>
            <p:nvPr/>
          </p:nvPicPr>
          <p:blipFill>
            <a:blip r:embed="rId1063" cstate="print"/>
            <a:stretch>
              <a:fillRect/>
            </a:stretch>
          </p:blipFill>
          <p:spPr>
            <a:xfrm>
              <a:off x="6152974" y="6317043"/>
              <a:ext cx="27695" cy="29747"/>
            </a:xfrm>
            <a:prstGeom prst="rect">
              <a:avLst/>
            </a:prstGeom>
          </p:spPr>
        </p:pic>
        <p:pic>
          <p:nvPicPr>
            <p:cNvPr id="1294" name="object 1294"/>
            <p:cNvPicPr/>
            <p:nvPr/>
          </p:nvPicPr>
          <p:blipFill>
            <a:blip r:embed="rId686" cstate="print"/>
            <a:stretch>
              <a:fillRect/>
            </a:stretch>
          </p:blipFill>
          <p:spPr>
            <a:xfrm>
              <a:off x="6302970" y="6477980"/>
              <a:ext cx="27462" cy="20439"/>
            </a:xfrm>
            <a:prstGeom prst="rect">
              <a:avLst/>
            </a:prstGeom>
          </p:spPr>
        </p:pic>
        <p:pic>
          <p:nvPicPr>
            <p:cNvPr id="1295" name="object 1295"/>
            <p:cNvPicPr/>
            <p:nvPr/>
          </p:nvPicPr>
          <p:blipFill>
            <a:blip r:embed="rId1064" cstate="print"/>
            <a:stretch>
              <a:fillRect/>
            </a:stretch>
          </p:blipFill>
          <p:spPr>
            <a:xfrm>
              <a:off x="6184159" y="6530419"/>
              <a:ext cx="79018" cy="111734"/>
            </a:xfrm>
            <a:prstGeom prst="rect">
              <a:avLst/>
            </a:prstGeom>
          </p:spPr>
        </p:pic>
        <p:pic>
          <p:nvPicPr>
            <p:cNvPr id="1296" name="object 1296"/>
            <p:cNvPicPr/>
            <p:nvPr/>
          </p:nvPicPr>
          <p:blipFill>
            <a:blip r:embed="rId1065" cstate="print"/>
            <a:stretch>
              <a:fillRect/>
            </a:stretch>
          </p:blipFill>
          <p:spPr>
            <a:xfrm>
              <a:off x="5902008" y="6678875"/>
              <a:ext cx="65188" cy="83233"/>
            </a:xfrm>
            <a:prstGeom prst="rect">
              <a:avLst/>
            </a:prstGeom>
          </p:spPr>
        </p:pic>
        <p:pic>
          <p:nvPicPr>
            <p:cNvPr id="1297" name="object 1297"/>
            <p:cNvPicPr/>
            <p:nvPr/>
          </p:nvPicPr>
          <p:blipFill>
            <a:blip r:embed="rId1066" cstate="print"/>
            <a:stretch>
              <a:fillRect/>
            </a:stretch>
          </p:blipFill>
          <p:spPr>
            <a:xfrm>
              <a:off x="6290316" y="6987735"/>
              <a:ext cx="142995" cy="173670"/>
            </a:xfrm>
            <a:prstGeom prst="rect">
              <a:avLst/>
            </a:prstGeom>
          </p:spPr>
        </p:pic>
        <p:pic>
          <p:nvPicPr>
            <p:cNvPr id="1298" name="object 1298"/>
            <p:cNvPicPr/>
            <p:nvPr/>
          </p:nvPicPr>
          <p:blipFill>
            <a:blip r:embed="rId1067" cstate="print"/>
            <a:stretch>
              <a:fillRect/>
            </a:stretch>
          </p:blipFill>
          <p:spPr>
            <a:xfrm>
              <a:off x="5875500" y="6824724"/>
              <a:ext cx="142012" cy="118540"/>
            </a:xfrm>
            <a:prstGeom prst="rect">
              <a:avLst/>
            </a:prstGeom>
          </p:spPr>
        </p:pic>
        <p:pic>
          <p:nvPicPr>
            <p:cNvPr id="1299" name="object 1299"/>
            <p:cNvPicPr/>
            <p:nvPr/>
          </p:nvPicPr>
          <p:blipFill>
            <a:blip r:embed="rId1068" cstate="print"/>
            <a:stretch>
              <a:fillRect/>
            </a:stretch>
          </p:blipFill>
          <p:spPr>
            <a:xfrm>
              <a:off x="6219088" y="6691252"/>
              <a:ext cx="401443" cy="215783"/>
            </a:xfrm>
            <a:prstGeom prst="rect">
              <a:avLst/>
            </a:prstGeom>
          </p:spPr>
        </p:pic>
        <p:sp>
          <p:nvSpPr>
            <p:cNvPr id="1300" name="object 1300"/>
            <p:cNvSpPr/>
            <p:nvPr/>
          </p:nvSpPr>
          <p:spPr>
            <a:xfrm>
              <a:off x="6231510" y="6682140"/>
              <a:ext cx="398780" cy="205740"/>
            </a:xfrm>
            <a:custGeom>
              <a:avLst/>
              <a:gdLst/>
              <a:ahLst/>
              <a:cxnLst/>
              <a:rect l="l" t="t" r="r" b="b"/>
              <a:pathLst>
                <a:path w="398779" h="205740">
                  <a:moveTo>
                    <a:pt x="283981" y="132422"/>
                  </a:moveTo>
                  <a:lnTo>
                    <a:pt x="251144" y="132422"/>
                  </a:lnTo>
                  <a:lnTo>
                    <a:pt x="257927" y="132835"/>
                  </a:lnTo>
                  <a:lnTo>
                    <a:pt x="264431" y="134079"/>
                  </a:lnTo>
                  <a:lnTo>
                    <a:pt x="295185" y="158163"/>
                  </a:lnTo>
                  <a:lnTo>
                    <a:pt x="306168" y="175497"/>
                  </a:lnTo>
                  <a:lnTo>
                    <a:pt x="312538" y="184102"/>
                  </a:lnTo>
                  <a:lnTo>
                    <a:pt x="353221" y="204687"/>
                  </a:lnTo>
                  <a:lnTo>
                    <a:pt x="361318" y="205184"/>
                  </a:lnTo>
                  <a:lnTo>
                    <a:pt x="369965" y="204537"/>
                  </a:lnTo>
                  <a:lnTo>
                    <a:pt x="377652" y="202615"/>
                  </a:lnTo>
                  <a:lnTo>
                    <a:pt x="384276" y="199446"/>
                  </a:lnTo>
                  <a:lnTo>
                    <a:pt x="389176" y="195509"/>
                  </a:lnTo>
                  <a:lnTo>
                    <a:pt x="361318" y="195509"/>
                  </a:lnTo>
                  <a:lnTo>
                    <a:pt x="354270" y="195059"/>
                  </a:lnTo>
                  <a:lnTo>
                    <a:pt x="319498" y="177382"/>
                  </a:lnTo>
                  <a:lnTo>
                    <a:pt x="302980" y="152432"/>
                  </a:lnTo>
                  <a:lnTo>
                    <a:pt x="296997" y="144182"/>
                  </a:lnTo>
                  <a:lnTo>
                    <a:pt x="289970" y="136723"/>
                  </a:lnTo>
                  <a:lnTo>
                    <a:pt x="283981" y="132422"/>
                  </a:lnTo>
                  <a:close/>
                </a:path>
                <a:path w="398779" h="205740">
                  <a:moveTo>
                    <a:pt x="48245" y="124511"/>
                  </a:moveTo>
                  <a:lnTo>
                    <a:pt x="6617" y="137731"/>
                  </a:lnTo>
                  <a:lnTo>
                    <a:pt x="0" y="151238"/>
                  </a:lnTo>
                  <a:lnTo>
                    <a:pt x="1633" y="160421"/>
                  </a:lnTo>
                  <a:lnTo>
                    <a:pt x="11879" y="180169"/>
                  </a:lnTo>
                  <a:lnTo>
                    <a:pt x="31136" y="193274"/>
                  </a:lnTo>
                  <a:lnTo>
                    <a:pt x="54549" y="200543"/>
                  </a:lnTo>
                  <a:lnTo>
                    <a:pt x="77264" y="202787"/>
                  </a:lnTo>
                  <a:lnTo>
                    <a:pt x="100632" y="200539"/>
                  </a:lnTo>
                  <a:lnTo>
                    <a:pt x="124322" y="194212"/>
                  </a:lnTo>
                  <a:lnTo>
                    <a:pt x="126776" y="193143"/>
                  </a:lnTo>
                  <a:lnTo>
                    <a:pt x="76803" y="193143"/>
                  </a:lnTo>
                  <a:lnTo>
                    <a:pt x="56687" y="191104"/>
                  </a:lnTo>
                  <a:lnTo>
                    <a:pt x="36251" y="184842"/>
                  </a:lnTo>
                  <a:lnTo>
                    <a:pt x="19673" y="174139"/>
                  </a:lnTo>
                  <a:lnTo>
                    <a:pt x="11130" y="158777"/>
                  </a:lnTo>
                  <a:lnTo>
                    <a:pt x="10010" y="152432"/>
                  </a:lnTo>
                  <a:lnTo>
                    <a:pt x="10931" y="147584"/>
                  </a:lnTo>
                  <a:lnTo>
                    <a:pt x="53139" y="134171"/>
                  </a:lnTo>
                  <a:lnTo>
                    <a:pt x="68871" y="134171"/>
                  </a:lnTo>
                  <a:lnTo>
                    <a:pt x="77630" y="133645"/>
                  </a:lnTo>
                  <a:lnTo>
                    <a:pt x="88468" y="131639"/>
                  </a:lnTo>
                  <a:lnTo>
                    <a:pt x="99196" y="128264"/>
                  </a:lnTo>
                  <a:lnTo>
                    <a:pt x="107264" y="124663"/>
                  </a:lnTo>
                  <a:lnTo>
                    <a:pt x="66605" y="124663"/>
                  </a:lnTo>
                  <a:lnTo>
                    <a:pt x="48245" y="124511"/>
                  </a:lnTo>
                  <a:close/>
                </a:path>
                <a:path w="398779" h="205740">
                  <a:moveTo>
                    <a:pt x="350454" y="9107"/>
                  </a:moveTo>
                  <a:lnTo>
                    <a:pt x="325874" y="9107"/>
                  </a:lnTo>
                  <a:lnTo>
                    <a:pt x="334038" y="10288"/>
                  </a:lnTo>
                  <a:lnTo>
                    <a:pt x="340897" y="13325"/>
                  </a:lnTo>
                  <a:lnTo>
                    <a:pt x="362954" y="53896"/>
                  </a:lnTo>
                  <a:lnTo>
                    <a:pt x="362229" y="65230"/>
                  </a:lnTo>
                  <a:lnTo>
                    <a:pt x="360967" y="76232"/>
                  </a:lnTo>
                  <a:lnTo>
                    <a:pt x="361210" y="87409"/>
                  </a:lnTo>
                  <a:lnTo>
                    <a:pt x="362970" y="98957"/>
                  </a:lnTo>
                  <a:lnTo>
                    <a:pt x="366261" y="111072"/>
                  </a:lnTo>
                  <a:lnTo>
                    <a:pt x="368302" y="117271"/>
                  </a:lnTo>
                  <a:lnTo>
                    <a:pt x="375500" y="131639"/>
                  </a:lnTo>
                  <a:lnTo>
                    <a:pt x="380074" y="140940"/>
                  </a:lnTo>
                  <a:lnTo>
                    <a:pt x="389014" y="177813"/>
                  </a:lnTo>
                  <a:lnTo>
                    <a:pt x="387011" y="184009"/>
                  </a:lnTo>
                  <a:lnTo>
                    <a:pt x="382857" y="188295"/>
                  </a:lnTo>
                  <a:lnTo>
                    <a:pt x="376972" y="194253"/>
                  </a:lnTo>
                  <a:lnTo>
                    <a:pt x="367915" y="195509"/>
                  </a:lnTo>
                  <a:lnTo>
                    <a:pt x="389176" y="195509"/>
                  </a:lnTo>
                  <a:lnTo>
                    <a:pt x="398542" y="169615"/>
                  </a:lnTo>
                  <a:lnTo>
                    <a:pt x="397056" y="158777"/>
                  </a:lnTo>
                  <a:lnTo>
                    <a:pt x="393627" y="147922"/>
                  </a:lnTo>
                  <a:lnTo>
                    <a:pt x="389058" y="137322"/>
                  </a:lnTo>
                  <a:lnTo>
                    <a:pt x="384040" y="127061"/>
                  </a:lnTo>
                  <a:lnTo>
                    <a:pt x="377255" y="113585"/>
                  </a:lnTo>
                  <a:lnTo>
                    <a:pt x="375454" y="108077"/>
                  </a:lnTo>
                  <a:lnTo>
                    <a:pt x="372471" y="97121"/>
                  </a:lnTo>
                  <a:lnTo>
                    <a:pt x="370857" y="86746"/>
                  </a:lnTo>
                  <a:lnTo>
                    <a:pt x="370725" y="81433"/>
                  </a:lnTo>
                  <a:lnTo>
                    <a:pt x="370671" y="76232"/>
                  </a:lnTo>
                  <a:lnTo>
                    <a:pt x="371726" y="67000"/>
                  </a:lnTo>
                  <a:lnTo>
                    <a:pt x="372577" y="53583"/>
                  </a:lnTo>
                  <a:lnTo>
                    <a:pt x="370455" y="39988"/>
                  </a:lnTo>
                  <a:lnTo>
                    <a:pt x="365588" y="27087"/>
                  </a:lnTo>
                  <a:lnTo>
                    <a:pt x="358198" y="15756"/>
                  </a:lnTo>
                  <a:lnTo>
                    <a:pt x="350454" y="9107"/>
                  </a:lnTo>
                  <a:close/>
                </a:path>
                <a:path w="398779" h="205740">
                  <a:moveTo>
                    <a:pt x="251144" y="122778"/>
                  </a:moveTo>
                  <a:lnTo>
                    <a:pt x="228719" y="126176"/>
                  </a:lnTo>
                  <a:lnTo>
                    <a:pt x="206585" y="135160"/>
                  </a:lnTo>
                  <a:lnTo>
                    <a:pt x="184777" y="147996"/>
                  </a:lnTo>
                  <a:lnTo>
                    <a:pt x="163754" y="162652"/>
                  </a:lnTo>
                  <a:lnTo>
                    <a:pt x="143112" y="175497"/>
                  </a:lnTo>
                  <a:lnTo>
                    <a:pt x="121260" y="185036"/>
                  </a:lnTo>
                  <a:lnTo>
                    <a:pt x="98918" y="191005"/>
                  </a:lnTo>
                  <a:lnTo>
                    <a:pt x="76803" y="193143"/>
                  </a:lnTo>
                  <a:lnTo>
                    <a:pt x="126776" y="193143"/>
                  </a:lnTo>
                  <a:lnTo>
                    <a:pt x="147526" y="184102"/>
                  </a:lnTo>
                  <a:lnTo>
                    <a:pt x="169439" y="170505"/>
                  </a:lnTo>
                  <a:lnTo>
                    <a:pt x="189550" y="156413"/>
                  </a:lnTo>
                  <a:lnTo>
                    <a:pt x="210040" y="144227"/>
                  </a:lnTo>
                  <a:lnTo>
                    <a:pt x="230656" y="135659"/>
                  </a:lnTo>
                  <a:lnTo>
                    <a:pt x="251144" y="132422"/>
                  </a:lnTo>
                  <a:lnTo>
                    <a:pt x="283981" y="132422"/>
                  </a:lnTo>
                  <a:lnTo>
                    <a:pt x="281488" y="130632"/>
                  </a:lnTo>
                  <a:lnTo>
                    <a:pt x="274334" y="127209"/>
                  </a:lnTo>
                  <a:lnTo>
                    <a:pt x="266877" y="124754"/>
                  </a:lnTo>
                  <a:lnTo>
                    <a:pt x="259141" y="123274"/>
                  </a:lnTo>
                  <a:lnTo>
                    <a:pt x="251144" y="122778"/>
                  </a:lnTo>
                  <a:close/>
                </a:path>
                <a:path w="398779" h="205740">
                  <a:moveTo>
                    <a:pt x="68871" y="134171"/>
                  </a:moveTo>
                  <a:lnTo>
                    <a:pt x="56417" y="134171"/>
                  </a:lnTo>
                  <a:lnTo>
                    <a:pt x="66605" y="134307"/>
                  </a:lnTo>
                  <a:lnTo>
                    <a:pt x="68871" y="134171"/>
                  </a:lnTo>
                  <a:close/>
                </a:path>
                <a:path w="398779" h="205740">
                  <a:moveTo>
                    <a:pt x="202946" y="69000"/>
                  </a:moveTo>
                  <a:lnTo>
                    <a:pt x="162492" y="78489"/>
                  </a:lnTo>
                  <a:lnTo>
                    <a:pt x="126607" y="101800"/>
                  </a:lnTo>
                  <a:lnTo>
                    <a:pt x="119717" y="106494"/>
                  </a:lnTo>
                  <a:lnTo>
                    <a:pt x="76460" y="124064"/>
                  </a:lnTo>
                  <a:lnTo>
                    <a:pt x="66605" y="124663"/>
                  </a:lnTo>
                  <a:lnTo>
                    <a:pt x="107264" y="124663"/>
                  </a:lnTo>
                  <a:lnTo>
                    <a:pt x="139011" y="104884"/>
                  </a:lnTo>
                  <a:lnTo>
                    <a:pt x="152627" y="95473"/>
                  </a:lnTo>
                  <a:lnTo>
                    <a:pt x="166415" y="87316"/>
                  </a:lnTo>
                  <a:lnTo>
                    <a:pt x="180895" y="81433"/>
                  </a:lnTo>
                  <a:lnTo>
                    <a:pt x="196590" y="78843"/>
                  </a:lnTo>
                  <a:lnTo>
                    <a:pt x="202946" y="78612"/>
                  </a:lnTo>
                  <a:lnTo>
                    <a:pt x="251622" y="78612"/>
                  </a:lnTo>
                  <a:lnTo>
                    <a:pt x="256925" y="77484"/>
                  </a:lnTo>
                  <a:lnTo>
                    <a:pt x="268108" y="72064"/>
                  </a:lnTo>
                  <a:lnTo>
                    <a:pt x="269467" y="70791"/>
                  </a:lnTo>
                  <a:lnTo>
                    <a:pt x="228893" y="70791"/>
                  </a:lnTo>
                  <a:lnTo>
                    <a:pt x="202946" y="69000"/>
                  </a:lnTo>
                  <a:close/>
                </a:path>
                <a:path w="398779" h="205740">
                  <a:moveTo>
                    <a:pt x="251622" y="78612"/>
                  </a:moveTo>
                  <a:lnTo>
                    <a:pt x="202946" y="78612"/>
                  </a:lnTo>
                  <a:lnTo>
                    <a:pt x="228652" y="80476"/>
                  </a:lnTo>
                  <a:lnTo>
                    <a:pt x="234652" y="80476"/>
                  </a:lnTo>
                  <a:lnTo>
                    <a:pt x="245514" y="79912"/>
                  </a:lnTo>
                  <a:lnTo>
                    <a:pt x="251622" y="78612"/>
                  </a:lnTo>
                  <a:close/>
                </a:path>
                <a:path w="398779" h="205740">
                  <a:moveTo>
                    <a:pt x="331246" y="0"/>
                  </a:moveTo>
                  <a:lnTo>
                    <a:pt x="292873" y="13943"/>
                  </a:lnTo>
                  <a:lnTo>
                    <a:pt x="274923" y="51210"/>
                  </a:lnTo>
                  <a:lnTo>
                    <a:pt x="270599" y="56665"/>
                  </a:lnTo>
                  <a:lnTo>
                    <a:pt x="264156" y="63051"/>
                  </a:lnTo>
                  <a:lnTo>
                    <a:pt x="256250" y="67442"/>
                  </a:lnTo>
                  <a:lnTo>
                    <a:pt x="246531" y="69976"/>
                  </a:lnTo>
                  <a:lnTo>
                    <a:pt x="234652" y="70791"/>
                  </a:lnTo>
                  <a:lnTo>
                    <a:pt x="269467" y="70791"/>
                  </a:lnTo>
                  <a:lnTo>
                    <a:pt x="278169" y="62634"/>
                  </a:lnTo>
                  <a:lnTo>
                    <a:pt x="283363" y="56068"/>
                  </a:lnTo>
                  <a:lnTo>
                    <a:pt x="286378" y="48330"/>
                  </a:lnTo>
                  <a:lnTo>
                    <a:pt x="289331" y="40875"/>
                  </a:lnTo>
                  <a:lnTo>
                    <a:pt x="319204" y="9107"/>
                  </a:lnTo>
                  <a:lnTo>
                    <a:pt x="350454" y="9107"/>
                  </a:lnTo>
                  <a:lnTo>
                    <a:pt x="345705" y="5029"/>
                  </a:lnTo>
                  <a:lnTo>
                    <a:pt x="331246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1" name="object 1301"/>
            <p:cNvPicPr/>
            <p:nvPr/>
          </p:nvPicPr>
          <p:blipFill>
            <a:blip r:embed="rId1069" cstate="print"/>
            <a:stretch>
              <a:fillRect/>
            </a:stretch>
          </p:blipFill>
          <p:spPr>
            <a:xfrm>
              <a:off x="6519560" y="6686822"/>
              <a:ext cx="33475" cy="26459"/>
            </a:xfrm>
            <a:prstGeom prst="rect">
              <a:avLst/>
            </a:prstGeom>
          </p:spPr>
        </p:pic>
        <p:pic>
          <p:nvPicPr>
            <p:cNvPr id="1302" name="object 1302"/>
            <p:cNvPicPr/>
            <p:nvPr/>
          </p:nvPicPr>
          <p:blipFill>
            <a:blip r:embed="rId1070" cstate="print"/>
            <a:stretch>
              <a:fillRect/>
            </a:stretch>
          </p:blipFill>
          <p:spPr>
            <a:xfrm>
              <a:off x="6242019" y="6746265"/>
              <a:ext cx="360020" cy="131378"/>
            </a:xfrm>
            <a:prstGeom prst="rect">
              <a:avLst/>
            </a:prstGeom>
          </p:spPr>
        </p:pic>
        <p:sp>
          <p:nvSpPr>
            <p:cNvPr id="1303" name="object 1303"/>
            <p:cNvSpPr/>
            <p:nvPr/>
          </p:nvSpPr>
          <p:spPr>
            <a:xfrm>
              <a:off x="6236910" y="6734606"/>
              <a:ext cx="375920" cy="147955"/>
            </a:xfrm>
            <a:custGeom>
              <a:avLst/>
              <a:gdLst/>
              <a:ahLst/>
              <a:cxnLst/>
              <a:rect l="l" t="t" r="r" b="b"/>
              <a:pathLst>
                <a:path w="375920" h="147954">
                  <a:moveTo>
                    <a:pt x="269786" y="75149"/>
                  </a:moveTo>
                  <a:lnTo>
                    <a:pt x="245709" y="75149"/>
                  </a:lnTo>
                  <a:lnTo>
                    <a:pt x="252798" y="75566"/>
                  </a:lnTo>
                  <a:lnTo>
                    <a:pt x="259836" y="76866"/>
                  </a:lnTo>
                  <a:lnTo>
                    <a:pt x="266805" y="79125"/>
                  </a:lnTo>
                  <a:lnTo>
                    <a:pt x="273688" y="82416"/>
                  </a:lnTo>
                  <a:lnTo>
                    <a:pt x="288338" y="95406"/>
                  </a:lnTo>
                  <a:lnTo>
                    <a:pt x="299537" y="112131"/>
                  </a:lnTo>
                  <a:lnTo>
                    <a:pt x="310906" y="128626"/>
                  </a:lnTo>
                  <a:lnTo>
                    <a:pt x="347979" y="147344"/>
                  </a:lnTo>
                  <a:lnTo>
                    <a:pt x="355811" y="147848"/>
                  </a:lnTo>
                  <a:lnTo>
                    <a:pt x="363046" y="147848"/>
                  </a:lnTo>
                  <a:lnTo>
                    <a:pt x="369988" y="146477"/>
                  </a:lnTo>
                  <a:lnTo>
                    <a:pt x="375562" y="143220"/>
                  </a:lnTo>
                  <a:lnTo>
                    <a:pt x="371405" y="143210"/>
                  </a:lnTo>
                  <a:lnTo>
                    <a:pt x="369955" y="143042"/>
                  </a:lnTo>
                  <a:lnTo>
                    <a:pt x="355926" y="143042"/>
                  </a:lnTo>
                  <a:lnTo>
                    <a:pt x="348941" y="142604"/>
                  </a:lnTo>
                  <a:lnTo>
                    <a:pt x="314096" y="124916"/>
                  </a:lnTo>
                  <a:lnTo>
                    <a:pt x="303132" y="108708"/>
                  </a:lnTo>
                  <a:lnTo>
                    <a:pt x="297547" y="99923"/>
                  </a:lnTo>
                  <a:lnTo>
                    <a:pt x="291597" y="91721"/>
                  </a:lnTo>
                  <a:lnTo>
                    <a:pt x="284571" y="84261"/>
                  </a:lnTo>
                  <a:lnTo>
                    <a:pt x="276096" y="78165"/>
                  </a:lnTo>
                  <a:lnTo>
                    <a:pt x="269786" y="75149"/>
                  </a:lnTo>
                  <a:close/>
                </a:path>
                <a:path w="375920" h="147954">
                  <a:moveTo>
                    <a:pt x="2010" y="93347"/>
                  </a:moveTo>
                  <a:lnTo>
                    <a:pt x="502" y="97086"/>
                  </a:lnTo>
                  <a:lnTo>
                    <a:pt x="0" y="101567"/>
                  </a:lnTo>
                  <a:lnTo>
                    <a:pt x="952" y="107127"/>
                  </a:lnTo>
                  <a:lnTo>
                    <a:pt x="10768" y="125139"/>
                  </a:lnTo>
                  <a:lnTo>
                    <a:pt x="29220" y="137007"/>
                  </a:lnTo>
                  <a:lnTo>
                    <a:pt x="51168" y="143537"/>
                  </a:lnTo>
                  <a:lnTo>
                    <a:pt x="71474" y="145534"/>
                  </a:lnTo>
                  <a:lnTo>
                    <a:pt x="71736" y="145534"/>
                  </a:lnTo>
                  <a:lnTo>
                    <a:pt x="95614" y="143126"/>
                  </a:lnTo>
                  <a:lnTo>
                    <a:pt x="104453" y="140676"/>
                  </a:lnTo>
                  <a:lnTo>
                    <a:pt x="71400" y="140676"/>
                  </a:lnTo>
                  <a:lnTo>
                    <a:pt x="51288" y="138637"/>
                  </a:lnTo>
                  <a:lnTo>
                    <a:pt x="14272" y="121672"/>
                  </a:lnTo>
                  <a:lnTo>
                    <a:pt x="5120" y="99923"/>
                  </a:lnTo>
                  <a:lnTo>
                    <a:pt x="5706" y="97326"/>
                  </a:lnTo>
                  <a:lnTo>
                    <a:pt x="4418" y="96038"/>
                  </a:lnTo>
                  <a:lnTo>
                    <a:pt x="3172" y="94698"/>
                  </a:lnTo>
                  <a:lnTo>
                    <a:pt x="2010" y="93347"/>
                  </a:lnTo>
                  <a:close/>
                </a:path>
                <a:path w="375920" h="147954">
                  <a:moveTo>
                    <a:pt x="365130" y="142121"/>
                  </a:moveTo>
                  <a:lnTo>
                    <a:pt x="361905" y="142822"/>
                  </a:lnTo>
                  <a:lnTo>
                    <a:pt x="358701" y="143042"/>
                  </a:lnTo>
                  <a:lnTo>
                    <a:pt x="369955" y="143042"/>
                  </a:lnTo>
                  <a:lnTo>
                    <a:pt x="368323" y="142854"/>
                  </a:lnTo>
                  <a:lnTo>
                    <a:pt x="365130" y="142121"/>
                  </a:lnTo>
                  <a:close/>
                </a:path>
                <a:path w="375920" h="147954">
                  <a:moveTo>
                    <a:pt x="245741" y="70311"/>
                  </a:moveTo>
                  <a:lnTo>
                    <a:pt x="223316" y="73709"/>
                  </a:lnTo>
                  <a:lnTo>
                    <a:pt x="201182" y="82693"/>
                  </a:lnTo>
                  <a:lnTo>
                    <a:pt x="179480" y="95455"/>
                  </a:lnTo>
                  <a:lnTo>
                    <a:pt x="158351" y="110185"/>
                  </a:lnTo>
                  <a:lnTo>
                    <a:pt x="137709" y="123030"/>
                  </a:lnTo>
                  <a:lnTo>
                    <a:pt x="115857" y="132569"/>
                  </a:lnTo>
                  <a:lnTo>
                    <a:pt x="93515" y="138538"/>
                  </a:lnTo>
                  <a:lnTo>
                    <a:pt x="71400" y="140676"/>
                  </a:lnTo>
                  <a:lnTo>
                    <a:pt x="104453" y="140676"/>
                  </a:lnTo>
                  <a:lnTo>
                    <a:pt x="118855" y="136684"/>
                  </a:lnTo>
                  <a:lnTo>
                    <a:pt x="140925" y="126806"/>
                  </a:lnTo>
                  <a:lnTo>
                    <a:pt x="161157" y="114101"/>
                  </a:lnTo>
                  <a:lnTo>
                    <a:pt x="180508" y="100509"/>
                  </a:lnTo>
                  <a:lnTo>
                    <a:pt x="201470" y="87954"/>
                  </a:lnTo>
                  <a:lnTo>
                    <a:pt x="223413" y="78734"/>
                  </a:lnTo>
                  <a:lnTo>
                    <a:pt x="245709" y="75149"/>
                  </a:lnTo>
                  <a:lnTo>
                    <a:pt x="269786" y="75149"/>
                  </a:lnTo>
                  <a:lnTo>
                    <a:pt x="268935" y="74742"/>
                  </a:lnTo>
                  <a:lnTo>
                    <a:pt x="261476" y="72287"/>
                  </a:lnTo>
                  <a:lnTo>
                    <a:pt x="253738" y="70807"/>
                  </a:lnTo>
                  <a:lnTo>
                    <a:pt x="245741" y="70311"/>
                  </a:lnTo>
                  <a:close/>
                </a:path>
                <a:path w="375920" h="147954">
                  <a:moveTo>
                    <a:pt x="273499" y="0"/>
                  </a:moveTo>
                  <a:lnTo>
                    <a:pt x="244463" y="21779"/>
                  </a:lnTo>
                  <a:lnTo>
                    <a:pt x="245919" y="23297"/>
                  </a:lnTo>
                  <a:lnTo>
                    <a:pt x="246924" y="24669"/>
                  </a:lnTo>
                  <a:lnTo>
                    <a:pt x="247699" y="26103"/>
                  </a:lnTo>
                  <a:lnTo>
                    <a:pt x="253992" y="24139"/>
                  </a:lnTo>
                  <a:lnTo>
                    <a:pt x="260155" y="21200"/>
                  </a:lnTo>
                  <a:lnTo>
                    <a:pt x="266053" y="17104"/>
                  </a:lnTo>
                  <a:lnTo>
                    <a:pt x="271551" y="11664"/>
                  </a:lnTo>
                  <a:lnTo>
                    <a:pt x="271897" y="7633"/>
                  </a:lnTo>
                  <a:lnTo>
                    <a:pt x="272630" y="3779"/>
                  </a:lnTo>
                  <a:lnTo>
                    <a:pt x="273499" y="0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4" name="object 1304"/>
            <p:cNvPicPr/>
            <p:nvPr/>
          </p:nvPicPr>
          <p:blipFill>
            <a:blip r:embed="rId1071" cstate="print"/>
            <a:stretch>
              <a:fillRect/>
            </a:stretch>
          </p:blipFill>
          <p:spPr>
            <a:xfrm>
              <a:off x="6525110" y="6723638"/>
              <a:ext cx="1287" cy="6125"/>
            </a:xfrm>
            <a:prstGeom prst="rect">
              <a:avLst/>
            </a:prstGeom>
          </p:spPr>
        </p:pic>
        <p:pic>
          <p:nvPicPr>
            <p:cNvPr id="1305" name="object 1305"/>
            <p:cNvPicPr/>
            <p:nvPr/>
          </p:nvPicPr>
          <p:blipFill>
            <a:blip r:embed="rId1072" cstate="print"/>
            <a:stretch>
              <a:fillRect/>
            </a:stretch>
          </p:blipFill>
          <p:spPr>
            <a:xfrm>
              <a:off x="6524984" y="6702183"/>
              <a:ext cx="77945" cy="140854"/>
            </a:xfrm>
            <a:prstGeom prst="rect">
              <a:avLst/>
            </a:prstGeom>
          </p:spPr>
        </p:pic>
        <p:pic>
          <p:nvPicPr>
            <p:cNvPr id="1306" name="object 1306"/>
            <p:cNvPicPr/>
            <p:nvPr/>
          </p:nvPicPr>
          <p:blipFill>
            <a:blip r:embed="rId1073" cstate="print"/>
            <a:stretch>
              <a:fillRect/>
            </a:stretch>
          </p:blipFill>
          <p:spPr>
            <a:xfrm>
              <a:off x="6373439" y="7020718"/>
              <a:ext cx="364530" cy="191219"/>
            </a:xfrm>
            <a:prstGeom prst="rect">
              <a:avLst/>
            </a:prstGeom>
          </p:spPr>
        </p:pic>
        <p:sp>
          <p:nvSpPr>
            <p:cNvPr id="1307" name="object 1307"/>
            <p:cNvSpPr/>
            <p:nvPr/>
          </p:nvSpPr>
          <p:spPr>
            <a:xfrm>
              <a:off x="6360560" y="7011305"/>
              <a:ext cx="387350" cy="210820"/>
            </a:xfrm>
            <a:custGeom>
              <a:avLst/>
              <a:gdLst/>
              <a:ahLst/>
              <a:cxnLst/>
              <a:rect l="l" t="t" r="r" b="b"/>
              <a:pathLst>
                <a:path w="387350" h="210820">
                  <a:moveTo>
                    <a:pt x="249746" y="90336"/>
                  </a:moveTo>
                  <a:lnTo>
                    <a:pt x="208357" y="90336"/>
                  </a:lnTo>
                  <a:lnTo>
                    <a:pt x="225337" y="91681"/>
                  </a:lnTo>
                  <a:lnTo>
                    <a:pt x="239765" y="95740"/>
                  </a:lnTo>
                  <a:lnTo>
                    <a:pt x="268844" y="127996"/>
                  </a:lnTo>
                  <a:lnTo>
                    <a:pt x="272334" y="146397"/>
                  </a:lnTo>
                  <a:lnTo>
                    <a:pt x="274078" y="157069"/>
                  </a:lnTo>
                  <a:lnTo>
                    <a:pt x="295592" y="195385"/>
                  </a:lnTo>
                  <a:lnTo>
                    <a:pt x="331453" y="210280"/>
                  </a:lnTo>
                  <a:lnTo>
                    <a:pt x="339127" y="209396"/>
                  </a:lnTo>
                  <a:lnTo>
                    <a:pt x="347240" y="206075"/>
                  </a:lnTo>
                  <a:lnTo>
                    <a:pt x="353433" y="200636"/>
                  </a:lnTo>
                  <a:lnTo>
                    <a:pt x="331453" y="200636"/>
                  </a:lnTo>
                  <a:lnTo>
                    <a:pt x="321001" y="198852"/>
                  </a:lnTo>
                  <a:lnTo>
                    <a:pt x="288958" y="172831"/>
                  </a:lnTo>
                  <a:lnTo>
                    <a:pt x="280260" y="134850"/>
                  </a:lnTo>
                  <a:lnTo>
                    <a:pt x="277991" y="124836"/>
                  </a:lnTo>
                  <a:lnTo>
                    <a:pt x="274454" y="115213"/>
                  </a:lnTo>
                  <a:lnTo>
                    <a:pt x="269026" y="106262"/>
                  </a:lnTo>
                  <a:lnTo>
                    <a:pt x="257816" y="95016"/>
                  </a:lnTo>
                  <a:lnTo>
                    <a:pt x="249746" y="90336"/>
                  </a:lnTo>
                  <a:close/>
                </a:path>
                <a:path w="387350" h="210820">
                  <a:moveTo>
                    <a:pt x="371020" y="9407"/>
                  </a:moveTo>
                  <a:lnTo>
                    <a:pt x="344353" y="9407"/>
                  </a:lnTo>
                  <a:lnTo>
                    <a:pt x="354843" y="10921"/>
                  </a:lnTo>
                  <a:lnTo>
                    <a:pt x="362775" y="14812"/>
                  </a:lnTo>
                  <a:lnTo>
                    <a:pt x="368491" y="20106"/>
                  </a:lnTo>
                  <a:lnTo>
                    <a:pt x="372331" y="25825"/>
                  </a:lnTo>
                  <a:lnTo>
                    <a:pt x="376602" y="38206"/>
                  </a:lnTo>
                  <a:lnTo>
                    <a:pt x="377418" y="51856"/>
                  </a:lnTo>
                  <a:lnTo>
                    <a:pt x="374852" y="65505"/>
                  </a:lnTo>
                  <a:lnTo>
                    <a:pt x="368981" y="77886"/>
                  </a:lnTo>
                  <a:lnTo>
                    <a:pt x="363514" y="87502"/>
                  </a:lnTo>
                  <a:lnTo>
                    <a:pt x="359346" y="97874"/>
                  </a:lnTo>
                  <a:lnTo>
                    <a:pt x="356425" y="109186"/>
                  </a:lnTo>
                  <a:lnTo>
                    <a:pt x="354698" y="121623"/>
                  </a:lnTo>
                  <a:lnTo>
                    <a:pt x="354138" y="128188"/>
                  </a:lnTo>
                  <a:lnTo>
                    <a:pt x="354699" y="136971"/>
                  </a:lnTo>
                  <a:lnTo>
                    <a:pt x="355245" y="146397"/>
                  </a:lnTo>
                  <a:lnTo>
                    <a:pt x="355685" y="154458"/>
                  </a:lnTo>
                  <a:lnTo>
                    <a:pt x="355674" y="166312"/>
                  </a:lnTo>
                  <a:lnTo>
                    <a:pt x="354867" y="175384"/>
                  </a:lnTo>
                  <a:lnTo>
                    <a:pt x="331453" y="200636"/>
                  </a:lnTo>
                  <a:lnTo>
                    <a:pt x="353433" y="200636"/>
                  </a:lnTo>
                  <a:lnTo>
                    <a:pt x="365316" y="154458"/>
                  </a:lnTo>
                  <a:lnTo>
                    <a:pt x="364253" y="134850"/>
                  </a:lnTo>
                  <a:lnTo>
                    <a:pt x="363787" y="128188"/>
                  </a:lnTo>
                  <a:lnTo>
                    <a:pt x="364342" y="122450"/>
                  </a:lnTo>
                  <a:lnTo>
                    <a:pt x="365885" y="111218"/>
                  </a:lnTo>
                  <a:lnTo>
                    <a:pt x="368477" y="101048"/>
                  </a:lnTo>
                  <a:lnTo>
                    <a:pt x="372174" y="91773"/>
                  </a:lnTo>
                  <a:lnTo>
                    <a:pt x="377033" y="83226"/>
                  </a:lnTo>
                  <a:lnTo>
                    <a:pt x="383998" y="68541"/>
                  </a:lnTo>
                  <a:lnTo>
                    <a:pt x="387008" y="52312"/>
                  </a:lnTo>
                  <a:lnTo>
                    <a:pt x="385975" y="36062"/>
                  </a:lnTo>
                  <a:lnTo>
                    <a:pt x="380813" y="21312"/>
                  </a:lnTo>
                  <a:lnTo>
                    <a:pt x="372694" y="10527"/>
                  </a:lnTo>
                  <a:lnTo>
                    <a:pt x="371020" y="9407"/>
                  </a:lnTo>
                  <a:close/>
                </a:path>
                <a:path w="387350" h="210820">
                  <a:moveTo>
                    <a:pt x="27138" y="1899"/>
                  </a:moveTo>
                  <a:lnTo>
                    <a:pt x="0" y="24559"/>
                  </a:lnTo>
                  <a:lnTo>
                    <a:pt x="1783" y="46045"/>
                  </a:lnTo>
                  <a:lnTo>
                    <a:pt x="33398" y="81735"/>
                  </a:lnTo>
                  <a:lnTo>
                    <a:pt x="75308" y="99509"/>
                  </a:lnTo>
                  <a:lnTo>
                    <a:pt x="99651" y="102968"/>
                  </a:lnTo>
                  <a:lnTo>
                    <a:pt x="124996" y="102781"/>
                  </a:lnTo>
                  <a:lnTo>
                    <a:pt x="150380" y="98901"/>
                  </a:lnTo>
                  <a:lnTo>
                    <a:pt x="164756" y="95730"/>
                  </a:lnTo>
                  <a:lnTo>
                    <a:pt x="177432" y="93349"/>
                  </a:lnTo>
                  <a:lnTo>
                    <a:pt x="100481" y="93349"/>
                  </a:lnTo>
                  <a:lnTo>
                    <a:pt x="77600" y="90131"/>
                  </a:lnTo>
                  <a:lnTo>
                    <a:pt x="38804" y="73803"/>
                  </a:lnTo>
                  <a:lnTo>
                    <a:pt x="11211" y="43589"/>
                  </a:lnTo>
                  <a:lnTo>
                    <a:pt x="9435" y="26799"/>
                  </a:lnTo>
                  <a:lnTo>
                    <a:pt x="9516" y="25260"/>
                  </a:lnTo>
                  <a:lnTo>
                    <a:pt x="11704" y="16014"/>
                  </a:lnTo>
                  <a:lnTo>
                    <a:pt x="17138" y="11585"/>
                  </a:lnTo>
                  <a:lnTo>
                    <a:pt x="62852" y="11585"/>
                  </a:lnTo>
                  <a:lnTo>
                    <a:pt x="60449" y="10527"/>
                  </a:lnTo>
                  <a:lnTo>
                    <a:pt x="49768" y="6399"/>
                  </a:lnTo>
                  <a:lnTo>
                    <a:pt x="38363" y="3185"/>
                  </a:lnTo>
                  <a:lnTo>
                    <a:pt x="27138" y="1899"/>
                  </a:lnTo>
                  <a:close/>
                </a:path>
                <a:path w="387350" h="210820">
                  <a:moveTo>
                    <a:pt x="208357" y="80682"/>
                  </a:moveTo>
                  <a:lnTo>
                    <a:pt x="193257" y="81430"/>
                  </a:lnTo>
                  <a:lnTo>
                    <a:pt x="178083" y="83411"/>
                  </a:lnTo>
                  <a:lnTo>
                    <a:pt x="163008" y="86226"/>
                  </a:lnTo>
                  <a:lnTo>
                    <a:pt x="148202" y="89477"/>
                  </a:lnTo>
                  <a:lnTo>
                    <a:pt x="124328" y="93147"/>
                  </a:lnTo>
                  <a:lnTo>
                    <a:pt x="100481" y="93349"/>
                  </a:lnTo>
                  <a:lnTo>
                    <a:pt x="177432" y="93349"/>
                  </a:lnTo>
                  <a:lnTo>
                    <a:pt x="179349" y="92989"/>
                  </a:lnTo>
                  <a:lnTo>
                    <a:pt x="193952" y="91063"/>
                  </a:lnTo>
                  <a:lnTo>
                    <a:pt x="208357" y="90336"/>
                  </a:lnTo>
                  <a:lnTo>
                    <a:pt x="249746" y="90336"/>
                  </a:lnTo>
                  <a:lnTo>
                    <a:pt x="244043" y="87029"/>
                  </a:lnTo>
                  <a:lnTo>
                    <a:pt x="227595" y="82263"/>
                  </a:lnTo>
                  <a:lnTo>
                    <a:pt x="208357" y="80682"/>
                  </a:lnTo>
                  <a:close/>
                </a:path>
                <a:path w="387350" h="210820">
                  <a:moveTo>
                    <a:pt x="225602" y="21029"/>
                  </a:moveTo>
                  <a:lnTo>
                    <a:pt x="195792" y="21029"/>
                  </a:lnTo>
                  <a:lnTo>
                    <a:pt x="203792" y="22432"/>
                  </a:lnTo>
                  <a:lnTo>
                    <a:pt x="211289" y="25343"/>
                  </a:lnTo>
                  <a:lnTo>
                    <a:pt x="217121" y="27532"/>
                  </a:lnTo>
                  <a:lnTo>
                    <a:pt x="226709" y="32505"/>
                  </a:lnTo>
                  <a:lnTo>
                    <a:pt x="239518" y="38982"/>
                  </a:lnTo>
                  <a:lnTo>
                    <a:pt x="249929" y="43493"/>
                  </a:lnTo>
                  <a:lnTo>
                    <a:pt x="260604" y="46699"/>
                  </a:lnTo>
                  <a:lnTo>
                    <a:pt x="271591" y="47919"/>
                  </a:lnTo>
                  <a:lnTo>
                    <a:pt x="278962" y="47919"/>
                  </a:lnTo>
                  <a:lnTo>
                    <a:pt x="286083" y="46086"/>
                  </a:lnTo>
                  <a:lnTo>
                    <a:pt x="300103" y="38442"/>
                  </a:lnTo>
                  <a:lnTo>
                    <a:pt x="300246" y="38296"/>
                  </a:lnTo>
                  <a:lnTo>
                    <a:pt x="271591" y="38296"/>
                  </a:lnTo>
                  <a:lnTo>
                    <a:pt x="262131" y="37161"/>
                  </a:lnTo>
                  <a:lnTo>
                    <a:pt x="252635" y="34185"/>
                  </a:lnTo>
                  <a:lnTo>
                    <a:pt x="243156" y="30004"/>
                  </a:lnTo>
                  <a:lnTo>
                    <a:pt x="233749" y="25260"/>
                  </a:lnTo>
                  <a:lnTo>
                    <a:pt x="227550" y="22024"/>
                  </a:lnTo>
                  <a:lnTo>
                    <a:pt x="225602" y="21029"/>
                  </a:lnTo>
                  <a:close/>
                </a:path>
                <a:path w="387350" h="210820">
                  <a:moveTo>
                    <a:pt x="349059" y="0"/>
                  </a:moveTo>
                  <a:lnTo>
                    <a:pt x="310905" y="13787"/>
                  </a:lnTo>
                  <a:lnTo>
                    <a:pt x="294198" y="30642"/>
                  </a:lnTo>
                  <a:lnTo>
                    <a:pt x="288103" y="34024"/>
                  </a:lnTo>
                  <a:lnTo>
                    <a:pt x="282795" y="36872"/>
                  </a:lnTo>
                  <a:lnTo>
                    <a:pt x="277423" y="38296"/>
                  </a:lnTo>
                  <a:lnTo>
                    <a:pt x="300246" y="38296"/>
                  </a:lnTo>
                  <a:lnTo>
                    <a:pt x="329037" y="12422"/>
                  </a:lnTo>
                  <a:lnTo>
                    <a:pt x="341693" y="9407"/>
                  </a:lnTo>
                  <a:lnTo>
                    <a:pt x="371020" y="9407"/>
                  </a:lnTo>
                  <a:lnTo>
                    <a:pt x="361985" y="3357"/>
                  </a:lnTo>
                  <a:lnTo>
                    <a:pt x="349059" y="0"/>
                  </a:lnTo>
                  <a:close/>
                </a:path>
                <a:path w="387350" h="210820">
                  <a:moveTo>
                    <a:pt x="62852" y="11585"/>
                  </a:moveTo>
                  <a:lnTo>
                    <a:pt x="27138" y="11585"/>
                  </a:lnTo>
                  <a:lnTo>
                    <a:pt x="36953" y="12781"/>
                  </a:lnTo>
                  <a:lnTo>
                    <a:pt x="47285" y="15783"/>
                  </a:lnTo>
                  <a:lnTo>
                    <a:pt x="57192" y="19646"/>
                  </a:lnTo>
                  <a:lnTo>
                    <a:pt x="68414" y="24621"/>
                  </a:lnTo>
                  <a:lnTo>
                    <a:pt x="79181" y="28633"/>
                  </a:lnTo>
                  <a:lnTo>
                    <a:pt x="90352" y="31248"/>
                  </a:lnTo>
                  <a:lnTo>
                    <a:pt x="101964" y="32471"/>
                  </a:lnTo>
                  <a:lnTo>
                    <a:pt x="114056" y="32306"/>
                  </a:lnTo>
                  <a:lnTo>
                    <a:pt x="122643" y="31433"/>
                  </a:lnTo>
                  <a:lnTo>
                    <a:pt x="131200" y="30088"/>
                  </a:lnTo>
                  <a:lnTo>
                    <a:pt x="139698" y="28438"/>
                  </a:lnTo>
                  <a:lnTo>
                    <a:pt x="158015" y="24559"/>
                  </a:lnTo>
                  <a:lnTo>
                    <a:pt x="167300" y="22841"/>
                  </a:lnTo>
                  <a:lnTo>
                    <a:pt x="102518" y="22841"/>
                  </a:lnTo>
                  <a:lnTo>
                    <a:pt x="92074" y="21766"/>
                  </a:lnTo>
                  <a:lnTo>
                    <a:pt x="82041" y="19417"/>
                  </a:lnTo>
                  <a:lnTo>
                    <a:pt x="72359" y="15769"/>
                  </a:lnTo>
                  <a:lnTo>
                    <a:pt x="69995" y="14747"/>
                  </a:lnTo>
                  <a:lnTo>
                    <a:pt x="62852" y="11585"/>
                  </a:lnTo>
                  <a:close/>
                </a:path>
                <a:path w="387350" h="210820">
                  <a:moveTo>
                    <a:pt x="186840" y="11375"/>
                  </a:moveTo>
                  <a:lnTo>
                    <a:pt x="176538" y="11885"/>
                  </a:lnTo>
                  <a:lnTo>
                    <a:pt x="166273" y="13222"/>
                  </a:lnTo>
                  <a:lnTo>
                    <a:pt x="156093" y="15099"/>
                  </a:lnTo>
                  <a:lnTo>
                    <a:pt x="137928" y="18961"/>
                  </a:lnTo>
                  <a:lnTo>
                    <a:pt x="129744" y="20557"/>
                  </a:lnTo>
                  <a:lnTo>
                    <a:pt x="121549" y="21845"/>
                  </a:lnTo>
                  <a:lnTo>
                    <a:pt x="113397" y="22652"/>
                  </a:lnTo>
                  <a:lnTo>
                    <a:pt x="102518" y="22841"/>
                  </a:lnTo>
                  <a:lnTo>
                    <a:pt x="167300" y="22841"/>
                  </a:lnTo>
                  <a:lnTo>
                    <a:pt x="167733" y="22761"/>
                  </a:lnTo>
                  <a:lnTo>
                    <a:pt x="177322" y="21503"/>
                  </a:lnTo>
                  <a:lnTo>
                    <a:pt x="186840" y="21029"/>
                  </a:lnTo>
                  <a:lnTo>
                    <a:pt x="225602" y="21029"/>
                  </a:lnTo>
                  <a:lnTo>
                    <a:pt x="221132" y="18747"/>
                  </a:lnTo>
                  <a:lnTo>
                    <a:pt x="214668" y="16268"/>
                  </a:lnTo>
                  <a:lnTo>
                    <a:pt x="208170" y="14123"/>
                  </a:lnTo>
                  <a:lnTo>
                    <a:pt x="201371" y="12590"/>
                  </a:lnTo>
                  <a:lnTo>
                    <a:pt x="194277" y="11677"/>
                  </a:lnTo>
                  <a:lnTo>
                    <a:pt x="186840" y="11375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8" name="object 1308"/>
            <p:cNvPicPr/>
            <p:nvPr/>
          </p:nvPicPr>
          <p:blipFill>
            <a:blip r:embed="rId1074" cstate="print"/>
            <a:stretch>
              <a:fillRect/>
            </a:stretch>
          </p:blipFill>
          <p:spPr>
            <a:xfrm>
              <a:off x="6369910" y="7015943"/>
              <a:ext cx="346020" cy="195449"/>
            </a:xfrm>
            <a:prstGeom prst="rect">
              <a:avLst/>
            </a:prstGeom>
          </p:spPr>
        </p:pic>
        <p:sp>
          <p:nvSpPr>
            <p:cNvPr id="1309" name="object 1309"/>
            <p:cNvSpPr/>
            <p:nvPr/>
          </p:nvSpPr>
          <p:spPr>
            <a:xfrm>
              <a:off x="6365217" y="7023936"/>
              <a:ext cx="330835" cy="193040"/>
            </a:xfrm>
            <a:custGeom>
              <a:avLst/>
              <a:gdLst/>
              <a:ahLst/>
              <a:cxnLst/>
              <a:rect l="l" t="t" r="r" b="b"/>
              <a:pathLst>
                <a:path w="330834" h="193040">
                  <a:moveTo>
                    <a:pt x="234138" y="72877"/>
                  </a:moveTo>
                  <a:lnTo>
                    <a:pt x="203700" y="72877"/>
                  </a:lnTo>
                  <a:lnTo>
                    <a:pt x="219990" y="74043"/>
                  </a:lnTo>
                  <a:lnTo>
                    <a:pt x="235229" y="77963"/>
                  </a:lnTo>
                  <a:lnTo>
                    <a:pt x="248915" y="85272"/>
                  </a:lnTo>
                  <a:lnTo>
                    <a:pt x="260547" y="96604"/>
                  </a:lnTo>
                  <a:lnTo>
                    <a:pt x="268905" y="114333"/>
                  </a:lnTo>
                  <a:lnTo>
                    <a:pt x="272625" y="134115"/>
                  </a:lnTo>
                  <a:lnTo>
                    <a:pt x="276588" y="153737"/>
                  </a:lnTo>
                  <a:lnTo>
                    <a:pt x="304316" y="186074"/>
                  </a:lnTo>
                  <a:lnTo>
                    <a:pt x="326796" y="192779"/>
                  </a:lnTo>
                  <a:lnTo>
                    <a:pt x="327990" y="192779"/>
                  </a:lnTo>
                  <a:lnTo>
                    <a:pt x="329162" y="192706"/>
                  </a:lnTo>
                  <a:lnTo>
                    <a:pt x="330335" y="192570"/>
                  </a:lnTo>
                  <a:lnTo>
                    <a:pt x="327152" y="191303"/>
                  </a:lnTo>
                  <a:lnTo>
                    <a:pt x="324073" y="189585"/>
                  </a:lnTo>
                  <a:lnTo>
                    <a:pt x="321162" y="187460"/>
                  </a:lnTo>
                  <a:lnTo>
                    <a:pt x="312115" y="184616"/>
                  </a:lnTo>
                  <a:lnTo>
                    <a:pt x="303456" y="179947"/>
                  </a:lnTo>
                  <a:lnTo>
                    <a:pt x="278837" y="142211"/>
                  </a:lnTo>
                  <a:lnTo>
                    <a:pt x="275602" y="122218"/>
                  </a:lnTo>
                  <a:lnTo>
                    <a:pt x="273330" y="112204"/>
                  </a:lnTo>
                  <a:lnTo>
                    <a:pt x="269792" y="102581"/>
                  </a:lnTo>
                  <a:lnTo>
                    <a:pt x="264368" y="93630"/>
                  </a:lnTo>
                  <a:lnTo>
                    <a:pt x="253157" y="82384"/>
                  </a:lnTo>
                  <a:lnTo>
                    <a:pt x="239382" y="74396"/>
                  </a:lnTo>
                  <a:lnTo>
                    <a:pt x="234138" y="72877"/>
                  </a:lnTo>
                  <a:close/>
                </a:path>
                <a:path w="330834" h="193040">
                  <a:moveTo>
                    <a:pt x="6408" y="0"/>
                  </a:moveTo>
                  <a:lnTo>
                    <a:pt x="3528" y="2827"/>
                  </a:lnTo>
                  <a:lnTo>
                    <a:pt x="1298" y="6743"/>
                  </a:lnTo>
                  <a:lnTo>
                    <a:pt x="0" y="12250"/>
                  </a:lnTo>
                  <a:lnTo>
                    <a:pt x="1987" y="32782"/>
                  </a:lnTo>
                  <a:lnTo>
                    <a:pt x="32167" y="65623"/>
                  </a:lnTo>
                  <a:lnTo>
                    <a:pt x="77353" y="83394"/>
                  </a:lnTo>
                  <a:lnTo>
                    <a:pt x="105965" y="85955"/>
                  </a:lnTo>
                  <a:lnTo>
                    <a:pt x="115784" y="85670"/>
                  </a:lnTo>
                  <a:lnTo>
                    <a:pt x="125539" y="84832"/>
                  </a:lnTo>
                  <a:lnTo>
                    <a:pt x="135174" y="83464"/>
                  </a:lnTo>
                  <a:lnTo>
                    <a:pt x="144634" y="81589"/>
                  </a:lnTo>
                  <a:lnTo>
                    <a:pt x="147049" y="81055"/>
                  </a:lnTo>
                  <a:lnTo>
                    <a:pt x="106289" y="81055"/>
                  </a:lnTo>
                  <a:lnTo>
                    <a:pt x="91867" y="80415"/>
                  </a:lnTo>
                  <a:lnTo>
                    <a:pt x="51967" y="70908"/>
                  </a:lnTo>
                  <a:lnTo>
                    <a:pt x="17687" y="47378"/>
                  </a:lnTo>
                  <a:lnTo>
                    <a:pt x="4690" y="13339"/>
                  </a:lnTo>
                  <a:lnTo>
                    <a:pt x="5486" y="9957"/>
                  </a:lnTo>
                  <a:lnTo>
                    <a:pt x="6649" y="7203"/>
                  </a:lnTo>
                  <a:lnTo>
                    <a:pt x="8219" y="5057"/>
                  </a:lnTo>
                  <a:lnTo>
                    <a:pt x="7539" y="3371"/>
                  </a:lnTo>
                  <a:lnTo>
                    <a:pt x="6931" y="1685"/>
                  </a:lnTo>
                  <a:lnTo>
                    <a:pt x="6408" y="0"/>
                  </a:lnTo>
                  <a:close/>
                </a:path>
                <a:path w="330834" h="193040">
                  <a:moveTo>
                    <a:pt x="203700" y="68050"/>
                  </a:moveTo>
                  <a:lnTo>
                    <a:pt x="188599" y="68798"/>
                  </a:lnTo>
                  <a:lnTo>
                    <a:pt x="173426" y="70779"/>
                  </a:lnTo>
                  <a:lnTo>
                    <a:pt x="158351" y="73594"/>
                  </a:lnTo>
                  <a:lnTo>
                    <a:pt x="143545" y="76845"/>
                  </a:lnTo>
                  <a:lnTo>
                    <a:pt x="134299" y="78691"/>
                  </a:lnTo>
                  <a:lnTo>
                    <a:pt x="124972" y="80006"/>
                  </a:lnTo>
                  <a:lnTo>
                    <a:pt x="115618" y="80793"/>
                  </a:lnTo>
                  <a:lnTo>
                    <a:pt x="106289" y="81055"/>
                  </a:lnTo>
                  <a:lnTo>
                    <a:pt x="147049" y="81055"/>
                  </a:lnTo>
                  <a:lnTo>
                    <a:pt x="158800" y="78456"/>
                  </a:lnTo>
                  <a:lnTo>
                    <a:pt x="173605" y="75658"/>
                  </a:lnTo>
                  <a:lnTo>
                    <a:pt x="188692" y="73648"/>
                  </a:lnTo>
                  <a:lnTo>
                    <a:pt x="203700" y="72877"/>
                  </a:lnTo>
                  <a:lnTo>
                    <a:pt x="234138" y="72877"/>
                  </a:lnTo>
                  <a:lnTo>
                    <a:pt x="222933" y="69630"/>
                  </a:lnTo>
                  <a:lnTo>
                    <a:pt x="203700" y="68050"/>
                  </a:lnTo>
                  <a:close/>
                </a:path>
                <a:path w="330834" h="193040">
                  <a:moveTo>
                    <a:pt x="257395" y="29381"/>
                  </a:moveTo>
                  <a:lnTo>
                    <a:pt x="258756" y="34606"/>
                  </a:lnTo>
                  <a:lnTo>
                    <a:pt x="261447" y="35046"/>
                  </a:lnTo>
                  <a:lnTo>
                    <a:pt x="264169" y="35297"/>
                  </a:lnTo>
                  <a:lnTo>
                    <a:pt x="273688" y="35297"/>
                  </a:lnTo>
                  <a:lnTo>
                    <a:pt x="280221" y="33758"/>
                  </a:lnTo>
                  <a:lnTo>
                    <a:pt x="286368" y="30711"/>
                  </a:lnTo>
                  <a:lnTo>
                    <a:pt x="286518" y="30428"/>
                  </a:lnTo>
                  <a:lnTo>
                    <a:pt x="263845" y="30428"/>
                  </a:lnTo>
                  <a:lnTo>
                    <a:pt x="260609" y="30051"/>
                  </a:lnTo>
                  <a:lnTo>
                    <a:pt x="257395" y="29381"/>
                  </a:lnTo>
                  <a:close/>
                </a:path>
                <a:path w="330834" h="193040">
                  <a:moveTo>
                    <a:pt x="292703" y="20763"/>
                  </a:moveTo>
                  <a:lnTo>
                    <a:pt x="290514" y="22585"/>
                  </a:lnTo>
                  <a:lnTo>
                    <a:pt x="288211" y="24240"/>
                  </a:lnTo>
                  <a:lnTo>
                    <a:pt x="279467" y="29046"/>
                  </a:lnTo>
                  <a:lnTo>
                    <a:pt x="273248" y="30428"/>
                  </a:lnTo>
                  <a:lnTo>
                    <a:pt x="286518" y="30428"/>
                  </a:lnTo>
                  <a:lnTo>
                    <a:pt x="288263" y="27151"/>
                  </a:lnTo>
                  <a:lnTo>
                    <a:pt x="290399" y="23884"/>
                  </a:lnTo>
                  <a:lnTo>
                    <a:pt x="292703" y="20763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0" name="object 1310"/>
            <p:cNvPicPr/>
            <p:nvPr/>
          </p:nvPicPr>
          <p:blipFill>
            <a:blip r:embed="rId1075" cstate="print"/>
            <a:stretch>
              <a:fillRect/>
            </a:stretch>
          </p:blipFill>
          <p:spPr>
            <a:xfrm>
              <a:off x="6665336" y="7042247"/>
              <a:ext cx="10638" cy="33400"/>
            </a:xfrm>
            <a:prstGeom prst="rect">
              <a:avLst/>
            </a:prstGeom>
          </p:spPr>
        </p:pic>
        <p:pic>
          <p:nvPicPr>
            <p:cNvPr id="1311" name="object 1311"/>
            <p:cNvPicPr/>
            <p:nvPr/>
          </p:nvPicPr>
          <p:blipFill>
            <a:blip r:embed="rId1076" cstate="print"/>
            <a:stretch>
              <a:fillRect/>
            </a:stretch>
          </p:blipFill>
          <p:spPr>
            <a:xfrm>
              <a:off x="6665273" y="7029922"/>
              <a:ext cx="65788" cy="148812"/>
            </a:xfrm>
            <a:prstGeom prst="rect">
              <a:avLst/>
            </a:prstGeom>
          </p:spPr>
        </p:pic>
        <p:pic>
          <p:nvPicPr>
            <p:cNvPr id="1312" name="object 1312"/>
            <p:cNvPicPr/>
            <p:nvPr/>
          </p:nvPicPr>
          <p:blipFill>
            <a:blip r:embed="rId1077" cstate="print"/>
            <a:stretch>
              <a:fillRect/>
            </a:stretch>
          </p:blipFill>
          <p:spPr>
            <a:xfrm>
              <a:off x="6200689" y="7257035"/>
              <a:ext cx="393272" cy="286022"/>
            </a:xfrm>
            <a:prstGeom prst="rect">
              <a:avLst/>
            </a:prstGeom>
          </p:spPr>
        </p:pic>
        <p:sp>
          <p:nvSpPr>
            <p:cNvPr id="1313" name="object 1313"/>
            <p:cNvSpPr/>
            <p:nvPr/>
          </p:nvSpPr>
          <p:spPr>
            <a:xfrm>
              <a:off x="6226481" y="7281012"/>
              <a:ext cx="377190" cy="271780"/>
            </a:xfrm>
            <a:custGeom>
              <a:avLst/>
              <a:gdLst/>
              <a:ahLst/>
              <a:cxnLst/>
              <a:rect l="l" t="t" r="r" b="b"/>
              <a:pathLst>
                <a:path w="377190" h="271779">
                  <a:moveTo>
                    <a:pt x="26858" y="0"/>
                  </a:moveTo>
                  <a:lnTo>
                    <a:pt x="0" y="38423"/>
                  </a:lnTo>
                  <a:lnTo>
                    <a:pt x="8194" y="60516"/>
                  </a:lnTo>
                  <a:lnTo>
                    <a:pt x="39706" y="94866"/>
                  </a:lnTo>
                  <a:lnTo>
                    <a:pt x="82609" y="115407"/>
                  </a:lnTo>
                  <a:lnTo>
                    <a:pt x="133389" y="122551"/>
                  </a:lnTo>
                  <a:lnTo>
                    <a:pt x="138373" y="122551"/>
                  </a:lnTo>
                  <a:lnTo>
                    <a:pt x="168793" y="123540"/>
                  </a:lnTo>
                  <a:lnTo>
                    <a:pt x="222034" y="139496"/>
                  </a:lnTo>
                  <a:lnTo>
                    <a:pt x="242467" y="175800"/>
                  </a:lnTo>
                  <a:lnTo>
                    <a:pt x="242556" y="186080"/>
                  </a:lnTo>
                  <a:lnTo>
                    <a:pt x="241823" y="197878"/>
                  </a:lnTo>
                  <a:lnTo>
                    <a:pt x="241346" y="206272"/>
                  </a:lnTo>
                  <a:lnTo>
                    <a:pt x="255525" y="250414"/>
                  </a:lnTo>
                  <a:lnTo>
                    <a:pt x="292787" y="271719"/>
                  </a:lnTo>
                  <a:lnTo>
                    <a:pt x="298787" y="271081"/>
                  </a:lnTo>
                  <a:lnTo>
                    <a:pt x="305579" y="268692"/>
                  </a:lnTo>
                  <a:lnTo>
                    <a:pt x="312703" y="263834"/>
                  </a:lnTo>
                  <a:lnTo>
                    <a:pt x="314251" y="262054"/>
                  </a:lnTo>
                  <a:lnTo>
                    <a:pt x="292787" y="262054"/>
                  </a:lnTo>
                  <a:lnTo>
                    <a:pt x="282057" y="259542"/>
                  </a:lnTo>
                  <a:lnTo>
                    <a:pt x="252423" y="225003"/>
                  </a:lnTo>
                  <a:lnTo>
                    <a:pt x="251016" y="206272"/>
                  </a:lnTo>
                  <a:lnTo>
                    <a:pt x="252249" y="186080"/>
                  </a:lnTo>
                  <a:lnTo>
                    <a:pt x="252224" y="175800"/>
                  </a:lnTo>
                  <a:lnTo>
                    <a:pt x="226467" y="130965"/>
                  </a:lnTo>
                  <a:lnTo>
                    <a:pt x="165790" y="113546"/>
                  </a:lnTo>
                  <a:lnTo>
                    <a:pt x="138373" y="112876"/>
                  </a:lnTo>
                  <a:lnTo>
                    <a:pt x="132604" y="112876"/>
                  </a:lnTo>
                  <a:lnTo>
                    <a:pt x="108563" y="111146"/>
                  </a:lnTo>
                  <a:lnTo>
                    <a:pt x="64138" y="97976"/>
                  </a:lnTo>
                  <a:lnTo>
                    <a:pt x="30018" y="73591"/>
                  </a:lnTo>
                  <a:lnTo>
                    <a:pt x="9818" y="38356"/>
                  </a:lnTo>
                  <a:lnTo>
                    <a:pt x="9746" y="37813"/>
                  </a:lnTo>
                  <a:lnTo>
                    <a:pt x="11791" y="20501"/>
                  </a:lnTo>
                  <a:lnTo>
                    <a:pt x="15361" y="13078"/>
                  </a:lnTo>
                  <a:lnTo>
                    <a:pt x="20167" y="9685"/>
                  </a:lnTo>
                  <a:lnTo>
                    <a:pt x="54391" y="9685"/>
                  </a:lnTo>
                  <a:lnTo>
                    <a:pt x="51706" y="7972"/>
                  </a:lnTo>
                  <a:lnTo>
                    <a:pt x="39311" y="2278"/>
                  </a:lnTo>
                  <a:lnTo>
                    <a:pt x="26858" y="0"/>
                  </a:lnTo>
                  <a:close/>
                </a:path>
                <a:path w="377190" h="271779">
                  <a:moveTo>
                    <a:pt x="361491" y="76594"/>
                  </a:moveTo>
                  <a:lnTo>
                    <a:pt x="333927" y="76594"/>
                  </a:lnTo>
                  <a:lnTo>
                    <a:pt x="346656" y="78938"/>
                  </a:lnTo>
                  <a:lnTo>
                    <a:pt x="355649" y="83831"/>
                  </a:lnTo>
                  <a:lnTo>
                    <a:pt x="361557" y="90186"/>
                  </a:lnTo>
                  <a:lnTo>
                    <a:pt x="365026" y="96918"/>
                  </a:lnTo>
                  <a:lnTo>
                    <a:pt x="367353" y="109664"/>
                  </a:lnTo>
                  <a:lnTo>
                    <a:pt x="367389" y="111146"/>
                  </a:lnTo>
                  <a:lnTo>
                    <a:pt x="365758" y="124645"/>
                  </a:lnTo>
                  <a:lnTo>
                    <a:pt x="360230" y="138315"/>
                  </a:lnTo>
                  <a:lnTo>
                    <a:pt x="351278" y="149953"/>
                  </a:lnTo>
                  <a:lnTo>
                    <a:pt x="343853" y="158102"/>
                  </a:lnTo>
                  <a:lnTo>
                    <a:pt x="337529" y="167284"/>
                  </a:lnTo>
                  <a:lnTo>
                    <a:pt x="332203" y="177669"/>
                  </a:lnTo>
                  <a:lnTo>
                    <a:pt x="327771" y="189428"/>
                  </a:lnTo>
                  <a:lnTo>
                    <a:pt x="325813" y="195658"/>
                  </a:lnTo>
                  <a:lnTo>
                    <a:pt x="323300" y="211239"/>
                  </a:lnTo>
                  <a:lnTo>
                    <a:pt x="321528" y="221729"/>
                  </a:lnTo>
                  <a:lnTo>
                    <a:pt x="306410" y="258138"/>
                  </a:lnTo>
                  <a:lnTo>
                    <a:pt x="300033" y="262054"/>
                  </a:lnTo>
                  <a:lnTo>
                    <a:pt x="314251" y="262054"/>
                  </a:lnTo>
                  <a:lnTo>
                    <a:pt x="330931" y="224057"/>
                  </a:lnTo>
                  <a:lnTo>
                    <a:pt x="335226" y="197878"/>
                  </a:lnTo>
                  <a:lnTo>
                    <a:pt x="336995" y="192371"/>
                  </a:lnTo>
                  <a:lnTo>
                    <a:pt x="340977" y="181683"/>
                  </a:lnTo>
                  <a:lnTo>
                    <a:pt x="345710" y="172370"/>
                  </a:lnTo>
                  <a:lnTo>
                    <a:pt x="351334" y="164186"/>
                  </a:lnTo>
                  <a:lnTo>
                    <a:pt x="357990" y="156885"/>
                  </a:lnTo>
                  <a:lnTo>
                    <a:pt x="368589" y="143076"/>
                  </a:lnTo>
                  <a:lnTo>
                    <a:pt x="375092" y="126764"/>
                  </a:lnTo>
                  <a:lnTo>
                    <a:pt x="377062" y="109664"/>
                  </a:lnTo>
                  <a:lnTo>
                    <a:pt x="374062" y="93494"/>
                  </a:lnTo>
                  <a:lnTo>
                    <a:pt x="368036" y="82662"/>
                  </a:lnTo>
                  <a:lnTo>
                    <a:pt x="361491" y="76594"/>
                  </a:lnTo>
                  <a:close/>
                </a:path>
                <a:path w="377190" h="271779">
                  <a:moveTo>
                    <a:pt x="54391" y="9685"/>
                  </a:moveTo>
                  <a:lnTo>
                    <a:pt x="26858" y="9685"/>
                  </a:lnTo>
                  <a:lnTo>
                    <a:pt x="37260" y="11836"/>
                  </a:lnTo>
                  <a:lnTo>
                    <a:pt x="48219" y="17155"/>
                  </a:lnTo>
                  <a:lnTo>
                    <a:pt x="58675" y="23940"/>
                  </a:lnTo>
                  <a:lnTo>
                    <a:pt x="67569" y="30491"/>
                  </a:lnTo>
                  <a:lnTo>
                    <a:pt x="69705" y="32093"/>
                  </a:lnTo>
                  <a:lnTo>
                    <a:pt x="79286" y="38356"/>
                  </a:lnTo>
                  <a:lnTo>
                    <a:pt x="121141" y="50645"/>
                  </a:lnTo>
                  <a:lnTo>
                    <a:pt x="163580" y="51860"/>
                  </a:lnTo>
                  <a:lnTo>
                    <a:pt x="179545" y="53294"/>
                  </a:lnTo>
                  <a:lnTo>
                    <a:pt x="194716" y="56986"/>
                  </a:lnTo>
                  <a:lnTo>
                    <a:pt x="208947" y="64060"/>
                  </a:lnTo>
                  <a:lnTo>
                    <a:pt x="214172" y="67547"/>
                  </a:lnTo>
                  <a:lnTo>
                    <a:pt x="224727" y="76364"/>
                  </a:lnTo>
                  <a:lnTo>
                    <a:pt x="235476" y="85119"/>
                  </a:lnTo>
                  <a:lnTo>
                    <a:pt x="246763" y="92836"/>
                  </a:lnTo>
                  <a:lnTo>
                    <a:pt x="258929" y="98331"/>
                  </a:lnTo>
                  <a:lnTo>
                    <a:pt x="272317" y="100426"/>
                  </a:lnTo>
                  <a:lnTo>
                    <a:pt x="276411" y="100426"/>
                  </a:lnTo>
                  <a:lnTo>
                    <a:pt x="280557" y="99860"/>
                  </a:lnTo>
                  <a:lnTo>
                    <a:pt x="292704" y="96374"/>
                  </a:lnTo>
                  <a:lnTo>
                    <a:pt x="301304" y="90772"/>
                  </a:lnTo>
                  <a:lnTo>
                    <a:pt x="272317" y="90772"/>
                  </a:lnTo>
                  <a:lnTo>
                    <a:pt x="261181" y="88875"/>
                  </a:lnTo>
                  <a:lnTo>
                    <a:pt x="250668" y="83896"/>
                  </a:lnTo>
                  <a:lnTo>
                    <a:pt x="240626" y="76905"/>
                  </a:lnTo>
                  <a:lnTo>
                    <a:pt x="230904" y="68971"/>
                  </a:lnTo>
                  <a:lnTo>
                    <a:pt x="219973" y="59809"/>
                  </a:lnTo>
                  <a:lnTo>
                    <a:pt x="214329" y="56061"/>
                  </a:lnTo>
                  <a:lnTo>
                    <a:pt x="164311" y="42214"/>
                  </a:lnTo>
                  <a:lnTo>
                    <a:pt x="138766" y="41783"/>
                  </a:lnTo>
                  <a:lnTo>
                    <a:pt x="130430" y="41560"/>
                  </a:lnTo>
                  <a:lnTo>
                    <a:pt x="84114" y="29981"/>
                  </a:lnTo>
                  <a:lnTo>
                    <a:pt x="63299" y="15368"/>
                  </a:lnTo>
                  <a:lnTo>
                    <a:pt x="54391" y="9685"/>
                  </a:lnTo>
                  <a:close/>
                </a:path>
                <a:path w="377190" h="271779">
                  <a:moveTo>
                    <a:pt x="332681" y="66950"/>
                  </a:moveTo>
                  <a:lnTo>
                    <a:pt x="288714" y="87473"/>
                  </a:lnTo>
                  <a:lnTo>
                    <a:pt x="281981" y="89348"/>
                  </a:lnTo>
                  <a:lnTo>
                    <a:pt x="278788" y="90290"/>
                  </a:lnTo>
                  <a:lnTo>
                    <a:pt x="275510" y="90772"/>
                  </a:lnTo>
                  <a:lnTo>
                    <a:pt x="301304" y="90772"/>
                  </a:lnTo>
                  <a:lnTo>
                    <a:pt x="332681" y="76594"/>
                  </a:lnTo>
                  <a:lnTo>
                    <a:pt x="361491" y="76594"/>
                  </a:lnTo>
                  <a:lnTo>
                    <a:pt x="359249" y="74516"/>
                  </a:lnTo>
                  <a:lnTo>
                    <a:pt x="347953" y="69228"/>
                  </a:lnTo>
                  <a:lnTo>
                    <a:pt x="334399" y="66971"/>
                  </a:lnTo>
                  <a:lnTo>
                    <a:pt x="332681" y="6695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4" name="object 1314"/>
            <p:cNvPicPr/>
            <p:nvPr/>
          </p:nvPicPr>
          <p:blipFill>
            <a:blip r:embed="rId970" cstate="print"/>
            <a:stretch>
              <a:fillRect/>
            </a:stretch>
          </p:blipFill>
          <p:spPr>
            <a:xfrm>
              <a:off x="6537560" y="7352781"/>
              <a:ext cx="42658" cy="7109"/>
            </a:xfrm>
            <a:prstGeom prst="rect">
              <a:avLst/>
            </a:prstGeom>
          </p:spPr>
        </p:pic>
        <p:pic>
          <p:nvPicPr>
            <p:cNvPr id="1315" name="object 1315"/>
            <p:cNvPicPr/>
            <p:nvPr/>
          </p:nvPicPr>
          <p:blipFill>
            <a:blip r:embed="rId1078" cstate="print"/>
            <a:stretch>
              <a:fillRect/>
            </a:stretch>
          </p:blipFill>
          <p:spPr>
            <a:xfrm>
              <a:off x="6236193" y="7294207"/>
              <a:ext cx="273053" cy="246495"/>
            </a:xfrm>
            <a:prstGeom prst="rect">
              <a:avLst/>
            </a:prstGeom>
          </p:spPr>
        </p:pic>
        <p:pic>
          <p:nvPicPr>
            <p:cNvPr id="1316" name="object 1316"/>
            <p:cNvPicPr/>
            <p:nvPr/>
          </p:nvPicPr>
          <p:blipFill>
            <a:blip r:embed="rId1079" cstate="print"/>
            <a:stretch>
              <a:fillRect/>
            </a:stretch>
          </p:blipFill>
          <p:spPr>
            <a:xfrm>
              <a:off x="5570538" y="7300102"/>
              <a:ext cx="139474" cy="130488"/>
            </a:xfrm>
            <a:prstGeom prst="rect">
              <a:avLst/>
            </a:prstGeom>
          </p:spPr>
        </p:pic>
        <p:sp>
          <p:nvSpPr>
            <p:cNvPr id="1317" name="object 1317"/>
            <p:cNvSpPr/>
            <p:nvPr/>
          </p:nvSpPr>
          <p:spPr>
            <a:xfrm>
              <a:off x="6231377" y="7288809"/>
              <a:ext cx="286385" cy="259079"/>
            </a:xfrm>
            <a:custGeom>
              <a:avLst/>
              <a:gdLst/>
              <a:ahLst/>
              <a:cxnLst/>
              <a:rect l="l" t="t" r="r" b="b"/>
              <a:pathLst>
                <a:path w="286384" h="259079">
                  <a:moveTo>
                    <a:pt x="188645" y="109891"/>
                  </a:moveTo>
                  <a:lnTo>
                    <a:pt x="133480" y="109891"/>
                  </a:lnTo>
                  <a:lnTo>
                    <a:pt x="163904" y="110881"/>
                  </a:lnTo>
                  <a:lnTo>
                    <a:pt x="194008" y="115872"/>
                  </a:lnTo>
                  <a:lnTo>
                    <a:pt x="220053" y="127892"/>
                  </a:lnTo>
                  <a:lnTo>
                    <a:pt x="238304" y="149974"/>
                  </a:lnTo>
                  <a:lnTo>
                    <a:pt x="242571" y="169097"/>
                  </a:lnTo>
                  <a:lnTo>
                    <a:pt x="241861" y="189210"/>
                  </a:lnTo>
                  <a:lnTo>
                    <a:pt x="241422" y="209231"/>
                  </a:lnTo>
                  <a:lnTo>
                    <a:pt x="262888" y="248158"/>
                  </a:lnTo>
                  <a:lnTo>
                    <a:pt x="285360" y="258903"/>
                  </a:lnTo>
                  <a:lnTo>
                    <a:pt x="282533" y="256955"/>
                  </a:lnTo>
                  <a:lnTo>
                    <a:pt x="279904" y="254620"/>
                  </a:lnTo>
                  <a:lnTo>
                    <a:pt x="277528" y="251898"/>
                  </a:lnTo>
                  <a:lnTo>
                    <a:pt x="269574" y="247306"/>
                  </a:lnTo>
                  <a:lnTo>
                    <a:pt x="262213" y="240993"/>
                  </a:lnTo>
                  <a:lnTo>
                    <a:pt x="246122" y="198473"/>
                  </a:lnTo>
                  <a:lnTo>
                    <a:pt x="247357" y="178267"/>
                  </a:lnTo>
                  <a:lnTo>
                    <a:pt x="247331" y="168004"/>
                  </a:lnTo>
                  <a:lnTo>
                    <a:pt x="245987" y="157848"/>
                  </a:lnTo>
                  <a:lnTo>
                    <a:pt x="242670" y="147953"/>
                  </a:lnTo>
                  <a:lnTo>
                    <a:pt x="221567" y="123164"/>
                  </a:lnTo>
                  <a:lnTo>
                    <a:pt x="192280" y="110435"/>
                  </a:lnTo>
                  <a:lnTo>
                    <a:pt x="188645" y="109891"/>
                  </a:lnTo>
                  <a:close/>
                </a:path>
                <a:path w="286384" h="259079">
                  <a:moveTo>
                    <a:pt x="11462" y="0"/>
                  </a:moveTo>
                  <a:lnTo>
                    <a:pt x="8049" y="2146"/>
                  </a:lnTo>
                  <a:lnTo>
                    <a:pt x="5023" y="5455"/>
                  </a:lnTo>
                  <a:lnTo>
                    <a:pt x="2573" y="10596"/>
                  </a:lnTo>
                  <a:lnTo>
                    <a:pt x="0" y="31050"/>
                  </a:lnTo>
                  <a:lnTo>
                    <a:pt x="8123" y="51554"/>
                  </a:lnTo>
                  <a:lnTo>
                    <a:pt x="37587" y="83159"/>
                  </a:lnTo>
                  <a:lnTo>
                    <a:pt x="80530" y="103367"/>
                  </a:lnTo>
                  <a:lnTo>
                    <a:pt x="127658" y="109902"/>
                  </a:lnTo>
                  <a:lnTo>
                    <a:pt x="188645" y="109891"/>
                  </a:lnTo>
                  <a:lnTo>
                    <a:pt x="160891" y="105745"/>
                  </a:lnTo>
                  <a:lnTo>
                    <a:pt x="133480" y="105075"/>
                  </a:lnTo>
                  <a:lnTo>
                    <a:pt x="127710" y="105075"/>
                  </a:lnTo>
                  <a:lnTo>
                    <a:pt x="103665" y="103345"/>
                  </a:lnTo>
                  <a:lnTo>
                    <a:pt x="59243" y="90175"/>
                  </a:lnTo>
                  <a:lnTo>
                    <a:pt x="25125" y="65791"/>
                  </a:lnTo>
                  <a:lnTo>
                    <a:pt x="4820" y="30290"/>
                  </a:lnTo>
                  <a:lnTo>
                    <a:pt x="6897" y="12701"/>
                  </a:lnTo>
                  <a:lnTo>
                    <a:pt x="8405" y="9559"/>
                  </a:lnTo>
                  <a:lnTo>
                    <a:pt x="10143" y="7141"/>
                  </a:lnTo>
                  <a:lnTo>
                    <a:pt x="12143" y="5392"/>
                  </a:lnTo>
                  <a:lnTo>
                    <a:pt x="11850" y="3581"/>
                  </a:lnTo>
                  <a:lnTo>
                    <a:pt x="11619" y="1780"/>
                  </a:lnTo>
                  <a:lnTo>
                    <a:pt x="11462" y="0"/>
                  </a:lnTo>
                  <a:close/>
                </a:path>
                <a:path w="286384" h="259079">
                  <a:moveTo>
                    <a:pt x="249926" y="83725"/>
                  </a:moveTo>
                  <a:lnTo>
                    <a:pt x="250031" y="84039"/>
                  </a:lnTo>
                  <a:lnTo>
                    <a:pt x="250225" y="85442"/>
                  </a:lnTo>
                  <a:lnTo>
                    <a:pt x="250196" y="88280"/>
                  </a:lnTo>
                  <a:lnTo>
                    <a:pt x="250094" y="89117"/>
                  </a:lnTo>
                  <a:lnTo>
                    <a:pt x="255507" y="91316"/>
                  </a:lnTo>
                  <a:lnTo>
                    <a:pt x="261235" y="92635"/>
                  </a:lnTo>
                  <a:lnTo>
                    <a:pt x="270879" y="92635"/>
                  </a:lnTo>
                  <a:lnTo>
                    <a:pt x="274386" y="92217"/>
                  </a:lnTo>
                  <a:lnTo>
                    <a:pt x="277873" y="91368"/>
                  </a:lnTo>
                  <a:lnTo>
                    <a:pt x="280501" y="88280"/>
                  </a:lnTo>
                  <a:lnTo>
                    <a:pt x="280989" y="87808"/>
                  </a:lnTo>
                  <a:lnTo>
                    <a:pt x="261329" y="87808"/>
                  </a:lnTo>
                  <a:lnTo>
                    <a:pt x="255497" y="86238"/>
                  </a:lnTo>
                  <a:lnTo>
                    <a:pt x="249926" y="83725"/>
                  </a:lnTo>
                  <a:close/>
                </a:path>
                <a:path w="286384" h="259079">
                  <a:moveTo>
                    <a:pt x="286260" y="83065"/>
                  </a:moveTo>
                  <a:lnTo>
                    <a:pt x="283705" y="84290"/>
                  </a:lnTo>
                  <a:lnTo>
                    <a:pt x="281140" y="85442"/>
                  </a:lnTo>
                  <a:lnTo>
                    <a:pt x="274648" y="87316"/>
                  </a:lnTo>
                  <a:lnTo>
                    <a:pt x="271046" y="87808"/>
                  </a:lnTo>
                  <a:lnTo>
                    <a:pt x="280989" y="87808"/>
                  </a:lnTo>
                  <a:lnTo>
                    <a:pt x="283307" y="85568"/>
                  </a:lnTo>
                  <a:lnTo>
                    <a:pt x="286260" y="83065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8" name="object 1318"/>
            <p:cNvPicPr/>
            <p:nvPr/>
          </p:nvPicPr>
          <p:blipFill>
            <a:blip r:embed="rId1080" cstate="print"/>
            <a:stretch>
              <a:fillRect/>
            </a:stretch>
          </p:blipFill>
          <p:spPr>
            <a:xfrm>
              <a:off x="6541559" y="7365786"/>
              <a:ext cx="32410" cy="6691"/>
            </a:xfrm>
            <a:prstGeom prst="rect">
              <a:avLst/>
            </a:prstGeom>
          </p:spPr>
        </p:pic>
        <p:pic>
          <p:nvPicPr>
            <p:cNvPr id="1319" name="object 1319"/>
            <p:cNvPicPr/>
            <p:nvPr/>
          </p:nvPicPr>
          <p:blipFill>
            <a:blip r:embed="rId1081" cstate="print"/>
            <a:stretch>
              <a:fillRect/>
            </a:stretch>
          </p:blipFill>
          <p:spPr>
            <a:xfrm>
              <a:off x="6514886" y="7365796"/>
              <a:ext cx="71290" cy="145430"/>
            </a:xfrm>
            <a:prstGeom prst="rect">
              <a:avLst/>
            </a:prstGeom>
          </p:spPr>
        </p:pic>
        <p:pic>
          <p:nvPicPr>
            <p:cNvPr id="1320" name="object 1320"/>
            <p:cNvPicPr/>
            <p:nvPr/>
          </p:nvPicPr>
          <p:blipFill>
            <a:blip r:embed="rId1082" cstate="print"/>
            <a:stretch>
              <a:fillRect/>
            </a:stretch>
          </p:blipFill>
          <p:spPr>
            <a:xfrm>
              <a:off x="6122954" y="7534555"/>
              <a:ext cx="122638" cy="89829"/>
            </a:xfrm>
            <a:prstGeom prst="rect">
              <a:avLst/>
            </a:prstGeom>
          </p:spPr>
        </p:pic>
        <p:pic>
          <p:nvPicPr>
            <p:cNvPr id="1321" name="object 1321"/>
            <p:cNvPicPr/>
            <p:nvPr/>
          </p:nvPicPr>
          <p:blipFill>
            <a:blip r:embed="rId1083" cstate="print"/>
            <a:stretch>
              <a:fillRect/>
            </a:stretch>
          </p:blipFill>
          <p:spPr>
            <a:xfrm>
              <a:off x="6178717" y="7559549"/>
              <a:ext cx="196074" cy="377601"/>
            </a:xfrm>
            <a:prstGeom prst="rect">
              <a:avLst/>
            </a:prstGeom>
          </p:spPr>
        </p:pic>
        <p:sp>
          <p:nvSpPr>
            <p:cNvPr id="1322" name="object 1322"/>
            <p:cNvSpPr/>
            <p:nvPr/>
          </p:nvSpPr>
          <p:spPr>
            <a:xfrm>
              <a:off x="6150143" y="7549736"/>
              <a:ext cx="234315" cy="397510"/>
            </a:xfrm>
            <a:custGeom>
              <a:avLst/>
              <a:gdLst/>
              <a:ahLst/>
              <a:cxnLst/>
              <a:rect l="l" t="t" r="r" b="b"/>
              <a:pathLst>
                <a:path w="234314" h="397509">
                  <a:moveTo>
                    <a:pt x="43097" y="0"/>
                  </a:moveTo>
                  <a:lnTo>
                    <a:pt x="39882" y="0"/>
                  </a:lnTo>
                  <a:lnTo>
                    <a:pt x="36521" y="575"/>
                  </a:lnTo>
                  <a:lnTo>
                    <a:pt x="32950" y="1717"/>
                  </a:lnTo>
                  <a:lnTo>
                    <a:pt x="14687" y="14602"/>
                  </a:lnTo>
                  <a:lnTo>
                    <a:pt x="4184" y="35700"/>
                  </a:lnTo>
                  <a:lnTo>
                    <a:pt x="0" y="59923"/>
                  </a:lnTo>
                  <a:lnTo>
                    <a:pt x="690" y="82185"/>
                  </a:lnTo>
                  <a:lnTo>
                    <a:pt x="15245" y="127757"/>
                  </a:lnTo>
                  <a:lnTo>
                    <a:pt x="44542" y="169450"/>
                  </a:lnTo>
                  <a:lnTo>
                    <a:pt x="66463" y="194083"/>
                  </a:lnTo>
                  <a:lnTo>
                    <a:pt x="83819" y="219437"/>
                  </a:lnTo>
                  <a:lnTo>
                    <a:pt x="92766" y="245392"/>
                  </a:lnTo>
                  <a:lnTo>
                    <a:pt x="89462" y="271834"/>
                  </a:lnTo>
                  <a:lnTo>
                    <a:pt x="85285" y="279516"/>
                  </a:lnTo>
                  <a:lnTo>
                    <a:pt x="79622" y="286305"/>
                  </a:lnTo>
                  <a:lnTo>
                    <a:pt x="72894" y="292559"/>
                  </a:lnTo>
                  <a:lnTo>
                    <a:pt x="57216" y="305538"/>
                  </a:lnTo>
                  <a:lnTo>
                    <a:pt x="49413" y="313038"/>
                  </a:lnTo>
                  <a:lnTo>
                    <a:pt x="42792" y="321554"/>
                  </a:lnTo>
                  <a:lnTo>
                    <a:pt x="37997" y="331529"/>
                  </a:lnTo>
                  <a:lnTo>
                    <a:pt x="35011" y="344351"/>
                  </a:lnTo>
                  <a:lnTo>
                    <a:pt x="34278" y="358496"/>
                  </a:lnTo>
                  <a:lnTo>
                    <a:pt x="36454" y="372422"/>
                  </a:lnTo>
                  <a:lnTo>
                    <a:pt x="67735" y="397087"/>
                  </a:lnTo>
                  <a:lnTo>
                    <a:pt x="69923" y="397087"/>
                  </a:lnTo>
                  <a:lnTo>
                    <a:pt x="98149" y="387412"/>
                  </a:lnTo>
                  <a:lnTo>
                    <a:pt x="59882" y="387412"/>
                  </a:lnTo>
                  <a:lnTo>
                    <a:pt x="54091" y="384679"/>
                  </a:lnTo>
                  <a:lnTo>
                    <a:pt x="50007" y="378941"/>
                  </a:lnTo>
                  <a:lnTo>
                    <a:pt x="45558" y="369287"/>
                  </a:lnTo>
                  <a:lnTo>
                    <a:pt x="43990" y="358496"/>
                  </a:lnTo>
                  <a:lnTo>
                    <a:pt x="44039" y="355029"/>
                  </a:lnTo>
                  <a:lnTo>
                    <a:pt x="56942" y="319140"/>
                  </a:lnTo>
                  <a:lnTo>
                    <a:pt x="79501" y="299609"/>
                  </a:lnTo>
                  <a:lnTo>
                    <a:pt x="86979" y="292552"/>
                  </a:lnTo>
                  <a:lnTo>
                    <a:pt x="93471" y="284625"/>
                  </a:lnTo>
                  <a:lnTo>
                    <a:pt x="98435" y="275405"/>
                  </a:lnTo>
                  <a:lnTo>
                    <a:pt x="102234" y="242962"/>
                  </a:lnTo>
                  <a:lnTo>
                    <a:pt x="91323" y="212710"/>
                  </a:lnTo>
                  <a:lnTo>
                    <a:pt x="72249" y="185655"/>
                  </a:lnTo>
                  <a:lnTo>
                    <a:pt x="51557" y="162801"/>
                  </a:lnTo>
                  <a:lnTo>
                    <a:pt x="36194" y="144003"/>
                  </a:lnTo>
                  <a:lnTo>
                    <a:pt x="23940" y="123594"/>
                  </a:lnTo>
                  <a:lnTo>
                    <a:pt x="15158" y="102307"/>
                  </a:lnTo>
                  <a:lnTo>
                    <a:pt x="10208" y="80877"/>
                  </a:lnTo>
                  <a:lnTo>
                    <a:pt x="9561" y="62887"/>
                  </a:lnTo>
                  <a:lnTo>
                    <a:pt x="12544" y="41620"/>
                  </a:lnTo>
                  <a:lnTo>
                    <a:pt x="20767" y="22495"/>
                  </a:lnTo>
                  <a:lnTo>
                    <a:pt x="35840" y="10931"/>
                  </a:lnTo>
                  <a:lnTo>
                    <a:pt x="38469" y="10114"/>
                  </a:lnTo>
                  <a:lnTo>
                    <a:pt x="40887" y="9737"/>
                  </a:lnTo>
                  <a:lnTo>
                    <a:pt x="61650" y="9737"/>
                  </a:lnTo>
                  <a:lnTo>
                    <a:pt x="59352" y="6152"/>
                  </a:lnTo>
                  <a:lnTo>
                    <a:pt x="43097" y="0"/>
                  </a:lnTo>
                  <a:close/>
                </a:path>
                <a:path w="234314" h="397509">
                  <a:moveTo>
                    <a:pt x="61650" y="9737"/>
                  </a:moveTo>
                  <a:lnTo>
                    <a:pt x="43097" y="9737"/>
                  </a:lnTo>
                  <a:lnTo>
                    <a:pt x="53559" y="14036"/>
                  </a:lnTo>
                  <a:lnTo>
                    <a:pt x="60282" y="25263"/>
                  </a:lnTo>
                  <a:lnTo>
                    <a:pt x="64315" y="40915"/>
                  </a:lnTo>
                  <a:lnTo>
                    <a:pt x="66709" y="58490"/>
                  </a:lnTo>
                  <a:lnTo>
                    <a:pt x="66949" y="61149"/>
                  </a:lnTo>
                  <a:lnTo>
                    <a:pt x="68936" y="72417"/>
                  </a:lnTo>
                  <a:lnTo>
                    <a:pt x="88601" y="111363"/>
                  </a:lnTo>
                  <a:lnTo>
                    <a:pt x="105618" y="130823"/>
                  </a:lnTo>
                  <a:lnTo>
                    <a:pt x="116740" y="143145"/>
                  </a:lnTo>
                  <a:lnTo>
                    <a:pt x="138863" y="184601"/>
                  </a:lnTo>
                  <a:lnTo>
                    <a:pt x="140675" y="204496"/>
                  </a:lnTo>
                  <a:lnTo>
                    <a:pt x="141948" y="220895"/>
                  </a:lnTo>
                  <a:lnTo>
                    <a:pt x="165439" y="263478"/>
                  </a:lnTo>
                  <a:lnTo>
                    <a:pt x="188422" y="271688"/>
                  </a:lnTo>
                  <a:lnTo>
                    <a:pt x="196085" y="273688"/>
                  </a:lnTo>
                  <a:lnTo>
                    <a:pt x="224366" y="302155"/>
                  </a:lnTo>
                  <a:lnTo>
                    <a:pt x="224645" y="311159"/>
                  </a:lnTo>
                  <a:lnTo>
                    <a:pt x="222034" y="320053"/>
                  </a:lnTo>
                  <a:lnTo>
                    <a:pt x="188472" y="345559"/>
                  </a:lnTo>
                  <a:lnTo>
                    <a:pt x="162486" y="347272"/>
                  </a:lnTo>
                  <a:lnTo>
                    <a:pt x="151483" y="348929"/>
                  </a:lnTo>
                  <a:lnTo>
                    <a:pt x="140312" y="352176"/>
                  </a:lnTo>
                  <a:lnTo>
                    <a:pt x="128696" y="357046"/>
                  </a:lnTo>
                  <a:lnTo>
                    <a:pt x="122822" y="359842"/>
                  </a:lnTo>
                  <a:lnTo>
                    <a:pt x="100831" y="374539"/>
                  </a:lnTo>
                  <a:lnTo>
                    <a:pt x="91655" y="380061"/>
                  </a:lnTo>
                  <a:lnTo>
                    <a:pt x="82410" y="384461"/>
                  </a:lnTo>
                  <a:lnTo>
                    <a:pt x="73337" y="386993"/>
                  </a:lnTo>
                  <a:lnTo>
                    <a:pt x="71368" y="387307"/>
                  </a:lnTo>
                  <a:lnTo>
                    <a:pt x="69494" y="387412"/>
                  </a:lnTo>
                  <a:lnTo>
                    <a:pt x="98149" y="387412"/>
                  </a:lnTo>
                  <a:lnTo>
                    <a:pt x="105577" y="383007"/>
                  </a:lnTo>
                  <a:lnTo>
                    <a:pt x="115115" y="376711"/>
                  </a:lnTo>
                  <a:lnTo>
                    <a:pt x="121524" y="372344"/>
                  </a:lnTo>
                  <a:lnTo>
                    <a:pt x="127628" y="368261"/>
                  </a:lnTo>
                  <a:lnTo>
                    <a:pt x="173093" y="356784"/>
                  </a:lnTo>
                  <a:lnTo>
                    <a:pt x="190734" y="355029"/>
                  </a:lnTo>
                  <a:lnTo>
                    <a:pt x="207334" y="348372"/>
                  </a:lnTo>
                  <a:lnTo>
                    <a:pt x="221250" y="337744"/>
                  </a:lnTo>
                  <a:lnTo>
                    <a:pt x="230840" y="324073"/>
                  </a:lnTo>
                  <a:lnTo>
                    <a:pt x="234212" y="312551"/>
                  </a:lnTo>
                  <a:lnTo>
                    <a:pt x="233938" y="300836"/>
                  </a:lnTo>
                  <a:lnTo>
                    <a:pt x="207732" y="267512"/>
                  </a:lnTo>
                  <a:lnTo>
                    <a:pt x="176307" y="258735"/>
                  </a:lnTo>
                  <a:lnTo>
                    <a:pt x="170402" y="255144"/>
                  </a:lnTo>
                  <a:lnTo>
                    <a:pt x="151485" y="219277"/>
                  </a:lnTo>
                  <a:lnTo>
                    <a:pt x="149963" y="196936"/>
                  </a:lnTo>
                  <a:lnTo>
                    <a:pt x="149544" y="189711"/>
                  </a:lnTo>
                  <a:lnTo>
                    <a:pt x="134869" y="150744"/>
                  </a:lnTo>
                  <a:lnTo>
                    <a:pt x="107019" y="118048"/>
                  </a:lnTo>
                  <a:lnTo>
                    <a:pt x="101596" y="111918"/>
                  </a:lnTo>
                  <a:lnTo>
                    <a:pt x="78367" y="70193"/>
                  </a:lnTo>
                  <a:lnTo>
                    <a:pt x="76289" y="57432"/>
                  </a:lnTo>
                  <a:lnTo>
                    <a:pt x="73988" y="39995"/>
                  </a:lnTo>
                  <a:lnTo>
                    <a:pt x="68995" y="21193"/>
                  </a:lnTo>
                  <a:lnTo>
                    <a:pt x="61650" y="9737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3" name="object 1323"/>
            <p:cNvPicPr/>
            <p:nvPr/>
          </p:nvPicPr>
          <p:blipFill>
            <a:blip r:embed="rId1084" cstate="print"/>
            <a:stretch>
              <a:fillRect/>
            </a:stretch>
          </p:blipFill>
          <p:spPr>
            <a:xfrm>
              <a:off x="6348110" y="7818966"/>
              <a:ext cx="30491" cy="29842"/>
            </a:xfrm>
            <a:prstGeom prst="rect">
              <a:avLst/>
            </a:prstGeom>
          </p:spPr>
        </p:pic>
        <p:pic>
          <p:nvPicPr>
            <p:cNvPr id="1324" name="object 1324"/>
            <p:cNvPicPr/>
            <p:nvPr/>
          </p:nvPicPr>
          <p:blipFill>
            <a:blip r:embed="rId1085" cstate="print"/>
            <a:stretch>
              <a:fillRect/>
            </a:stretch>
          </p:blipFill>
          <p:spPr>
            <a:xfrm>
              <a:off x="6159708" y="7559476"/>
              <a:ext cx="154213" cy="362198"/>
            </a:xfrm>
            <a:prstGeom prst="rect">
              <a:avLst/>
            </a:prstGeom>
          </p:spPr>
        </p:pic>
        <p:sp>
          <p:nvSpPr>
            <p:cNvPr id="1325" name="object 1325"/>
            <p:cNvSpPr/>
            <p:nvPr/>
          </p:nvSpPr>
          <p:spPr>
            <a:xfrm>
              <a:off x="6154897" y="7554657"/>
              <a:ext cx="171450" cy="377825"/>
            </a:xfrm>
            <a:custGeom>
              <a:avLst/>
              <a:gdLst/>
              <a:ahLst/>
              <a:cxnLst/>
              <a:rect l="l" t="t" r="r" b="b"/>
              <a:pathLst>
                <a:path w="171450" h="377825">
                  <a:moveTo>
                    <a:pt x="39933" y="0"/>
                  </a:moveTo>
                  <a:lnTo>
                    <a:pt x="35441" y="0"/>
                  </a:lnTo>
                  <a:lnTo>
                    <a:pt x="32677" y="429"/>
                  </a:lnTo>
                  <a:lnTo>
                    <a:pt x="29630" y="1392"/>
                  </a:lnTo>
                  <a:lnTo>
                    <a:pt x="12969" y="13524"/>
                  </a:lnTo>
                  <a:lnTo>
                    <a:pt x="3588" y="33485"/>
                  </a:lnTo>
                  <a:lnTo>
                    <a:pt x="0" y="56203"/>
                  </a:lnTo>
                  <a:lnTo>
                    <a:pt x="720" y="76604"/>
                  </a:lnTo>
                  <a:lnTo>
                    <a:pt x="15462" y="122093"/>
                  </a:lnTo>
                  <a:lnTo>
                    <a:pt x="43263" y="161157"/>
                  </a:lnTo>
                  <a:lnTo>
                    <a:pt x="64270" y="184563"/>
                  </a:lnTo>
                  <a:lnTo>
                    <a:pt x="82549" y="210793"/>
                  </a:lnTo>
                  <a:lnTo>
                    <a:pt x="92666" y="239102"/>
                  </a:lnTo>
                  <a:lnTo>
                    <a:pt x="89188" y="268745"/>
                  </a:lnTo>
                  <a:lnTo>
                    <a:pt x="78155" y="284917"/>
                  </a:lnTo>
                  <a:lnTo>
                    <a:pt x="62986" y="298151"/>
                  </a:lnTo>
                  <a:lnTo>
                    <a:pt x="48079" y="311525"/>
                  </a:lnTo>
                  <a:lnTo>
                    <a:pt x="37829" y="328115"/>
                  </a:lnTo>
                  <a:lnTo>
                    <a:pt x="34981" y="340452"/>
                  </a:lnTo>
                  <a:lnTo>
                    <a:pt x="34364" y="353811"/>
                  </a:lnTo>
                  <a:lnTo>
                    <a:pt x="36490" y="366682"/>
                  </a:lnTo>
                  <a:lnTo>
                    <a:pt x="41870" y="377559"/>
                  </a:lnTo>
                  <a:lnTo>
                    <a:pt x="41357" y="374156"/>
                  </a:lnTo>
                  <a:lnTo>
                    <a:pt x="41284" y="370627"/>
                  </a:lnTo>
                  <a:lnTo>
                    <a:pt x="41640" y="367015"/>
                  </a:lnTo>
                  <a:lnTo>
                    <a:pt x="39545" y="358034"/>
                  </a:lnTo>
                  <a:lnTo>
                    <a:pt x="39128" y="348327"/>
                  </a:lnTo>
                  <a:lnTo>
                    <a:pt x="59154" y="307630"/>
                  </a:lnTo>
                  <a:lnTo>
                    <a:pt x="74746" y="294683"/>
                  </a:lnTo>
                  <a:lnTo>
                    <a:pt x="82219" y="287633"/>
                  </a:lnTo>
                  <a:lnTo>
                    <a:pt x="88716" y="279702"/>
                  </a:lnTo>
                  <a:lnTo>
                    <a:pt x="93680" y="270483"/>
                  </a:lnTo>
                  <a:lnTo>
                    <a:pt x="97479" y="238041"/>
                  </a:lnTo>
                  <a:lnTo>
                    <a:pt x="86568" y="207789"/>
                  </a:lnTo>
                  <a:lnTo>
                    <a:pt x="67494" y="180734"/>
                  </a:lnTo>
                  <a:lnTo>
                    <a:pt x="46802" y="157880"/>
                  </a:lnTo>
                  <a:lnTo>
                    <a:pt x="31439" y="139081"/>
                  </a:lnTo>
                  <a:lnTo>
                    <a:pt x="19185" y="118671"/>
                  </a:lnTo>
                  <a:lnTo>
                    <a:pt x="10403" y="97382"/>
                  </a:lnTo>
                  <a:lnTo>
                    <a:pt x="5453" y="75945"/>
                  </a:lnTo>
                  <a:lnTo>
                    <a:pt x="4806" y="57961"/>
                  </a:lnTo>
                  <a:lnTo>
                    <a:pt x="7789" y="36697"/>
                  </a:lnTo>
                  <a:lnTo>
                    <a:pt x="16012" y="17573"/>
                  </a:lnTo>
                  <a:lnTo>
                    <a:pt x="31085" y="6010"/>
                  </a:lnTo>
                  <a:lnTo>
                    <a:pt x="33714" y="5193"/>
                  </a:lnTo>
                  <a:lnTo>
                    <a:pt x="36132" y="4816"/>
                  </a:lnTo>
                  <a:lnTo>
                    <a:pt x="40029" y="4816"/>
                  </a:lnTo>
                  <a:lnTo>
                    <a:pt x="41085" y="3444"/>
                  </a:lnTo>
                  <a:lnTo>
                    <a:pt x="42258" y="2031"/>
                  </a:lnTo>
                  <a:lnTo>
                    <a:pt x="43452" y="701"/>
                  </a:lnTo>
                  <a:lnTo>
                    <a:pt x="41755" y="251"/>
                  </a:lnTo>
                  <a:lnTo>
                    <a:pt x="39933" y="0"/>
                  </a:lnTo>
                  <a:close/>
                </a:path>
                <a:path w="171450" h="377825">
                  <a:moveTo>
                    <a:pt x="40029" y="4816"/>
                  </a:moveTo>
                  <a:lnTo>
                    <a:pt x="38897" y="4816"/>
                  </a:lnTo>
                  <a:lnTo>
                    <a:pt x="39965" y="4900"/>
                  </a:lnTo>
                  <a:close/>
                </a:path>
                <a:path w="171450" h="377825">
                  <a:moveTo>
                    <a:pt x="169483" y="257447"/>
                  </a:moveTo>
                  <a:lnTo>
                    <a:pt x="165050" y="257447"/>
                  </a:lnTo>
                  <a:lnTo>
                    <a:pt x="167961" y="257646"/>
                  </a:lnTo>
                  <a:lnTo>
                    <a:pt x="170840" y="257960"/>
                  </a:lnTo>
                  <a:lnTo>
                    <a:pt x="169483" y="257447"/>
                  </a:lnTo>
                  <a:close/>
                </a:path>
                <a:path w="171450" h="377825">
                  <a:moveTo>
                    <a:pt x="145511" y="231919"/>
                  </a:moveTo>
                  <a:lnTo>
                    <a:pt x="145323" y="232233"/>
                  </a:lnTo>
                  <a:lnTo>
                    <a:pt x="144223" y="233574"/>
                  </a:lnTo>
                  <a:lnTo>
                    <a:pt x="143009" y="234736"/>
                  </a:lnTo>
                  <a:lnTo>
                    <a:pt x="141700" y="235689"/>
                  </a:lnTo>
                  <a:lnTo>
                    <a:pt x="144545" y="241859"/>
                  </a:lnTo>
                  <a:lnTo>
                    <a:pt x="148287" y="247618"/>
                  </a:lnTo>
                  <a:lnTo>
                    <a:pt x="153069" y="252869"/>
                  </a:lnTo>
                  <a:lnTo>
                    <a:pt x="159029" y="257520"/>
                  </a:lnTo>
                  <a:lnTo>
                    <a:pt x="160055" y="257468"/>
                  </a:lnTo>
                  <a:lnTo>
                    <a:pt x="161071" y="257447"/>
                  </a:lnTo>
                  <a:lnTo>
                    <a:pt x="169483" y="257447"/>
                  </a:lnTo>
                  <a:lnTo>
                    <a:pt x="168181" y="256955"/>
                  </a:lnTo>
                  <a:lnTo>
                    <a:pt x="165584" y="255866"/>
                  </a:lnTo>
                  <a:lnTo>
                    <a:pt x="163155" y="254390"/>
                  </a:lnTo>
                  <a:lnTo>
                    <a:pt x="156871" y="249793"/>
                  </a:lnTo>
                  <a:lnTo>
                    <a:pt x="151965" y="244438"/>
                  </a:lnTo>
                  <a:lnTo>
                    <a:pt x="148243" y="238441"/>
                  </a:lnTo>
                  <a:lnTo>
                    <a:pt x="145511" y="231919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6" name="object 1326"/>
            <p:cNvPicPr/>
            <p:nvPr/>
          </p:nvPicPr>
          <p:blipFill>
            <a:blip r:embed="rId1086" cstate="print"/>
            <a:stretch>
              <a:fillRect/>
            </a:stretch>
          </p:blipFill>
          <p:spPr>
            <a:xfrm>
              <a:off x="6319236" y="7827222"/>
              <a:ext cx="4817" cy="1088"/>
            </a:xfrm>
            <a:prstGeom prst="rect">
              <a:avLst/>
            </a:prstGeom>
          </p:spPr>
        </p:pic>
        <p:pic>
          <p:nvPicPr>
            <p:cNvPr id="1327" name="object 1327"/>
            <p:cNvPicPr/>
            <p:nvPr/>
          </p:nvPicPr>
          <p:blipFill>
            <a:blip r:embed="rId1087" cstate="print"/>
            <a:stretch>
              <a:fillRect/>
            </a:stretch>
          </p:blipFill>
          <p:spPr>
            <a:xfrm>
              <a:off x="6229307" y="7826693"/>
              <a:ext cx="134624" cy="90499"/>
            </a:xfrm>
            <a:prstGeom prst="rect">
              <a:avLst/>
            </a:prstGeom>
          </p:spPr>
        </p:pic>
        <p:pic>
          <p:nvPicPr>
            <p:cNvPr id="1328" name="object 1328"/>
            <p:cNvPicPr/>
            <p:nvPr/>
          </p:nvPicPr>
          <p:blipFill>
            <a:blip r:embed="rId1088" cstate="print"/>
            <a:stretch>
              <a:fillRect/>
            </a:stretch>
          </p:blipFill>
          <p:spPr>
            <a:xfrm>
              <a:off x="5385160" y="7371408"/>
              <a:ext cx="269305" cy="343581"/>
            </a:xfrm>
            <a:prstGeom prst="rect">
              <a:avLst/>
            </a:prstGeom>
          </p:spPr>
        </p:pic>
        <p:sp>
          <p:nvSpPr>
            <p:cNvPr id="1329" name="object 1329"/>
            <p:cNvSpPr/>
            <p:nvPr/>
          </p:nvSpPr>
          <p:spPr>
            <a:xfrm>
              <a:off x="5376389" y="7352581"/>
              <a:ext cx="287655" cy="372110"/>
            </a:xfrm>
            <a:custGeom>
              <a:avLst/>
              <a:gdLst/>
              <a:ahLst/>
              <a:cxnLst/>
              <a:rect l="l" t="t" r="r" b="b"/>
              <a:pathLst>
                <a:path w="287654" h="372109">
                  <a:moveTo>
                    <a:pt x="65176" y="229867"/>
                  </a:moveTo>
                  <a:lnTo>
                    <a:pt x="49816" y="229867"/>
                  </a:lnTo>
                  <a:lnTo>
                    <a:pt x="42643" y="231301"/>
                  </a:lnTo>
                  <a:lnTo>
                    <a:pt x="4429" y="262764"/>
                  </a:lnTo>
                  <a:lnTo>
                    <a:pt x="0" y="282368"/>
                  </a:lnTo>
                  <a:lnTo>
                    <a:pt x="1737" y="289715"/>
                  </a:lnTo>
                  <a:lnTo>
                    <a:pt x="33864" y="315495"/>
                  </a:lnTo>
                  <a:lnTo>
                    <a:pt x="70862" y="324639"/>
                  </a:lnTo>
                  <a:lnTo>
                    <a:pt x="76275" y="326785"/>
                  </a:lnTo>
                  <a:lnTo>
                    <a:pt x="86628" y="331415"/>
                  </a:lnTo>
                  <a:lnTo>
                    <a:pt x="95657" y="336758"/>
                  </a:lnTo>
                  <a:lnTo>
                    <a:pt x="103516" y="342907"/>
                  </a:lnTo>
                  <a:lnTo>
                    <a:pt x="110358" y="349957"/>
                  </a:lnTo>
                  <a:lnTo>
                    <a:pt x="120113" y="359081"/>
                  </a:lnTo>
                  <a:lnTo>
                    <a:pt x="131873" y="366046"/>
                  </a:lnTo>
                  <a:lnTo>
                    <a:pt x="144846" y="370490"/>
                  </a:lnTo>
                  <a:lnTo>
                    <a:pt x="158242" y="372051"/>
                  </a:lnTo>
                  <a:lnTo>
                    <a:pt x="174767" y="369276"/>
                  </a:lnTo>
                  <a:lnTo>
                    <a:pt x="186119" y="362407"/>
                  </a:lnTo>
                  <a:lnTo>
                    <a:pt x="158242" y="362407"/>
                  </a:lnTo>
                  <a:lnTo>
                    <a:pt x="146916" y="361080"/>
                  </a:lnTo>
                  <a:lnTo>
                    <a:pt x="135943" y="357313"/>
                  </a:lnTo>
                  <a:lnTo>
                    <a:pt x="125996" y="351426"/>
                  </a:lnTo>
                  <a:lnTo>
                    <a:pt x="117751" y="343738"/>
                  </a:lnTo>
                  <a:lnTo>
                    <a:pt x="110063" y="335773"/>
                  </a:lnTo>
                  <a:lnTo>
                    <a:pt x="101284" y="328880"/>
                  </a:lnTo>
                  <a:lnTo>
                    <a:pt x="91239" y="322929"/>
                  </a:lnTo>
                  <a:lnTo>
                    <a:pt x="79752" y="317791"/>
                  </a:lnTo>
                  <a:lnTo>
                    <a:pt x="73721" y="315393"/>
                  </a:lnTo>
                  <a:lnTo>
                    <a:pt x="47939" y="309444"/>
                  </a:lnTo>
                  <a:lnTo>
                    <a:pt x="37633" y="306527"/>
                  </a:lnTo>
                  <a:lnTo>
                    <a:pt x="28096" y="302797"/>
                  </a:lnTo>
                  <a:lnTo>
                    <a:pt x="20068" y="297917"/>
                  </a:lnTo>
                  <a:lnTo>
                    <a:pt x="12215" y="291760"/>
                  </a:lnTo>
                  <a:lnTo>
                    <a:pt x="8728" y="284797"/>
                  </a:lnTo>
                  <a:lnTo>
                    <a:pt x="9618" y="277111"/>
                  </a:lnTo>
                  <a:lnTo>
                    <a:pt x="40277" y="243008"/>
                  </a:lnTo>
                  <a:lnTo>
                    <a:pt x="51145" y="239521"/>
                  </a:lnTo>
                  <a:lnTo>
                    <a:pt x="118960" y="239521"/>
                  </a:lnTo>
                  <a:lnTo>
                    <a:pt x="127255" y="233373"/>
                  </a:lnTo>
                  <a:lnTo>
                    <a:pt x="98580" y="233373"/>
                  </a:lnTo>
                  <a:lnTo>
                    <a:pt x="89086" y="232913"/>
                  </a:lnTo>
                  <a:lnTo>
                    <a:pt x="79092" y="231752"/>
                  </a:lnTo>
                  <a:lnTo>
                    <a:pt x="65176" y="229867"/>
                  </a:lnTo>
                  <a:close/>
                </a:path>
                <a:path w="287654" h="372109">
                  <a:moveTo>
                    <a:pt x="281638" y="9675"/>
                  </a:moveTo>
                  <a:lnTo>
                    <a:pt x="259788" y="9675"/>
                  </a:lnTo>
                  <a:lnTo>
                    <a:pt x="264374" y="10847"/>
                  </a:lnTo>
                  <a:lnTo>
                    <a:pt x="274102" y="16303"/>
                  </a:lnTo>
                  <a:lnTo>
                    <a:pt x="277296" y="20177"/>
                  </a:lnTo>
                  <a:lnTo>
                    <a:pt x="278070" y="24889"/>
                  </a:lnTo>
                  <a:lnTo>
                    <a:pt x="276806" y="35752"/>
                  </a:lnTo>
                  <a:lnTo>
                    <a:pt x="270984" y="47375"/>
                  </a:lnTo>
                  <a:lnTo>
                    <a:pt x="262936" y="58558"/>
                  </a:lnTo>
                  <a:lnTo>
                    <a:pt x="254993" y="68102"/>
                  </a:lnTo>
                  <a:lnTo>
                    <a:pt x="253160" y="70186"/>
                  </a:lnTo>
                  <a:lnTo>
                    <a:pt x="246302" y="79337"/>
                  </a:lnTo>
                  <a:lnTo>
                    <a:pt x="231431" y="120320"/>
                  </a:lnTo>
                  <a:lnTo>
                    <a:pt x="228821" y="146780"/>
                  </a:lnTo>
                  <a:lnTo>
                    <a:pt x="227505" y="162613"/>
                  </a:lnTo>
                  <a:lnTo>
                    <a:pt x="212407" y="207155"/>
                  </a:lnTo>
                  <a:lnTo>
                    <a:pt x="199162" y="222077"/>
                  </a:lnTo>
                  <a:lnTo>
                    <a:pt x="188068" y="234239"/>
                  </a:lnTo>
                  <a:lnTo>
                    <a:pt x="178515" y="247686"/>
                  </a:lnTo>
                  <a:lnTo>
                    <a:pt x="172844" y="262764"/>
                  </a:lnTo>
                  <a:lnTo>
                    <a:pt x="172860" y="266847"/>
                  </a:lnTo>
                  <a:lnTo>
                    <a:pt x="173142" y="280504"/>
                  </a:lnTo>
                  <a:lnTo>
                    <a:pt x="174901" y="288682"/>
                  </a:lnTo>
                  <a:lnTo>
                    <a:pt x="179005" y="295896"/>
                  </a:lnTo>
                  <a:lnTo>
                    <a:pt x="182911" y="302859"/>
                  </a:lnTo>
                  <a:lnTo>
                    <a:pt x="186700" y="309828"/>
                  </a:lnTo>
                  <a:lnTo>
                    <a:pt x="189827" y="316750"/>
                  </a:lnTo>
                  <a:lnTo>
                    <a:pt x="191761" y="323785"/>
                  </a:lnTo>
                  <a:lnTo>
                    <a:pt x="191866" y="331415"/>
                  </a:lnTo>
                  <a:lnTo>
                    <a:pt x="186675" y="347905"/>
                  </a:lnTo>
                  <a:lnTo>
                    <a:pt x="177359" y="357346"/>
                  </a:lnTo>
                  <a:lnTo>
                    <a:pt x="166916" y="361488"/>
                  </a:lnTo>
                  <a:lnTo>
                    <a:pt x="158242" y="362407"/>
                  </a:lnTo>
                  <a:lnTo>
                    <a:pt x="186119" y="362407"/>
                  </a:lnTo>
                  <a:lnTo>
                    <a:pt x="187906" y="361326"/>
                  </a:lnTo>
                  <a:lnTo>
                    <a:pt x="197047" y="348762"/>
                  </a:lnTo>
                  <a:lnTo>
                    <a:pt x="201581" y="332146"/>
                  </a:lnTo>
                  <a:lnTo>
                    <a:pt x="201403" y="322758"/>
                  </a:lnTo>
                  <a:lnTo>
                    <a:pt x="199172" y="314105"/>
                  </a:lnTo>
                  <a:lnTo>
                    <a:pt x="195591" y="305987"/>
                  </a:lnTo>
                  <a:lnTo>
                    <a:pt x="191361" y="298200"/>
                  </a:lnTo>
                  <a:lnTo>
                    <a:pt x="187560" y="291498"/>
                  </a:lnTo>
                  <a:lnTo>
                    <a:pt x="184031" y="285195"/>
                  </a:lnTo>
                  <a:lnTo>
                    <a:pt x="182586" y="278399"/>
                  </a:lnTo>
                  <a:lnTo>
                    <a:pt x="182357" y="264285"/>
                  </a:lnTo>
                  <a:lnTo>
                    <a:pt x="187293" y="251717"/>
                  </a:lnTo>
                  <a:lnTo>
                    <a:pt x="195771" y="240080"/>
                  </a:lnTo>
                  <a:lnTo>
                    <a:pt x="206167" y="228757"/>
                  </a:lnTo>
                  <a:lnTo>
                    <a:pt x="211036" y="223679"/>
                  </a:lnTo>
                  <a:lnTo>
                    <a:pt x="215999" y="218401"/>
                  </a:lnTo>
                  <a:lnTo>
                    <a:pt x="234377" y="181024"/>
                  </a:lnTo>
                  <a:lnTo>
                    <a:pt x="239150" y="138508"/>
                  </a:lnTo>
                  <a:lnTo>
                    <a:pt x="239916" y="130206"/>
                  </a:lnTo>
                  <a:lnTo>
                    <a:pt x="254389" y="84698"/>
                  </a:lnTo>
                  <a:lnTo>
                    <a:pt x="262322" y="74385"/>
                  </a:lnTo>
                  <a:lnTo>
                    <a:pt x="271498" y="63325"/>
                  </a:lnTo>
                  <a:lnTo>
                    <a:pt x="280403" y="50565"/>
                  </a:lnTo>
                  <a:lnTo>
                    <a:pt x="286594" y="36927"/>
                  </a:lnTo>
                  <a:lnTo>
                    <a:pt x="287627" y="23217"/>
                  </a:lnTo>
                  <a:lnTo>
                    <a:pt x="286301" y="15580"/>
                  </a:lnTo>
                  <a:lnTo>
                    <a:pt x="281638" y="9675"/>
                  </a:lnTo>
                  <a:close/>
                </a:path>
                <a:path w="287654" h="372109">
                  <a:moveTo>
                    <a:pt x="118960" y="239521"/>
                  </a:moveTo>
                  <a:lnTo>
                    <a:pt x="64517" y="239521"/>
                  </a:lnTo>
                  <a:lnTo>
                    <a:pt x="91741" y="243238"/>
                  </a:lnTo>
                  <a:lnTo>
                    <a:pt x="106212" y="243238"/>
                  </a:lnTo>
                  <a:lnTo>
                    <a:pt x="112662" y="242118"/>
                  </a:lnTo>
                  <a:lnTo>
                    <a:pt x="118536" y="239835"/>
                  </a:lnTo>
                  <a:lnTo>
                    <a:pt x="118960" y="239521"/>
                  </a:lnTo>
                  <a:close/>
                </a:path>
                <a:path w="287654" h="372109">
                  <a:moveTo>
                    <a:pt x="261443" y="0"/>
                  </a:moveTo>
                  <a:lnTo>
                    <a:pt x="254815" y="0"/>
                  </a:lnTo>
                  <a:lnTo>
                    <a:pt x="237545" y="3208"/>
                  </a:lnTo>
                  <a:lnTo>
                    <a:pt x="204993" y="23234"/>
                  </a:lnTo>
                  <a:lnTo>
                    <a:pt x="179362" y="55763"/>
                  </a:lnTo>
                  <a:lnTo>
                    <a:pt x="162292" y="102431"/>
                  </a:lnTo>
                  <a:lnTo>
                    <a:pt x="155927" y="160818"/>
                  </a:lnTo>
                  <a:lnTo>
                    <a:pt x="149324" y="190833"/>
                  </a:lnTo>
                  <a:lnTo>
                    <a:pt x="136531" y="215124"/>
                  </a:lnTo>
                  <a:lnTo>
                    <a:pt x="114997" y="230809"/>
                  </a:lnTo>
                  <a:lnTo>
                    <a:pt x="107306" y="232787"/>
                  </a:lnTo>
                  <a:lnTo>
                    <a:pt x="98580" y="233373"/>
                  </a:lnTo>
                  <a:lnTo>
                    <a:pt x="127255" y="233373"/>
                  </a:lnTo>
                  <a:lnTo>
                    <a:pt x="144765" y="220398"/>
                  </a:lnTo>
                  <a:lnTo>
                    <a:pt x="159350" y="191727"/>
                  </a:lnTo>
                  <a:lnTo>
                    <a:pt x="166033" y="159294"/>
                  </a:lnTo>
                  <a:lnTo>
                    <a:pt x="168526" y="128929"/>
                  </a:lnTo>
                  <a:lnTo>
                    <a:pt x="168635" y="127964"/>
                  </a:lnTo>
                  <a:lnTo>
                    <a:pt x="178198" y="81579"/>
                  </a:lnTo>
                  <a:lnTo>
                    <a:pt x="199926" y="42354"/>
                  </a:lnTo>
                  <a:lnTo>
                    <a:pt x="238985" y="12934"/>
                  </a:lnTo>
                  <a:lnTo>
                    <a:pt x="254815" y="9675"/>
                  </a:lnTo>
                  <a:lnTo>
                    <a:pt x="281638" y="9675"/>
                  </a:lnTo>
                  <a:lnTo>
                    <a:pt x="281390" y="9360"/>
                  </a:lnTo>
                  <a:lnTo>
                    <a:pt x="267694" y="1602"/>
                  </a:lnTo>
                  <a:lnTo>
                    <a:pt x="261443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0" name="object 1330"/>
            <p:cNvPicPr/>
            <p:nvPr/>
          </p:nvPicPr>
          <p:blipFill>
            <a:blip r:embed="rId1089" cstate="print"/>
            <a:stretch>
              <a:fillRect/>
            </a:stretch>
          </p:blipFill>
          <p:spPr>
            <a:xfrm>
              <a:off x="5566773" y="7660698"/>
              <a:ext cx="7340" cy="42668"/>
            </a:xfrm>
            <a:prstGeom prst="rect">
              <a:avLst/>
            </a:prstGeom>
          </p:spPr>
        </p:pic>
        <p:pic>
          <p:nvPicPr>
            <p:cNvPr id="1331" name="object 1331"/>
            <p:cNvPicPr/>
            <p:nvPr/>
          </p:nvPicPr>
          <p:blipFill>
            <a:blip r:embed="rId1090" cstate="print"/>
            <a:stretch>
              <a:fillRect/>
            </a:stretch>
          </p:blipFill>
          <p:spPr>
            <a:xfrm>
              <a:off x="5388956" y="7362257"/>
              <a:ext cx="262829" cy="268871"/>
            </a:xfrm>
            <a:prstGeom prst="rect">
              <a:avLst/>
            </a:prstGeom>
          </p:spPr>
        </p:pic>
        <p:sp>
          <p:nvSpPr>
            <p:cNvPr id="1332" name="object 1332"/>
            <p:cNvSpPr/>
            <p:nvPr/>
          </p:nvSpPr>
          <p:spPr>
            <a:xfrm>
              <a:off x="5381482" y="7357421"/>
              <a:ext cx="276225" cy="283210"/>
            </a:xfrm>
            <a:custGeom>
              <a:avLst/>
              <a:gdLst/>
              <a:ahLst/>
              <a:cxnLst/>
              <a:rect l="l" t="t" r="r" b="b"/>
              <a:pathLst>
                <a:path w="276225" h="283209">
                  <a:moveTo>
                    <a:pt x="171680" y="246170"/>
                  </a:moveTo>
                  <a:lnTo>
                    <a:pt x="169132" y="252461"/>
                  </a:lnTo>
                  <a:lnTo>
                    <a:pt x="167502" y="259123"/>
                  </a:lnTo>
                  <a:lnTo>
                    <a:pt x="167019" y="265384"/>
                  </a:lnTo>
                  <a:lnTo>
                    <a:pt x="167018" y="266855"/>
                  </a:lnTo>
                  <a:lnTo>
                    <a:pt x="167659" y="273708"/>
                  </a:lnTo>
                  <a:lnTo>
                    <a:pt x="170549" y="276546"/>
                  </a:lnTo>
                  <a:lnTo>
                    <a:pt x="173062" y="279520"/>
                  </a:lnTo>
                  <a:lnTo>
                    <a:pt x="175450" y="282609"/>
                  </a:lnTo>
                  <a:lnTo>
                    <a:pt x="174340" y="280012"/>
                  </a:lnTo>
                  <a:lnTo>
                    <a:pt x="173355" y="277384"/>
                  </a:lnTo>
                  <a:lnTo>
                    <a:pt x="172738" y="274609"/>
                  </a:lnTo>
                  <a:lnTo>
                    <a:pt x="171933" y="267855"/>
                  </a:lnTo>
                  <a:lnTo>
                    <a:pt x="171927" y="265384"/>
                  </a:lnTo>
                  <a:lnTo>
                    <a:pt x="172370" y="259603"/>
                  </a:lnTo>
                  <a:lnTo>
                    <a:pt x="174188" y="252788"/>
                  </a:lnTo>
                  <a:lnTo>
                    <a:pt x="176987" y="246495"/>
                  </a:lnTo>
                  <a:lnTo>
                    <a:pt x="173994" y="246495"/>
                  </a:lnTo>
                  <a:lnTo>
                    <a:pt x="172811" y="246390"/>
                  </a:lnTo>
                  <a:lnTo>
                    <a:pt x="171680" y="246170"/>
                  </a:lnTo>
                  <a:close/>
                </a:path>
                <a:path w="276225" h="283209">
                  <a:moveTo>
                    <a:pt x="59746" y="229867"/>
                  </a:moveTo>
                  <a:lnTo>
                    <a:pt x="46270" y="229867"/>
                  </a:lnTo>
                  <a:lnTo>
                    <a:pt x="39579" y="230830"/>
                  </a:lnTo>
                  <a:lnTo>
                    <a:pt x="4224" y="259175"/>
                  </a:lnTo>
                  <a:lnTo>
                    <a:pt x="0" y="270557"/>
                  </a:lnTo>
                  <a:lnTo>
                    <a:pt x="2104" y="267855"/>
                  </a:lnTo>
                  <a:lnTo>
                    <a:pt x="4607" y="265384"/>
                  </a:lnTo>
                  <a:lnTo>
                    <a:pt x="7476" y="263175"/>
                  </a:lnTo>
                  <a:lnTo>
                    <a:pt x="12609" y="255514"/>
                  </a:lnTo>
                  <a:lnTo>
                    <a:pt x="19397" y="248555"/>
                  </a:lnTo>
                  <a:lnTo>
                    <a:pt x="27151" y="242651"/>
                  </a:lnTo>
                  <a:lnTo>
                    <a:pt x="35182" y="238160"/>
                  </a:lnTo>
                  <a:lnTo>
                    <a:pt x="40354" y="235793"/>
                  </a:lnTo>
                  <a:lnTo>
                    <a:pt x="46050" y="234683"/>
                  </a:lnTo>
                  <a:lnTo>
                    <a:pt x="113865" y="234683"/>
                  </a:lnTo>
                  <a:lnTo>
                    <a:pt x="115391" y="233553"/>
                  </a:lnTo>
                  <a:lnTo>
                    <a:pt x="86950" y="233553"/>
                  </a:lnTo>
                  <a:lnTo>
                    <a:pt x="59746" y="229867"/>
                  </a:lnTo>
                  <a:close/>
                </a:path>
                <a:path w="276225" h="283209">
                  <a:moveTo>
                    <a:pt x="177052" y="246348"/>
                  </a:moveTo>
                  <a:lnTo>
                    <a:pt x="176664" y="246442"/>
                  </a:lnTo>
                  <a:lnTo>
                    <a:pt x="175690" y="246495"/>
                  </a:lnTo>
                  <a:lnTo>
                    <a:pt x="176987" y="246495"/>
                  </a:lnTo>
                  <a:lnTo>
                    <a:pt x="177052" y="246348"/>
                  </a:lnTo>
                  <a:close/>
                </a:path>
                <a:path w="276225" h="283209">
                  <a:moveTo>
                    <a:pt x="113865" y="234683"/>
                  </a:moveTo>
                  <a:lnTo>
                    <a:pt x="59422" y="234683"/>
                  </a:lnTo>
                  <a:lnTo>
                    <a:pt x="86646" y="238390"/>
                  </a:lnTo>
                  <a:lnTo>
                    <a:pt x="101117" y="238390"/>
                  </a:lnTo>
                  <a:lnTo>
                    <a:pt x="107567" y="237280"/>
                  </a:lnTo>
                  <a:lnTo>
                    <a:pt x="113441" y="234998"/>
                  </a:lnTo>
                  <a:lnTo>
                    <a:pt x="113865" y="234683"/>
                  </a:lnTo>
                  <a:close/>
                </a:path>
                <a:path w="276225" h="283209">
                  <a:moveTo>
                    <a:pt x="255280" y="0"/>
                  </a:moveTo>
                  <a:lnTo>
                    <a:pt x="249741" y="0"/>
                  </a:lnTo>
                  <a:lnTo>
                    <a:pt x="232854" y="3326"/>
                  </a:lnTo>
                  <a:lnTo>
                    <a:pt x="191083" y="34501"/>
                  </a:lnTo>
                  <a:lnTo>
                    <a:pt x="168047" y="76403"/>
                  </a:lnTo>
                  <a:lnTo>
                    <a:pt x="158591" y="123723"/>
                  </a:lnTo>
                  <a:lnTo>
                    <a:pt x="155959" y="154761"/>
                  </a:lnTo>
                  <a:lnTo>
                    <a:pt x="149368" y="186010"/>
                  </a:lnTo>
                  <a:lnTo>
                    <a:pt x="135664" y="212742"/>
                  </a:lnTo>
                  <a:lnTo>
                    <a:pt x="111671" y="230485"/>
                  </a:lnTo>
                  <a:lnTo>
                    <a:pt x="105829" y="232767"/>
                  </a:lnTo>
                  <a:lnTo>
                    <a:pt x="99787" y="233553"/>
                  </a:lnTo>
                  <a:lnTo>
                    <a:pt x="115391" y="233553"/>
                  </a:lnTo>
                  <a:lnTo>
                    <a:pt x="139671" y="215560"/>
                  </a:lnTo>
                  <a:lnTo>
                    <a:pt x="154261" y="186888"/>
                  </a:lnTo>
                  <a:lnTo>
                    <a:pt x="160947" y="154452"/>
                  </a:lnTo>
                  <a:lnTo>
                    <a:pt x="163504" y="123472"/>
                  </a:lnTo>
                  <a:lnTo>
                    <a:pt x="166632" y="99639"/>
                  </a:lnTo>
                  <a:lnTo>
                    <a:pt x="182610" y="55776"/>
                  </a:lnTo>
                  <a:lnTo>
                    <a:pt x="218511" y="16248"/>
                  </a:lnTo>
                  <a:lnTo>
                    <a:pt x="249720" y="4827"/>
                  </a:lnTo>
                  <a:lnTo>
                    <a:pt x="267095" y="4827"/>
                  </a:lnTo>
                  <a:lnTo>
                    <a:pt x="260693" y="1225"/>
                  </a:lnTo>
                  <a:lnTo>
                    <a:pt x="255280" y="0"/>
                  </a:lnTo>
                  <a:close/>
                </a:path>
                <a:path w="276225" h="283209">
                  <a:moveTo>
                    <a:pt x="267095" y="4827"/>
                  </a:moveTo>
                  <a:lnTo>
                    <a:pt x="254693" y="4827"/>
                  </a:lnTo>
                  <a:lnTo>
                    <a:pt x="259290" y="6010"/>
                  </a:lnTo>
                  <a:lnTo>
                    <a:pt x="266379" y="9978"/>
                  </a:lnTo>
                  <a:lnTo>
                    <a:pt x="268682" y="11873"/>
                  </a:lnTo>
                  <a:lnTo>
                    <a:pt x="270305" y="13978"/>
                  </a:lnTo>
                  <a:lnTo>
                    <a:pt x="272138" y="13800"/>
                  </a:lnTo>
                  <a:lnTo>
                    <a:pt x="273949" y="13695"/>
                  </a:lnTo>
                  <a:lnTo>
                    <a:pt x="275740" y="13654"/>
                  </a:lnTo>
                  <a:lnTo>
                    <a:pt x="273750" y="10146"/>
                  </a:lnTo>
                  <a:lnTo>
                    <a:pt x="270724" y="6868"/>
                  </a:lnTo>
                  <a:lnTo>
                    <a:pt x="267095" y="4827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3" name="object 1333"/>
            <p:cNvPicPr/>
            <p:nvPr/>
          </p:nvPicPr>
          <p:blipFill>
            <a:blip r:embed="rId1091" cstate="print"/>
            <a:stretch>
              <a:fillRect/>
            </a:stretch>
          </p:blipFill>
          <p:spPr>
            <a:xfrm>
              <a:off x="5483759" y="7633987"/>
              <a:ext cx="28836" cy="2586"/>
            </a:xfrm>
            <a:prstGeom prst="rect">
              <a:avLst/>
            </a:prstGeom>
          </p:spPr>
        </p:pic>
        <p:pic>
          <p:nvPicPr>
            <p:cNvPr id="1334" name="object 1334"/>
            <p:cNvPicPr/>
            <p:nvPr/>
          </p:nvPicPr>
          <p:blipFill>
            <a:blip r:embed="rId1092" cstate="print"/>
            <a:stretch>
              <a:fillRect/>
            </a:stretch>
          </p:blipFill>
          <p:spPr>
            <a:xfrm>
              <a:off x="5417217" y="7633987"/>
              <a:ext cx="143430" cy="72919"/>
            </a:xfrm>
            <a:prstGeom prst="rect">
              <a:avLst/>
            </a:prstGeom>
          </p:spPr>
        </p:pic>
        <p:pic>
          <p:nvPicPr>
            <p:cNvPr id="1335" name="object 1335"/>
            <p:cNvPicPr/>
            <p:nvPr/>
          </p:nvPicPr>
          <p:blipFill>
            <a:blip r:embed="rId1093" cstate="print"/>
            <a:stretch>
              <a:fillRect/>
            </a:stretch>
          </p:blipFill>
          <p:spPr>
            <a:xfrm>
              <a:off x="4982372" y="7248125"/>
              <a:ext cx="397666" cy="291855"/>
            </a:xfrm>
            <a:prstGeom prst="rect">
              <a:avLst/>
            </a:prstGeom>
          </p:spPr>
        </p:pic>
        <p:sp>
          <p:nvSpPr>
            <p:cNvPr id="1336" name="object 1336"/>
            <p:cNvSpPr/>
            <p:nvPr/>
          </p:nvSpPr>
          <p:spPr>
            <a:xfrm>
              <a:off x="4973887" y="7278651"/>
              <a:ext cx="390525" cy="271145"/>
            </a:xfrm>
            <a:custGeom>
              <a:avLst/>
              <a:gdLst/>
              <a:ahLst/>
              <a:cxnLst/>
              <a:rect l="l" t="t" r="r" b="b"/>
              <a:pathLst>
                <a:path w="390525" h="271145">
                  <a:moveTo>
                    <a:pt x="52555" y="79013"/>
                  </a:moveTo>
                  <a:lnTo>
                    <a:pt x="48303" y="79013"/>
                  </a:lnTo>
                  <a:lnTo>
                    <a:pt x="34726" y="80182"/>
                  </a:lnTo>
                  <a:lnTo>
                    <a:pt x="2575" y="101108"/>
                  </a:lnTo>
                  <a:lnTo>
                    <a:pt x="0" y="116206"/>
                  </a:lnTo>
                  <a:lnTo>
                    <a:pt x="1959" y="126394"/>
                  </a:lnTo>
                  <a:lnTo>
                    <a:pt x="27864" y="163220"/>
                  </a:lnTo>
                  <a:lnTo>
                    <a:pt x="38136" y="174266"/>
                  </a:lnTo>
                  <a:lnTo>
                    <a:pt x="41393" y="179031"/>
                  </a:lnTo>
                  <a:lnTo>
                    <a:pt x="47331" y="188710"/>
                  </a:lnTo>
                  <a:lnTo>
                    <a:pt x="51769" y="198217"/>
                  </a:lnTo>
                  <a:lnTo>
                    <a:pt x="54786" y="207731"/>
                  </a:lnTo>
                  <a:lnTo>
                    <a:pt x="56460" y="217427"/>
                  </a:lnTo>
                  <a:lnTo>
                    <a:pt x="62342" y="237805"/>
                  </a:lnTo>
                  <a:lnTo>
                    <a:pt x="74331" y="254866"/>
                  </a:lnTo>
                  <a:lnTo>
                    <a:pt x="90448" y="266587"/>
                  </a:lnTo>
                  <a:lnTo>
                    <a:pt x="108710" y="270944"/>
                  </a:lnTo>
                  <a:lnTo>
                    <a:pt x="117733" y="269867"/>
                  </a:lnTo>
                  <a:lnTo>
                    <a:pt x="126336" y="266671"/>
                  </a:lnTo>
                  <a:lnTo>
                    <a:pt x="134412" y="261407"/>
                  </a:lnTo>
                  <a:lnTo>
                    <a:pt x="108710" y="261321"/>
                  </a:lnTo>
                  <a:lnTo>
                    <a:pt x="93973" y="257606"/>
                  </a:lnTo>
                  <a:lnTo>
                    <a:pt x="80812" y="247671"/>
                  </a:lnTo>
                  <a:lnTo>
                    <a:pt x="70943" y="233337"/>
                  </a:lnTo>
                  <a:lnTo>
                    <a:pt x="66083" y="216422"/>
                  </a:lnTo>
                  <a:lnTo>
                    <a:pt x="64200" y="205491"/>
                  </a:lnTo>
                  <a:lnTo>
                    <a:pt x="60847" y="194863"/>
                  </a:lnTo>
                  <a:lnTo>
                    <a:pt x="40513" y="162591"/>
                  </a:lnTo>
                  <a:lnTo>
                    <a:pt x="34922" y="156654"/>
                  </a:lnTo>
                  <a:lnTo>
                    <a:pt x="27747" y="148778"/>
                  </a:lnTo>
                  <a:lnTo>
                    <a:pt x="20833" y="140449"/>
                  </a:lnTo>
                  <a:lnTo>
                    <a:pt x="15130" y="132060"/>
                  </a:lnTo>
                  <a:lnTo>
                    <a:pt x="11236" y="123483"/>
                  </a:lnTo>
                  <a:lnTo>
                    <a:pt x="8483" y="114719"/>
                  </a:lnTo>
                  <a:lnTo>
                    <a:pt x="9142" y="107410"/>
                  </a:lnTo>
                  <a:lnTo>
                    <a:pt x="48303" y="88688"/>
                  </a:lnTo>
                  <a:lnTo>
                    <a:pt x="80914" y="88688"/>
                  </a:lnTo>
                  <a:lnTo>
                    <a:pt x="80598" y="88447"/>
                  </a:lnTo>
                  <a:lnTo>
                    <a:pt x="71167" y="83211"/>
                  </a:lnTo>
                  <a:lnTo>
                    <a:pt x="60565" y="80008"/>
                  </a:lnTo>
                  <a:lnTo>
                    <a:pt x="56701" y="79348"/>
                  </a:lnTo>
                  <a:lnTo>
                    <a:pt x="52555" y="79013"/>
                  </a:lnTo>
                  <a:close/>
                </a:path>
                <a:path w="390525" h="271145">
                  <a:moveTo>
                    <a:pt x="371722" y="9643"/>
                  </a:moveTo>
                  <a:lnTo>
                    <a:pt x="334242" y="9643"/>
                  </a:lnTo>
                  <a:lnTo>
                    <a:pt x="345063" y="10281"/>
                  </a:lnTo>
                  <a:lnTo>
                    <a:pt x="357283" y="12910"/>
                  </a:lnTo>
                  <a:lnTo>
                    <a:pt x="368672" y="18602"/>
                  </a:lnTo>
                  <a:lnTo>
                    <a:pt x="376995" y="28428"/>
                  </a:lnTo>
                  <a:lnTo>
                    <a:pt x="379864" y="34281"/>
                  </a:lnTo>
                  <a:lnTo>
                    <a:pt x="380304" y="39223"/>
                  </a:lnTo>
                  <a:lnTo>
                    <a:pt x="378314" y="43611"/>
                  </a:lnTo>
                  <a:lnTo>
                    <a:pt x="334808" y="66249"/>
                  </a:lnTo>
                  <a:lnTo>
                    <a:pt x="332148" y="66940"/>
                  </a:lnTo>
                  <a:lnTo>
                    <a:pt x="321317" y="70638"/>
                  </a:lnTo>
                  <a:lnTo>
                    <a:pt x="285869" y="96080"/>
                  </a:lnTo>
                  <a:lnTo>
                    <a:pt x="269057" y="116206"/>
                  </a:lnTo>
                  <a:lnTo>
                    <a:pt x="258878" y="128760"/>
                  </a:lnTo>
                  <a:lnTo>
                    <a:pt x="221324" y="157021"/>
                  </a:lnTo>
                  <a:lnTo>
                    <a:pt x="208832" y="160361"/>
                  </a:lnTo>
                  <a:lnTo>
                    <a:pt x="201890" y="161911"/>
                  </a:lnTo>
                  <a:lnTo>
                    <a:pt x="157079" y="180753"/>
                  </a:lnTo>
                  <a:lnTo>
                    <a:pt x="142897" y="219448"/>
                  </a:lnTo>
                  <a:lnTo>
                    <a:pt x="142111" y="227312"/>
                  </a:lnTo>
                  <a:lnTo>
                    <a:pt x="115649" y="260468"/>
                  </a:lnTo>
                  <a:lnTo>
                    <a:pt x="108710" y="261321"/>
                  </a:lnTo>
                  <a:lnTo>
                    <a:pt x="134499" y="261321"/>
                  </a:lnTo>
                  <a:lnTo>
                    <a:pt x="152575" y="219448"/>
                  </a:lnTo>
                  <a:lnTo>
                    <a:pt x="153829" y="205491"/>
                  </a:lnTo>
                  <a:lnTo>
                    <a:pt x="156426" y="199072"/>
                  </a:lnTo>
                  <a:lnTo>
                    <a:pt x="188970" y="174829"/>
                  </a:lnTo>
                  <a:lnTo>
                    <a:pt x="217900" y="168319"/>
                  </a:lnTo>
                  <a:lnTo>
                    <a:pt x="224350" y="166183"/>
                  </a:lnTo>
                  <a:lnTo>
                    <a:pt x="265995" y="135280"/>
                  </a:lnTo>
                  <a:lnTo>
                    <a:pt x="282058" y="115397"/>
                  </a:lnTo>
                  <a:lnTo>
                    <a:pt x="287380" y="108970"/>
                  </a:lnTo>
                  <a:lnTo>
                    <a:pt x="325022" y="79595"/>
                  </a:lnTo>
                  <a:lnTo>
                    <a:pt x="337300" y="75589"/>
                  </a:lnTo>
                  <a:lnTo>
                    <a:pt x="351124" y="71614"/>
                  </a:lnTo>
                  <a:lnTo>
                    <a:pt x="365695" y="66089"/>
                  </a:lnTo>
                  <a:lnTo>
                    <a:pt x="378522" y="58314"/>
                  </a:lnTo>
                  <a:lnTo>
                    <a:pt x="387110" y="47590"/>
                  </a:lnTo>
                  <a:lnTo>
                    <a:pt x="390314" y="40532"/>
                  </a:lnTo>
                  <a:lnTo>
                    <a:pt x="389874" y="32627"/>
                  </a:lnTo>
                  <a:lnTo>
                    <a:pt x="385675" y="24124"/>
                  </a:lnTo>
                  <a:lnTo>
                    <a:pt x="377978" y="13813"/>
                  </a:lnTo>
                  <a:lnTo>
                    <a:pt x="371722" y="9643"/>
                  </a:lnTo>
                  <a:close/>
                </a:path>
                <a:path w="390525" h="271145">
                  <a:moveTo>
                    <a:pt x="80914" y="88688"/>
                  </a:moveTo>
                  <a:lnTo>
                    <a:pt x="51989" y="88688"/>
                  </a:lnTo>
                  <a:lnTo>
                    <a:pt x="55591" y="89002"/>
                  </a:lnTo>
                  <a:lnTo>
                    <a:pt x="58973" y="89567"/>
                  </a:lnTo>
                  <a:lnTo>
                    <a:pt x="67723" y="92253"/>
                  </a:lnTo>
                  <a:lnTo>
                    <a:pt x="75740" y="96812"/>
                  </a:lnTo>
                  <a:lnTo>
                    <a:pt x="83430" y="102771"/>
                  </a:lnTo>
                  <a:lnTo>
                    <a:pt x="98621" y="116206"/>
                  </a:lnTo>
                  <a:lnTo>
                    <a:pt x="106631" y="122416"/>
                  </a:lnTo>
                  <a:lnTo>
                    <a:pt x="115472" y="127604"/>
                  </a:lnTo>
                  <a:lnTo>
                    <a:pt x="125327" y="131085"/>
                  </a:lnTo>
                  <a:lnTo>
                    <a:pt x="129924" y="132132"/>
                  </a:lnTo>
                  <a:lnTo>
                    <a:pt x="134604" y="132697"/>
                  </a:lnTo>
                  <a:lnTo>
                    <a:pt x="139212" y="132697"/>
                  </a:lnTo>
                  <a:lnTo>
                    <a:pt x="167198" y="126146"/>
                  </a:lnTo>
                  <a:lnTo>
                    <a:pt x="171894" y="123001"/>
                  </a:lnTo>
                  <a:lnTo>
                    <a:pt x="135327" y="123001"/>
                  </a:lnTo>
                  <a:lnTo>
                    <a:pt x="131411" y="122603"/>
                  </a:lnTo>
                  <a:lnTo>
                    <a:pt x="97912" y="102689"/>
                  </a:lnTo>
                  <a:lnTo>
                    <a:pt x="89192" y="94994"/>
                  </a:lnTo>
                  <a:lnTo>
                    <a:pt x="80914" y="88688"/>
                  </a:lnTo>
                  <a:close/>
                </a:path>
                <a:path w="390525" h="271145">
                  <a:moveTo>
                    <a:pt x="334242" y="0"/>
                  </a:moveTo>
                  <a:lnTo>
                    <a:pt x="279371" y="13364"/>
                  </a:lnTo>
                  <a:lnTo>
                    <a:pt x="238963" y="42276"/>
                  </a:lnTo>
                  <a:lnTo>
                    <a:pt x="203212" y="84207"/>
                  </a:lnTo>
                  <a:lnTo>
                    <a:pt x="183526" y="103905"/>
                  </a:lnTo>
                  <a:lnTo>
                    <a:pt x="162317" y="117763"/>
                  </a:lnTo>
                  <a:lnTo>
                    <a:pt x="139212" y="123001"/>
                  </a:lnTo>
                  <a:lnTo>
                    <a:pt x="171894" y="123001"/>
                  </a:lnTo>
                  <a:lnTo>
                    <a:pt x="191625" y="109785"/>
                  </a:lnTo>
                  <a:lnTo>
                    <a:pt x="212386" y="88554"/>
                  </a:lnTo>
                  <a:lnTo>
                    <a:pt x="229376" y="67390"/>
                  </a:lnTo>
                  <a:lnTo>
                    <a:pt x="245578" y="49300"/>
                  </a:lnTo>
                  <a:lnTo>
                    <a:pt x="283510" y="22088"/>
                  </a:lnTo>
                  <a:lnTo>
                    <a:pt x="326502" y="9931"/>
                  </a:lnTo>
                  <a:lnTo>
                    <a:pt x="334242" y="9643"/>
                  </a:lnTo>
                  <a:lnTo>
                    <a:pt x="371722" y="9643"/>
                  </a:lnTo>
                  <a:lnTo>
                    <a:pt x="366626" y="6247"/>
                  </a:lnTo>
                  <a:lnTo>
                    <a:pt x="351941" y="1588"/>
                  </a:lnTo>
                  <a:lnTo>
                    <a:pt x="334242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7" name="object 1337"/>
            <p:cNvPicPr/>
            <p:nvPr/>
          </p:nvPicPr>
          <p:blipFill>
            <a:blip r:embed="rId1094" cstate="print"/>
            <a:stretch>
              <a:fillRect/>
            </a:stretch>
          </p:blipFill>
          <p:spPr>
            <a:xfrm>
              <a:off x="5095970" y="7507059"/>
              <a:ext cx="24742" cy="34805"/>
            </a:xfrm>
            <a:prstGeom prst="rect">
              <a:avLst/>
            </a:prstGeom>
          </p:spPr>
        </p:pic>
        <p:pic>
          <p:nvPicPr>
            <p:cNvPr id="1338" name="object 1338"/>
            <p:cNvPicPr/>
            <p:nvPr/>
          </p:nvPicPr>
          <p:blipFill>
            <a:blip r:embed="rId1095" cstate="print"/>
            <a:stretch>
              <a:fillRect/>
            </a:stretch>
          </p:blipFill>
          <p:spPr>
            <a:xfrm>
              <a:off x="4995858" y="7288301"/>
              <a:ext cx="357549" cy="183962"/>
            </a:xfrm>
            <a:prstGeom prst="rect">
              <a:avLst/>
            </a:prstGeom>
          </p:spPr>
        </p:pic>
        <p:sp>
          <p:nvSpPr>
            <p:cNvPr id="1339" name="object 1339"/>
            <p:cNvSpPr/>
            <p:nvPr/>
          </p:nvSpPr>
          <p:spPr>
            <a:xfrm>
              <a:off x="4985475" y="7283498"/>
              <a:ext cx="373380" cy="200660"/>
            </a:xfrm>
            <a:custGeom>
              <a:avLst/>
              <a:gdLst/>
              <a:ahLst/>
              <a:cxnLst/>
              <a:rect l="l" t="t" r="r" b="b"/>
              <a:pathLst>
                <a:path w="373379" h="200659">
                  <a:moveTo>
                    <a:pt x="155555" y="168288"/>
                  </a:moveTo>
                  <a:lnTo>
                    <a:pt x="149893" y="172050"/>
                  </a:lnTo>
                  <a:lnTo>
                    <a:pt x="144780" y="176635"/>
                  </a:lnTo>
                  <a:lnTo>
                    <a:pt x="140336" y="182167"/>
                  </a:lnTo>
                  <a:lnTo>
                    <a:pt x="136676" y="188769"/>
                  </a:lnTo>
                  <a:lnTo>
                    <a:pt x="137482" y="192748"/>
                  </a:lnTo>
                  <a:lnTo>
                    <a:pt x="137880" y="196643"/>
                  </a:lnTo>
                  <a:lnTo>
                    <a:pt x="138048" y="200527"/>
                  </a:lnTo>
                  <a:lnTo>
                    <a:pt x="138603" y="197711"/>
                  </a:lnTo>
                  <a:lnTo>
                    <a:pt x="139315" y="194988"/>
                  </a:lnTo>
                  <a:lnTo>
                    <a:pt x="159859" y="171471"/>
                  </a:lnTo>
                  <a:lnTo>
                    <a:pt x="159523" y="171324"/>
                  </a:lnTo>
                  <a:lnTo>
                    <a:pt x="158037" y="170455"/>
                  </a:lnTo>
                  <a:lnTo>
                    <a:pt x="156696" y="169439"/>
                  </a:lnTo>
                  <a:lnTo>
                    <a:pt x="155555" y="168288"/>
                  </a:lnTo>
                  <a:close/>
                </a:path>
                <a:path w="373379" h="200659">
                  <a:moveTo>
                    <a:pt x="57435" y="83840"/>
                  </a:moveTo>
                  <a:lnTo>
                    <a:pt x="40407" y="83840"/>
                  </a:lnTo>
                  <a:lnTo>
                    <a:pt x="44059" y="84163"/>
                  </a:lnTo>
                  <a:lnTo>
                    <a:pt x="47380" y="84719"/>
                  </a:lnTo>
                  <a:lnTo>
                    <a:pt x="56134" y="87405"/>
                  </a:lnTo>
                  <a:lnTo>
                    <a:pt x="64151" y="91964"/>
                  </a:lnTo>
                  <a:lnTo>
                    <a:pt x="71745" y="97841"/>
                  </a:lnTo>
                  <a:lnTo>
                    <a:pt x="86925" y="111275"/>
                  </a:lnTo>
                  <a:lnTo>
                    <a:pt x="95044" y="117568"/>
                  </a:lnTo>
                  <a:lnTo>
                    <a:pt x="103885" y="122756"/>
                  </a:lnTo>
                  <a:lnTo>
                    <a:pt x="113745" y="126236"/>
                  </a:lnTo>
                  <a:lnTo>
                    <a:pt x="118331" y="127284"/>
                  </a:lnTo>
                  <a:lnTo>
                    <a:pt x="123022" y="127849"/>
                  </a:lnTo>
                  <a:lnTo>
                    <a:pt x="127619" y="127849"/>
                  </a:lnTo>
                  <a:lnTo>
                    <a:pt x="148376" y="122991"/>
                  </a:lnTo>
                  <a:lnTo>
                    <a:pt x="123472" y="122991"/>
                  </a:lnTo>
                  <a:lnTo>
                    <a:pt x="119190" y="122509"/>
                  </a:lnTo>
                  <a:lnTo>
                    <a:pt x="114792" y="121493"/>
                  </a:lnTo>
                  <a:lnTo>
                    <a:pt x="97098" y="113097"/>
                  </a:lnTo>
                  <a:lnTo>
                    <a:pt x="81683" y="100167"/>
                  </a:lnTo>
                  <a:lnTo>
                    <a:pt x="66174" y="87515"/>
                  </a:lnTo>
                  <a:lnTo>
                    <a:pt x="57435" y="83840"/>
                  </a:lnTo>
                  <a:close/>
                </a:path>
                <a:path w="373379" h="200659">
                  <a:moveTo>
                    <a:pt x="322628" y="0"/>
                  </a:moveTo>
                  <a:lnTo>
                    <a:pt x="268810" y="13367"/>
                  </a:lnTo>
                  <a:lnTo>
                    <a:pt x="229860" y="41712"/>
                  </a:lnTo>
                  <a:lnTo>
                    <a:pt x="196322" y="81405"/>
                  </a:lnTo>
                  <a:lnTo>
                    <a:pt x="176103" y="101879"/>
                  </a:lnTo>
                  <a:lnTo>
                    <a:pt x="153243" y="117055"/>
                  </a:lnTo>
                  <a:lnTo>
                    <a:pt x="127671" y="122991"/>
                  </a:lnTo>
                  <a:lnTo>
                    <a:pt x="148376" y="122991"/>
                  </a:lnTo>
                  <a:lnTo>
                    <a:pt x="155607" y="121298"/>
                  </a:lnTo>
                  <a:lnTo>
                    <a:pt x="180036" y="104937"/>
                  </a:lnTo>
                  <a:lnTo>
                    <a:pt x="200797" y="83706"/>
                  </a:lnTo>
                  <a:lnTo>
                    <a:pt x="217783" y="62542"/>
                  </a:lnTo>
                  <a:lnTo>
                    <a:pt x="233990" y="44452"/>
                  </a:lnTo>
                  <a:lnTo>
                    <a:pt x="271919" y="17240"/>
                  </a:lnTo>
                  <a:lnTo>
                    <a:pt x="314915" y="5083"/>
                  </a:lnTo>
                  <a:lnTo>
                    <a:pt x="322660" y="4795"/>
                  </a:lnTo>
                  <a:lnTo>
                    <a:pt x="350681" y="4795"/>
                  </a:lnTo>
                  <a:lnTo>
                    <a:pt x="350401" y="4632"/>
                  </a:lnTo>
                  <a:lnTo>
                    <a:pt x="336993" y="1066"/>
                  </a:lnTo>
                  <a:lnTo>
                    <a:pt x="322628" y="0"/>
                  </a:lnTo>
                  <a:close/>
                </a:path>
                <a:path w="373379" h="200659">
                  <a:moveTo>
                    <a:pt x="40731" y="79002"/>
                  </a:moveTo>
                  <a:lnTo>
                    <a:pt x="36742" y="79002"/>
                  </a:lnTo>
                  <a:lnTo>
                    <a:pt x="26460" y="79730"/>
                  </a:lnTo>
                  <a:lnTo>
                    <a:pt x="16431" y="81990"/>
                  </a:lnTo>
                  <a:lnTo>
                    <a:pt x="7372" y="85898"/>
                  </a:lnTo>
                  <a:lnTo>
                    <a:pt x="0" y="91567"/>
                  </a:lnTo>
                  <a:lnTo>
                    <a:pt x="3277" y="90520"/>
                  </a:lnTo>
                  <a:lnTo>
                    <a:pt x="6753" y="89892"/>
                  </a:lnTo>
                  <a:lnTo>
                    <a:pt x="10387" y="89693"/>
                  </a:lnTo>
                  <a:lnTo>
                    <a:pt x="16586" y="87003"/>
                  </a:lnTo>
                  <a:lnTo>
                    <a:pt x="23287" y="85188"/>
                  </a:lnTo>
                  <a:lnTo>
                    <a:pt x="30121" y="84163"/>
                  </a:lnTo>
                  <a:lnTo>
                    <a:pt x="36721" y="83840"/>
                  </a:lnTo>
                  <a:lnTo>
                    <a:pt x="57435" y="83840"/>
                  </a:lnTo>
                  <a:lnTo>
                    <a:pt x="48197" y="79955"/>
                  </a:lnTo>
                  <a:lnTo>
                    <a:pt x="44616" y="79337"/>
                  </a:lnTo>
                  <a:lnTo>
                    <a:pt x="40731" y="79002"/>
                  </a:lnTo>
                  <a:close/>
                </a:path>
                <a:path w="373379" h="200659">
                  <a:moveTo>
                    <a:pt x="350681" y="4795"/>
                  </a:moveTo>
                  <a:lnTo>
                    <a:pt x="322660" y="4795"/>
                  </a:lnTo>
                  <a:lnTo>
                    <a:pt x="333475" y="5435"/>
                  </a:lnTo>
                  <a:lnTo>
                    <a:pt x="345693" y="8066"/>
                  </a:lnTo>
                  <a:lnTo>
                    <a:pt x="367925" y="32239"/>
                  </a:lnTo>
                  <a:lnTo>
                    <a:pt x="369507" y="33119"/>
                  </a:lnTo>
                  <a:lnTo>
                    <a:pt x="371056" y="34040"/>
                  </a:lnTo>
                  <a:lnTo>
                    <a:pt x="372533" y="35004"/>
                  </a:lnTo>
                  <a:lnTo>
                    <a:pt x="372972" y="30972"/>
                  </a:lnTo>
                  <a:lnTo>
                    <a:pt x="372250" y="26512"/>
                  </a:lnTo>
                  <a:lnTo>
                    <a:pt x="369716" y="21444"/>
                  </a:lnTo>
                  <a:lnTo>
                    <a:pt x="361694" y="11242"/>
                  </a:lnTo>
                  <a:lnTo>
                    <a:pt x="350681" y="4795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0" name="object 1340"/>
            <p:cNvPicPr/>
            <p:nvPr/>
          </p:nvPicPr>
          <p:blipFill>
            <a:blip r:embed="rId1096" cstate="print"/>
            <a:stretch>
              <a:fillRect/>
            </a:stretch>
          </p:blipFill>
          <p:spPr>
            <a:xfrm>
              <a:off x="5006488" y="7403994"/>
              <a:ext cx="35996" cy="20319"/>
            </a:xfrm>
            <a:prstGeom prst="rect">
              <a:avLst/>
            </a:prstGeom>
          </p:spPr>
        </p:pic>
        <p:pic>
          <p:nvPicPr>
            <p:cNvPr id="1341" name="object 1341"/>
            <p:cNvPicPr/>
            <p:nvPr/>
          </p:nvPicPr>
          <p:blipFill>
            <a:blip r:embed="rId1097" cstate="print"/>
            <a:stretch>
              <a:fillRect/>
            </a:stretch>
          </p:blipFill>
          <p:spPr>
            <a:xfrm>
              <a:off x="5018602" y="6535821"/>
              <a:ext cx="398057" cy="265039"/>
            </a:xfrm>
            <a:prstGeom prst="rect">
              <a:avLst/>
            </a:prstGeom>
          </p:spPr>
        </p:pic>
        <p:pic>
          <p:nvPicPr>
            <p:cNvPr id="1342" name="object 1342"/>
            <p:cNvPicPr/>
            <p:nvPr/>
          </p:nvPicPr>
          <p:blipFill>
            <a:blip r:embed="rId1098" cstate="print"/>
            <a:stretch>
              <a:fillRect/>
            </a:stretch>
          </p:blipFill>
          <p:spPr>
            <a:xfrm>
              <a:off x="5006475" y="7403942"/>
              <a:ext cx="104740" cy="125085"/>
            </a:xfrm>
            <a:prstGeom prst="rect">
              <a:avLst/>
            </a:prstGeom>
          </p:spPr>
        </p:pic>
        <p:pic>
          <p:nvPicPr>
            <p:cNvPr id="1343" name="object 1343"/>
            <p:cNvPicPr/>
            <p:nvPr/>
          </p:nvPicPr>
          <p:blipFill>
            <a:blip r:embed="rId1099" cstate="print"/>
            <a:stretch>
              <a:fillRect/>
            </a:stretch>
          </p:blipFill>
          <p:spPr>
            <a:xfrm>
              <a:off x="5056624" y="6936197"/>
              <a:ext cx="392005" cy="191397"/>
            </a:xfrm>
            <a:prstGeom prst="rect">
              <a:avLst/>
            </a:prstGeom>
          </p:spPr>
        </p:pic>
        <p:sp>
          <p:nvSpPr>
            <p:cNvPr id="1344" name="object 1344"/>
            <p:cNvSpPr/>
            <p:nvPr/>
          </p:nvSpPr>
          <p:spPr>
            <a:xfrm>
              <a:off x="5047008" y="6926521"/>
              <a:ext cx="386715" cy="210820"/>
            </a:xfrm>
            <a:custGeom>
              <a:avLst/>
              <a:gdLst/>
              <a:ahLst/>
              <a:cxnLst/>
              <a:rect l="l" t="t" r="r" b="b"/>
              <a:pathLst>
                <a:path w="386714" h="210820">
                  <a:moveTo>
                    <a:pt x="33499" y="0"/>
                  </a:moveTo>
                  <a:lnTo>
                    <a:pt x="850" y="28061"/>
                  </a:lnTo>
                  <a:lnTo>
                    <a:pt x="0" y="39335"/>
                  </a:lnTo>
                  <a:lnTo>
                    <a:pt x="972" y="50211"/>
                  </a:lnTo>
                  <a:lnTo>
                    <a:pt x="3196" y="61626"/>
                  </a:lnTo>
                  <a:lnTo>
                    <a:pt x="5939" y="72730"/>
                  </a:lnTo>
                  <a:lnTo>
                    <a:pt x="9636" y="87379"/>
                  </a:lnTo>
                  <a:lnTo>
                    <a:pt x="10243" y="93117"/>
                  </a:lnTo>
                  <a:lnTo>
                    <a:pt x="10730" y="103092"/>
                  </a:lnTo>
                  <a:lnTo>
                    <a:pt x="10747" y="105205"/>
                  </a:lnTo>
                  <a:lnTo>
                    <a:pt x="10136" y="114914"/>
                  </a:lnTo>
                  <a:lnTo>
                    <a:pt x="8246" y="124718"/>
                  </a:lnTo>
                  <a:lnTo>
                    <a:pt x="5112" y="134016"/>
                  </a:lnTo>
                  <a:lnTo>
                    <a:pt x="1104" y="148516"/>
                  </a:lnTo>
                  <a:lnTo>
                    <a:pt x="907" y="155733"/>
                  </a:lnTo>
                  <a:lnTo>
                    <a:pt x="788" y="164214"/>
                  </a:lnTo>
                  <a:lnTo>
                    <a:pt x="3756" y="178563"/>
                  </a:lnTo>
                  <a:lnTo>
                    <a:pt x="34083" y="209530"/>
                  </a:lnTo>
                  <a:lnTo>
                    <a:pt x="44043" y="210768"/>
                  </a:lnTo>
                  <a:lnTo>
                    <a:pt x="49896" y="210768"/>
                  </a:lnTo>
                  <a:lnTo>
                    <a:pt x="56107" y="209530"/>
                  </a:lnTo>
                  <a:lnTo>
                    <a:pt x="62430" y="207145"/>
                  </a:lnTo>
                  <a:lnTo>
                    <a:pt x="70704" y="202729"/>
                  </a:lnTo>
                  <a:lnTo>
                    <a:pt x="72571" y="201072"/>
                  </a:lnTo>
                  <a:lnTo>
                    <a:pt x="44043" y="201072"/>
                  </a:lnTo>
                  <a:lnTo>
                    <a:pt x="34998" y="199737"/>
                  </a:lnTo>
                  <a:lnTo>
                    <a:pt x="10342" y="162834"/>
                  </a:lnTo>
                  <a:lnTo>
                    <a:pt x="10673" y="149919"/>
                  </a:lnTo>
                  <a:lnTo>
                    <a:pt x="13991" y="137723"/>
                  </a:lnTo>
                  <a:lnTo>
                    <a:pt x="17572" y="127297"/>
                  </a:lnTo>
                  <a:lnTo>
                    <a:pt x="19711" y="116355"/>
                  </a:lnTo>
                  <a:lnTo>
                    <a:pt x="20409" y="105205"/>
                  </a:lnTo>
                  <a:lnTo>
                    <a:pt x="20358" y="103092"/>
                  </a:lnTo>
                  <a:lnTo>
                    <a:pt x="19792" y="92143"/>
                  </a:lnTo>
                  <a:lnTo>
                    <a:pt x="19185" y="85662"/>
                  </a:lnTo>
                  <a:lnTo>
                    <a:pt x="16943" y="76990"/>
                  </a:lnTo>
                  <a:lnTo>
                    <a:pt x="15269" y="70364"/>
                  </a:lnTo>
                  <a:lnTo>
                    <a:pt x="12722" y="60039"/>
                  </a:lnTo>
                  <a:lnTo>
                    <a:pt x="10632" y="49531"/>
                  </a:lnTo>
                  <a:lnTo>
                    <a:pt x="9619" y="39335"/>
                  </a:lnTo>
                  <a:lnTo>
                    <a:pt x="10306" y="29946"/>
                  </a:lnTo>
                  <a:lnTo>
                    <a:pt x="13283" y="21107"/>
                  </a:lnTo>
                  <a:lnTo>
                    <a:pt x="18152" y="14769"/>
                  </a:lnTo>
                  <a:lnTo>
                    <a:pt x="24896" y="10951"/>
                  </a:lnTo>
                  <a:lnTo>
                    <a:pt x="33499" y="9675"/>
                  </a:lnTo>
                  <a:lnTo>
                    <a:pt x="65863" y="9675"/>
                  </a:lnTo>
                  <a:lnTo>
                    <a:pt x="64870" y="9015"/>
                  </a:lnTo>
                  <a:lnTo>
                    <a:pt x="54410" y="4176"/>
                  </a:lnTo>
                  <a:lnTo>
                    <a:pt x="43725" y="1086"/>
                  </a:lnTo>
                  <a:lnTo>
                    <a:pt x="33499" y="0"/>
                  </a:lnTo>
                  <a:close/>
                </a:path>
                <a:path w="386714" h="210820">
                  <a:moveTo>
                    <a:pt x="124732" y="148121"/>
                  </a:moveTo>
                  <a:lnTo>
                    <a:pt x="89005" y="163649"/>
                  </a:lnTo>
                  <a:lnTo>
                    <a:pt x="79989" y="177230"/>
                  </a:lnTo>
                  <a:lnTo>
                    <a:pt x="75518" y="183739"/>
                  </a:lnTo>
                  <a:lnTo>
                    <a:pt x="48797" y="201072"/>
                  </a:lnTo>
                  <a:lnTo>
                    <a:pt x="72571" y="201072"/>
                  </a:lnTo>
                  <a:lnTo>
                    <a:pt x="96230" y="170214"/>
                  </a:lnTo>
                  <a:lnTo>
                    <a:pt x="108282" y="160330"/>
                  </a:lnTo>
                  <a:lnTo>
                    <a:pt x="115611" y="157796"/>
                  </a:lnTo>
                  <a:lnTo>
                    <a:pt x="169083" y="157796"/>
                  </a:lnTo>
                  <a:lnTo>
                    <a:pt x="150794" y="152454"/>
                  </a:lnTo>
                  <a:lnTo>
                    <a:pt x="142142" y="150274"/>
                  </a:lnTo>
                  <a:lnTo>
                    <a:pt x="133439" y="148716"/>
                  </a:lnTo>
                  <a:lnTo>
                    <a:pt x="124732" y="148121"/>
                  </a:lnTo>
                  <a:close/>
                </a:path>
                <a:path w="386714" h="210820">
                  <a:moveTo>
                    <a:pt x="169083" y="157796"/>
                  </a:moveTo>
                  <a:lnTo>
                    <a:pt x="124732" y="157796"/>
                  </a:lnTo>
                  <a:lnTo>
                    <a:pt x="132510" y="158354"/>
                  </a:lnTo>
                  <a:lnTo>
                    <a:pt x="140510" y="159819"/>
                  </a:lnTo>
                  <a:lnTo>
                    <a:pt x="148602" y="161877"/>
                  </a:lnTo>
                  <a:lnTo>
                    <a:pt x="163327" y="166214"/>
                  </a:lnTo>
                  <a:lnTo>
                    <a:pt x="170280" y="168214"/>
                  </a:lnTo>
                  <a:lnTo>
                    <a:pt x="176960" y="169502"/>
                  </a:lnTo>
                  <a:lnTo>
                    <a:pt x="181170" y="170214"/>
                  </a:lnTo>
                  <a:lnTo>
                    <a:pt x="185536" y="170612"/>
                  </a:lnTo>
                  <a:lnTo>
                    <a:pt x="189892" y="170612"/>
                  </a:lnTo>
                  <a:lnTo>
                    <a:pt x="204116" y="169312"/>
                  </a:lnTo>
                  <a:lnTo>
                    <a:pt x="217860" y="165905"/>
                  </a:lnTo>
                  <a:lnTo>
                    <a:pt x="231218" y="161132"/>
                  </a:lnTo>
                  <a:lnTo>
                    <a:pt x="231716" y="160927"/>
                  </a:lnTo>
                  <a:lnTo>
                    <a:pt x="186080" y="160927"/>
                  </a:lnTo>
                  <a:lnTo>
                    <a:pt x="182332" y="160591"/>
                  </a:lnTo>
                  <a:lnTo>
                    <a:pt x="178678" y="159963"/>
                  </a:lnTo>
                  <a:lnTo>
                    <a:pt x="172552" y="158822"/>
                  </a:lnTo>
                  <a:lnTo>
                    <a:pt x="169083" y="157796"/>
                  </a:lnTo>
                  <a:close/>
                </a:path>
                <a:path w="386714" h="210820">
                  <a:moveTo>
                    <a:pt x="296427" y="131548"/>
                  </a:moveTo>
                  <a:lnTo>
                    <a:pt x="256441" y="140295"/>
                  </a:lnTo>
                  <a:lnTo>
                    <a:pt x="240438" y="146875"/>
                  </a:lnTo>
                  <a:lnTo>
                    <a:pt x="227843" y="152092"/>
                  </a:lnTo>
                  <a:lnTo>
                    <a:pt x="215302" y="156597"/>
                  </a:lnTo>
                  <a:lnTo>
                    <a:pt x="202718" y="159743"/>
                  </a:lnTo>
                  <a:lnTo>
                    <a:pt x="189892" y="160927"/>
                  </a:lnTo>
                  <a:lnTo>
                    <a:pt x="231716" y="160927"/>
                  </a:lnTo>
                  <a:lnTo>
                    <a:pt x="238053" y="158309"/>
                  </a:lnTo>
                  <a:lnTo>
                    <a:pt x="251935" y="152510"/>
                  </a:lnTo>
                  <a:lnTo>
                    <a:pt x="259730" y="149398"/>
                  </a:lnTo>
                  <a:lnTo>
                    <a:pt x="267527" y="146607"/>
                  </a:lnTo>
                  <a:lnTo>
                    <a:pt x="275397" y="144267"/>
                  </a:lnTo>
                  <a:lnTo>
                    <a:pt x="286064" y="142084"/>
                  </a:lnTo>
                  <a:lnTo>
                    <a:pt x="296543" y="141193"/>
                  </a:lnTo>
                  <a:lnTo>
                    <a:pt x="378647" y="141193"/>
                  </a:lnTo>
                  <a:lnTo>
                    <a:pt x="379872" y="140385"/>
                  </a:lnTo>
                  <a:lnTo>
                    <a:pt x="380234" y="139754"/>
                  </a:lnTo>
                  <a:lnTo>
                    <a:pt x="354065" y="139754"/>
                  </a:lnTo>
                  <a:lnTo>
                    <a:pt x="345701" y="139250"/>
                  </a:lnTo>
                  <a:lnTo>
                    <a:pt x="337216" y="137977"/>
                  </a:lnTo>
                  <a:lnTo>
                    <a:pt x="329067" y="136291"/>
                  </a:lnTo>
                  <a:lnTo>
                    <a:pt x="319176" y="133964"/>
                  </a:lnTo>
                  <a:lnTo>
                    <a:pt x="307895" y="132032"/>
                  </a:lnTo>
                  <a:lnTo>
                    <a:pt x="296427" y="131548"/>
                  </a:lnTo>
                  <a:close/>
                </a:path>
                <a:path w="386714" h="210820">
                  <a:moveTo>
                    <a:pt x="378647" y="141193"/>
                  </a:moveTo>
                  <a:lnTo>
                    <a:pt x="296543" y="141193"/>
                  </a:lnTo>
                  <a:lnTo>
                    <a:pt x="306825" y="141604"/>
                  </a:lnTo>
                  <a:lnTo>
                    <a:pt x="316904" y="143325"/>
                  </a:lnTo>
                  <a:lnTo>
                    <a:pt x="354065" y="149398"/>
                  </a:lnTo>
                  <a:lnTo>
                    <a:pt x="370029" y="146875"/>
                  </a:lnTo>
                  <a:lnTo>
                    <a:pt x="378647" y="141193"/>
                  </a:lnTo>
                  <a:close/>
                </a:path>
                <a:path w="386714" h="210820">
                  <a:moveTo>
                    <a:pt x="342768" y="71256"/>
                  </a:moveTo>
                  <a:lnTo>
                    <a:pt x="297884" y="71256"/>
                  </a:lnTo>
                  <a:lnTo>
                    <a:pt x="319794" y="73872"/>
                  </a:lnTo>
                  <a:lnTo>
                    <a:pt x="339106" y="80121"/>
                  </a:lnTo>
                  <a:lnTo>
                    <a:pt x="357844" y="90596"/>
                  </a:lnTo>
                  <a:lnTo>
                    <a:pt x="371844" y="104640"/>
                  </a:lnTo>
                  <a:lnTo>
                    <a:pt x="376944" y="121598"/>
                  </a:lnTo>
                  <a:lnTo>
                    <a:pt x="375981" y="128000"/>
                  </a:lnTo>
                  <a:lnTo>
                    <a:pt x="372729" y="133845"/>
                  </a:lnTo>
                  <a:lnTo>
                    <a:pt x="365865" y="138106"/>
                  </a:lnTo>
                  <a:lnTo>
                    <a:pt x="354065" y="139754"/>
                  </a:lnTo>
                  <a:lnTo>
                    <a:pt x="380234" y="139754"/>
                  </a:lnTo>
                  <a:lnTo>
                    <a:pt x="384951" y="131548"/>
                  </a:lnTo>
                  <a:lnTo>
                    <a:pt x="386619" y="121996"/>
                  </a:lnTo>
                  <a:lnTo>
                    <a:pt x="380639" y="100474"/>
                  </a:lnTo>
                  <a:lnTo>
                    <a:pt x="364318" y="83458"/>
                  </a:lnTo>
                  <a:lnTo>
                    <a:pt x="342937" y="71310"/>
                  </a:lnTo>
                  <a:lnTo>
                    <a:pt x="342768" y="71256"/>
                  </a:lnTo>
                  <a:close/>
                </a:path>
                <a:path w="386714" h="210820">
                  <a:moveTo>
                    <a:pt x="65863" y="9675"/>
                  </a:moveTo>
                  <a:lnTo>
                    <a:pt x="33499" y="9675"/>
                  </a:lnTo>
                  <a:lnTo>
                    <a:pt x="42161" y="10613"/>
                  </a:lnTo>
                  <a:lnTo>
                    <a:pt x="51265" y="13284"/>
                  </a:lnTo>
                  <a:lnTo>
                    <a:pt x="83573" y="46196"/>
                  </a:lnTo>
                  <a:lnTo>
                    <a:pt x="90488" y="65232"/>
                  </a:lnTo>
                  <a:lnTo>
                    <a:pt x="94585" y="74637"/>
                  </a:lnTo>
                  <a:lnTo>
                    <a:pt x="126835" y="103092"/>
                  </a:lnTo>
                  <a:lnTo>
                    <a:pt x="151066" y="107075"/>
                  </a:lnTo>
                  <a:lnTo>
                    <a:pt x="170373" y="105205"/>
                  </a:lnTo>
                  <a:lnTo>
                    <a:pt x="189931" y="100258"/>
                  </a:lnTo>
                  <a:lnTo>
                    <a:pt x="197820" y="97421"/>
                  </a:lnTo>
                  <a:lnTo>
                    <a:pt x="151066" y="97421"/>
                  </a:lnTo>
                  <a:lnTo>
                    <a:pt x="140140" y="96592"/>
                  </a:lnTo>
                  <a:lnTo>
                    <a:pt x="102987" y="69817"/>
                  </a:lnTo>
                  <a:lnTo>
                    <a:pt x="96125" y="52375"/>
                  </a:lnTo>
                  <a:lnTo>
                    <a:pt x="92421" y="42219"/>
                  </a:lnTo>
                  <a:lnTo>
                    <a:pt x="88005" y="32355"/>
                  </a:lnTo>
                  <a:lnTo>
                    <a:pt x="82222" y="23244"/>
                  </a:lnTo>
                  <a:lnTo>
                    <a:pt x="74419" y="15350"/>
                  </a:lnTo>
                  <a:lnTo>
                    <a:pt x="65863" y="9675"/>
                  </a:lnTo>
                  <a:close/>
                </a:path>
                <a:path w="386714" h="210820">
                  <a:moveTo>
                    <a:pt x="298398" y="61623"/>
                  </a:moveTo>
                  <a:lnTo>
                    <a:pt x="273893" y="62750"/>
                  </a:lnTo>
                  <a:lnTo>
                    <a:pt x="249096" y="67669"/>
                  </a:lnTo>
                  <a:lnTo>
                    <a:pt x="224844" y="76269"/>
                  </a:lnTo>
                  <a:lnTo>
                    <a:pt x="206335" y="84076"/>
                  </a:lnTo>
                  <a:lnTo>
                    <a:pt x="187645" y="90846"/>
                  </a:lnTo>
                  <a:lnTo>
                    <a:pt x="169109" y="95616"/>
                  </a:lnTo>
                  <a:lnTo>
                    <a:pt x="151066" y="97421"/>
                  </a:lnTo>
                  <a:lnTo>
                    <a:pt x="197820" y="97421"/>
                  </a:lnTo>
                  <a:lnTo>
                    <a:pt x="209470" y="93231"/>
                  </a:lnTo>
                  <a:lnTo>
                    <a:pt x="228718" y="85117"/>
                  </a:lnTo>
                  <a:lnTo>
                    <a:pt x="251552" y="76990"/>
                  </a:lnTo>
                  <a:lnTo>
                    <a:pt x="274872" y="72332"/>
                  </a:lnTo>
                  <a:lnTo>
                    <a:pt x="297884" y="71256"/>
                  </a:lnTo>
                  <a:lnTo>
                    <a:pt x="342768" y="71256"/>
                  </a:lnTo>
                  <a:lnTo>
                    <a:pt x="321773" y="64395"/>
                  </a:lnTo>
                  <a:lnTo>
                    <a:pt x="298398" y="61623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5" name="object 1345"/>
            <p:cNvPicPr/>
            <p:nvPr/>
          </p:nvPicPr>
          <p:blipFill>
            <a:blip r:embed="rId1100" cstate="print"/>
            <a:stretch>
              <a:fillRect/>
            </a:stretch>
          </p:blipFill>
          <p:spPr>
            <a:xfrm>
              <a:off x="5087750" y="7113489"/>
              <a:ext cx="38302" cy="18826"/>
            </a:xfrm>
            <a:prstGeom prst="rect">
              <a:avLst/>
            </a:prstGeom>
          </p:spPr>
        </p:pic>
        <p:pic>
          <p:nvPicPr>
            <p:cNvPr id="1346" name="object 1346"/>
            <p:cNvPicPr/>
            <p:nvPr/>
          </p:nvPicPr>
          <p:blipFill>
            <a:blip r:embed="rId1101" cstate="print"/>
            <a:stretch>
              <a:fillRect/>
            </a:stretch>
          </p:blipFill>
          <p:spPr>
            <a:xfrm>
              <a:off x="5080598" y="6936197"/>
              <a:ext cx="343350" cy="147409"/>
            </a:xfrm>
            <a:prstGeom prst="rect">
              <a:avLst/>
            </a:prstGeom>
          </p:spPr>
        </p:pic>
        <p:sp>
          <p:nvSpPr>
            <p:cNvPr id="1347" name="object 1347"/>
            <p:cNvSpPr/>
            <p:nvPr/>
          </p:nvSpPr>
          <p:spPr>
            <a:xfrm>
              <a:off x="5070614" y="6931390"/>
              <a:ext cx="358140" cy="163830"/>
            </a:xfrm>
            <a:custGeom>
              <a:avLst/>
              <a:gdLst/>
              <a:ahLst/>
              <a:cxnLst/>
              <a:rect l="l" t="t" r="r" b="b"/>
              <a:pathLst>
                <a:path w="358139" h="163829">
                  <a:moveTo>
                    <a:pt x="99777" y="143262"/>
                  </a:moveTo>
                  <a:lnTo>
                    <a:pt x="72238" y="156099"/>
                  </a:lnTo>
                  <a:lnTo>
                    <a:pt x="70741" y="159712"/>
                  </a:lnTo>
                  <a:lnTo>
                    <a:pt x="69034" y="163230"/>
                  </a:lnTo>
                  <a:lnTo>
                    <a:pt x="70866" y="161031"/>
                  </a:lnTo>
                  <a:lnTo>
                    <a:pt x="72793" y="158979"/>
                  </a:lnTo>
                  <a:lnTo>
                    <a:pt x="101044" y="148152"/>
                  </a:lnTo>
                  <a:lnTo>
                    <a:pt x="102061" y="148152"/>
                  </a:lnTo>
                  <a:lnTo>
                    <a:pt x="101839" y="147880"/>
                  </a:lnTo>
                  <a:lnTo>
                    <a:pt x="100928" y="146393"/>
                  </a:lnTo>
                  <a:lnTo>
                    <a:pt x="100237" y="144833"/>
                  </a:lnTo>
                  <a:lnTo>
                    <a:pt x="99777" y="143262"/>
                  </a:lnTo>
                  <a:close/>
                </a:path>
                <a:path w="358139" h="163829">
                  <a:moveTo>
                    <a:pt x="102061" y="148152"/>
                  </a:moveTo>
                  <a:lnTo>
                    <a:pt x="101724" y="148152"/>
                  </a:lnTo>
                  <a:lnTo>
                    <a:pt x="102070" y="148163"/>
                  </a:lnTo>
                  <a:close/>
                </a:path>
                <a:path w="358139" h="163829">
                  <a:moveTo>
                    <a:pt x="303537" y="66312"/>
                  </a:moveTo>
                  <a:lnTo>
                    <a:pt x="269646" y="66312"/>
                  </a:lnTo>
                  <a:lnTo>
                    <a:pt x="276463" y="66479"/>
                  </a:lnTo>
                  <a:lnTo>
                    <a:pt x="283173" y="66982"/>
                  </a:lnTo>
                  <a:lnTo>
                    <a:pt x="334239" y="85727"/>
                  </a:lnTo>
                  <a:lnTo>
                    <a:pt x="353340" y="116729"/>
                  </a:lnTo>
                  <a:lnTo>
                    <a:pt x="353214" y="119671"/>
                  </a:lnTo>
                  <a:lnTo>
                    <a:pt x="352785" y="122760"/>
                  </a:lnTo>
                  <a:lnTo>
                    <a:pt x="351444" y="125545"/>
                  </a:lnTo>
                  <a:lnTo>
                    <a:pt x="352418" y="127074"/>
                  </a:lnTo>
                  <a:lnTo>
                    <a:pt x="353329" y="128624"/>
                  </a:lnTo>
                  <a:lnTo>
                    <a:pt x="354167" y="130174"/>
                  </a:lnTo>
                  <a:lnTo>
                    <a:pt x="356428" y="126833"/>
                  </a:lnTo>
                  <a:lnTo>
                    <a:pt x="357989" y="122582"/>
                  </a:lnTo>
                  <a:lnTo>
                    <a:pt x="358096" y="119671"/>
                  </a:lnTo>
                  <a:lnTo>
                    <a:pt x="358140" y="116729"/>
                  </a:lnTo>
                  <a:lnTo>
                    <a:pt x="352398" y="97157"/>
                  </a:lnTo>
                  <a:lnTo>
                    <a:pt x="336775" y="81586"/>
                  </a:lnTo>
                  <a:lnTo>
                    <a:pt x="316604" y="70519"/>
                  </a:lnTo>
                  <a:lnTo>
                    <a:pt x="303537" y="66312"/>
                  </a:lnTo>
                  <a:close/>
                </a:path>
                <a:path w="358139" h="163829">
                  <a:moveTo>
                    <a:pt x="10093" y="0"/>
                  </a:moveTo>
                  <a:lnTo>
                    <a:pt x="6565" y="0"/>
                  </a:lnTo>
                  <a:lnTo>
                    <a:pt x="3162" y="460"/>
                  </a:lnTo>
                  <a:lnTo>
                    <a:pt x="0" y="1497"/>
                  </a:lnTo>
                  <a:lnTo>
                    <a:pt x="3371" y="2146"/>
                  </a:lnTo>
                  <a:lnTo>
                    <a:pt x="6722" y="3256"/>
                  </a:lnTo>
                  <a:lnTo>
                    <a:pt x="9989" y="4806"/>
                  </a:lnTo>
                  <a:lnTo>
                    <a:pt x="18632" y="5760"/>
                  </a:lnTo>
                  <a:lnTo>
                    <a:pt x="27712" y="8435"/>
                  </a:lnTo>
                  <a:lnTo>
                    <a:pt x="59967" y="41327"/>
                  </a:lnTo>
                  <a:lnTo>
                    <a:pt x="66884" y="60363"/>
                  </a:lnTo>
                  <a:lnTo>
                    <a:pt x="71027" y="69848"/>
                  </a:lnTo>
                  <a:lnTo>
                    <a:pt x="103229" y="98227"/>
                  </a:lnTo>
                  <a:lnTo>
                    <a:pt x="127462" y="102206"/>
                  </a:lnTo>
                  <a:lnTo>
                    <a:pt x="146768" y="100336"/>
                  </a:lnTo>
                  <a:lnTo>
                    <a:pt x="158501" y="97368"/>
                  </a:lnTo>
                  <a:lnTo>
                    <a:pt x="127462" y="97368"/>
                  </a:lnTo>
                  <a:lnTo>
                    <a:pt x="116445" y="96577"/>
                  </a:lnTo>
                  <a:lnTo>
                    <a:pt x="74931" y="66863"/>
                  </a:lnTo>
                  <a:lnTo>
                    <a:pt x="67588" y="48113"/>
                  </a:lnTo>
                  <a:lnTo>
                    <a:pt x="60015" y="29568"/>
                  </a:lnTo>
                  <a:lnTo>
                    <a:pt x="47831" y="14313"/>
                  </a:lnTo>
                  <a:lnTo>
                    <a:pt x="39644" y="8781"/>
                  </a:lnTo>
                  <a:lnTo>
                    <a:pt x="30215" y="4227"/>
                  </a:lnTo>
                  <a:lnTo>
                    <a:pt x="20158" y="1138"/>
                  </a:lnTo>
                  <a:lnTo>
                    <a:pt x="10093" y="0"/>
                  </a:lnTo>
                  <a:close/>
                </a:path>
                <a:path w="358139" h="163829">
                  <a:moveTo>
                    <a:pt x="269625" y="61453"/>
                  </a:moveTo>
                  <a:lnTo>
                    <a:pt x="219013" y="69789"/>
                  </a:lnTo>
                  <a:lnTo>
                    <a:pt x="185206" y="83440"/>
                  </a:lnTo>
                  <a:lnTo>
                    <a:pt x="166172" y="90372"/>
                  </a:lnTo>
                  <a:lnTo>
                    <a:pt x="146715" y="95418"/>
                  </a:lnTo>
                  <a:lnTo>
                    <a:pt x="127462" y="97368"/>
                  </a:lnTo>
                  <a:lnTo>
                    <a:pt x="158501" y="97368"/>
                  </a:lnTo>
                  <a:lnTo>
                    <a:pt x="166326" y="95389"/>
                  </a:lnTo>
                  <a:lnTo>
                    <a:pt x="185861" y="88362"/>
                  </a:lnTo>
                  <a:lnTo>
                    <a:pt x="205103" y="80248"/>
                  </a:lnTo>
                  <a:lnTo>
                    <a:pt x="220981" y="74210"/>
                  </a:lnTo>
                  <a:lnTo>
                    <a:pt x="237210" y="69848"/>
                  </a:lnTo>
                  <a:lnTo>
                    <a:pt x="253521" y="67202"/>
                  </a:lnTo>
                  <a:lnTo>
                    <a:pt x="269646" y="66312"/>
                  </a:lnTo>
                  <a:lnTo>
                    <a:pt x="303537" y="66312"/>
                  </a:lnTo>
                  <a:lnTo>
                    <a:pt x="297163" y="64259"/>
                  </a:lnTo>
                  <a:lnTo>
                    <a:pt x="290373" y="63017"/>
                  </a:lnTo>
                  <a:lnTo>
                    <a:pt x="283508" y="62142"/>
                  </a:lnTo>
                  <a:lnTo>
                    <a:pt x="276585" y="61624"/>
                  </a:lnTo>
                  <a:lnTo>
                    <a:pt x="269625" y="61453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8" name="object 1348"/>
            <p:cNvPicPr/>
            <p:nvPr/>
          </p:nvPicPr>
          <p:blipFill>
            <a:blip r:embed="rId1102" cstate="print"/>
            <a:stretch>
              <a:fillRect/>
            </a:stretch>
          </p:blipFill>
          <p:spPr>
            <a:xfrm>
              <a:off x="5064023" y="6970091"/>
              <a:ext cx="63009" cy="147346"/>
            </a:xfrm>
            <a:prstGeom prst="rect">
              <a:avLst/>
            </a:prstGeom>
          </p:spPr>
        </p:pic>
        <p:sp>
          <p:nvSpPr>
            <p:cNvPr id="1349" name="object 1349"/>
            <p:cNvSpPr/>
            <p:nvPr/>
          </p:nvSpPr>
          <p:spPr>
            <a:xfrm>
              <a:off x="5008878" y="6526179"/>
              <a:ext cx="387985" cy="210820"/>
            </a:xfrm>
            <a:custGeom>
              <a:avLst/>
              <a:gdLst/>
              <a:ahLst/>
              <a:cxnLst/>
              <a:rect l="l" t="t" r="r" b="b"/>
              <a:pathLst>
                <a:path w="387985" h="210820">
                  <a:moveTo>
                    <a:pt x="52841" y="0"/>
                  </a:moveTo>
                  <a:lnTo>
                    <a:pt x="20007" y="33352"/>
                  </a:lnTo>
                  <a:lnTo>
                    <a:pt x="19134" y="44693"/>
                  </a:lnTo>
                  <a:lnTo>
                    <a:pt x="19421" y="56331"/>
                  </a:lnTo>
                  <a:lnTo>
                    <a:pt x="20255" y="67736"/>
                  </a:lnTo>
                  <a:lnTo>
                    <a:pt x="21374" y="80833"/>
                  </a:lnTo>
                  <a:lnTo>
                    <a:pt x="21450" y="84222"/>
                  </a:lnTo>
                  <a:lnTo>
                    <a:pt x="9387" y="128017"/>
                  </a:lnTo>
                  <a:lnTo>
                    <a:pt x="2701" y="142813"/>
                  </a:lnTo>
                  <a:lnTo>
                    <a:pt x="0" y="158900"/>
                  </a:lnTo>
                  <a:lnTo>
                    <a:pt x="1326" y="174941"/>
                  </a:lnTo>
                  <a:lnTo>
                    <a:pt x="6727" y="189596"/>
                  </a:lnTo>
                  <a:lnTo>
                    <a:pt x="13320" y="198660"/>
                  </a:lnTo>
                  <a:lnTo>
                    <a:pt x="21676" y="205298"/>
                  </a:lnTo>
                  <a:lnTo>
                    <a:pt x="31572" y="209378"/>
                  </a:lnTo>
                  <a:lnTo>
                    <a:pt x="42789" y="210768"/>
                  </a:lnTo>
                  <a:lnTo>
                    <a:pt x="46380" y="210768"/>
                  </a:lnTo>
                  <a:lnTo>
                    <a:pt x="71215" y="201124"/>
                  </a:lnTo>
                  <a:lnTo>
                    <a:pt x="42789" y="201124"/>
                  </a:lnTo>
                  <a:lnTo>
                    <a:pt x="32535" y="199631"/>
                  </a:lnTo>
                  <a:lnTo>
                    <a:pt x="9741" y="159395"/>
                  </a:lnTo>
                  <a:lnTo>
                    <a:pt x="9771" y="158900"/>
                  </a:lnTo>
                  <a:lnTo>
                    <a:pt x="12010" y="145580"/>
                  </a:lnTo>
                  <a:lnTo>
                    <a:pt x="17564" y="133189"/>
                  </a:lnTo>
                  <a:lnTo>
                    <a:pt x="22810" y="123455"/>
                  </a:lnTo>
                  <a:lnTo>
                    <a:pt x="26736" y="113009"/>
                  </a:lnTo>
                  <a:lnTo>
                    <a:pt x="29387" y="101649"/>
                  </a:lnTo>
                  <a:lnTo>
                    <a:pt x="30810" y="89170"/>
                  </a:lnTo>
                  <a:lnTo>
                    <a:pt x="31250" y="82657"/>
                  </a:lnTo>
                  <a:lnTo>
                    <a:pt x="30530" y="74271"/>
                  </a:lnTo>
                  <a:lnTo>
                    <a:pt x="29931" y="66898"/>
                  </a:lnTo>
                  <a:lnTo>
                    <a:pt x="29125" y="56331"/>
                  </a:lnTo>
                  <a:lnTo>
                    <a:pt x="28789" y="45605"/>
                  </a:lnTo>
                  <a:lnTo>
                    <a:pt x="29468" y="35381"/>
                  </a:lnTo>
                  <a:lnTo>
                    <a:pt x="52841" y="9643"/>
                  </a:lnTo>
                  <a:lnTo>
                    <a:pt x="81461" y="9643"/>
                  </a:lnTo>
                  <a:lnTo>
                    <a:pt x="77497" y="7032"/>
                  </a:lnTo>
                  <a:lnTo>
                    <a:pt x="65374" y="1936"/>
                  </a:lnTo>
                  <a:lnTo>
                    <a:pt x="52841" y="0"/>
                  </a:lnTo>
                  <a:close/>
                </a:path>
                <a:path w="387985" h="210820">
                  <a:moveTo>
                    <a:pt x="325406" y="182235"/>
                  </a:moveTo>
                  <a:lnTo>
                    <a:pt x="285154" y="182235"/>
                  </a:lnTo>
                  <a:lnTo>
                    <a:pt x="295616" y="183071"/>
                  </a:lnTo>
                  <a:lnTo>
                    <a:pt x="305705" y="185170"/>
                  </a:lnTo>
                  <a:lnTo>
                    <a:pt x="315440" y="188559"/>
                  </a:lnTo>
                  <a:lnTo>
                    <a:pt x="327094" y="193403"/>
                  </a:lnTo>
                  <a:lnTo>
                    <a:pt x="337743" y="197261"/>
                  </a:lnTo>
                  <a:lnTo>
                    <a:pt x="348989" y="200223"/>
                  </a:lnTo>
                  <a:lnTo>
                    <a:pt x="360057" y="201407"/>
                  </a:lnTo>
                  <a:lnTo>
                    <a:pt x="370254" y="199965"/>
                  </a:lnTo>
                  <a:lnTo>
                    <a:pt x="378320" y="195690"/>
                  </a:lnTo>
                  <a:lnTo>
                    <a:pt x="381582" y="191763"/>
                  </a:lnTo>
                  <a:lnTo>
                    <a:pt x="360057" y="191763"/>
                  </a:lnTo>
                  <a:lnTo>
                    <a:pt x="350323" y="190653"/>
                  </a:lnTo>
                  <a:lnTo>
                    <a:pt x="340125" y="187879"/>
                  </a:lnTo>
                  <a:lnTo>
                    <a:pt x="330289" y="184271"/>
                  </a:lnTo>
                  <a:lnTo>
                    <a:pt x="325406" y="182235"/>
                  </a:lnTo>
                  <a:close/>
                </a:path>
                <a:path w="387985" h="210820">
                  <a:moveTo>
                    <a:pt x="116629" y="160927"/>
                  </a:moveTo>
                  <a:lnTo>
                    <a:pt x="108734" y="160927"/>
                  </a:lnTo>
                  <a:lnTo>
                    <a:pt x="101499" y="162874"/>
                  </a:lnTo>
                  <a:lnTo>
                    <a:pt x="94588" y="166895"/>
                  </a:lnTo>
                  <a:lnTo>
                    <a:pt x="87311" y="171041"/>
                  </a:lnTo>
                  <a:lnTo>
                    <a:pt x="58955" y="197740"/>
                  </a:lnTo>
                  <a:lnTo>
                    <a:pt x="45721" y="201124"/>
                  </a:lnTo>
                  <a:lnTo>
                    <a:pt x="71215" y="201124"/>
                  </a:lnTo>
                  <a:lnTo>
                    <a:pt x="77035" y="195974"/>
                  </a:lnTo>
                  <a:lnTo>
                    <a:pt x="83234" y="189533"/>
                  </a:lnTo>
                  <a:lnTo>
                    <a:pt x="93374" y="178717"/>
                  </a:lnTo>
                  <a:lnTo>
                    <a:pt x="104871" y="172120"/>
                  </a:lnTo>
                  <a:lnTo>
                    <a:pt x="110504" y="170581"/>
                  </a:lnTo>
                  <a:lnTo>
                    <a:pt x="150764" y="170581"/>
                  </a:lnTo>
                  <a:lnTo>
                    <a:pt x="148071" y="169289"/>
                  </a:lnTo>
                  <a:lnTo>
                    <a:pt x="137826" y="165069"/>
                  </a:lnTo>
                  <a:lnTo>
                    <a:pt x="127352" y="162069"/>
                  </a:lnTo>
                  <a:lnTo>
                    <a:pt x="116629" y="160927"/>
                  </a:lnTo>
                  <a:close/>
                </a:path>
                <a:path w="387985" h="210820">
                  <a:moveTo>
                    <a:pt x="150764" y="170581"/>
                  </a:moveTo>
                  <a:lnTo>
                    <a:pt x="116629" y="170581"/>
                  </a:lnTo>
                  <a:lnTo>
                    <a:pt x="125895" y="171643"/>
                  </a:lnTo>
                  <a:lnTo>
                    <a:pt x="135248" y="174429"/>
                  </a:lnTo>
                  <a:lnTo>
                    <a:pt x="144611" y="178338"/>
                  </a:lnTo>
                  <a:lnTo>
                    <a:pt x="153906" y="182769"/>
                  </a:lnTo>
                  <a:lnTo>
                    <a:pt x="158797" y="185170"/>
                  </a:lnTo>
                  <a:lnTo>
                    <a:pt x="166722" y="188999"/>
                  </a:lnTo>
                  <a:lnTo>
                    <a:pt x="199035" y="195617"/>
                  </a:lnTo>
                  <a:lnTo>
                    <a:pt x="209856" y="195020"/>
                  </a:lnTo>
                  <a:lnTo>
                    <a:pt x="220605" y="193456"/>
                  </a:lnTo>
                  <a:lnTo>
                    <a:pt x="231317" y="191250"/>
                  </a:lnTo>
                  <a:lnTo>
                    <a:pt x="249856" y="186881"/>
                  </a:lnTo>
                  <a:lnTo>
                    <a:pt x="254087" y="185962"/>
                  </a:lnTo>
                  <a:lnTo>
                    <a:pt x="190858" y="185962"/>
                  </a:lnTo>
                  <a:lnTo>
                    <a:pt x="183392" y="184737"/>
                  </a:lnTo>
                  <a:lnTo>
                    <a:pt x="176387" y="182193"/>
                  </a:lnTo>
                  <a:lnTo>
                    <a:pt x="170481" y="180088"/>
                  </a:lnTo>
                  <a:lnTo>
                    <a:pt x="150764" y="170581"/>
                  </a:lnTo>
                  <a:close/>
                </a:path>
                <a:path w="387985" h="210820">
                  <a:moveTo>
                    <a:pt x="333409" y="111618"/>
                  </a:moveTo>
                  <a:lnTo>
                    <a:pt x="285657" y="111618"/>
                  </a:lnTo>
                  <a:lnTo>
                    <a:pt x="308528" y="114334"/>
                  </a:lnTo>
                  <a:lnTo>
                    <a:pt x="329691" y="120509"/>
                  </a:lnTo>
                  <a:lnTo>
                    <a:pt x="364491" y="143250"/>
                  </a:lnTo>
                  <a:lnTo>
                    <a:pt x="378141" y="177439"/>
                  </a:lnTo>
                  <a:lnTo>
                    <a:pt x="376088" y="187219"/>
                  </a:lnTo>
                  <a:lnTo>
                    <a:pt x="370444" y="191763"/>
                  </a:lnTo>
                  <a:lnTo>
                    <a:pt x="381582" y="191763"/>
                  </a:lnTo>
                  <a:lnTo>
                    <a:pt x="384136" y="188689"/>
                  </a:lnTo>
                  <a:lnTo>
                    <a:pt x="387679" y="178947"/>
                  </a:lnTo>
                  <a:lnTo>
                    <a:pt x="385338" y="156737"/>
                  </a:lnTo>
                  <a:lnTo>
                    <a:pt x="372054" y="137269"/>
                  </a:lnTo>
                  <a:lnTo>
                    <a:pt x="352970" y="121784"/>
                  </a:lnTo>
                  <a:lnTo>
                    <a:pt x="333409" y="111618"/>
                  </a:lnTo>
                  <a:close/>
                </a:path>
                <a:path w="387985" h="210820">
                  <a:moveTo>
                    <a:pt x="285465" y="172548"/>
                  </a:moveTo>
                  <a:lnTo>
                    <a:pt x="229165" y="181845"/>
                  </a:lnTo>
                  <a:lnTo>
                    <a:pt x="219027" y="183944"/>
                  </a:lnTo>
                  <a:lnTo>
                    <a:pt x="209010" y="185411"/>
                  </a:lnTo>
                  <a:lnTo>
                    <a:pt x="199035" y="185962"/>
                  </a:lnTo>
                  <a:lnTo>
                    <a:pt x="254087" y="185962"/>
                  </a:lnTo>
                  <a:lnTo>
                    <a:pt x="258014" y="185110"/>
                  </a:lnTo>
                  <a:lnTo>
                    <a:pt x="266182" y="183640"/>
                  </a:lnTo>
                  <a:lnTo>
                    <a:pt x="274300" y="182633"/>
                  </a:lnTo>
                  <a:lnTo>
                    <a:pt x="285154" y="182235"/>
                  </a:lnTo>
                  <a:lnTo>
                    <a:pt x="325406" y="182235"/>
                  </a:lnTo>
                  <a:lnTo>
                    <a:pt x="319199" y="179628"/>
                  </a:lnTo>
                  <a:lnTo>
                    <a:pt x="308333" y="175853"/>
                  </a:lnTo>
                  <a:lnTo>
                    <a:pt x="297095" y="173499"/>
                  </a:lnTo>
                  <a:lnTo>
                    <a:pt x="285465" y="172548"/>
                  </a:lnTo>
                  <a:close/>
                </a:path>
                <a:path w="387985" h="210820">
                  <a:moveTo>
                    <a:pt x="81461" y="9643"/>
                  </a:moveTo>
                  <a:lnTo>
                    <a:pt x="52841" y="9643"/>
                  </a:lnTo>
                  <a:lnTo>
                    <a:pt x="63220" y="11350"/>
                  </a:lnTo>
                  <a:lnTo>
                    <a:pt x="73437" y="15801"/>
                  </a:lnTo>
                  <a:lnTo>
                    <a:pt x="98893" y="45022"/>
                  </a:lnTo>
                  <a:lnTo>
                    <a:pt x="104956" y="74271"/>
                  </a:lnTo>
                  <a:lnTo>
                    <a:pt x="107445" y="84222"/>
                  </a:lnTo>
                  <a:lnTo>
                    <a:pt x="141130" y="120801"/>
                  </a:lnTo>
                  <a:lnTo>
                    <a:pt x="175057" y="126823"/>
                  </a:lnTo>
                  <a:lnTo>
                    <a:pt x="190814" y="125956"/>
                  </a:lnTo>
                  <a:lnTo>
                    <a:pt x="206695" y="123661"/>
                  </a:lnTo>
                  <a:lnTo>
                    <a:pt x="222497" y="120391"/>
                  </a:lnTo>
                  <a:lnTo>
                    <a:pt x="235830" y="117137"/>
                  </a:lnTo>
                  <a:lnTo>
                    <a:pt x="175057" y="117137"/>
                  </a:lnTo>
                  <a:lnTo>
                    <a:pt x="159047" y="115870"/>
                  </a:lnTo>
                  <a:lnTo>
                    <a:pt x="124357" y="96510"/>
                  </a:lnTo>
                  <a:lnTo>
                    <a:pt x="110611" y="51883"/>
                  </a:lnTo>
                  <a:lnTo>
                    <a:pt x="107878" y="41425"/>
                  </a:lnTo>
                  <a:lnTo>
                    <a:pt x="103681" y="31489"/>
                  </a:lnTo>
                  <a:lnTo>
                    <a:pt x="97300" y="22428"/>
                  </a:lnTo>
                  <a:lnTo>
                    <a:pt x="88407" y="14219"/>
                  </a:lnTo>
                  <a:lnTo>
                    <a:pt x="81461" y="9643"/>
                  </a:lnTo>
                  <a:close/>
                </a:path>
                <a:path w="387985" h="210820">
                  <a:moveTo>
                    <a:pt x="286275" y="101974"/>
                  </a:moveTo>
                  <a:lnTo>
                    <a:pt x="260989" y="102748"/>
                  </a:lnTo>
                  <a:lnTo>
                    <a:pt x="235589" y="107242"/>
                  </a:lnTo>
                  <a:lnTo>
                    <a:pt x="220565" y="110904"/>
                  </a:lnTo>
                  <a:lnTo>
                    <a:pt x="205307" y="114071"/>
                  </a:lnTo>
                  <a:lnTo>
                    <a:pt x="190058" y="116297"/>
                  </a:lnTo>
                  <a:lnTo>
                    <a:pt x="175057" y="117137"/>
                  </a:lnTo>
                  <a:lnTo>
                    <a:pt x="235830" y="117137"/>
                  </a:lnTo>
                  <a:lnTo>
                    <a:pt x="238018" y="116603"/>
                  </a:lnTo>
                  <a:lnTo>
                    <a:pt x="261885" y="112371"/>
                  </a:lnTo>
                  <a:lnTo>
                    <a:pt x="285657" y="111618"/>
                  </a:lnTo>
                  <a:lnTo>
                    <a:pt x="333409" y="111618"/>
                  </a:lnTo>
                  <a:lnTo>
                    <a:pt x="333230" y="111525"/>
                  </a:lnTo>
                  <a:lnTo>
                    <a:pt x="310628" y="104906"/>
                  </a:lnTo>
                  <a:lnTo>
                    <a:pt x="286275" y="101974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0" name="object 1350"/>
            <p:cNvPicPr/>
            <p:nvPr/>
          </p:nvPicPr>
          <p:blipFill>
            <a:blip r:embed="rId1103" cstate="print"/>
            <a:stretch>
              <a:fillRect/>
            </a:stretch>
          </p:blipFill>
          <p:spPr>
            <a:xfrm>
              <a:off x="5041678" y="6536261"/>
              <a:ext cx="345445" cy="195805"/>
            </a:xfrm>
            <a:prstGeom prst="rect">
              <a:avLst/>
            </a:prstGeom>
          </p:spPr>
        </p:pic>
        <p:sp>
          <p:nvSpPr>
            <p:cNvPr id="1351" name="object 1351"/>
            <p:cNvSpPr/>
            <p:nvPr/>
          </p:nvSpPr>
          <p:spPr>
            <a:xfrm>
              <a:off x="5057524" y="6531038"/>
              <a:ext cx="334645" cy="186055"/>
            </a:xfrm>
            <a:custGeom>
              <a:avLst/>
              <a:gdLst/>
              <a:ahLst/>
              <a:cxnLst/>
              <a:rect l="l" t="t" r="r" b="b"/>
              <a:pathLst>
                <a:path w="334645" h="186054">
                  <a:moveTo>
                    <a:pt x="268796" y="106625"/>
                  </a:moveTo>
                  <a:lnTo>
                    <a:pt x="230328" y="106625"/>
                  </a:lnTo>
                  <a:lnTo>
                    <a:pt x="243708" y="107190"/>
                  </a:lnTo>
                  <a:lnTo>
                    <a:pt x="256719" y="108884"/>
                  </a:lnTo>
                  <a:lnTo>
                    <a:pt x="299083" y="124986"/>
                  </a:lnTo>
                  <a:lnTo>
                    <a:pt x="327337" y="154537"/>
                  </a:lnTo>
                  <a:lnTo>
                    <a:pt x="329592" y="172089"/>
                  </a:lnTo>
                  <a:lnTo>
                    <a:pt x="328880" y="175492"/>
                  </a:lnTo>
                  <a:lnTo>
                    <a:pt x="327780" y="178266"/>
                  </a:lnTo>
                  <a:lnTo>
                    <a:pt x="326251" y="180455"/>
                  </a:lnTo>
                  <a:lnTo>
                    <a:pt x="326974" y="182141"/>
                  </a:lnTo>
                  <a:lnTo>
                    <a:pt x="327634" y="183847"/>
                  </a:lnTo>
                  <a:lnTo>
                    <a:pt x="328209" y="185533"/>
                  </a:lnTo>
                  <a:lnTo>
                    <a:pt x="330974" y="182591"/>
                  </a:lnTo>
                  <a:lnTo>
                    <a:pt x="333183" y="178622"/>
                  </a:lnTo>
                  <a:lnTo>
                    <a:pt x="334335" y="173083"/>
                  </a:lnTo>
                  <a:lnTo>
                    <a:pt x="331863" y="152607"/>
                  </a:lnTo>
                  <a:lnTo>
                    <a:pt x="319012" y="134685"/>
                  </a:lnTo>
                  <a:lnTo>
                    <a:pt x="300918" y="120465"/>
                  </a:lnTo>
                  <a:lnTo>
                    <a:pt x="282808" y="111137"/>
                  </a:lnTo>
                  <a:lnTo>
                    <a:pt x="270212" y="106943"/>
                  </a:lnTo>
                  <a:lnTo>
                    <a:pt x="268796" y="106625"/>
                  </a:lnTo>
                  <a:close/>
                </a:path>
                <a:path w="334645" h="186054">
                  <a:moveTo>
                    <a:pt x="70385" y="156068"/>
                  </a:moveTo>
                  <a:lnTo>
                    <a:pt x="60731" y="156068"/>
                  </a:lnTo>
                  <a:lnTo>
                    <a:pt x="54029" y="157712"/>
                  </a:lnTo>
                  <a:lnTo>
                    <a:pt x="47632" y="161105"/>
                  </a:lnTo>
                  <a:lnTo>
                    <a:pt x="45810" y="164717"/>
                  </a:lnTo>
                  <a:lnTo>
                    <a:pt x="43736" y="168015"/>
                  </a:lnTo>
                  <a:lnTo>
                    <a:pt x="41527" y="171146"/>
                  </a:lnTo>
                  <a:lnTo>
                    <a:pt x="43642" y="169345"/>
                  </a:lnTo>
                  <a:lnTo>
                    <a:pt x="45893" y="167628"/>
                  </a:lnTo>
                  <a:lnTo>
                    <a:pt x="54867" y="162434"/>
                  </a:lnTo>
                  <a:lnTo>
                    <a:pt x="61390" y="160947"/>
                  </a:lnTo>
                  <a:lnTo>
                    <a:pt x="76185" y="160947"/>
                  </a:lnTo>
                  <a:lnTo>
                    <a:pt x="75735" y="159838"/>
                  </a:lnTo>
                  <a:lnTo>
                    <a:pt x="75317" y="158204"/>
                  </a:lnTo>
                  <a:lnTo>
                    <a:pt x="75118" y="156592"/>
                  </a:lnTo>
                  <a:lnTo>
                    <a:pt x="72762" y="156257"/>
                  </a:lnTo>
                  <a:lnTo>
                    <a:pt x="70385" y="156068"/>
                  </a:lnTo>
                  <a:close/>
                </a:path>
                <a:path w="334645" h="186054">
                  <a:moveTo>
                    <a:pt x="76185" y="160947"/>
                  </a:moveTo>
                  <a:lnTo>
                    <a:pt x="70762" y="160947"/>
                  </a:lnTo>
                  <a:lnTo>
                    <a:pt x="73662" y="161251"/>
                  </a:lnTo>
                  <a:lnTo>
                    <a:pt x="76542" y="161785"/>
                  </a:lnTo>
                  <a:lnTo>
                    <a:pt x="76185" y="160947"/>
                  </a:lnTo>
                  <a:close/>
                </a:path>
                <a:path w="334645" h="186054">
                  <a:moveTo>
                    <a:pt x="4261" y="0"/>
                  </a:moveTo>
                  <a:lnTo>
                    <a:pt x="2816" y="0"/>
                  </a:lnTo>
                  <a:lnTo>
                    <a:pt x="1403" y="94"/>
                  </a:lnTo>
                  <a:lnTo>
                    <a:pt x="0" y="303"/>
                  </a:lnTo>
                  <a:lnTo>
                    <a:pt x="3225" y="1497"/>
                  </a:lnTo>
                  <a:lnTo>
                    <a:pt x="6345" y="3151"/>
                  </a:lnTo>
                  <a:lnTo>
                    <a:pt x="9308" y="5224"/>
                  </a:lnTo>
                  <a:lnTo>
                    <a:pt x="18436" y="7880"/>
                  </a:lnTo>
                  <a:lnTo>
                    <a:pt x="27208" y="12353"/>
                  </a:lnTo>
                  <a:lnTo>
                    <a:pt x="52612" y="49492"/>
                  </a:lnTo>
                  <a:lnTo>
                    <a:pt x="56304" y="69411"/>
                  </a:lnTo>
                  <a:lnTo>
                    <a:pt x="58796" y="79360"/>
                  </a:lnTo>
                  <a:lnTo>
                    <a:pt x="92482" y="115942"/>
                  </a:lnTo>
                  <a:lnTo>
                    <a:pt x="126414" y="121964"/>
                  </a:lnTo>
                  <a:lnTo>
                    <a:pt x="142165" y="121098"/>
                  </a:lnTo>
                  <a:lnTo>
                    <a:pt x="158043" y="118802"/>
                  </a:lnTo>
                  <a:lnTo>
                    <a:pt x="166140" y="117127"/>
                  </a:lnTo>
                  <a:lnTo>
                    <a:pt x="126414" y="117127"/>
                  </a:lnTo>
                  <a:lnTo>
                    <a:pt x="110921" y="116006"/>
                  </a:lnTo>
                  <a:lnTo>
                    <a:pt x="71914" y="94677"/>
                  </a:lnTo>
                  <a:lnTo>
                    <a:pt x="59003" y="57438"/>
                  </a:lnTo>
                  <a:lnTo>
                    <a:pt x="54574" y="37899"/>
                  </a:lnTo>
                  <a:lnTo>
                    <a:pt x="45056" y="20826"/>
                  </a:lnTo>
                  <a:lnTo>
                    <a:pt x="36651" y="13044"/>
                  </a:lnTo>
                  <a:lnTo>
                    <a:pt x="26508" y="6388"/>
                  </a:lnTo>
                  <a:lnTo>
                    <a:pt x="15440" y="1744"/>
                  </a:lnTo>
                  <a:lnTo>
                    <a:pt x="4261" y="0"/>
                  </a:lnTo>
                  <a:close/>
                </a:path>
                <a:path w="334645" h="186054">
                  <a:moveTo>
                    <a:pt x="230390" y="101735"/>
                  </a:moveTo>
                  <a:lnTo>
                    <a:pt x="188151" y="107033"/>
                  </a:lnTo>
                  <a:lnTo>
                    <a:pt x="173349" y="110660"/>
                  </a:lnTo>
                  <a:lnTo>
                    <a:pt x="157860" y="113902"/>
                  </a:lnTo>
                  <a:lnTo>
                    <a:pt x="142082" y="116233"/>
                  </a:lnTo>
                  <a:lnTo>
                    <a:pt x="126414" y="117127"/>
                  </a:lnTo>
                  <a:lnTo>
                    <a:pt x="166140" y="117127"/>
                  </a:lnTo>
                  <a:lnTo>
                    <a:pt x="173844" y="115533"/>
                  </a:lnTo>
                  <a:lnTo>
                    <a:pt x="189365" y="111745"/>
                  </a:lnTo>
                  <a:lnTo>
                    <a:pt x="199572" y="109500"/>
                  </a:lnTo>
                  <a:lnTo>
                    <a:pt x="209843" y="107901"/>
                  </a:lnTo>
                  <a:lnTo>
                    <a:pt x="220126" y="106943"/>
                  </a:lnTo>
                  <a:lnTo>
                    <a:pt x="230328" y="106625"/>
                  </a:lnTo>
                  <a:lnTo>
                    <a:pt x="268796" y="106625"/>
                  </a:lnTo>
                  <a:lnTo>
                    <a:pt x="257180" y="104013"/>
                  </a:lnTo>
                  <a:lnTo>
                    <a:pt x="243858" y="102295"/>
                  </a:lnTo>
                  <a:lnTo>
                    <a:pt x="230390" y="101735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2" name="object 1352"/>
            <p:cNvPicPr/>
            <p:nvPr/>
          </p:nvPicPr>
          <p:blipFill>
            <a:blip r:embed="rId1104" cstate="print"/>
            <a:stretch>
              <a:fillRect/>
            </a:stretch>
          </p:blipFill>
          <p:spPr>
            <a:xfrm>
              <a:off x="5025512" y="6647577"/>
              <a:ext cx="16627" cy="36679"/>
            </a:xfrm>
            <a:prstGeom prst="rect">
              <a:avLst/>
            </a:prstGeom>
          </p:spPr>
        </p:pic>
        <p:pic>
          <p:nvPicPr>
            <p:cNvPr id="1353" name="object 1353"/>
            <p:cNvPicPr/>
            <p:nvPr/>
          </p:nvPicPr>
          <p:blipFill>
            <a:blip r:embed="rId1105" cstate="print"/>
            <a:stretch>
              <a:fillRect/>
            </a:stretch>
          </p:blipFill>
          <p:spPr>
            <a:xfrm>
              <a:off x="5025459" y="6569087"/>
              <a:ext cx="65380" cy="148864"/>
            </a:xfrm>
            <a:prstGeom prst="rect">
              <a:avLst/>
            </a:prstGeom>
          </p:spPr>
        </p:pic>
        <p:pic>
          <p:nvPicPr>
            <p:cNvPr id="1354" name="object 1354"/>
            <p:cNvPicPr/>
            <p:nvPr/>
          </p:nvPicPr>
          <p:blipFill>
            <a:blip r:embed="rId1106" cstate="print"/>
            <a:stretch>
              <a:fillRect/>
            </a:stretch>
          </p:blipFill>
          <p:spPr>
            <a:xfrm>
              <a:off x="5347392" y="6153645"/>
              <a:ext cx="247389" cy="402741"/>
            </a:xfrm>
            <a:prstGeom prst="rect">
              <a:avLst/>
            </a:prstGeom>
          </p:spPr>
        </p:pic>
        <p:sp>
          <p:nvSpPr>
            <p:cNvPr id="1355" name="object 1355"/>
            <p:cNvSpPr/>
            <p:nvPr/>
          </p:nvSpPr>
          <p:spPr>
            <a:xfrm>
              <a:off x="5337811" y="6144126"/>
              <a:ext cx="231140" cy="397510"/>
            </a:xfrm>
            <a:custGeom>
              <a:avLst/>
              <a:gdLst/>
              <a:ahLst/>
              <a:cxnLst/>
              <a:rect l="l" t="t" r="r" b="b"/>
              <a:pathLst>
                <a:path w="231139" h="397509">
                  <a:moveTo>
                    <a:pt x="170913" y="0"/>
                  </a:moveTo>
                  <a:lnTo>
                    <a:pt x="129683" y="13400"/>
                  </a:lnTo>
                  <a:lnTo>
                    <a:pt x="107452" y="27864"/>
                  </a:lnTo>
                  <a:lnTo>
                    <a:pt x="102164" y="30283"/>
                  </a:lnTo>
                  <a:lnTo>
                    <a:pt x="91597" y="34516"/>
                  </a:lnTo>
                  <a:lnTo>
                    <a:pt x="81519" y="37299"/>
                  </a:lnTo>
                  <a:lnTo>
                    <a:pt x="71668" y="38667"/>
                  </a:lnTo>
                  <a:lnTo>
                    <a:pt x="61692" y="38667"/>
                  </a:lnTo>
                  <a:lnTo>
                    <a:pt x="43930" y="40232"/>
                  </a:lnTo>
                  <a:lnTo>
                    <a:pt x="27176" y="46733"/>
                  </a:lnTo>
                  <a:lnTo>
                    <a:pt x="13144" y="57240"/>
                  </a:lnTo>
                  <a:lnTo>
                    <a:pt x="3466" y="70827"/>
                  </a:lnTo>
                  <a:lnTo>
                    <a:pt x="0" y="82277"/>
                  </a:lnTo>
                  <a:lnTo>
                    <a:pt x="169" y="93928"/>
                  </a:lnTo>
                  <a:lnTo>
                    <a:pt x="25844" y="127427"/>
                  </a:lnTo>
                  <a:lnTo>
                    <a:pt x="57150" y="136647"/>
                  </a:lnTo>
                  <a:lnTo>
                    <a:pt x="63055" y="140332"/>
                  </a:lnTo>
                  <a:lnTo>
                    <a:pt x="81460" y="176446"/>
                  </a:lnTo>
                  <a:lnTo>
                    <a:pt x="82657" y="198791"/>
                  </a:lnTo>
                  <a:lnTo>
                    <a:pt x="83002" y="206068"/>
                  </a:lnTo>
                  <a:lnTo>
                    <a:pt x="97069" y="245239"/>
                  </a:lnTo>
                  <a:lnTo>
                    <a:pt x="124353" y="278218"/>
                  </a:lnTo>
                  <a:lnTo>
                    <a:pt x="129786" y="284533"/>
                  </a:lnTo>
                  <a:lnTo>
                    <a:pt x="152439" y="326589"/>
                  </a:lnTo>
                  <a:lnTo>
                    <a:pt x="154278" y="339269"/>
                  </a:lnTo>
                  <a:lnTo>
                    <a:pt x="156351" y="356870"/>
                  </a:lnTo>
                  <a:lnTo>
                    <a:pt x="161120" y="375842"/>
                  </a:lnTo>
                  <a:lnTo>
                    <a:pt x="170672" y="391027"/>
                  </a:lnTo>
                  <a:lnTo>
                    <a:pt x="187093" y="397267"/>
                  </a:lnTo>
                  <a:lnTo>
                    <a:pt x="190120" y="397267"/>
                  </a:lnTo>
                  <a:lnTo>
                    <a:pt x="193449" y="396691"/>
                  </a:lnTo>
                  <a:lnTo>
                    <a:pt x="196863" y="395717"/>
                  </a:lnTo>
                  <a:lnTo>
                    <a:pt x="208690" y="387592"/>
                  </a:lnTo>
                  <a:lnTo>
                    <a:pt x="187093" y="387592"/>
                  </a:lnTo>
                  <a:lnTo>
                    <a:pt x="176561" y="383246"/>
                  </a:lnTo>
                  <a:lnTo>
                    <a:pt x="169926" y="371901"/>
                  </a:lnTo>
                  <a:lnTo>
                    <a:pt x="166087" y="356096"/>
                  </a:lnTo>
                  <a:lnTo>
                    <a:pt x="163942" y="338368"/>
                  </a:lnTo>
                  <a:lnTo>
                    <a:pt x="163681" y="335771"/>
                  </a:lnTo>
                  <a:lnTo>
                    <a:pt x="161865" y="324472"/>
                  </a:lnTo>
                  <a:lnTo>
                    <a:pt x="142762" y="285270"/>
                  </a:lnTo>
                  <a:lnTo>
                    <a:pt x="126006" y="265533"/>
                  </a:lnTo>
                  <a:lnTo>
                    <a:pt x="115092" y="253088"/>
                  </a:lnTo>
                  <a:lnTo>
                    <a:pt x="93536" y="211325"/>
                  </a:lnTo>
                  <a:lnTo>
                    <a:pt x="91997" y="191367"/>
                  </a:lnTo>
                  <a:lnTo>
                    <a:pt x="90981" y="174948"/>
                  </a:lnTo>
                  <a:lnTo>
                    <a:pt x="68144" y="132081"/>
                  </a:lnTo>
                  <a:lnTo>
                    <a:pt x="52951" y="125579"/>
                  </a:lnTo>
                  <a:lnTo>
                    <a:pt x="37586" y="121408"/>
                  </a:lnTo>
                  <a:lnTo>
                    <a:pt x="9776" y="92666"/>
                  </a:lnTo>
                  <a:lnTo>
                    <a:pt x="9585" y="83710"/>
                  </a:lnTo>
                  <a:lnTo>
                    <a:pt x="12251" y="74900"/>
                  </a:lnTo>
                  <a:lnTo>
                    <a:pt x="19744" y="64308"/>
                  </a:lnTo>
                  <a:lnTo>
                    <a:pt x="30707" y="55839"/>
                  </a:lnTo>
                  <a:lnTo>
                    <a:pt x="43887" y="50223"/>
                  </a:lnTo>
                  <a:lnTo>
                    <a:pt x="58029" y="48188"/>
                  </a:lnTo>
                  <a:lnTo>
                    <a:pt x="73085" y="48188"/>
                  </a:lnTo>
                  <a:lnTo>
                    <a:pt x="83335" y="46798"/>
                  </a:lnTo>
                  <a:lnTo>
                    <a:pt x="94519" y="43731"/>
                  </a:lnTo>
                  <a:lnTo>
                    <a:pt x="106185" y="39026"/>
                  </a:lnTo>
                  <a:lnTo>
                    <a:pt x="106974" y="38667"/>
                  </a:lnTo>
                  <a:lnTo>
                    <a:pt x="71668" y="38667"/>
                  </a:lnTo>
                  <a:lnTo>
                    <a:pt x="106991" y="38660"/>
                  </a:lnTo>
                  <a:lnTo>
                    <a:pt x="112101" y="36335"/>
                  </a:lnTo>
                  <a:lnTo>
                    <a:pt x="125177" y="27814"/>
                  </a:lnTo>
                  <a:lnTo>
                    <a:pt x="134297" y="21936"/>
                  </a:lnTo>
                  <a:lnTo>
                    <a:pt x="143553" y="16552"/>
                  </a:lnTo>
                  <a:lnTo>
                    <a:pt x="152860" y="12293"/>
                  </a:lnTo>
                  <a:lnTo>
                    <a:pt x="161953" y="9907"/>
                  </a:lnTo>
                  <a:lnTo>
                    <a:pt x="169407" y="9584"/>
                  </a:lnTo>
                  <a:lnTo>
                    <a:pt x="190227" y="9584"/>
                  </a:lnTo>
                  <a:lnTo>
                    <a:pt x="187047" y="6184"/>
                  </a:lnTo>
                  <a:lnTo>
                    <a:pt x="179700" y="1980"/>
                  </a:lnTo>
                  <a:lnTo>
                    <a:pt x="170913" y="0"/>
                  </a:lnTo>
                  <a:close/>
                </a:path>
                <a:path w="231139" h="397509">
                  <a:moveTo>
                    <a:pt x="190227" y="9584"/>
                  </a:moveTo>
                  <a:lnTo>
                    <a:pt x="169407" y="9584"/>
                  </a:lnTo>
                  <a:lnTo>
                    <a:pt x="175710" y="10841"/>
                  </a:lnTo>
                  <a:lnTo>
                    <a:pt x="180920" y="13673"/>
                  </a:lnTo>
                  <a:lnTo>
                    <a:pt x="190947" y="40232"/>
                  </a:lnTo>
                  <a:lnTo>
                    <a:pt x="190171" y="51457"/>
                  </a:lnTo>
                  <a:lnTo>
                    <a:pt x="170316" y="84465"/>
                  </a:lnTo>
                  <a:lnTo>
                    <a:pt x="154544" y="97181"/>
                  </a:lnTo>
                  <a:lnTo>
                    <a:pt x="146978" y="104117"/>
                  </a:lnTo>
                  <a:lnTo>
                    <a:pt x="140377" y="111947"/>
                  </a:lnTo>
                  <a:lnTo>
                    <a:pt x="135294" y="121066"/>
                  </a:lnTo>
                  <a:lnTo>
                    <a:pt x="131232" y="153688"/>
                  </a:lnTo>
                  <a:lnTo>
                    <a:pt x="142073" y="184491"/>
                  </a:lnTo>
                  <a:lnTo>
                    <a:pt x="160843" y="211897"/>
                  </a:lnTo>
                  <a:lnTo>
                    <a:pt x="180570" y="234329"/>
                  </a:lnTo>
                  <a:lnTo>
                    <a:pt x="195661" y="253393"/>
                  </a:lnTo>
                  <a:lnTo>
                    <a:pt x="207622" y="273976"/>
                  </a:lnTo>
                  <a:lnTo>
                    <a:pt x="216080" y="295374"/>
                  </a:lnTo>
                  <a:lnTo>
                    <a:pt x="220663" y="316882"/>
                  </a:lnTo>
                  <a:lnTo>
                    <a:pt x="221042" y="337200"/>
                  </a:lnTo>
                  <a:lnTo>
                    <a:pt x="217222" y="358316"/>
                  </a:lnTo>
                  <a:lnTo>
                    <a:pt x="208484" y="376097"/>
                  </a:lnTo>
                  <a:lnTo>
                    <a:pt x="194109" y="386409"/>
                  </a:lnTo>
                  <a:lnTo>
                    <a:pt x="191565" y="387215"/>
                  </a:lnTo>
                  <a:lnTo>
                    <a:pt x="189198" y="387592"/>
                  </a:lnTo>
                  <a:lnTo>
                    <a:pt x="208690" y="387592"/>
                  </a:lnTo>
                  <a:lnTo>
                    <a:pt x="215276" y="383067"/>
                  </a:lnTo>
                  <a:lnTo>
                    <a:pt x="226084" y="362117"/>
                  </a:lnTo>
                  <a:lnTo>
                    <a:pt x="230562" y="338368"/>
                  </a:lnTo>
                  <a:lnTo>
                    <a:pt x="230604" y="335771"/>
                  </a:lnTo>
                  <a:lnTo>
                    <a:pt x="230286" y="315709"/>
                  </a:lnTo>
                  <a:lnTo>
                    <a:pt x="216399" y="269941"/>
                  </a:lnTo>
                  <a:lnTo>
                    <a:pt x="187638" y="227817"/>
                  </a:lnTo>
                  <a:lnTo>
                    <a:pt x="166075" y="202882"/>
                  </a:lnTo>
                  <a:lnTo>
                    <a:pt x="149076" y="177298"/>
                  </a:lnTo>
                  <a:lnTo>
                    <a:pt x="140492" y="151226"/>
                  </a:lnTo>
                  <a:lnTo>
                    <a:pt x="144173" y="124825"/>
                  </a:lnTo>
                  <a:lnTo>
                    <a:pt x="148486" y="117208"/>
                  </a:lnTo>
                  <a:lnTo>
                    <a:pt x="154288" y="110480"/>
                  </a:lnTo>
                  <a:lnTo>
                    <a:pt x="161070" y="104341"/>
                  </a:lnTo>
                  <a:lnTo>
                    <a:pt x="176897" y="91549"/>
                  </a:lnTo>
                  <a:lnTo>
                    <a:pt x="184809" y="84173"/>
                  </a:lnTo>
                  <a:lnTo>
                    <a:pt x="200546" y="40232"/>
                  </a:lnTo>
                  <a:lnTo>
                    <a:pt x="200627" y="38660"/>
                  </a:lnTo>
                  <a:lnTo>
                    <a:pt x="198613" y="24753"/>
                  </a:lnTo>
                  <a:lnTo>
                    <a:pt x="192957" y="12504"/>
                  </a:lnTo>
                  <a:lnTo>
                    <a:pt x="190227" y="9584"/>
                  </a:lnTo>
                  <a:close/>
                </a:path>
                <a:path w="231139" h="397509">
                  <a:moveTo>
                    <a:pt x="73085" y="48188"/>
                  </a:moveTo>
                  <a:lnTo>
                    <a:pt x="59066" y="48188"/>
                  </a:lnTo>
                  <a:lnTo>
                    <a:pt x="61192" y="48272"/>
                  </a:lnTo>
                  <a:lnTo>
                    <a:pt x="72327" y="48291"/>
                  </a:lnTo>
                  <a:lnTo>
                    <a:pt x="73085" y="48188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6" name="object 1356"/>
            <p:cNvPicPr/>
            <p:nvPr/>
          </p:nvPicPr>
          <p:blipFill>
            <a:blip r:embed="rId1107" cstate="print"/>
            <a:stretch>
              <a:fillRect/>
            </a:stretch>
          </p:blipFill>
          <p:spPr>
            <a:xfrm>
              <a:off x="5343439" y="6239726"/>
              <a:ext cx="30040" cy="30260"/>
            </a:xfrm>
            <a:prstGeom prst="rect">
              <a:avLst/>
            </a:prstGeom>
          </p:spPr>
        </p:pic>
        <p:pic>
          <p:nvPicPr>
            <p:cNvPr id="1357" name="object 1357"/>
            <p:cNvPicPr/>
            <p:nvPr/>
          </p:nvPicPr>
          <p:blipFill>
            <a:blip r:embed="rId1108" cstate="print"/>
            <a:stretch>
              <a:fillRect/>
            </a:stretch>
          </p:blipFill>
          <p:spPr>
            <a:xfrm>
              <a:off x="5407615" y="6169456"/>
              <a:ext cx="151241" cy="362261"/>
            </a:xfrm>
            <a:prstGeom prst="rect">
              <a:avLst/>
            </a:prstGeom>
          </p:spPr>
        </p:pic>
        <p:sp>
          <p:nvSpPr>
            <p:cNvPr id="1358" name="object 1358"/>
            <p:cNvSpPr/>
            <p:nvPr/>
          </p:nvSpPr>
          <p:spPr>
            <a:xfrm>
              <a:off x="5395792" y="6158897"/>
              <a:ext cx="168275" cy="377825"/>
            </a:xfrm>
            <a:custGeom>
              <a:avLst/>
              <a:gdLst/>
              <a:ahLst/>
              <a:cxnLst/>
              <a:rect l="l" t="t" r="r" b="b"/>
              <a:pathLst>
                <a:path w="168275" h="377825">
                  <a:moveTo>
                    <a:pt x="127168" y="372700"/>
                  </a:moveTo>
                  <a:lnTo>
                    <a:pt x="126027" y="374135"/>
                  </a:lnTo>
                  <a:lnTo>
                    <a:pt x="124854" y="375506"/>
                  </a:lnTo>
                  <a:lnTo>
                    <a:pt x="123650" y="376805"/>
                  </a:lnTo>
                  <a:lnTo>
                    <a:pt x="125441" y="377307"/>
                  </a:lnTo>
                  <a:lnTo>
                    <a:pt x="127367" y="377590"/>
                  </a:lnTo>
                  <a:lnTo>
                    <a:pt x="131912" y="377590"/>
                  </a:lnTo>
                  <a:lnTo>
                    <a:pt x="134582" y="377192"/>
                  </a:lnTo>
                  <a:lnTo>
                    <a:pt x="137514" y="376302"/>
                  </a:lnTo>
                  <a:lnTo>
                    <a:pt x="142449" y="372815"/>
                  </a:lnTo>
                  <a:lnTo>
                    <a:pt x="128446" y="372815"/>
                  </a:lnTo>
                  <a:lnTo>
                    <a:pt x="127797" y="372784"/>
                  </a:lnTo>
                  <a:lnTo>
                    <a:pt x="127168" y="372700"/>
                  </a:lnTo>
                  <a:close/>
                </a:path>
                <a:path w="168275" h="377825">
                  <a:moveTo>
                    <a:pt x="130655" y="0"/>
                  </a:moveTo>
                  <a:lnTo>
                    <a:pt x="131116" y="3403"/>
                  </a:lnTo>
                  <a:lnTo>
                    <a:pt x="131137" y="6942"/>
                  </a:lnTo>
                  <a:lnTo>
                    <a:pt x="130718" y="10554"/>
                  </a:lnTo>
                  <a:lnTo>
                    <a:pt x="132676" y="19565"/>
                  </a:lnTo>
                  <a:lnTo>
                    <a:pt x="119403" y="63178"/>
                  </a:lnTo>
                  <a:lnTo>
                    <a:pt x="96562" y="82415"/>
                  </a:lnTo>
                  <a:lnTo>
                    <a:pt x="88997" y="89350"/>
                  </a:lnTo>
                  <a:lnTo>
                    <a:pt x="82398" y="97177"/>
                  </a:lnTo>
                  <a:lnTo>
                    <a:pt x="77317" y="106289"/>
                  </a:lnTo>
                  <a:lnTo>
                    <a:pt x="73249" y="138918"/>
                  </a:lnTo>
                  <a:lnTo>
                    <a:pt x="84086" y="169722"/>
                  </a:lnTo>
                  <a:lnTo>
                    <a:pt x="102855" y="197126"/>
                  </a:lnTo>
                  <a:lnTo>
                    <a:pt x="122582" y="219553"/>
                  </a:lnTo>
                  <a:lnTo>
                    <a:pt x="137673" y="238619"/>
                  </a:lnTo>
                  <a:lnTo>
                    <a:pt x="149635" y="259204"/>
                  </a:lnTo>
                  <a:lnTo>
                    <a:pt x="158097" y="280602"/>
                  </a:lnTo>
                  <a:lnTo>
                    <a:pt x="162686" y="302105"/>
                  </a:lnTo>
                  <a:lnTo>
                    <a:pt x="163063" y="322425"/>
                  </a:lnTo>
                  <a:lnTo>
                    <a:pt x="159239" y="343545"/>
                  </a:lnTo>
                  <a:lnTo>
                    <a:pt x="150498" y="361330"/>
                  </a:lnTo>
                  <a:lnTo>
                    <a:pt x="136121" y="371643"/>
                  </a:lnTo>
                  <a:lnTo>
                    <a:pt x="133577" y="372449"/>
                  </a:lnTo>
                  <a:lnTo>
                    <a:pt x="131221" y="372815"/>
                  </a:lnTo>
                  <a:lnTo>
                    <a:pt x="142449" y="372815"/>
                  </a:lnTo>
                  <a:lnTo>
                    <a:pt x="154353" y="364404"/>
                  </a:lnTo>
                  <a:lnTo>
                    <a:pt x="164013" y="344595"/>
                  </a:lnTo>
                  <a:lnTo>
                    <a:pt x="167920" y="321949"/>
                  </a:lnTo>
                  <a:lnTo>
                    <a:pt x="167502" y="301540"/>
                  </a:lnTo>
                  <a:lnTo>
                    <a:pt x="153418" y="255797"/>
                  </a:lnTo>
                  <a:lnTo>
                    <a:pt x="126132" y="216297"/>
                  </a:lnTo>
                  <a:lnTo>
                    <a:pt x="105463" y="192638"/>
                  </a:lnTo>
                  <a:lnTo>
                    <a:pt x="87574" y="166178"/>
                  </a:lnTo>
                  <a:lnTo>
                    <a:pt x="77878" y="137746"/>
                  </a:lnTo>
                  <a:lnTo>
                    <a:pt x="81788" y="108174"/>
                  </a:lnTo>
                  <a:lnTo>
                    <a:pt x="93055" y="92158"/>
                  </a:lnTo>
                  <a:lnTo>
                    <a:pt x="108399" y="79128"/>
                  </a:lnTo>
                  <a:lnTo>
                    <a:pt x="123485" y="65941"/>
                  </a:lnTo>
                  <a:lnTo>
                    <a:pt x="133974" y="49453"/>
                  </a:lnTo>
                  <a:lnTo>
                    <a:pt x="137004" y="37198"/>
                  </a:lnTo>
                  <a:lnTo>
                    <a:pt x="137804" y="23867"/>
                  </a:lnTo>
                  <a:lnTo>
                    <a:pt x="135859" y="10965"/>
                  </a:lnTo>
                  <a:lnTo>
                    <a:pt x="130655" y="0"/>
                  </a:lnTo>
                  <a:close/>
                </a:path>
                <a:path w="168275" h="377825">
                  <a:moveTo>
                    <a:pt x="0" y="117797"/>
                  </a:moveTo>
                  <a:lnTo>
                    <a:pt x="24952" y="144142"/>
                  </a:lnTo>
                  <a:lnTo>
                    <a:pt x="25182" y="143796"/>
                  </a:lnTo>
                  <a:lnTo>
                    <a:pt x="26271" y="142487"/>
                  </a:lnTo>
                  <a:lnTo>
                    <a:pt x="27496" y="141356"/>
                  </a:lnTo>
                  <a:lnTo>
                    <a:pt x="28805" y="140425"/>
                  </a:lnTo>
                  <a:lnTo>
                    <a:pt x="26053" y="134218"/>
                  </a:lnTo>
                  <a:lnTo>
                    <a:pt x="22398" y="128414"/>
                  </a:lnTo>
                  <a:lnTo>
                    <a:pt x="17701" y="123105"/>
                  </a:lnTo>
                  <a:lnTo>
                    <a:pt x="11873" y="118425"/>
                  </a:lnTo>
                  <a:lnTo>
                    <a:pt x="6345" y="118425"/>
                  </a:lnTo>
                  <a:lnTo>
                    <a:pt x="3162" y="118174"/>
                  </a:lnTo>
                  <a:lnTo>
                    <a:pt x="0" y="117797"/>
                  </a:lnTo>
                  <a:close/>
                </a:path>
                <a:path w="168275" h="377825">
                  <a:moveTo>
                    <a:pt x="11821" y="118383"/>
                  </a:moveTo>
                  <a:lnTo>
                    <a:pt x="11088" y="118415"/>
                  </a:lnTo>
                  <a:lnTo>
                    <a:pt x="6345" y="118425"/>
                  </a:lnTo>
                  <a:lnTo>
                    <a:pt x="11873" y="118425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9" name="object 1359"/>
            <p:cNvPicPr/>
            <p:nvPr/>
          </p:nvPicPr>
          <p:blipFill>
            <a:blip r:embed="rId1109" cstate="print"/>
            <a:stretch>
              <a:fillRect/>
            </a:stretch>
          </p:blipFill>
          <p:spPr>
            <a:xfrm>
              <a:off x="5358213" y="6217821"/>
              <a:ext cx="2397" cy="13444"/>
            </a:xfrm>
            <a:prstGeom prst="rect">
              <a:avLst/>
            </a:prstGeom>
          </p:spPr>
        </p:pic>
        <p:pic>
          <p:nvPicPr>
            <p:cNvPr id="1360" name="object 1360"/>
            <p:cNvPicPr/>
            <p:nvPr/>
          </p:nvPicPr>
          <p:blipFill>
            <a:blip r:embed="rId1110" cstate="print"/>
            <a:stretch>
              <a:fillRect/>
            </a:stretch>
          </p:blipFill>
          <p:spPr>
            <a:xfrm>
              <a:off x="5358203" y="6173351"/>
              <a:ext cx="135440" cy="89138"/>
            </a:xfrm>
            <a:prstGeom prst="rect">
              <a:avLst/>
            </a:prstGeom>
          </p:spPr>
        </p:pic>
        <p:pic>
          <p:nvPicPr>
            <p:cNvPr id="1361" name="object 1361"/>
            <p:cNvPicPr/>
            <p:nvPr/>
          </p:nvPicPr>
          <p:blipFill>
            <a:blip r:embed="rId1111" cstate="print"/>
            <a:stretch>
              <a:fillRect/>
            </a:stretch>
          </p:blipFill>
          <p:spPr>
            <a:xfrm>
              <a:off x="5864867" y="6077804"/>
              <a:ext cx="169660" cy="351685"/>
            </a:xfrm>
            <a:prstGeom prst="rect">
              <a:avLst/>
            </a:prstGeom>
          </p:spPr>
        </p:pic>
        <p:sp>
          <p:nvSpPr>
            <p:cNvPr id="1362" name="object 1362"/>
            <p:cNvSpPr/>
            <p:nvPr/>
          </p:nvSpPr>
          <p:spPr>
            <a:xfrm>
              <a:off x="5855370" y="6068213"/>
              <a:ext cx="189230" cy="349250"/>
            </a:xfrm>
            <a:custGeom>
              <a:avLst/>
              <a:gdLst/>
              <a:ahLst/>
              <a:cxnLst/>
              <a:rect l="l" t="t" r="r" b="b"/>
              <a:pathLst>
                <a:path w="189229" h="349250">
                  <a:moveTo>
                    <a:pt x="55175" y="3966"/>
                  </a:moveTo>
                  <a:lnTo>
                    <a:pt x="48274" y="3966"/>
                  </a:lnTo>
                  <a:lnTo>
                    <a:pt x="35174" y="5371"/>
                  </a:lnTo>
                  <a:lnTo>
                    <a:pt x="2167" y="30738"/>
                  </a:lnTo>
                  <a:lnTo>
                    <a:pt x="0" y="39131"/>
                  </a:lnTo>
                  <a:lnTo>
                    <a:pt x="111" y="49406"/>
                  </a:lnTo>
                  <a:lnTo>
                    <a:pt x="26505" y="83942"/>
                  </a:lnTo>
                  <a:lnTo>
                    <a:pt x="37782" y="90895"/>
                  </a:lnTo>
                  <a:lnTo>
                    <a:pt x="41803" y="95471"/>
                  </a:lnTo>
                  <a:lnTo>
                    <a:pt x="47980" y="106289"/>
                  </a:lnTo>
                  <a:lnTo>
                    <a:pt x="49527" y="118136"/>
                  </a:lnTo>
                  <a:lnTo>
                    <a:pt x="47942" y="130803"/>
                  </a:lnTo>
                  <a:lnTo>
                    <a:pt x="44725" y="144077"/>
                  </a:lnTo>
                  <a:lnTo>
                    <a:pt x="43196" y="150213"/>
                  </a:lnTo>
                  <a:lnTo>
                    <a:pt x="41531" y="156443"/>
                  </a:lnTo>
                  <a:lnTo>
                    <a:pt x="40651" y="162526"/>
                  </a:lnTo>
                  <a:lnTo>
                    <a:pt x="48622" y="208461"/>
                  </a:lnTo>
                  <a:lnTo>
                    <a:pt x="58061" y="229322"/>
                  </a:lnTo>
                  <a:lnTo>
                    <a:pt x="61064" y="236126"/>
                  </a:lnTo>
                  <a:lnTo>
                    <a:pt x="69394" y="277756"/>
                  </a:lnTo>
                  <a:lnTo>
                    <a:pt x="68158" y="286774"/>
                  </a:lnTo>
                  <a:lnTo>
                    <a:pt x="67656" y="289056"/>
                  </a:lnTo>
                  <a:lnTo>
                    <a:pt x="65241" y="301895"/>
                  </a:lnTo>
                  <a:lnTo>
                    <a:pt x="63808" y="315766"/>
                  </a:lnTo>
                  <a:lnTo>
                    <a:pt x="64908" y="329268"/>
                  </a:lnTo>
                  <a:lnTo>
                    <a:pt x="70137" y="340584"/>
                  </a:lnTo>
                  <a:lnTo>
                    <a:pt x="74619" y="346091"/>
                  </a:lnTo>
                  <a:lnTo>
                    <a:pt x="81247" y="348971"/>
                  </a:lnTo>
                  <a:lnTo>
                    <a:pt x="90022" y="349034"/>
                  </a:lnTo>
                  <a:lnTo>
                    <a:pt x="105703" y="344154"/>
                  </a:lnTo>
                  <a:lnTo>
                    <a:pt x="90022" y="344154"/>
                  </a:lnTo>
                  <a:lnTo>
                    <a:pt x="89865" y="339359"/>
                  </a:lnTo>
                  <a:lnTo>
                    <a:pt x="73568" y="314052"/>
                  </a:lnTo>
                  <a:lnTo>
                    <a:pt x="75072" y="301792"/>
                  </a:lnTo>
                  <a:lnTo>
                    <a:pt x="77163" y="291035"/>
                  </a:lnTo>
                  <a:lnTo>
                    <a:pt x="77582" y="288711"/>
                  </a:lnTo>
                  <a:lnTo>
                    <a:pt x="79007" y="278503"/>
                  </a:lnTo>
                  <a:lnTo>
                    <a:pt x="79065" y="267740"/>
                  </a:lnTo>
                  <a:lnTo>
                    <a:pt x="77915" y="257770"/>
                  </a:lnTo>
                  <a:lnTo>
                    <a:pt x="63729" y="218525"/>
                  </a:lnTo>
                  <a:lnTo>
                    <a:pt x="57674" y="205051"/>
                  </a:lnTo>
                  <a:lnTo>
                    <a:pt x="52744" y="191665"/>
                  </a:lnTo>
                  <a:lnTo>
                    <a:pt x="50044" y="178640"/>
                  </a:lnTo>
                  <a:lnTo>
                    <a:pt x="49975" y="175484"/>
                  </a:lnTo>
                  <a:lnTo>
                    <a:pt x="50201" y="163950"/>
                  </a:lnTo>
                  <a:lnTo>
                    <a:pt x="51028" y="158380"/>
                  </a:lnTo>
                  <a:lnTo>
                    <a:pt x="54127" y="146506"/>
                  </a:lnTo>
                  <a:lnTo>
                    <a:pt x="57528" y="132108"/>
                  </a:lnTo>
                  <a:lnTo>
                    <a:pt x="49049" y="89136"/>
                  </a:lnTo>
                  <a:lnTo>
                    <a:pt x="31584" y="75712"/>
                  </a:lnTo>
                  <a:lnTo>
                    <a:pt x="25648" y="71972"/>
                  </a:lnTo>
                  <a:lnTo>
                    <a:pt x="9436" y="42652"/>
                  </a:lnTo>
                  <a:lnTo>
                    <a:pt x="10644" y="35790"/>
                  </a:lnTo>
                  <a:lnTo>
                    <a:pt x="48274" y="13630"/>
                  </a:lnTo>
                  <a:lnTo>
                    <a:pt x="132196" y="13630"/>
                  </a:lnTo>
                  <a:lnTo>
                    <a:pt x="134332" y="13023"/>
                  </a:lnTo>
                  <a:lnTo>
                    <a:pt x="140060" y="11674"/>
                  </a:lnTo>
                  <a:lnTo>
                    <a:pt x="94218" y="11674"/>
                  </a:lnTo>
                  <a:lnTo>
                    <a:pt x="84938" y="11412"/>
                  </a:lnTo>
                  <a:lnTo>
                    <a:pt x="76153" y="9986"/>
                  </a:lnTo>
                  <a:lnTo>
                    <a:pt x="67876" y="7452"/>
                  </a:lnTo>
                  <a:lnTo>
                    <a:pt x="61803" y="5128"/>
                  </a:lnTo>
                  <a:lnTo>
                    <a:pt x="55175" y="3966"/>
                  </a:lnTo>
                  <a:close/>
                </a:path>
                <a:path w="189229" h="349250">
                  <a:moveTo>
                    <a:pt x="180941" y="9669"/>
                  </a:moveTo>
                  <a:lnTo>
                    <a:pt x="152447" y="9669"/>
                  </a:lnTo>
                  <a:lnTo>
                    <a:pt x="160773" y="9986"/>
                  </a:lnTo>
                  <a:lnTo>
                    <a:pt x="169360" y="11421"/>
                  </a:lnTo>
                  <a:lnTo>
                    <a:pt x="175014" y="15285"/>
                  </a:lnTo>
                  <a:lnTo>
                    <a:pt x="177558" y="21536"/>
                  </a:lnTo>
                  <a:lnTo>
                    <a:pt x="179159" y="30953"/>
                  </a:lnTo>
                  <a:lnTo>
                    <a:pt x="177633" y="41467"/>
                  </a:lnTo>
                  <a:lnTo>
                    <a:pt x="148246" y="75013"/>
                  </a:lnTo>
                  <a:lnTo>
                    <a:pt x="131444" y="81752"/>
                  </a:lnTo>
                  <a:lnTo>
                    <a:pt x="123117" y="85728"/>
                  </a:lnTo>
                  <a:lnTo>
                    <a:pt x="115368" y="90740"/>
                  </a:lnTo>
                  <a:lnTo>
                    <a:pt x="108545" y="97293"/>
                  </a:lnTo>
                  <a:lnTo>
                    <a:pt x="96476" y="124289"/>
                  </a:lnTo>
                  <a:lnTo>
                    <a:pt x="97677" y="153618"/>
                  </a:lnTo>
                  <a:lnTo>
                    <a:pt x="106576" y="182095"/>
                  </a:lnTo>
                  <a:lnTo>
                    <a:pt x="117602" y="206535"/>
                  </a:lnTo>
                  <a:lnTo>
                    <a:pt x="125525" y="226674"/>
                  </a:lnTo>
                  <a:lnTo>
                    <a:pt x="130361" y="247309"/>
                  </a:lnTo>
                  <a:lnTo>
                    <a:pt x="132000" y="267740"/>
                  </a:lnTo>
                  <a:lnTo>
                    <a:pt x="130335" y="287266"/>
                  </a:lnTo>
                  <a:lnTo>
                    <a:pt x="125393" y="304532"/>
                  </a:lnTo>
                  <a:lnTo>
                    <a:pt x="116720" y="321425"/>
                  </a:lnTo>
                  <a:lnTo>
                    <a:pt x="104775" y="334261"/>
                  </a:lnTo>
                  <a:lnTo>
                    <a:pt x="90022" y="339359"/>
                  </a:lnTo>
                  <a:lnTo>
                    <a:pt x="90022" y="344154"/>
                  </a:lnTo>
                  <a:lnTo>
                    <a:pt x="105703" y="344154"/>
                  </a:lnTo>
                  <a:lnTo>
                    <a:pt x="109269" y="343045"/>
                  </a:lnTo>
                  <a:lnTo>
                    <a:pt x="134244" y="308544"/>
                  </a:lnTo>
                  <a:lnTo>
                    <a:pt x="141569" y="268645"/>
                  </a:lnTo>
                  <a:lnTo>
                    <a:pt x="141613" y="267740"/>
                  </a:lnTo>
                  <a:lnTo>
                    <a:pt x="139905" y="246001"/>
                  </a:lnTo>
                  <a:lnTo>
                    <a:pt x="134765" y="223885"/>
                  </a:lnTo>
                  <a:lnTo>
                    <a:pt x="126324" y="202347"/>
                  </a:lnTo>
                  <a:lnTo>
                    <a:pt x="114428" y="175484"/>
                  </a:lnTo>
                  <a:lnTo>
                    <a:pt x="106596" y="149279"/>
                  </a:lnTo>
                  <a:lnTo>
                    <a:pt x="115979" y="103429"/>
                  </a:lnTo>
                  <a:lnTo>
                    <a:pt x="152512" y="83684"/>
                  </a:lnTo>
                  <a:lnTo>
                    <a:pt x="161255" y="79415"/>
                  </a:lnTo>
                  <a:lnTo>
                    <a:pt x="187215" y="43275"/>
                  </a:lnTo>
                  <a:lnTo>
                    <a:pt x="188767" y="30953"/>
                  </a:lnTo>
                  <a:lnTo>
                    <a:pt x="188742" y="29577"/>
                  </a:lnTo>
                  <a:lnTo>
                    <a:pt x="186523" y="17968"/>
                  </a:lnTo>
                  <a:lnTo>
                    <a:pt x="186398" y="17662"/>
                  </a:lnTo>
                  <a:lnTo>
                    <a:pt x="183716" y="12713"/>
                  </a:lnTo>
                  <a:lnTo>
                    <a:pt x="180941" y="9669"/>
                  </a:lnTo>
                  <a:close/>
                </a:path>
                <a:path w="189229" h="349250">
                  <a:moveTo>
                    <a:pt x="132196" y="13630"/>
                  </a:moveTo>
                  <a:lnTo>
                    <a:pt x="53949" y="13630"/>
                  </a:lnTo>
                  <a:lnTo>
                    <a:pt x="59530" y="14573"/>
                  </a:lnTo>
                  <a:lnTo>
                    <a:pt x="64452" y="16489"/>
                  </a:lnTo>
                  <a:lnTo>
                    <a:pt x="73948" y="19416"/>
                  </a:lnTo>
                  <a:lnTo>
                    <a:pt x="83805" y="21021"/>
                  </a:lnTo>
                  <a:lnTo>
                    <a:pt x="94278" y="21329"/>
                  </a:lnTo>
                  <a:lnTo>
                    <a:pt x="105623" y="20363"/>
                  </a:lnTo>
                  <a:lnTo>
                    <a:pt x="111435" y="19599"/>
                  </a:lnTo>
                  <a:lnTo>
                    <a:pt x="132196" y="13630"/>
                  </a:lnTo>
                  <a:close/>
                </a:path>
                <a:path w="189229" h="349250">
                  <a:moveTo>
                    <a:pt x="152577" y="0"/>
                  </a:moveTo>
                  <a:lnTo>
                    <a:pt x="142405" y="1259"/>
                  </a:lnTo>
                  <a:lnTo>
                    <a:pt x="132198" y="3594"/>
                  </a:lnTo>
                  <a:lnTo>
                    <a:pt x="109403" y="10102"/>
                  </a:lnTo>
                  <a:lnTo>
                    <a:pt x="104325" y="10824"/>
                  </a:lnTo>
                  <a:lnTo>
                    <a:pt x="94218" y="11674"/>
                  </a:lnTo>
                  <a:lnTo>
                    <a:pt x="140060" y="11674"/>
                  </a:lnTo>
                  <a:lnTo>
                    <a:pt x="143547" y="10853"/>
                  </a:lnTo>
                  <a:lnTo>
                    <a:pt x="152447" y="9669"/>
                  </a:lnTo>
                  <a:lnTo>
                    <a:pt x="180941" y="9669"/>
                  </a:lnTo>
                  <a:lnTo>
                    <a:pt x="179079" y="7627"/>
                  </a:lnTo>
                  <a:lnTo>
                    <a:pt x="172106" y="3304"/>
                  </a:lnTo>
                  <a:lnTo>
                    <a:pt x="162313" y="458"/>
                  </a:lnTo>
                  <a:lnTo>
                    <a:pt x="152577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3" name="object 1363"/>
            <p:cNvPicPr/>
            <p:nvPr/>
          </p:nvPicPr>
          <p:blipFill>
            <a:blip r:embed="rId1112" cstate="print"/>
            <a:stretch>
              <a:fillRect/>
            </a:stretch>
          </p:blipFill>
          <p:spPr>
            <a:xfrm>
              <a:off x="5859800" y="6110170"/>
              <a:ext cx="18104" cy="33705"/>
            </a:xfrm>
            <a:prstGeom prst="rect">
              <a:avLst/>
            </a:prstGeom>
          </p:spPr>
        </p:pic>
        <p:pic>
          <p:nvPicPr>
            <p:cNvPr id="1364" name="object 1364"/>
            <p:cNvPicPr/>
            <p:nvPr/>
          </p:nvPicPr>
          <p:blipFill>
            <a:blip r:embed="rId1113" cstate="print"/>
            <a:stretch>
              <a:fillRect/>
            </a:stretch>
          </p:blipFill>
          <p:spPr>
            <a:xfrm>
              <a:off x="5905977" y="6099028"/>
              <a:ext cx="128551" cy="313341"/>
            </a:xfrm>
            <a:prstGeom prst="rect">
              <a:avLst/>
            </a:prstGeom>
          </p:spPr>
        </p:pic>
        <p:pic>
          <p:nvPicPr>
            <p:cNvPr id="1365" name="object 1365"/>
            <p:cNvPicPr/>
            <p:nvPr/>
          </p:nvPicPr>
          <p:blipFill>
            <a:blip r:embed="rId1114" cstate="print"/>
            <a:stretch>
              <a:fillRect/>
            </a:stretch>
          </p:blipFill>
          <p:spPr>
            <a:xfrm>
              <a:off x="5631562" y="6260553"/>
              <a:ext cx="189453" cy="368386"/>
            </a:xfrm>
            <a:prstGeom prst="rect">
              <a:avLst/>
            </a:prstGeom>
          </p:spPr>
        </p:pic>
        <p:sp>
          <p:nvSpPr>
            <p:cNvPr id="1366" name="object 1366"/>
            <p:cNvSpPr/>
            <p:nvPr/>
          </p:nvSpPr>
          <p:spPr>
            <a:xfrm>
              <a:off x="5895255" y="6088889"/>
              <a:ext cx="144145" cy="323850"/>
            </a:xfrm>
            <a:custGeom>
              <a:avLst/>
              <a:gdLst/>
              <a:ahLst/>
              <a:cxnLst/>
              <a:rect l="l" t="t" r="r" b="b"/>
              <a:pathLst>
                <a:path w="144145" h="323850">
                  <a:moveTo>
                    <a:pt x="42606" y="317383"/>
                  </a:moveTo>
                  <a:lnTo>
                    <a:pt x="40712" y="318681"/>
                  </a:lnTo>
                  <a:lnTo>
                    <a:pt x="39538" y="319435"/>
                  </a:lnTo>
                  <a:lnTo>
                    <a:pt x="37988" y="320335"/>
                  </a:lnTo>
                  <a:lnTo>
                    <a:pt x="41077" y="322283"/>
                  </a:lnTo>
                  <a:lnTo>
                    <a:pt x="44899" y="323477"/>
                  </a:lnTo>
                  <a:lnTo>
                    <a:pt x="50134" y="323477"/>
                  </a:lnTo>
                  <a:lnTo>
                    <a:pt x="49977" y="318681"/>
                  </a:lnTo>
                  <a:lnTo>
                    <a:pt x="47118" y="318649"/>
                  </a:lnTo>
                  <a:lnTo>
                    <a:pt x="44668" y="318231"/>
                  </a:lnTo>
                  <a:lnTo>
                    <a:pt x="42606" y="317383"/>
                  </a:lnTo>
                  <a:close/>
                </a:path>
                <a:path w="144145" h="323850">
                  <a:moveTo>
                    <a:pt x="142477" y="0"/>
                  </a:moveTo>
                  <a:lnTo>
                    <a:pt x="141922" y="3413"/>
                  </a:lnTo>
                  <a:lnTo>
                    <a:pt x="140854" y="6806"/>
                  </a:lnTo>
                  <a:lnTo>
                    <a:pt x="139273" y="10135"/>
                  </a:lnTo>
                  <a:lnTo>
                    <a:pt x="138400" y="18014"/>
                  </a:lnTo>
                  <a:lnTo>
                    <a:pt x="116072" y="50664"/>
                  </a:lnTo>
                  <a:lnTo>
                    <a:pt x="91561" y="61075"/>
                  </a:lnTo>
                  <a:lnTo>
                    <a:pt x="83234" y="65050"/>
                  </a:lnTo>
                  <a:lnTo>
                    <a:pt x="75482" y="70062"/>
                  </a:lnTo>
                  <a:lnTo>
                    <a:pt x="68657" y="76615"/>
                  </a:lnTo>
                  <a:lnTo>
                    <a:pt x="56591" y="103612"/>
                  </a:lnTo>
                  <a:lnTo>
                    <a:pt x="57795" y="132940"/>
                  </a:lnTo>
                  <a:lnTo>
                    <a:pt x="66697" y="161417"/>
                  </a:lnTo>
                  <a:lnTo>
                    <a:pt x="77725" y="185858"/>
                  </a:lnTo>
                  <a:lnTo>
                    <a:pt x="85642" y="205996"/>
                  </a:lnTo>
                  <a:lnTo>
                    <a:pt x="90474" y="226631"/>
                  </a:lnTo>
                  <a:lnTo>
                    <a:pt x="92112" y="247062"/>
                  </a:lnTo>
                  <a:lnTo>
                    <a:pt x="90447" y="266588"/>
                  </a:lnTo>
                  <a:lnTo>
                    <a:pt x="85507" y="283854"/>
                  </a:lnTo>
                  <a:lnTo>
                    <a:pt x="76836" y="300747"/>
                  </a:lnTo>
                  <a:lnTo>
                    <a:pt x="64892" y="313584"/>
                  </a:lnTo>
                  <a:lnTo>
                    <a:pt x="50225" y="318649"/>
                  </a:lnTo>
                  <a:lnTo>
                    <a:pt x="50134" y="323477"/>
                  </a:lnTo>
                  <a:lnTo>
                    <a:pt x="67617" y="317634"/>
                  </a:lnTo>
                  <a:lnTo>
                    <a:pt x="80996" y="303227"/>
                  </a:lnTo>
                  <a:lnTo>
                    <a:pt x="90226" y="284935"/>
                  </a:lnTo>
                  <a:lnTo>
                    <a:pt x="95201" y="267436"/>
                  </a:lnTo>
                  <a:lnTo>
                    <a:pt x="96950" y="246152"/>
                  </a:lnTo>
                  <a:lnTo>
                    <a:pt x="95066" y="224656"/>
                  </a:lnTo>
                  <a:lnTo>
                    <a:pt x="89972" y="203630"/>
                  </a:lnTo>
                  <a:lnTo>
                    <a:pt x="82091" y="183753"/>
                  </a:lnTo>
                  <a:lnTo>
                    <a:pt x="70611" y="158105"/>
                  </a:lnTo>
                  <a:lnTo>
                    <a:pt x="62231" y="130798"/>
                  </a:lnTo>
                  <a:lnTo>
                    <a:pt x="61362" y="103956"/>
                  </a:lnTo>
                  <a:lnTo>
                    <a:pt x="72416" y="79704"/>
                  </a:lnTo>
                  <a:lnTo>
                    <a:pt x="86235" y="68931"/>
                  </a:lnTo>
                  <a:lnTo>
                    <a:pt x="102769" y="61803"/>
                  </a:lnTo>
                  <a:lnTo>
                    <a:pt x="119126" y="54476"/>
                  </a:lnTo>
                  <a:lnTo>
                    <a:pt x="132414" y="43108"/>
                  </a:lnTo>
                  <a:lnTo>
                    <a:pt x="138211" y="33425"/>
                  </a:lnTo>
                  <a:lnTo>
                    <a:pt x="142373" y="22245"/>
                  </a:lnTo>
                  <a:lnTo>
                    <a:pt x="144072" y="10720"/>
                  </a:lnTo>
                  <a:lnTo>
                    <a:pt x="142477" y="0"/>
                  </a:lnTo>
                  <a:close/>
                </a:path>
                <a:path w="144145" h="323850">
                  <a:moveTo>
                    <a:pt x="0" y="66521"/>
                  </a:moveTo>
                  <a:lnTo>
                    <a:pt x="14418" y="95578"/>
                  </a:lnTo>
                  <a:lnTo>
                    <a:pt x="14680" y="95368"/>
                  </a:lnTo>
                  <a:lnTo>
                    <a:pt x="16125" y="94426"/>
                  </a:lnTo>
                  <a:lnTo>
                    <a:pt x="17643" y="93714"/>
                  </a:lnTo>
                  <a:lnTo>
                    <a:pt x="19193" y="93253"/>
                  </a:lnTo>
                  <a:lnTo>
                    <a:pt x="18732" y="85306"/>
                  </a:lnTo>
                  <a:lnTo>
                    <a:pt x="16397" y="77526"/>
                  </a:lnTo>
                  <a:lnTo>
                    <a:pt x="10722" y="70332"/>
                  </a:lnTo>
                  <a:lnTo>
                    <a:pt x="6931" y="69338"/>
                  </a:lnTo>
                  <a:lnTo>
                    <a:pt x="3423" y="68029"/>
                  </a:lnTo>
                  <a:lnTo>
                    <a:pt x="0" y="66521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7" name="object 1367"/>
            <p:cNvPicPr/>
            <p:nvPr/>
          </p:nvPicPr>
          <p:blipFill>
            <a:blip r:embed="rId1115" cstate="print"/>
            <a:stretch>
              <a:fillRect/>
            </a:stretch>
          </p:blipFill>
          <p:spPr>
            <a:xfrm>
              <a:off x="5873549" y="6087531"/>
              <a:ext cx="131095" cy="56123"/>
            </a:xfrm>
            <a:prstGeom prst="rect">
              <a:avLst/>
            </a:prstGeom>
          </p:spPr>
        </p:pic>
        <p:pic>
          <p:nvPicPr>
            <p:cNvPr id="1368" name="object 1368"/>
            <p:cNvPicPr/>
            <p:nvPr/>
          </p:nvPicPr>
          <p:blipFill>
            <a:blip r:embed="rId1116" cstate="print"/>
            <a:stretch>
              <a:fillRect/>
            </a:stretch>
          </p:blipFill>
          <p:spPr>
            <a:xfrm>
              <a:off x="6053803" y="6200188"/>
              <a:ext cx="314148" cy="388385"/>
            </a:xfrm>
            <a:prstGeom prst="rect">
              <a:avLst/>
            </a:prstGeom>
          </p:spPr>
        </p:pic>
        <p:sp>
          <p:nvSpPr>
            <p:cNvPr id="1369" name="object 1369"/>
            <p:cNvSpPr/>
            <p:nvPr/>
          </p:nvSpPr>
          <p:spPr>
            <a:xfrm>
              <a:off x="6076384" y="6190548"/>
              <a:ext cx="300355" cy="367030"/>
            </a:xfrm>
            <a:custGeom>
              <a:avLst/>
              <a:gdLst/>
              <a:ahLst/>
              <a:cxnLst/>
              <a:rect l="l" t="t" r="r" b="b"/>
              <a:pathLst>
                <a:path w="300354" h="367029">
                  <a:moveTo>
                    <a:pt x="144068" y="0"/>
                  </a:moveTo>
                  <a:lnTo>
                    <a:pt x="106544" y="21852"/>
                  </a:lnTo>
                  <a:lnTo>
                    <a:pt x="101195" y="47111"/>
                  </a:lnTo>
                  <a:lnTo>
                    <a:pt x="103004" y="55881"/>
                  </a:lnTo>
                  <a:lnTo>
                    <a:pt x="106183" y="64179"/>
                  </a:lnTo>
                  <a:lnTo>
                    <a:pt x="110007" y="72165"/>
                  </a:lnTo>
                  <a:lnTo>
                    <a:pt x="116645" y="85463"/>
                  </a:lnTo>
                  <a:lnTo>
                    <a:pt x="117745" y="92311"/>
                  </a:lnTo>
                  <a:lnTo>
                    <a:pt x="102661" y="129963"/>
                  </a:lnTo>
                  <a:lnTo>
                    <a:pt x="86527" y="145629"/>
                  </a:lnTo>
                  <a:lnTo>
                    <a:pt x="81358" y="150592"/>
                  </a:lnTo>
                  <a:lnTo>
                    <a:pt x="61126" y="186995"/>
                  </a:lnTo>
                  <a:lnTo>
                    <a:pt x="54209" y="229228"/>
                  </a:lnTo>
                  <a:lnTo>
                    <a:pt x="53031" y="237490"/>
                  </a:lnTo>
                  <a:lnTo>
                    <a:pt x="36292" y="282185"/>
                  </a:lnTo>
                  <a:lnTo>
                    <a:pt x="27967" y="291949"/>
                  </a:lnTo>
                  <a:lnTo>
                    <a:pt x="18210" y="302542"/>
                  </a:lnTo>
                  <a:lnTo>
                    <a:pt x="8617" y="314901"/>
                  </a:lnTo>
                  <a:lnTo>
                    <a:pt x="1729" y="328232"/>
                  </a:lnTo>
                  <a:lnTo>
                    <a:pt x="0" y="341905"/>
                  </a:lnTo>
                  <a:lnTo>
                    <a:pt x="973" y="349612"/>
                  </a:lnTo>
                  <a:lnTo>
                    <a:pt x="5465" y="356062"/>
                  </a:lnTo>
                  <a:lnTo>
                    <a:pt x="19444" y="364920"/>
                  </a:lnTo>
                  <a:lnTo>
                    <a:pt x="26260" y="366795"/>
                  </a:lnTo>
                  <a:lnTo>
                    <a:pt x="33789" y="366795"/>
                  </a:lnTo>
                  <a:lnTo>
                    <a:pt x="50745" y="363866"/>
                  </a:lnTo>
                  <a:lnTo>
                    <a:pt x="65639" y="357130"/>
                  </a:lnTo>
                  <a:lnTo>
                    <a:pt x="28114" y="357130"/>
                  </a:lnTo>
                  <a:lnTo>
                    <a:pt x="23035" y="355748"/>
                  </a:lnTo>
                  <a:lnTo>
                    <a:pt x="13140" y="349497"/>
                  </a:lnTo>
                  <a:lnTo>
                    <a:pt x="10188" y="345465"/>
                  </a:lnTo>
                  <a:lnTo>
                    <a:pt x="9622" y="340743"/>
                  </a:lnTo>
                  <a:lnTo>
                    <a:pt x="11452" y="329909"/>
                  </a:lnTo>
                  <a:lnTo>
                    <a:pt x="17880" y="318557"/>
                  </a:lnTo>
                  <a:lnTo>
                    <a:pt x="26525" y="307755"/>
                  </a:lnTo>
                  <a:lnTo>
                    <a:pt x="35004" y="298577"/>
                  </a:lnTo>
                  <a:lnTo>
                    <a:pt x="36784" y="296723"/>
                  </a:lnTo>
                  <a:lnTo>
                    <a:pt x="44079" y="287914"/>
                  </a:lnTo>
                  <a:lnTo>
                    <a:pt x="61032" y="247773"/>
                  </a:lnTo>
                  <a:lnTo>
                    <a:pt x="64867" y="222192"/>
                  </a:lnTo>
                  <a:lnTo>
                    <a:pt x="67058" y="205736"/>
                  </a:lnTo>
                  <a:lnTo>
                    <a:pt x="84332" y="162016"/>
                  </a:lnTo>
                  <a:lnTo>
                    <a:pt x="98363" y="147775"/>
                  </a:lnTo>
                  <a:lnTo>
                    <a:pt x="110091" y="136121"/>
                  </a:lnTo>
                  <a:lnTo>
                    <a:pt x="120265" y="123216"/>
                  </a:lnTo>
                  <a:lnTo>
                    <a:pt x="126761" y="108281"/>
                  </a:lnTo>
                  <a:lnTo>
                    <a:pt x="127172" y="94761"/>
                  </a:lnTo>
                  <a:lnTo>
                    <a:pt x="127197" y="90155"/>
                  </a:lnTo>
                  <a:lnTo>
                    <a:pt x="125922" y="82489"/>
                  </a:lnTo>
                  <a:lnTo>
                    <a:pt x="118560" y="67581"/>
                  </a:lnTo>
                  <a:lnTo>
                    <a:pt x="115232" y="60751"/>
                  </a:lnTo>
                  <a:lnTo>
                    <a:pt x="112438" y="53702"/>
                  </a:lnTo>
                  <a:lnTo>
                    <a:pt x="110967" y="47111"/>
                  </a:lnTo>
                  <a:lnTo>
                    <a:pt x="111012" y="39297"/>
                  </a:lnTo>
                  <a:lnTo>
                    <a:pt x="114946" y="26694"/>
                  </a:lnTo>
                  <a:lnTo>
                    <a:pt x="121957" y="17386"/>
                  </a:lnTo>
                  <a:lnTo>
                    <a:pt x="131759" y="11620"/>
                  </a:lnTo>
                  <a:lnTo>
                    <a:pt x="144068" y="9643"/>
                  </a:lnTo>
                  <a:lnTo>
                    <a:pt x="176185" y="9643"/>
                  </a:lnTo>
                  <a:lnTo>
                    <a:pt x="171539" y="6672"/>
                  </a:lnTo>
                  <a:lnTo>
                    <a:pt x="158078" y="1736"/>
                  </a:lnTo>
                  <a:lnTo>
                    <a:pt x="144068" y="0"/>
                  </a:lnTo>
                  <a:close/>
                </a:path>
                <a:path w="300354" h="367029">
                  <a:moveTo>
                    <a:pt x="199411" y="131922"/>
                  </a:moveTo>
                  <a:lnTo>
                    <a:pt x="152533" y="152488"/>
                  </a:lnTo>
                  <a:lnTo>
                    <a:pt x="128177" y="213105"/>
                  </a:lnTo>
                  <a:lnTo>
                    <a:pt x="124237" y="242715"/>
                  </a:lnTo>
                  <a:lnTo>
                    <a:pt x="119859" y="266624"/>
                  </a:lnTo>
                  <a:lnTo>
                    <a:pt x="101683" y="309622"/>
                  </a:lnTo>
                  <a:lnTo>
                    <a:pt x="64733" y="346687"/>
                  </a:lnTo>
                  <a:lnTo>
                    <a:pt x="33789" y="357130"/>
                  </a:lnTo>
                  <a:lnTo>
                    <a:pt x="65639" y="357130"/>
                  </a:lnTo>
                  <a:lnTo>
                    <a:pt x="95714" y="333717"/>
                  </a:lnTo>
                  <a:lnTo>
                    <a:pt x="121032" y="293111"/>
                  </a:lnTo>
                  <a:lnTo>
                    <a:pt x="133817" y="243772"/>
                  </a:lnTo>
                  <a:lnTo>
                    <a:pt x="138437" y="211124"/>
                  </a:lnTo>
                  <a:lnTo>
                    <a:pt x="146540" y="181486"/>
                  </a:lnTo>
                  <a:lnTo>
                    <a:pt x="160540" y="157871"/>
                  </a:lnTo>
                  <a:lnTo>
                    <a:pt x="182853" y="143294"/>
                  </a:lnTo>
                  <a:lnTo>
                    <a:pt x="190798" y="141681"/>
                  </a:lnTo>
                  <a:lnTo>
                    <a:pt x="199576" y="141554"/>
                  </a:lnTo>
                  <a:lnTo>
                    <a:pt x="266076" y="141554"/>
                  </a:lnTo>
                  <a:lnTo>
                    <a:pt x="273933" y="137493"/>
                  </a:lnTo>
                  <a:lnTo>
                    <a:pt x="235825" y="137493"/>
                  </a:lnTo>
                  <a:lnTo>
                    <a:pt x="220527" y="134613"/>
                  </a:lnTo>
                  <a:lnTo>
                    <a:pt x="209996" y="132905"/>
                  </a:lnTo>
                  <a:lnTo>
                    <a:pt x="199411" y="131922"/>
                  </a:lnTo>
                  <a:close/>
                </a:path>
                <a:path w="300354" h="367029">
                  <a:moveTo>
                    <a:pt x="266076" y="141554"/>
                  </a:moveTo>
                  <a:lnTo>
                    <a:pt x="199576" y="141554"/>
                  </a:lnTo>
                  <a:lnTo>
                    <a:pt x="208961" y="142509"/>
                  </a:lnTo>
                  <a:lnTo>
                    <a:pt x="218726" y="144142"/>
                  </a:lnTo>
                  <a:lnTo>
                    <a:pt x="234945" y="147199"/>
                  </a:lnTo>
                  <a:lnTo>
                    <a:pt x="249950" y="147199"/>
                  </a:lnTo>
                  <a:lnTo>
                    <a:pt x="256034" y="146089"/>
                  </a:lnTo>
                  <a:lnTo>
                    <a:pt x="261677" y="143828"/>
                  </a:lnTo>
                  <a:lnTo>
                    <a:pt x="266076" y="141554"/>
                  </a:lnTo>
                  <a:close/>
                </a:path>
                <a:path w="300354" h="367029">
                  <a:moveTo>
                    <a:pt x="176185" y="9643"/>
                  </a:moveTo>
                  <a:lnTo>
                    <a:pt x="144068" y="9643"/>
                  </a:lnTo>
                  <a:lnTo>
                    <a:pt x="155801" y="11140"/>
                  </a:lnTo>
                  <a:lnTo>
                    <a:pt x="167206" y="15367"/>
                  </a:lnTo>
                  <a:lnTo>
                    <a:pt x="177485" y="21928"/>
                  </a:lnTo>
                  <a:lnTo>
                    <a:pt x="185837" y="30428"/>
                  </a:lnTo>
                  <a:lnTo>
                    <a:pt x="193099" y="38734"/>
                  </a:lnTo>
                  <a:lnTo>
                    <a:pt x="201510" y="46056"/>
                  </a:lnTo>
                  <a:lnTo>
                    <a:pt x="211224" y="52506"/>
                  </a:lnTo>
                  <a:lnTo>
                    <a:pt x="222391" y="58197"/>
                  </a:lnTo>
                  <a:lnTo>
                    <a:pt x="228349" y="60909"/>
                  </a:lnTo>
                  <a:lnTo>
                    <a:pt x="235710" y="62940"/>
                  </a:lnTo>
                  <a:lnTo>
                    <a:pt x="253757" y="68113"/>
                  </a:lnTo>
                  <a:lnTo>
                    <a:pt x="288556" y="87568"/>
                  </a:lnTo>
                  <a:lnTo>
                    <a:pt x="291697" y="94761"/>
                  </a:lnTo>
                  <a:lnTo>
                    <a:pt x="290378" y="102363"/>
                  </a:lnTo>
                  <a:lnTo>
                    <a:pt x="258075" y="134875"/>
                  </a:lnTo>
                  <a:lnTo>
                    <a:pt x="248683" y="137493"/>
                  </a:lnTo>
                  <a:lnTo>
                    <a:pt x="273933" y="137493"/>
                  </a:lnTo>
                  <a:lnTo>
                    <a:pt x="299907" y="104017"/>
                  </a:lnTo>
                  <a:lnTo>
                    <a:pt x="300291" y="97603"/>
                  </a:lnTo>
                  <a:lnTo>
                    <a:pt x="298918" y="90155"/>
                  </a:lnTo>
                  <a:lnTo>
                    <a:pt x="268147" y="62799"/>
                  </a:lnTo>
                  <a:lnTo>
                    <a:pt x="231636" y="51778"/>
                  </a:lnTo>
                  <a:lnTo>
                    <a:pt x="226338" y="49380"/>
                  </a:lnTo>
                  <a:lnTo>
                    <a:pt x="216270" y="44255"/>
                  </a:lnTo>
                  <a:lnTo>
                    <a:pt x="207538" y="38477"/>
                  </a:lnTo>
                  <a:lnTo>
                    <a:pt x="199999" y="31934"/>
                  </a:lnTo>
                  <a:lnTo>
                    <a:pt x="193512" y="24512"/>
                  </a:lnTo>
                  <a:lnTo>
                    <a:pt x="183625" y="14400"/>
                  </a:lnTo>
                  <a:lnTo>
                    <a:pt x="176185" y="9643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0" name="object 1370"/>
            <p:cNvPicPr/>
            <p:nvPr/>
          </p:nvPicPr>
          <p:blipFill>
            <a:blip r:embed="rId1117" cstate="print"/>
            <a:stretch>
              <a:fillRect/>
            </a:stretch>
          </p:blipFill>
          <p:spPr>
            <a:xfrm>
              <a:off x="6181257" y="6210219"/>
              <a:ext cx="8753" cy="42553"/>
            </a:xfrm>
            <a:prstGeom prst="rect">
              <a:avLst/>
            </a:prstGeom>
          </p:spPr>
        </p:pic>
        <p:pic>
          <p:nvPicPr>
            <p:cNvPr id="1371" name="object 1371"/>
            <p:cNvPicPr/>
            <p:nvPr/>
          </p:nvPicPr>
          <p:blipFill>
            <a:blip r:embed="rId1118" cstate="print"/>
            <a:stretch>
              <a:fillRect/>
            </a:stretch>
          </p:blipFill>
          <p:spPr>
            <a:xfrm>
              <a:off x="6088369" y="6283264"/>
              <a:ext cx="274975" cy="264410"/>
            </a:xfrm>
            <a:prstGeom prst="rect">
              <a:avLst/>
            </a:prstGeom>
          </p:spPr>
        </p:pic>
        <p:sp>
          <p:nvSpPr>
            <p:cNvPr id="1372" name="object 1372"/>
            <p:cNvSpPr/>
            <p:nvPr/>
          </p:nvSpPr>
          <p:spPr>
            <a:xfrm>
              <a:off x="6082927" y="6273987"/>
              <a:ext cx="288925" cy="278765"/>
            </a:xfrm>
            <a:custGeom>
              <a:avLst/>
              <a:gdLst/>
              <a:ahLst/>
              <a:cxnLst/>
              <a:rect l="l" t="t" r="r" b="b"/>
              <a:pathLst>
                <a:path w="288925" h="278765">
                  <a:moveTo>
                    <a:pt x="5444" y="263478"/>
                  </a:moveTo>
                  <a:lnTo>
                    <a:pt x="3204" y="263552"/>
                  </a:lnTo>
                  <a:lnTo>
                    <a:pt x="15" y="263552"/>
                  </a:lnTo>
                  <a:lnTo>
                    <a:pt x="1769" y="267196"/>
                  </a:lnTo>
                  <a:lnTo>
                    <a:pt x="4690" y="270599"/>
                  </a:lnTo>
                  <a:lnTo>
                    <a:pt x="14983" y="277059"/>
                  </a:lnTo>
                  <a:lnTo>
                    <a:pt x="21025" y="278536"/>
                  </a:lnTo>
                  <a:lnTo>
                    <a:pt x="27266" y="278536"/>
                  </a:lnTo>
                  <a:lnTo>
                    <a:pt x="43822" y="275529"/>
                  </a:lnTo>
                  <a:lnTo>
                    <a:pt x="47716" y="273688"/>
                  </a:lnTo>
                  <a:lnTo>
                    <a:pt x="21570" y="273688"/>
                  </a:lnTo>
                  <a:lnTo>
                    <a:pt x="16491" y="272305"/>
                  </a:lnTo>
                  <a:lnTo>
                    <a:pt x="9162" y="267667"/>
                  </a:lnTo>
                  <a:lnTo>
                    <a:pt x="6952" y="265667"/>
                  </a:lnTo>
                  <a:lnTo>
                    <a:pt x="5495" y="263552"/>
                  </a:lnTo>
                  <a:lnTo>
                    <a:pt x="1392" y="263552"/>
                  </a:lnTo>
                  <a:lnTo>
                    <a:pt x="0" y="263520"/>
                  </a:lnTo>
                  <a:lnTo>
                    <a:pt x="5473" y="263520"/>
                  </a:lnTo>
                  <a:close/>
                </a:path>
                <a:path w="288925" h="278765">
                  <a:moveTo>
                    <a:pt x="197271" y="48396"/>
                  </a:moveTo>
                  <a:lnTo>
                    <a:pt x="183512" y="48396"/>
                  </a:lnTo>
                  <a:lnTo>
                    <a:pt x="178088" y="49024"/>
                  </a:lnTo>
                  <a:lnTo>
                    <a:pt x="129934" y="97493"/>
                  </a:lnTo>
                  <a:lnTo>
                    <a:pt x="117692" y="159272"/>
                  </a:lnTo>
                  <a:lnTo>
                    <a:pt x="113314" y="183183"/>
                  </a:lnTo>
                  <a:lnTo>
                    <a:pt x="95138" y="226184"/>
                  </a:lnTo>
                  <a:lnTo>
                    <a:pt x="58189" y="263248"/>
                  </a:lnTo>
                  <a:lnTo>
                    <a:pt x="27245" y="273688"/>
                  </a:lnTo>
                  <a:lnTo>
                    <a:pt x="47716" y="273688"/>
                  </a:lnTo>
                  <a:lnTo>
                    <a:pt x="85568" y="247081"/>
                  </a:lnTo>
                  <a:lnTo>
                    <a:pt x="110699" y="206351"/>
                  </a:lnTo>
                  <a:lnTo>
                    <a:pt x="122488" y="159817"/>
                  </a:lnTo>
                  <a:lnTo>
                    <a:pt x="126756" y="128682"/>
                  </a:lnTo>
                  <a:lnTo>
                    <a:pt x="134926" y="97794"/>
                  </a:lnTo>
                  <a:lnTo>
                    <a:pt x="149942" y="71776"/>
                  </a:lnTo>
                  <a:lnTo>
                    <a:pt x="174748" y="55254"/>
                  </a:lnTo>
                  <a:lnTo>
                    <a:pt x="179607" y="53631"/>
                  </a:lnTo>
                  <a:lnTo>
                    <a:pt x="184559" y="53024"/>
                  </a:lnTo>
                  <a:lnTo>
                    <a:pt x="223705" y="53024"/>
                  </a:lnTo>
                  <a:lnTo>
                    <a:pt x="205847" y="49673"/>
                  </a:lnTo>
                  <a:lnTo>
                    <a:pt x="197271" y="48396"/>
                  </a:lnTo>
                  <a:close/>
                </a:path>
                <a:path w="288925" h="278765">
                  <a:moveTo>
                    <a:pt x="223705" y="53024"/>
                  </a:moveTo>
                  <a:lnTo>
                    <a:pt x="197313" y="53024"/>
                  </a:lnTo>
                  <a:lnTo>
                    <a:pt x="228841" y="58919"/>
                  </a:lnTo>
                  <a:lnTo>
                    <a:pt x="242264" y="58919"/>
                  </a:lnTo>
                  <a:lnTo>
                    <a:pt x="247877" y="58123"/>
                  </a:lnTo>
                  <a:lnTo>
                    <a:pt x="253353" y="55945"/>
                  </a:lnTo>
                  <a:lnTo>
                    <a:pt x="257004" y="54061"/>
                  </a:lnTo>
                  <a:lnTo>
                    <a:pt x="229280" y="54061"/>
                  </a:lnTo>
                  <a:lnTo>
                    <a:pt x="223705" y="53024"/>
                  </a:lnTo>
                  <a:close/>
                </a:path>
                <a:path w="288925" h="278765">
                  <a:moveTo>
                    <a:pt x="288368" y="20858"/>
                  </a:moveTo>
                  <a:lnTo>
                    <a:pt x="286096" y="23486"/>
                  </a:lnTo>
                  <a:lnTo>
                    <a:pt x="283425" y="25842"/>
                  </a:lnTo>
                  <a:lnTo>
                    <a:pt x="280410" y="27915"/>
                  </a:lnTo>
                  <a:lnTo>
                    <a:pt x="274909" y="35291"/>
                  </a:lnTo>
                  <a:lnTo>
                    <a:pt x="242139" y="54061"/>
                  </a:lnTo>
                  <a:lnTo>
                    <a:pt x="257004" y="54061"/>
                  </a:lnTo>
                  <a:lnTo>
                    <a:pt x="264583" y="50148"/>
                  </a:lnTo>
                  <a:lnTo>
                    <a:pt x="275136" y="41975"/>
                  </a:lnTo>
                  <a:lnTo>
                    <a:pt x="283552" y="32015"/>
                  </a:lnTo>
                  <a:lnTo>
                    <a:pt x="288368" y="20858"/>
                  </a:lnTo>
                  <a:close/>
                </a:path>
                <a:path w="288925" h="278765">
                  <a:moveTo>
                    <a:pt x="115858" y="36040"/>
                  </a:moveTo>
                  <a:lnTo>
                    <a:pt x="112708" y="36040"/>
                  </a:lnTo>
                  <a:lnTo>
                    <a:pt x="114205" y="36208"/>
                  </a:lnTo>
                  <a:lnTo>
                    <a:pt x="115619" y="36553"/>
                  </a:lnTo>
                  <a:lnTo>
                    <a:pt x="115858" y="36040"/>
                  </a:lnTo>
                  <a:close/>
                </a:path>
                <a:path w="288925" h="278765">
                  <a:moveTo>
                    <a:pt x="113734" y="0"/>
                  </a:moveTo>
                  <a:lnTo>
                    <a:pt x="114698" y="2649"/>
                  </a:lnTo>
                  <a:lnTo>
                    <a:pt x="115546" y="5298"/>
                  </a:lnTo>
                  <a:lnTo>
                    <a:pt x="116006" y="8093"/>
                  </a:lnTo>
                  <a:lnTo>
                    <a:pt x="116544" y="15893"/>
                  </a:lnTo>
                  <a:lnTo>
                    <a:pt x="115618" y="23107"/>
                  </a:lnTo>
                  <a:lnTo>
                    <a:pt x="113449" y="29817"/>
                  </a:lnTo>
                  <a:lnTo>
                    <a:pt x="110258" y="36103"/>
                  </a:lnTo>
                  <a:lnTo>
                    <a:pt x="110708" y="36040"/>
                  </a:lnTo>
                  <a:lnTo>
                    <a:pt x="115858" y="36040"/>
                  </a:lnTo>
                  <a:lnTo>
                    <a:pt x="118482" y="30401"/>
                  </a:lnTo>
                  <a:lnTo>
                    <a:pt x="120447" y="23834"/>
                  </a:lnTo>
                  <a:lnTo>
                    <a:pt x="121354" y="16808"/>
                  </a:lnTo>
                  <a:lnTo>
                    <a:pt x="121043" y="9277"/>
                  </a:lnTo>
                  <a:lnTo>
                    <a:pt x="118279" y="6282"/>
                  </a:lnTo>
                  <a:lnTo>
                    <a:pt x="115912" y="3183"/>
                  </a:lnTo>
                  <a:lnTo>
                    <a:pt x="113734" y="0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3" name="object 1373"/>
            <p:cNvPicPr/>
            <p:nvPr/>
          </p:nvPicPr>
          <p:blipFill>
            <a:blip r:embed="rId1119" cstate="print"/>
            <a:stretch>
              <a:fillRect/>
            </a:stretch>
          </p:blipFill>
          <p:spPr>
            <a:xfrm>
              <a:off x="6335356" y="6276472"/>
              <a:ext cx="858" cy="2285"/>
            </a:xfrm>
            <a:prstGeom prst="rect">
              <a:avLst/>
            </a:prstGeom>
          </p:spPr>
        </p:pic>
        <p:pic>
          <p:nvPicPr>
            <p:cNvPr id="1374" name="object 1374"/>
            <p:cNvPicPr/>
            <p:nvPr/>
          </p:nvPicPr>
          <p:blipFill>
            <a:blip r:embed="rId1120" cstate="print"/>
            <a:stretch>
              <a:fillRect/>
            </a:stretch>
          </p:blipFill>
          <p:spPr>
            <a:xfrm>
              <a:off x="5839270" y="7214670"/>
              <a:ext cx="129657" cy="69453"/>
            </a:xfrm>
            <a:prstGeom prst="rect">
              <a:avLst/>
            </a:prstGeom>
          </p:spPr>
        </p:pic>
        <p:pic>
          <p:nvPicPr>
            <p:cNvPr id="1375" name="object 1375"/>
            <p:cNvPicPr/>
            <p:nvPr/>
          </p:nvPicPr>
          <p:blipFill>
            <a:blip r:embed="rId1121" cstate="print"/>
            <a:stretch>
              <a:fillRect/>
            </a:stretch>
          </p:blipFill>
          <p:spPr>
            <a:xfrm>
              <a:off x="6194680" y="6208543"/>
              <a:ext cx="141556" cy="77505"/>
            </a:xfrm>
            <a:prstGeom prst="rect">
              <a:avLst/>
            </a:prstGeom>
          </p:spPr>
        </p:pic>
        <p:pic>
          <p:nvPicPr>
            <p:cNvPr id="1376" name="object 1376"/>
            <p:cNvPicPr/>
            <p:nvPr/>
          </p:nvPicPr>
          <p:blipFill>
            <a:blip r:embed="rId1122" cstate="print"/>
            <a:stretch>
              <a:fillRect/>
            </a:stretch>
          </p:blipFill>
          <p:spPr>
            <a:xfrm>
              <a:off x="5495341" y="6693492"/>
              <a:ext cx="137950" cy="196810"/>
            </a:xfrm>
            <a:prstGeom prst="rect">
              <a:avLst/>
            </a:prstGeom>
          </p:spPr>
        </p:pic>
        <p:sp>
          <p:nvSpPr>
            <p:cNvPr id="1377" name="object 1377"/>
            <p:cNvSpPr/>
            <p:nvPr/>
          </p:nvSpPr>
          <p:spPr>
            <a:xfrm>
              <a:off x="5624612" y="6251116"/>
              <a:ext cx="183515" cy="345440"/>
            </a:xfrm>
            <a:custGeom>
              <a:avLst/>
              <a:gdLst/>
              <a:ahLst/>
              <a:cxnLst/>
              <a:rect l="l" t="t" r="r" b="b"/>
              <a:pathLst>
                <a:path w="183514" h="345440">
                  <a:moveTo>
                    <a:pt x="60325" y="31171"/>
                  </a:moveTo>
                  <a:lnTo>
                    <a:pt x="13689" y="47695"/>
                  </a:lnTo>
                  <a:lnTo>
                    <a:pt x="0" y="79335"/>
                  </a:lnTo>
                  <a:lnTo>
                    <a:pt x="2236" y="88983"/>
                  </a:lnTo>
                  <a:lnTo>
                    <a:pt x="33718" y="113493"/>
                  </a:lnTo>
                  <a:lnTo>
                    <a:pt x="45760" y="117033"/>
                  </a:lnTo>
                  <a:lnTo>
                    <a:pt x="50398" y="120205"/>
                  </a:lnTo>
                  <a:lnTo>
                    <a:pt x="58032" y="128504"/>
                  </a:lnTo>
                  <a:lnTo>
                    <a:pt x="61418" y="138999"/>
                  </a:lnTo>
                  <a:lnTo>
                    <a:pt x="61959" y="151079"/>
                  </a:lnTo>
                  <a:lnTo>
                    <a:pt x="60991" y="164958"/>
                  </a:lnTo>
                  <a:lnTo>
                    <a:pt x="60566" y="170235"/>
                  </a:lnTo>
                  <a:lnTo>
                    <a:pt x="60051" y="175954"/>
                  </a:lnTo>
                  <a:lnTo>
                    <a:pt x="60010" y="176832"/>
                  </a:lnTo>
                  <a:lnTo>
                    <a:pt x="75714" y="223408"/>
                  </a:lnTo>
                  <a:lnTo>
                    <a:pt x="88449" y="240418"/>
                  </a:lnTo>
                  <a:lnTo>
                    <a:pt x="92505" y="245965"/>
                  </a:lnTo>
                  <a:lnTo>
                    <a:pt x="107462" y="282302"/>
                  </a:lnTo>
                  <a:lnTo>
                    <a:pt x="107779" y="290985"/>
                  </a:lnTo>
                  <a:lnTo>
                    <a:pt x="107466" y="304773"/>
                  </a:lnTo>
                  <a:lnTo>
                    <a:pt x="108170" y="317434"/>
                  </a:lnTo>
                  <a:lnTo>
                    <a:pt x="110883" y="329433"/>
                  </a:lnTo>
                  <a:lnTo>
                    <a:pt x="116658" y="339089"/>
                  </a:lnTo>
                  <a:lnTo>
                    <a:pt x="120532" y="343078"/>
                  </a:lnTo>
                  <a:lnTo>
                    <a:pt x="125559" y="345130"/>
                  </a:lnTo>
                  <a:lnTo>
                    <a:pt x="134113" y="345130"/>
                  </a:lnTo>
                  <a:lnTo>
                    <a:pt x="136878" y="344764"/>
                  </a:lnTo>
                  <a:lnTo>
                    <a:pt x="139799" y="343989"/>
                  </a:lnTo>
                  <a:lnTo>
                    <a:pt x="153954" y="335487"/>
                  </a:lnTo>
                  <a:lnTo>
                    <a:pt x="128155" y="335487"/>
                  </a:lnTo>
                  <a:lnTo>
                    <a:pt x="125674" y="334461"/>
                  </a:lnTo>
                  <a:lnTo>
                    <a:pt x="123632" y="332356"/>
                  </a:lnTo>
                  <a:lnTo>
                    <a:pt x="119488" y="324735"/>
                  </a:lnTo>
                  <a:lnTo>
                    <a:pt x="117581" y="314474"/>
                  </a:lnTo>
                  <a:lnTo>
                    <a:pt x="117137" y="303440"/>
                  </a:lnTo>
                  <a:lnTo>
                    <a:pt x="117353" y="294622"/>
                  </a:lnTo>
                  <a:lnTo>
                    <a:pt x="117485" y="290985"/>
                  </a:lnTo>
                  <a:lnTo>
                    <a:pt x="117115" y="281292"/>
                  </a:lnTo>
                  <a:lnTo>
                    <a:pt x="100534" y="240622"/>
                  </a:lnTo>
                  <a:lnTo>
                    <a:pt x="91978" y="229123"/>
                  </a:lnTo>
                  <a:lnTo>
                    <a:pt x="83877" y="218221"/>
                  </a:lnTo>
                  <a:lnTo>
                    <a:pt x="76894" y="207116"/>
                  </a:lnTo>
                  <a:lnTo>
                    <a:pt x="71919" y="195277"/>
                  </a:lnTo>
                  <a:lnTo>
                    <a:pt x="69843" y="182172"/>
                  </a:lnTo>
                  <a:lnTo>
                    <a:pt x="69665" y="176832"/>
                  </a:lnTo>
                  <a:lnTo>
                    <a:pt x="70722" y="164958"/>
                  </a:lnTo>
                  <a:lnTo>
                    <a:pt x="71646" y="150531"/>
                  </a:lnTo>
                  <a:lnTo>
                    <a:pt x="55864" y="112206"/>
                  </a:lnTo>
                  <a:lnTo>
                    <a:pt x="19687" y="99337"/>
                  </a:lnTo>
                  <a:lnTo>
                    <a:pt x="15164" y="92824"/>
                  </a:lnTo>
                  <a:lnTo>
                    <a:pt x="11386" y="85800"/>
                  </a:lnTo>
                  <a:lnTo>
                    <a:pt x="9679" y="78705"/>
                  </a:lnTo>
                  <a:lnTo>
                    <a:pt x="10062" y="71628"/>
                  </a:lnTo>
                  <a:lnTo>
                    <a:pt x="42647" y="42476"/>
                  </a:lnTo>
                  <a:lnTo>
                    <a:pt x="55749" y="40647"/>
                  </a:lnTo>
                  <a:lnTo>
                    <a:pt x="73010" y="40647"/>
                  </a:lnTo>
                  <a:lnTo>
                    <a:pt x="79180" y="39960"/>
                  </a:lnTo>
                  <a:lnTo>
                    <a:pt x="89365" y="37508"/>
                  </a:lnTo>
                  <a:lnTo>
                    <a:pt x="100146" y="33684"/>
                  </a:lnTo>
                  <a:lnTo>
                    <a:pt x="105622" y="31485"/>
                  </a:lnTo>
                  <a:lnTo>
                    <a:pt x="105832" y="31364"/>
                  </a:lnTo>
                  <a:lnTo>
                    <a:pt x="68963" y="31364"/>
                  </a:lnTo>
                  <a:lnTo>
                    <a:pt x="60325" y="31171"/>
                  </a:lnTo>
                  <a:close/>
                </a:path>
                <a:path w="183514" h="345440">
                  <a:moveTo>
                    <a:pt x="176709" y="8680"/>
                  </a:moveTo>
                  <a:lnTo>
                    <a:pt x="161180" y="8680"/>
                  </a:lnTo>
                  <a:lnTo>
                    <a:pt x="167097" y="10868"/>
                  </a:lnTo>
                  <a:lnTo>
                    <a:pt x="170458" y="16240"/>
                  </a:lnTo>
                  <a:lnTo>
                    <a:pt x="173272" y="24497"/>
                  </a:lnTo>
                  <a:lnTo>
                    <a:pt x="173355" y="34591"/>
                  </a:lnTo>
                  <a:lnTo>
                    <a:pt x="171313" y="44919"/>
                  </a:lnTo>
                  <a:lnTo>
                    <a:pt x="134972" y="83688"/>
                  </a:lnTo>
                  <a:lnTo>
                    <a:pt x="127573" y="89518"/>
                  </a:lnTo>
                  <a:lnTo>
                    <a:pt x="120918" y="96144"/>
                  </a:lnTo>
                  <a:lnTo>
                    <a:pt x="115454" y="103923"/>
                  </a:lnTo>
                  <a:lnTo>
                    <a:pt x="108187" y="132323"/>
                  </a:lnTo>
                  <a:lnTo>
                    <a:pt x="114293" y="159425"/>
                  </a:lnTo>
                  <a:lnTo>
                    <a:pt x="127783" y="183726"/>
                  </a:lnTo>
                  <a:lnTo>
                    <a:pt x="142668" y="203721"/>
                  </a:lnTo>
                  <a:lnTo>
                    <a:pt x="153689" y="220342"/>
                  </a:lnTo>
                  <a:lnTo>
                    <a:pt x="161823" y="238217"/>
                  </a:lnTo>
                  <a:lnTo>
                    <a:pt x="166830" y="256721"/>
                  </a:lnTo>
                  <a:lnTo>
                    <a:pt x="168347" y="273855"/>
                  </a:lnTo>
                  <a:lnTo>
                    <a:pt x="168458" y="275321"/>
                  </a:lnTo>
                  <a:lnTo>
                    <a:pt x="166513" y="292733"/>
                  </a:lnTo>
                  <a:lnTo>
                    <a:pt x="137380" y="334607"/>
                  </a:lnTo>
                  <a:lnTo>
                    <a:pt x="133286" y="335487"/>
                  </a:lnTo>
                  <a:lnTo>
                    <a:pt x="153954" y="335487"/>
                  </a:lnTo>
                  <a:lnTo>
                    <a:pt x="157409" y="333411"/>
                  </a:lnTo>
                  <a:lnTo>
                    <a:pt x="169238" y="315470"/>
                  </a:lnTo>
                  <a:lnTo>
                    <a:pt x="175930" y="294622"/>
                  </a:lnTo>
                  <a:lnTo>
                    <a:pt x="178133" y="275321"/>
                  </a:lnTo>
                  <a:lnTo>
                    <a:pt x="176358" y="255194"/>
                  </a:lnTo>
                  <a:lnTo>
                    <a:pt x="170963" y="235101"/>
                  </a:lnTo>
                  <a:lnTo>
                    <a:pt x="162195" y="215729"/>
                  </a:lnTo>
                  <a:lnTo>
                    <a:pt x="150207" y="197635"/>
                  </a:lnTo>
                  <a:lnTo>
                    <a:pt x="134315" y="175954"/>
                  </a:lnTo>
                  <a:lnTo>
                    <a:pt x="122366" y="153672"/>
                  </a:lnTo>
                  <a:lnTo>
                    <a:pt x="123841" y="108614"/>
                  </a:lnTo>
                  <a:lnTo>
                    <a:pt x="156289" y="80588"/>
                  </a:lnTo>
                  <a:lnTo>
                    <a:pt x="164057" y="74381"/>
                  </a:lnTo>
                  <a:lnTo>
                    <a:pt x="170926" y="67233"/>
                  </a:lnTo>
                  <a:lnTo>
                    <a:pt x="176374" y="58741"/>
                  </a:lnTo>
                  <a:lnTo>
                    <a:pt x="180709" y="47280"/>
                  </a:lnTo>
                  <a:lnTo>
                    <a:pt x="183078" y="34591"/>
                  </a:lnTo>
                  <a:lnTo>
                    <a:pt x="182670" y="22069"/>
                  </a:lnTo>
                  <a:lnTo>
                    <a:pt x="178677" y="11109"/>
                  </a:lnTo>
                  <a:lnTo>
                    <a:pt x="176709" y="8680"/>
                  </a:lnTo>
                  <a:close/>
                </a:path>
                <a:path w="183514" h="345440">
                  <a:moveTo>
                    <a:pt x="73010" y="40647"/>
                  </a:moveTo>
                  <a:lnTo>
                    <a:pt x="56964" y="40647"/>
                  </a:lnTo>
                  <a:lnTo>
                    <a:pt x="58178" y="40679"/>
                  </a:lnTo>
                  <a:lnTo>
                    <a:pt x="59456" y="40825"/>
                  </a:lnTo>
                  <a:lnTo>
                    <a:pt x="69306" y="41060"/>
                  </a:lnTo>
                  <a:lnTo>
                    <a:pt x="73010" y="40647"/>
                  </a:lnTo>
                  <a:close/>
                </a:path>
                <a:path w="183514" h="345440">
                  <a:moveTo>
                    <a:pt x="151233" y="0"/>
                  </a:moveTo>
                  <a:lnTo>
                    <a:pt x="141676" y="2108"/>
                  </a:lnTo>
                  <a:lnTo>
                    <a:pt x="132036" y="5917"/>
                  </a:lnTo>
                  <a:lnTo>
                    <a:pt x="122539" y="10741"/>
                  </a:lnTo>
                  <a:lnTo>
                    <a:pt x="101371" y="22742"/>
                  </a:lnTo>
                  <a:lnTo>
                    <a:pt x="96523" y="24753"/>
                  </a:lnTo>
                  <a:lnTo>
                    <a:pt x="86819" y="28188"/>
                  </a:lnTo>
                  <a:lnTo>
                    <a:pt x="77713" y="30381"/>
                  </a:lnTo>
                  <a:lnTo>
                    <a:pt x="68963" y="31364"/>
                  </a:lnTo>
                  <a:lnTo>
                    <a:pt x="105832" y="31364"/>
                  </a:lnTo>
                  <a:lnTo>
                    <a:pt x="144042" y="11535"/>
                  </a:lnTo>
                  <a:lnTo>
                    <a:pt x="161180" y="8680"/>
                  </a:lnTo>
                  <a:lnTo>
                    <a:pt x="176709" y="8680"/>
                  </a:lnTo>
                  <a:lnTo>
                    <a:pt x="175103" y="6699"/>
                  </a:lnTo>
                  <a:lnTo>
                    <a:pt x="169593" y="2751"/>
                  </a:lnTo>
                  <a:lnTo>
                    <a:pt x="161763" y="204"/>
                  </a:lnTo>
                  <a:lnTo>
                    <a:pt x="151233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8" name="object 1378"/>
            <p:cNvPicPr/>
            <p:nvPr/>
          </p:nvPicPr>
          <p:blipFill>
            <a:blip r:embed="rId1123" cstate="print"/>
            <a:stretch>
              <a:fillRect/>
            </a:stretch>
          </p:blipFill>
          <p:spPr>
            <a:xfrm>
              <a:off x="5629661" y="6330980"/>
              <a:ext cx="22983" cy="26784"/>
            </a:xfrm>
            <a:prstGeom prst="rect">
              <a:avLst/>
            </a:prstGeom>
          </p:spPr>
        </p:pic>
        <p:pic>
          <p:nvPicPr>
            <p:cNvPr id="1379" name="object 1379"/>
            <p:cNvPicPr/>
            <p:nvPr/>
          </p:nvPicPr>
          <p:blipFill>
            <a:blip r:embed="rId1124" cstate="print"/>
            <a:stretch>
              <a:fillRect/>
            </a:stretch>
          </p:blipFill>
          <p:spPr>
            <a:xfrm>
              <a:off x="5682497" y="6275170"/>
              <a:ext cx="115706" cy="311435"/>
            </a:xfrm>
            <a:prstGeom prst="rect">
              <a:avLst/>
            </a:prstGeom>
          </p:spPr>
        </p:pic>
        <p:sp>
          <p:nvSpPr>
            <p:cNvPr id="1380" name="object 1380"/>
            <p:cNvSpPr/>
            <p:nvPr/>
          </p:nvSpPr>
          <p:spPr>
            <a:xfrm>
              <a:off x="5671467" y="6264938"/>
              <a:ext cx="131445" cy="327025"/>
            </a:xfrm>
            <a:custGeom>
              <a:avLst/>
              <a:gdLst/>
              <a:ahLst/>
              <a:cxnLst/>
              <a:rect l="l" t="t" r="r" b="b"/>
              <a:pathLst>
                <a:path w="131445" h="327025">
                  <a:moveTo>
                    <a:pt x="127744" y="0"/>
                  </a:moveTo>
                  <a:lnTo>
                    <a:pt x="127776" y="3308"/>
                  </a:lnTo>
                  <a:lnTo>
                    <a:pt x="127315" y="6732"/>
                  </a:lnTo>
                  <a:lnTo>
                    <a:pt x="126352" y="10230"/>
                  </a:lnTo>
                  <a:lnTo>
                    <a:pt x="126737" y="17708"/>
                  </a:lnTo>
                  <a:lnTo>
                    <a:pt x="110329" y="53716"/>
                  </a:lnTo>
                  <a:lnTo>
                    <a:pt x="88116" y="69867"/>
                  </a:lnTo>
                  <a:lnTo>
                    <a:pt x="80718" y="75696"/>
                  </a:lnTo>
                  <a:lnTo>
                    <a:pt x="74064" y="82323"/>
                  </a:lnTo>
                  <a:lnTo>
                    <a:pt x="68605" y="90101"/>
                  </a:lnTo>
                  <a:lnTo>
                    <a:pt x="61333" y="118501"/>
                  </a:lnTo>
                  <a:lnTo>
                    <a:pt x="67439" y="145604"/>
                  </a:lnTo>
                  <a:lnTo>
                    <a:pt x="80928" y="169905"/>
                  </a:lnTo>
                  <a:lnTo>
                    <a:pt x="95808" y="189899"/>
                  </a:lnTo>
                  <a:lnTo>
                    <a:pt x="106834" y="206519"/>
                  </a:lnTo>
                  <a:lnTo>
                    <a:pt x="114967" y="224392"/>
                  </a:lnTo>
                  <a:lnTo>
                    <a:pt x="119971" y="242895"/>
                  </a:lnTo>
                  <a:lnTo>
                    <a:pt x="121603" y="261458"/>
                  </a:lnTo>
                  <a:lnTo>
                    <a:pt x="119655" y="278910"/>
                  </a:lnTo>
                  <a:lnTo>
                    <a:pt x="90520" y="320786"/>
                  </a:lnTo>
                  <a:lnTo>
                    <a:pt x="86437" y="321665"/>
                  </a:lnTo>
                  <a:lnTo>
                    <a:pt x="83560" y="321665"/>
                  </a:lnTo>
                  <a:lnTo>
                    <a:pt x="82280" y="323026"/>
                  </a:lnTo>
                  <a:lnTo>
                    <a:pt x="80919" y="324377"/>
                  </a:lnTo>
                  <a:lnTo>
                    <a:pt x="79536" y="325634"/>
                  </a:lnTo>
                  <a:lnTo>
                    <a:pt x="81159" y="326147"/>
                  </a:lnTo>
                  <a:lnTo>
                    <a:pt x="82960" y="326440"/>
                  </a:lnTo>
                  <a:lnTo>
                    <a:pt x="87002" y="326440"/>
                  </a:lnTo>
                  <a:lnTo>
                    <a:pt x="89243" y="326147"/>
                  </a:lnTo>
                  <a:lnTo>
                    <a:pt x="91735" y="325487"/>
                  </a:lnTo>
                  <a:lnTo>
                    <a:pt x="97935" y="321665"/>
                  </a:lnTo>
                  <a:lnTo>
                    <a:pt x="84332" y="321665"/>
                  </a:lnTo>
                  <a:lnTo>
                    <a:pt x="83599" y="321623"/>
                  </a:lnTo>
                  <a:lnTo>
                    <a:pt x="98003" y="321623"/>
                  </a:lnTo>
                  <a:lnTo>
                    <a:pt x="107856" y="315550"/>
                  </a:lnTo>
                  <a:lnTo>
                    <a:pt x="118561" y="298616"/>
                  </a:lnTo>
                  <a:lnTo>
                    <a:pt x="124524" y="279110"/>
                  </a:lnTo>
                  <a:lnTo>
                    <a:pt x="126410" y="261405"/>
                  </a:lnTo>
                  <a:lnTo>
                    <a:pt x="124594" y="241157"/>
                  </a:lnTo>
                  <a:lnTo>
                    <a:pt x="119156" y="221631"/>
                  </a:lnTo>
                  <a:lnTo>
                    <a:pt x="110650" y="203386"/>
                  </a:lnTo>
                  <a:lnTo>
                    <a:pt x="99630" y="186926"/>
                  </a:lnTo>
                  <a:lnTo>
                    <a:pt x="84166" y="166006"/>
                  </a:lnTo>
                  <a:lnTo>
                    <a:pt x="71432" y="142745"/>
                  </a:lnTo>
                  <a:lnTo>
                    <a:pt x="66087" y="117963"/>
                  </a:lnTo>
                  <a:lnTo>
                    <a:pt x="72793" y="92478"/>
                  </a:lnTo>
                  <a:lnTo>
                    <a:pt x="84476" y="78852"/>
                  </a:lnTo>
                  <a:lnTo>
                    <a:pt x="99406" y="67902"/>
                  </a:lnTo>
                  <a:lnTo>
                    <a:pt x="114118" y="56817"/>
                  </a:lnTo>
                  <a:lnTo>
                    <a:pt x="125148" y="42784"/>
                  </a:lnTo>
                  <a:lnTo>
                    <a:pt x="129198" y="32226"/>
                  </a:lnTo>
                  <a:lnTo>
                    <a:pt x="131397" y="20716"/>
                  </a:lnTo>
                  <a:lnTo>
                    <a:pt x="131121" y="9544"/>
                  </a:lnTo>
                  <a:lnTo>
                    <a:pt x="127744" y="0"/>
                  </a:lnTo>
                  <a:close/>
                </a:path>
                <a:path w="131445" h="327025">
                  <a:moveTo>
                    <a:pt x="0" y="99044"/>
                  </a:moveTo>
                  <a:lnTo>
                    <a:pt x="2219" y="100038"/>
                  </a:lnTo>
                  <a:lnTo>
                    <a:pt x="4314" y="101044"/>
                  </a:lnTo>
                  <a:lnTo>
                    <a:pt x="6240" y="102415"/>
                  </a:lnTo>
                  <a:lnTo>
                    <a:pt x="13800" y="107494"/>
                  </a:lnTo>
                  <a:lnTo>
                    <a:pt x="17339" y="114572"/>
                  </a:lnTo>
                  <a:lnTo>
                    <a:pt x="18941" y="122394"/>
                  </a:lnTo>
                  <a:lnTo>
                    <a:pt x="19172" y="122132"/>
                  </a:lnTo>
                  <a:lnTo>
                    <a:pt x="20407" y="120886"/>
                  </a:lnTo>
                  <a:lnTo>
                    <a:pt x="21758" y="119828"/>
                  </a:lnTo>
                  <a:lnTo>
                    <a:pt x="23172" y="119012"/>
                  </a:lnTo>
                  <a:lnTo>
                    <a:pt x="21339" y="111766"/>
                  </a:lnTo>
                  <a:lnTo>
                    <a:pt x="17727" y="105148"/>
                  </a:lnTo>
                  <a:lnTo>
                    <a:pt x="11025" y="99871"/>
                  </a:lnTo>
                  <a:lnTo>
                    <a:pt x="6669" y="99871"/>
                  </a:lnTo>
                  <a:lnTo>
                    <a:pt x="3308" y="99567"/>
                  </a:lnTo>
                  <a:lnTo>
                    <a:pt x="0" y="99044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1" name="object 1381"/>
            <p:cNvPicPr/>
            <p:nvPr/>
          </p:nvPicPr>
          <p:blipFill>
            <a:blip r:embed="rId1125" cstate="print"/>
            <a:stretch>
              <a:fillRect/>
            </a:stretch>
          </p:blipFill>
          <p:spPr>
            <a:xfrm>
              <a:off x="5767332" y="6278604"/>
              <a:ext cx="887" cy="1390"/>
            </a:xfrm>
            <a:prstGeom prst="rect">
              <a:avLst/>
            </a:prstGeom>
          </p:spPr>
        </p:pic>
        <p:pic>
          <p:nvPicPr>
            <p:cNvPr id="1382" name="object 1382"/>
            <p:cNvPicPr/>
            <p:nvPr/>
          </p:nvPicPr>
          <p:blipFill>
            <a:blip r:embed="rId1126" cstate="print"/>
            <a:stretch>
              <a:fillRect/>
            </a:stretch>
          </p:blipFill>
          <p:spPr>
            <a:xfrm>
              <a:off x="5643252" y="6276552"/>
              <a:ext cx="124990" cy="75044"/>
            </a:xfrm>
            <a:prstGeom prst="rect">
              <a:avLst/>
            </a:prstGeom>
          </p:spPr>
        </p:pic>
        <p:pic>
          <p:nvPicPr>
            <p:cNvPr id="1383" name="object 1383"/>
            <p:cNvPicPr/>
            <p:nvPr/>
          </p:nvPicPr>
          <p:blipFill>
            <a:blip r:embed="rId1127" cstate="print"/>
            <a:stretch>
              <a:fillRect/>
            </a:stretch>
          </p:blipFill>
          <p:spPr>
            <a:xfrm>
              <a:off x="5818531" y="7235350"/>
              <a:ext cx="171912" cy="313445"/>
            </a:xfrm>
            <a:prstGeom prst="rect">
              <a:avLst/>
            </a:prstGeom>
          </p:spPr>
        </p:pic>
        <p:sp>
          <p:nvSpPr>
            <p:cNvPr id="1384" name="object 1384"/>
            <p:cNvSpPr/>
            <p:nvPr/>
          </p:nvSpPr>
          <p:spPr>
            <a:xfrm>
              <a:off x="5808997" y="7224960"/>
              <a:ext cx="191135" cy="334010"/>
            </a:xfrm>
            <a:custGeom>
              <a:avLst/>
              <a:gdLst/>
              <a:ahLst/>
              <a:cxnLst/>
              <a:rect l="l" t="t" r="r" b="b"/>
              <a:pathLst>
                <a:path w="191135" h="334009">
                  <a:moveTo>
                    <a:pt x="121767" y="0"/>
                  </a:moveTo>
                  <a:lnTo>
                    <a:pt x="111987" y="0"/>
                  </a:lnTo>
                  <a:lnTo>
                    <a:pt x="92480" y="6496"/>
                  </a:lnTo>
                  <a:lnTo>
                    <a:pt x="77023" y="21427"/>
                  </a:lnTo>
                  <a:lnTo>
                    <a:pt x="65962" y="40314"/>
                  </a:lnTo>
                  <a:lnTo>
                    <a:pt x="59643" y="58678"/>
                  </a:lnTo>
                  <a:lnTo>
                    <a:pt x="56896" y="78811"/>
                  </a:lnTo>
                  <a:lnTo>
                    <a:pt x="57701" y="98432"/>
                  </a:lnTo>
                  <a:lnTo>
                    <a:pt x="57762" y="99569"/>
                  </a:lnTo>
                  <a:lnTo>
                    <a:pt x="62103" y="120191"/>
                  </a:lnTo>
                  <a:lnTo>
                    <a:pt x="69894" y="140435"/>
                  </a:lnTo>
                  <a:lnTo>
                    <a:pt x="80746" y="165216"/>
                  </a:lnTo>
                  <a:lnTo>
                    <a:pt x="87556" y="189562"/>
                  </a:lnTo>
                  <a:lnTo>
                    <a:pt x="76302" y="233144"/>
                  </a:lnTo>
                  <a:lnTo>
                    <a:pt x="38568" y="253505"/>
                  </a:lnTo>
                  <a:lnTo>
                    <a:pt x="29635" y="257875"/>
                  </a:lnTo>
                  <a:lnTo>
                    <a:pt x="2105" y="293314"/>
                  </a:lnTo>
                  <a:lnTo>
                    <a:pt x="0" y="305925"/>
                  </a:lnTo>
                  <a:lnTo>
                    <a:pt x="2032" y="317665"/>
                  </a:lnTo>
                  <a:lnTo>
                    <a:pt x="29141" y="333455"/>
                  </a:lnTo>
                  <a:lnTo>
                    <a:pt x="30796" y="333455"/>
                  </a:lnTo>
                  <a:lnTo>
                    <a:pt x="73168" y="323843"/>
                  </a:lnTo>
                  <a:lnTo>
                    <a:pt x="29529" y="323843"/>
                  </a:lnTo>
                  <a:lnTo>
                    <a:pt x="27047" y="323634"/>
                  </a:lnTo>
                  <a:lnTo>
                    <a:pt x="9736" y="305017"/>
                  </a:lnTo>
                  <a:lnTo>
                    <a:pt x="11626" y="295315"/>
                  </a:lnTo>
                  <a:lnTo>
                    <a:pt x="42803" y="262185"/>
                  </a:lnTo>
                  <a:lnTo>
                    <a:pt x="60001" y="255096"/>
                  </a:lnTo>
                  <a:lnTo>
                    <a:pt x="68505" y="251018"/>
                  </a:lnTo>
                  <a:lnTo>
                    <a:pt x="76450" y="245997"/>
                  </a:lnTo>
                  <a:lnTo>
                    <a:pt x="83485" y="239594"/>
                  </a:lnTo>
                  <a:lnTo>
                    <a:pt x="96746" y="213490"/>
                  </a:lnTo>
                  <a:lnTo>
                    <a:pt x="96697" y="185709"/>
                  </a:lnTo>
                  <a:lnTo>
                    <a:pt x="88830" y="159039"/>
                  </a:lnTo>
                  <a:lnTo>
                    <a:pt x="78637" y="136268"/>
                  </a:lnTo>
                  <a:lnTo>
                    <a:pt x="71496" y="117646"/>
                  </a:lnTo>
                  <a:lnTo>
                    <a:pt x="67467" y="98432"/>
                  </a:lnTo>
                  <a:lnTo>
                    <a:pt x="66631" y="79276"/>
                  </a:lnTo>
                  <a:lnTo>
                    <a:pt x="69067" y="60825"/>
                  </a:lnTo>
                  <a:lnTo>
                    <a:pt x="74755" y="44176"/>
                  </a:lnTo>
                  <a:lnTo>
                    <a:pt x="84274" y="27742"/>
                  </a:lnTo>
                  <a:lnTo>
                    <a:pt x="97004" y="15055"/>
                  </a:lnTo>
                  <a:lnTo>
                    <a:pt x="112322" y="9643"/>
                  </a:lnTo>
                  <a:lnTo>
                    <a:pt x="132931" y="9643"/>
                  </a:lnTo>
                  <a:lnTo>
                    <a:pt x="132248" y="8020"/>
                  </a:lnTo>
                  <a:lnTo>
                    <a:pt x="128112" y="2680"/>
                  </a:lnTo>
                  <a:lnTo>
                    <a:pt x="121767" y="0"/>
                  </a:lnTo>
                  <a:close/>
                </a:path>
                <a:path w="191135" h="334009">
                  <a:moveTo>
                    <a:pt x="164565" y="319600"/>
                  </a:moveTo>
                  <a:lnTo>
                    <a:pt x="104347" y="319600"/>
                  </a:lnTo>
                  <a:lnTo>
                    <a:pt x="113072" y="320542"/>
                  </a:lnTo>
                  <a:lnTo>
                    <a:pt x="121421" y="322607"/>
                  </a:lnTo>
                  <a:lnTo>
                    <a:pt x="126730" y="324293"/>
                  </a:lnTo>
                  <a:lnTo>
                    <a:pt x="132416" y="325183"/>
                  </a:lnTo>
                  <a:lnTo>
                    <a:pt x="138436" y="325183"/>
                  </a:lnTo>
                  <a:lnTo>
                    <a:pt x="152731" y="323618"/>
                  </a:lnTo>
                  <a:lnTo>
                    <a:pt x="164565" y="319600"/>
                  </a:lnTo>
                  <a:close/>
                </a:path>
                <a:path w="191135" h="334009">
                  <a:moveTo>
                    <a:pt x="105064" y="309944"/>
                  </a:moveTo>
                  <a:lnTo>
                    <a:pt x="94570" y="310088"/>
                  </a:lnTo>
                  <a:lnTo>
                    <a:pt x="83161" y="311477"/>
                  </a:lnTo>
                  <a:lnTo>
                    <a:pt x="77307" y="312472"/>
                  </a:lnTo>
                  <a:lnTo>
                    <a:pt x="63433" y="316786"/>
                  </a:lnTo>
                  <a:lnTo>
                    <a:pt x="55240" y="319275"/>
                  </a:lnTo>
                  <a:lnTo>
                    <a:pt x="46851" y="321547"/>
                  </a:lnTo>
                  <a:lnTo>
                    <a:pt x="38594" y="323203"/>
                  </a:lnTo>
                  <a:lnTo>
                    <a:pt x="30796" y="323843"/>
                  </a:lnTo>
                  <a:lnTo>
                    <a:pt x="73168" y="323843"/>
                  </a:lnTo>
                  <a:lnTo>
                    <a:pt x="79569" y="321927"/>
                  </a:lnTo>
                  <a:lnTo>
                    <a:pt x="84752" y="321037"/>
                  </a:lnTo>
                  <a:lnTo>
                    <a:pt x="94992" y="319769"/>
                  </a:lnTo>
                  <a:lnTo>
                    <a:pt x="104347" y="319600"/>
                  </a:lnTo>
                  <a:lnTo>
                    <a:pt x="164565" y="319600"/>
                  </a:lnTo>
                  <a:lnTo>
                    <a:pt x="165822" y="319173"/>
                  </a:lnTo>
                  <a:lnTo>
                    <a:pt x="171679" y="315508"/>
                  </a:lnTo>
                  <a:lnTo>
                    <a:pt x="133410" y="315508"/>
                  </a:lnTo>
                  <a:lnTo>
                    <a:pt x="128709" y="314786"/>
                  </a:lnTo>
                  <a:lnTo>
                    <a:pt x="124416" y="313414"/>
                  </a:lnTo>
                  <a:lnTo>
                    <a:pt x="114920" y="311051"/>
                  </a:lnTo>
                  <a:lnTo>
                    <a:pt x="105064" y="309944"/>
                  </a:lnTo>
                  <a:close/>
                </a:path>
                <a:path w="191135" h="334009">
                  <a:moveTo>
                    <a:pt x="132931" y="9643"/>
                  </a:moveTo>
                  <a:lnTo>
                    <a:pt x="118667" y="9643"/>
                  </a:lnTo>
                  <a:lnTo>
                    <a:pt x="122353" y="10983"/>
                  </a:lnTo>
                  <a:lnTo>
                    <a:pt x="124562" y="13926"/>
                  </a:lnTo>
                  <a:lnTo>
                    <a:pt x="127484" y="22214"/>
                  </a:lnTo>
                  <a:lnTo>
                    <a:pt x="127263" y="33046"/>
                  </a:lnTo>
                  <a:lnTo>
                    <a:pt x="125301" y="44176"/>
                  </a:lnTo>
                  <a:lnTo>
                    <a:pt x="125211" y="44596"/>
                  </a:lnTo>
                  <a:lnTo>
                    <a:pt x="122856" y="54176"/>
                  </a:lnTo>
                  <a:lnTo>
                    <a:pt x="122311" y="56291"/>
                  </a:lnTo>
                  <a:lnTo>
                    <a:pt x="120487" y="66108"/>
                  </a:lnTo>
                  <a:lnTo>
                    <a:pt x="127787" y="109424"/>
                  </a:lnTo>
                  <a:lnTo>
                    <a:pt x="133641" y="122477"/>
                  </a:lnTo>
                  <a:lnTo>
                    <a:pt x="139167" y="134883"/>
                  </a:lnTo>
                  <a:lnTo>
                    <a:pt x="143571" y="147254"/>
                  </a:lnTo>
                  <a:lnTo>
                    <a:pt x="145861" y="159905"/>
                  </a:lnTo>
                  <a:lnTo>
                    <a:pt x="145044" y="173146"/>
                  </a:lnTo>
                  <a:lnTo>
                    <a:pt x="144017" y="178434"/>
                  </a:lnTo>
                  <a:lnTo>
                    <a:pt x="140457" y="189816"/>
                  </a:lnTo>
                  <a:lnTo>
                    <a:pt x="136409" y="203671"/>
                  </a:lnTo>
                  <a:lnTo>
                    <a:pt x="134160" y="217806"/>
                  </a:lnTo>
                  <a:lnTo>
                    <a:pt x="135809" y="231597"/>
                  </a:lnTo>
                  <a:lnTo>
                    <a:pt x="143452" y="244421"/>
                  </a:lnTo>
                  <a:lnTo>
                    <a:pt x="148321" y="249709"/>
                  </a:lnTo>
                  <a:lnTo>
                    <a:pt x="175912" y="264955"/>
                  </a:lnTo>
                  <a:lnTo>
                    <a:pt x="178938" y="272253"/>
                  </a:lnTo>
                  <a:lnTo>
                    <a:pt x="181035" y="279173"/>
                  </a:lnTo>
                  <a:lnTo>
                    <a:pt x="181448" y="285739"/>
                  </a:lnTo>
                  <a:lnTo>
                    <a:pt x="180192" y="291937"/>
                  </a:lnTo>
                  <a:lnTo>
                    <a:pt x="138436" y="315508"/>
                  </a:lnTo>
                  <a:lnTo>
                    <a:pt x="171679" y="315508"/>
                  </a:lnTo>
                  <a:lnTo>
                    <a:pt x="176931" y="312223"/>
                  </a:lnTo>
                  <a:lnTo>
                    <a:pt x="185283" y="303142"/>
                  </a:lnTo>
                  <a:lnTo>
                    <a:pt x="188602" y="296967"/>
                  </a:lnTo>
                  <a:lnTo>
                    <a:pt x="190784" y="289103"/>
                  </a:lnTo>
                  <a:lnTo>
                    <a:pt x="190748" y="279173"/>
                  </a:lnTo>
                  <a:lnTo>
                    <a:pt x="165388" y="248076"/>
                  </a:lnTo>
                  <a:lnTo>
                    <a:pt x="154342" y="242003"/>
                  </a:lnTo>
                  <a:lnTo>
                    <a:pt x="150530" y="237867"/>
                  </a:lnTo>
                  <a:lnTo>
                    <a:pt x="144889" y="228099"/>
                  </a:lnTo>
                  <a:lnTo>
                    <a:pt x="143863" y="217116"/>
                  </a:lnTo>
                  <a:lnTo>
                    <a:pt x="145951" y="205210"/>
                  </a:lnTo>
                  <a:lnTo>
                    <a:pt x="149651" y="192674"/>
                  </a:lnTo>
                  <a:lnTo>
                    <a:pt x="151525" y="186821"/>
                  </a:lnTo>
                  <a:lnTo>
                    <a:pt x="153410" y="180800"/>
                  </a:lnTo>
                  <a:lnTo>
                    <a:pt x="154562" y="175010"/>
                  </a:lnTo>
                  <a:lnTo>
                    <a:pt x="155517" y="159905"/>
                  </a:lnTo>
                  <a:lnTo>
                    <a:pt x="155429" y="159039"/>
                  </a:lnTo>
                  <a:lnTo>
                    <a:pt x="153039" y="145265"/>
                  </a:lnTo>
                  <a:lnTo>
                    <a:pt x="148270" y="131625"/>
                  </a:lnTo>
                  <a:lnTo>
                    <a:pt x="142415" y="118457"/>
                  </a:lnTo>
                  <a:lnTo>
                    <a:pt x="139552" y="112241"/>
                  </a:lnTo>
                  <a:lnTo>
                    <a:pt x="136790" y="105937"/>
                  </a:lnTo>
                  <a:lnTo>
                    <a:pt x="134271" y="99482"/>
                  </a:lnTo>
                  <a:lnTo>
                    <a:pt x="132248" y="93159"/>
                  </a:lnTo>
                  <a:lnTo>
                    <a:pt x="130377" y="84417"/>
                  </a:lnTo>
                  <a:lnTo>
                    <a:pt x="129654" y="75785"/>
                  </a:lnTo>
                  <a:lnTo>
                    <a:pt x="130089" y="67220"/>
                  </a:lnTo>
                  <a:lnTo>
                    <a:pt x="131693" y="58678"/>
                  </a:lnTo>
                  <a:lnTo>
                    <a:pt x="135133" y="44596"/>
                  </a:lnTo>
                  <a:lnTo>
                    <a:pt x="137181" y="31441"/>
                  </a:lnTo>
                  <a:lnTo>
                    <a:pt x="136750" y="18714"/>
                  </a:lnTo>
                  <a:lnTo>
                    <a:pt x="132931" y="9643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5" name="object 1385"/>
            <p:cNvPicPr/>
            <p:nvPr/>
          </p:nvPicPr>
          <p:blipFill>
            <a:blip r:embed="rId1055" cstate="print"/>
            <a:stretch>
              <a:fillRect/>
            </a:stretch>
          </p:blipFill>
          <p:spPr>
            <a:xfrm>
              <a:off x="5978362" y="7480923"/>
              <a:ext cx="17224" cy="31109"/>
            </a:xfrm>
            <a:prstGeom prst="rect">
              <a:avLst/>
            </a:prstGeom>
          </p:spPr>
        </p:pic>
        <p:pic>
          <p:nvPicPr>
            <p:cNvPr id="1386" name="object 1386"/>
            <p:cNvPicPr/>
            <p:nvPr/>
          </p:nvPicPr>
          <p:blipFill>
            <a:blip r:embed="rId1128" cstate="print"/>
            <a:stretch>
              <a:fillRect/>
            </a:stretch>
          </p:blipFill>
          <p:spPr>
            <a:xfrm>
              <a:off x="5818691" y="7234606"/>
              <a:ext cx="132194" cy="295446"/>
            </a:xfrm>
            <a:prstGeom prst="rect">
              <a:avLst/>
            </a:prstGeom>
          </p:spPr>
        </p:pic>
        <p:sp>
          <p:nvSpPr>
            <p:cNvPr id="1387" name="object 1387"/>
            <p:cNvSpPr/>
            <p:nvPr/>
          </p:nvSpPr>
          <p:spPr>
            <a:xfrm>
              <a:off x="5813948" y="7229780"/>
              <a:ext cx="147955" cy="309880"/>
            </a:xfrm>
            <a:custGeom>
              <a:avLst/>
              <a:gdLst/>
              <a:ahLst/>
              <a:cxnLst/>
              <a:rect l="l" t="t" r="r" b="b"/>
              <a:pathLst>
                <a:path w="147954" h="309879">
                  <a:moveTo>
                    <a:pt x="112911" y="0"/>
                  </a:moveTo>
                  <a:lnTo>
                    <a:pt x="108032" y="0"/>
                  </a:lnTo>
                  <a:lnTo>
                    <a:pt x="107194" y="31"/>
                  </a:lnTo>
                  <a:lnTo>
                    <a:pt x="65090" y="38153"/>
                  </a:lnTo>
                  <a:lnTo>
                    <a:pt x="56759" y="75165"/>
                  </a:lnTo>
                  <a:lnTo>
                    <a:pt x="57824" y="95409"/>
                  </a:lnTo>
                  <a:lnTo>
                    <a:pt x="62147" y="115070"/>
                  </a:lnTo>
                  <a:lnTo>
                    <a:pt x="69310" y="133535"/>
                  </a:lnTo>
                  <a:lnTo>
                    <a:pt x="79834" y="157306"/>
                  </a:lnTo>
                  <a:lnTo>
                    <a:pt x="87202" y="182767"/>
                  </a:lnTo>
                  <a:lnTo>
                    <a:pt x="87036" y="208117"/>
                  </a:lnTo>
                  <a:lnTo>
                    <a:pt x="74954" y="231553"/>
                  </a:lnTo>
                  <a:lnTo>
                    <a:pt x="60595" y="242294"/>
                  </a:lnTo>
                  <a:lnTo>
                    <a:pt x="43643" y="249734"/>
                  </a:lnTo>
                  <a:lnTo>
                    <a:pt x="26866" y="257363"/>
                  </a:lnTo>
                  <a:lnTo>
                    <a:pt x="13040" y="268661"/>
                  </a:lnTo>
                  <a:lnTo>
                    <a:pt x="6779" y="278114"/>
                  </a:lnTo>
                  <a:lnTo>
                    <a:pt x="2150" y="288841"/>
                  </a:lnTo>
                  <a:lnTo>
                    <a:pt x="0" y="299801"/>
                  </a:lnTo>
                  <a:lnTo>
                    <a:pt x="1218" y="309854"/>
                  </a:lnTo>
                  <a:lnTo>
                    <a:pt x="1888" y="306650"/>
                  </a:lnTo>
                  <a:lnTo>
                    <a:pt x="3071" y="303446"/>
                  </a:lnTo>
                  <a:lnTo>
                    <a:pt x="4747" y="300273"/>
                  </a:lnTo>
                  <a:lnTo>
                    <a:pt x="5968" y="292898"/>
                  </a:lnTo>
                  <a:lnTo>
                    <a:pt x="8628" y="285348"/>
                  </a:lnTo>
                  <a:lnTo>
                    <a:pt x="37860" y="257361"/>
                  </a:lnTo>
                  <a:lnTo>
                    <a:pt x="55051" y="250275"/>
                  </a:lnTo>
                  <a:lnTo>
                    <a:pt x="63555" y="246200"/>
                  </a:lnTo>
                  <a:lnTo>
                    <a:pt x="71500" y="241180"/>
                  </a:lnTo>
                  <a:lnTo>
                    <a:pt x="78535" y="234778"/>
                  </a:lnTo>
                  <a:lnTo>
                    <a:pt x="91795" y="208672"/>
                  </a:lnTo>
                  <a:lnTo>
                    <a:pt x="91747" y="180888"/>
                  </a:lnTo>
                  <a:lnTo>
                    <a:pt x="83880" y="154217"/>
                  </a:lnTo>
                  <a:lnTo>
                    <a:pt x="73687" y="131451"/>
                  </a:lnTo>
                  <a:lnTo>
                    <a:pt x="66546" y="112823"/>
                  </a:lnTo>
                  <a:lnTo>
                    <a:pt x="62517" y="93607"/>
                  </a:lnTo>
                  <a:lnTo>
                    <a:pt x="61681" y="74449"/>
                  </a:lnTo>
                  <a:lnTo>
                    <a:pt x="64117" y="55998"/>
                  </a:lnTo>
                  <a:lnTo>
                    <a:pt x="69805" y="39350"/>
                  </a:lnTo>
                  <a:lnTo>
                    <a:pt x="79323" y="22920"/>
                  </a:lnTo>
                  <a:lnTo>
                    <a:pt x="92049" y="10236"/>
                  </a:lnTo>
                  <a:lnTo>
                    <a:pt x="107361" y="4827"/>
                  </a:lnTo>
                  <a:lnTo>
                    <a:pt x="115380" y="4827"/>
                  </a:lnTo>
                  <a:lnTo>
                    <a:pt x="115885" y="4481"/>
                  </a:lnTo>
                  <a:lnTo>
                    <a:pt x="117497" y="3465"/>
                  </a:lnTo>
                  <a:lnTo>
                    <a:pt x="119131" y="2533"/>
                  </a:lnTo>
                  <a:lnTo>
                    <a:pt x="116387" y="973"/>
                  </a:lnTo>
                  <a:lnTo>
                    <a:pt x="112911" y="0"/>
                  </a:lnTo>
                  <a:close/>
                </a:path>
                <a:path w="147954" h="309879">
                  <a:moveTo>
                    <a:pt x="115380" y="4827"/>
                  </a:moveTo>
                  <a:lnTo>
                    <a:pt x="110660" y="4827"/>
                  </a:lnTo>
                  <a:lnTo>
                    <a:pt x="112618" y="5067"/>
                  </a:lnTo>
                  <a:lnTo>
                    <a:pt x="114293" y="5570"/>
                  </a:lnTo>
                  <a:lnTo>
                    <a:pt x="115380" y="4827"/>
                  </a:lnTo>
                  <a:close/>
                </a:path>
                <a:path w="147954" h="309879">
                  <a:moveTo>
                    <a:pt x="134062" y="214087"/>
                  </a:moveTo>
                  <a:lnTo>
                    <a:pt x="133769" y="214255"/>
                  </a:lnTo>
                  <a:lnTo>
                    <a:pt x="132282" y="215197"/>
                  </a:lnTo>
                  <a:lnTo>
                    <a:pt x="130732" y="215941"/>
                  </a:lnTo>
                  <a:lnTo>
                    <a:pt x="129172" y="216433"/>
                  </a:lnTo>
                  <a:lnTo>
                    <a:pt x="129371" y="223919"/>
                  </a:lnTo>
                  <a:lnTo>
                    <a:pt x="131476" y="231197"/>
                  </a:lnTo>
                  <a:lnTo>
                    <a:pt x="136942" y="237825"/>
                  </a:lnTo>
                  <a:lnTo>
                    <a:pt x="140690" y="238589"/>
                  </a:lnTo>
                  <a:lnTo>
                    <a:pt x="144125" y="239647"/>
                  </a:lnTo>
                  <a:lnTo>
                    <a:pt x="147454" y="240945"/>
                  </a:lnTo>
                  <a:lnTo>
                    <a:pt x="145496" y="239552"/>
                  </a:lnTo>
                  <a:lnTo>
                    <a:pt x="143622" y="238055"/>
                  </a:lnTo>
                  <a:lnTo>
                    <a:pt x="135800" y="229668"/>
                  </a:lnTo>
                  <a:lnTo>
                    <a:pt x="133863" y="222077"/>
                  </a:lnTo>
                  <a:lnTo>
                    <a:pt x="134062" y="214087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8" name="object 1388"/>
            <p:cNvPicPr/>
            <p:nvPr/>
          </p:nvPicPr>
          <p:blipFill>
            <a:blip r:embed="rId1129" cstate="print"/>
            <a:stretch>
              <a:fillRect/>
            </a:stretch>
          </p:blipFill>
          <p:spPr>
            <a:xfrm>
              <a:off x="5848764" y="7482379"/>
              <a:ext cx="133032" cy="54553"/>
            </a:xfrm>
            <a:prstGeom prst="rect">
              <a:avLst/>
            </a:prstGeom>
          </p:spPr>
        </p:pic>
        <p:pic>
          <p:nvPicPr>
            <p:cNvPr id="1389" name="object 1389"/>
            <p:cNvPicPr/>
            <p:nvPr/>
          </p:nvPicPr>
          <p:blipFill>
            <a:blip r:embed="rId1130" cstate="print"/>
            <a:stretch>
              <a:fillRect/>
            </a:stretch>
          </p:blipFill>
          <p:spPr>
            <a:xfrm>
              <a:off x="5724937" y="6765406"/>
              <a:ext cx="111263" cy="134571"/>
            </a:xfrm>
            <a:prstGeom prst="rect">
              <a:avLst/>
            </a:prstGeom>
          </p:spPr>
        </p:pic>
        <p:sp>
          <p:nvSpPr>
            <p:cNvPr id="1390" name="object 1390"/>
            <p:cNvSpPr/>
            <p:nvPr/>
          </p:nvSpPr>
          <p:spPr>
            <a:xfrm>
              <a:off x="5728966" y="6706641"/>
              <a:ext cx="106045" cy="171450"/>
            </a:xfrm>
            <a:custGeom>
              <a:avLst/>
              <a:gdLst/>
              <a:ahLst/>
              <a:cxnLst/>
              <a:rect l="l" t="t" r="r" b="b"/>
              <a:pathLst>
                <a:path w="106045" h="171450">
                  <a:moveTo>
                    <a:pt x="69861" y="0"/>
                  </a:moveTo>
                  <a:lnTo>
                    <a:pt x="27760" y="7470"/>
                  </a:lnTo>
                  <a:lnTo>
                    <a:pt x="0" y="17151"/>
                  </a:lnTo>
                  <a:lnTo>
                    <a:pt x="1549" y="21517"/>
                  </a:lnTo>
                  <a:lnTo>
                    <a:pt x="4717" y="31938"/>
                  </a:lnTo>
                  <a:lnTo>
                    <a:pt x="10854" y="57729"/>
                  </a:lnTo>
                  <a:lnTo>
                    <a:pt x="15265" y="91976"/>
                  </a:lnTo>
                  <a:lnTo>
                    <a:pt x="13256" y="127765"/>
                  </a:lnTo>
                  <a:lnTo>
                    <a:pt x="12291" y="138568"/>
                  </a:lnTo>
                  <a:lnTo>
                    <a:pt x="13524" y="147317"/>
                  </a:lnTo>
                  <a:lnTo>
                    <a:pt x="47433" y="171345"/>
                  </a:lnTo>
                  <a:lnTo>
                    <a:pt x="61360" y="169143"/>
                  </a:lnTo>
                  <a:lnTo>
                    <a:pt x="75135" y="162373"/>
                  </a:lnTo>
                  <a:lnTo>
                    <a:pt x="75863" y="161670"/>
                  </a:lnTo>
                  <a:lnTo>
                    <a:pt x="38993" y="161670"/>
                  </a:lnTo>
                  <a:lnTo>
                    <a:pt x="31527" y="158529"/>
                  </a:lnTo>
                  <a:lnTo>
                    <a:pt x="22365" y="147314"/>
                  </a:lnTo>
                  <a:lnTo>
                    <a:pt x="20878" y="139262"/>
                  </a:lnTo>
                  <a:lnTo>
                    <a:pt x="22753" y="129650"/>
                  </a:lnTo>
                  <a:lnTo>
                    <a:pt x="25200" y="97659"/>
                  </a:lnTo>
                  <a:lnTo>
                    <a:pt x="22263" y="66423"/>
                  </a:lnTo>
                  <a:lnTo>
                    <a:pt x="16904" y="40081"/>
                  </a:lnTo>
                  <a:lnTo>
                    <a:pt x="12083" y="22774"/>
                  </a:lnTo>
                  <a:lnTo>
                    <a:pt x="22776" y="19126"/>
                  </a:lnTo>
                  <a:lnTo>
                    <a:pt x="37536" y="14797"/>
                  </a:lnTo>
                  <a:lnTo>
                    <a:pt x="54014" y="11179"/>
                  </a:lnTo>
                  <a:lnTo>
                    <a:pt x="69861" y="9664"/>
                  </a:lnTo>
                  <a:lnTo>
                    <a:pt x="94548" y="9664"/>
                  </a:lnTo>
                  <a:lnTo>
                    <a:pt x="93341" y="7642"/>
                  </a:lnTo>
                  <a:lnTo>
                    <a:pt x="87651" y="3405"/>
                  </a:lnTo>
                  <a:lnTo>
                    <a:pt x="79817" y="853"/>
                  </a:lnTo>
                  <a:lnTo>
                    <a:pt x="69861" y="0"/>
                  </a:lnTo>
                  <a:close/>
                </a:path>
                <a:path w="106045" h="171450">
                  <a:moveTo>
                    <a:pt x="94548" y="9664"/>
                  </a:moveTo>
                  <a:lnTo>
                    <a:pt x="80018" y="9664"/>
                  </a:lnTo>
                  <a:lnTo>
                    <a:pt x="86049" y="12072"/>
                  </a:lnTo>
                  <a:lnTo>
                    <a:pt x="87798" y="16858"/>
                  </a:lnTo>
                  <a:lnTo>
                    <a:pt x="92105" y="31817"/>
                  </a:lnTo>
                  <a:lnTo>
                    <a:pt x="95859" y="57061"/>
                  </a:lnTo>
                  <a:lnTo>
                    <a:pt x="95253" y="90770"/>
                  </a:lnTo>
                  <a:lnTo>
                    <a:pt x="86479" y="131126"/>
                  </a:lnTo>
                  <a:lnTo>
                    <a:pt x="58674" y="159865"/>
                  </a:lnTo>
                  <a:lnTo>
                    <a:pt x="47433" y="161670"/>
                  </a:lnTo>
                  <a:lnTo>
                    <a:pt x="75863" y="161670"/>
                  </a:lnTo>
                  <a:lnTo>
                    <a:pt x="104830" y="91976"/>
                  </a:lnTo>
                  <a:lnTo>
                    <a:pt x="105482" y="56095"/>
                  </a:lnTo>
                  <a:lnTo>
                    <a:pt x="101470" y="29404"/>
                  </a:lnTo>
                  <a:lnTo>
                    <a:pt x="96866" y="13549"/>
                  </a:lnTo>
                  <a:lnTo>
                    <a:pt x="94548" y="9664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1" name="object 1391"/>
            <p:cNvPicPr/>
            <p:nvPr/>
          </p:nvPicPr>
          <p:blipFill>
            <a:blip r:embed="rId1131" cstate="print"/>
            <a:stretch>
              <a:fillRect/>
            </a:stretch>
          </p:blipFill>
          <p:spPr>
            <a:xfrm>
              <a:off x="5669418" y="6680203"/>
              <a:ext cx="213998" cy="100023"/>
            </a:xfrm>
            <a:prstGeom prst="rect">
              <a:avLst/>
            </a:prstGeom>
          </p:spPr>
        </p:pic>
        <p:pic>
          <p:nvPicPr>
            <p:cNvPr id="1392" name="object 1392"/>
            <p:cNvPicPr/>
            <p:nvPr/>
          </p:nvPicPr>
          <p:blipFill>
            <a:blip r:embed="rId1132" cstate="print"/>
            <a:stretch>
              <a:fillRect/>
            </a:stretch>
          </p:blipFill>
          <p:spPr>
            <a:xfrm>
              <a:off x="5969917" y="6676445"/>
              <a:ext cx="144252" cy="131786"/>
            </a:xfrm>
            <a:prstGeom prst="rect">
              <a:avLst/>
            </a:prstGeom>
          </p:spPr>
        </p:pic>
        <p:sp>
          <p:nvSpPr>
            <p:cNvPr id="1393" name="object 1393"/>
            <p:cNvSpPr/>
            <p:nvPr/>
          </p:nvSpPr>
          <p:spPr>
            <a:xfrm>
              <a:off x="5994761" y="6617320"/>
              <a:ext cx="146685" cy="163195"/>
            </a:xfrm>
            <a:custGeom>
              <a:avLst/>
              <a:gdLst/>
              <a:ahLst/>
              <a:cxnLst/>
              <a:rect l="l" t="t" r="r" b="b"/>
              <a:pathLst>
                <a:path w="146685" h="163195">
                  <a:moveTo>
                    <a:pt x="62595" y="0"/>
                  </a:moveTo>
                  <a:lnTo>
                    <a:pt x="49093" y="39849"/>
                  </a:lnTo>
                  <a:lnTo>
                    <a:pt x="12283" y="99452"/>
                  </a:lnTo>
                  <a:lnTo>
                    <a:pt x="5067" y="108591"/>
                  </a:lnTo>
                  <a:lnTo>
                    <a:pt x="943" y="118272"/>
                  </a:lnTo>
                  <a:lnTo>
                    <a:pt x="18288" y="155826"/>
                  </a:lnTo>
                  <a:lnTo>
                    <a:pt x="43517" y="162654"/>
                  </a:lnTo>
                  <a:lnTo>
                    <a:pt x="52442" y="161869"/>
                  </a:lnTo>
                  <a:lnTo>
                    <a:pt x="61126" y="159547"/>
                  </a:lnTo>
                  <a:lnTo>
                    <a:pt x="69458" y="155737"/>
                  </a:lnTo>
                  <a:lnTo>
                    <a:pt x="73639" y="152948"/>
                  </a:lnTo>
                  <a:lnTo>
                    <a:pt x="43517" y="152948"/>
                  </a:lnTo>
                  <a:lnTo>
                    <a:pt x="33049" y="151571"/>
                  </a:lnTo>
                  <a:lnTo>
                    <a:pt x="23710" y="147716"/>
                  </a:lnTo>
                  <a:lnTo>
                    <a:pt x="16208" y="141794"/>
                  </a:lnTo>
                  <a:lnTo>
                    <a:pt x="11246" y="134215"/>
                  </a:lnTo>
                  <a:lnTo>
                    <a:pt x="9633" y="127276"/>
                  </a:lnTo>
                  <a:lnTo>
                    <a:pt x="10441" y="120191"/>
                  </a:lnTo>
                  <a:lnTo>
                    <a:pt x="13615" y="113131"/>
                  </a:lnTo>
                  <a:lnTo>
                    <a:pt x="19099" y="106269"/>
                  </a:lnTo>
                  <a:lnTo>
                    <a:pt x="38890" y="81007"/>
                  </a:lnTo>
                  <a:lnTo>
                    <a:pt x="53782" y="53391"/>
                  </a:lnTo>
                  <a:lnTo>
                    <a:pt x="63942" y="28507"/>
                  </a:lnTo>
                  <a:lnTo>
                    <a:pt x="69538" y="11444"/>
                  </a:lnTo>
                  <a:lnTo>
                    <a:pt x="103028" y="11444"/>
                  </a:lnTo>
                  <a:lnTo>
                    <a:pt x="102131" y="11037"/>
                  </a:lnTo>
                  <a:lnTo>
                    <a:pt x="79687" y="4033"/>
                  </a:lnTo>
                  <a:lnTo>
                    <a:pt x="67171" y="1005"/>
                  </a:lnTo>
                  <a:lnTo>
                    <a:pt x="62595" y="0"/>
                  </a:lnTo>
                  <a:close/>
                </a:path>
                <a:path w="146685" h="163195">
                  <a:moveTo>
                    <a:pt x="103028" y="11444"/>
                  </a:moveTo>
                  <a:lnTo>
                    <a:pt x="69538" y="11444"/>
                  </a:lnTo>
                  <a:lnTo>
                    <a:pt x="86201" y="16000"/>
                  </a:lnTo>
                  <a:lnTo>
                    <a:pt x="105544" y="22792"/>
                  </a:lnTo>
                  <a:lnTo>
                    <a:pt x="123085" y="31402"/>
                  </a:lnTo>
                  <a:lnTo>
                    <a:pt x="134342" y="41412"/>
                  </a:lnTo>
                  <a:lnTo>
                    <a:pt x="135881" y="43904"/>
                  </a:lnTo>
                  <a:lnTo>
                    <a:pt x="136352" y="46155"/>
                  </a:lnTo>
                  <a:lnTo>
                    <a:pt x="135797" y="48501"/>
                  </a:lnTo>
                  <a:lnTo>
                    <a:pt x="120235" y="86427"/>
                  </a:lnTo>
                  <a:lnTo>
                    <a:pt x="71328" y="142896"/>
                  </a:lnTo>
                  <a:lnTo>
                    <a:pt x="43517" y="152948"/>
                  </a:lnTo>
                  <a:lnTo>
                    <a:pt x="73639" y="152948"/>
                  </a:lnTo>
                  <a:lnTo>
                    <a:pt x="108553" y="120191"/>
                  </a:lnTo>
                  <a:lnTo>
                    <a:pt x="140220" y="66512"/>
                  </a:lnTo>
                  <a:lnTo>
                    <a:pt x="146404" y="45904"/>
                  </a:lnTo>
                  <a:lnTo>
                    <a:pt x="145462" y="40962"/>
                  </a:lnTo>
                  <a:lnTo>
                    <a:pt x="142541" y="36281"/>
                  </a:lnTo>
                  <a:lnTo>
                    <a:pt x="125937" y="21845"/>
                  </a:lnTo>
                  <a:lnTo>
                    <a:pt x="103028" y="11444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4" name="object 1394"/>
            <p:cNvPicPr/>
            <p:nvPr/>
          </p:nvPicPr>
          <p:blipFill>
            <a:blip r:embed="rId1133" cstate="print"/>
            <a:stretch>
              <a:fillRect/>
            </a:stretch>
          </p:blipFill>
          <p:spPr>
            <a:xfrm>
              <a:off x="6007031" y="6581412"/>
              <a:ext cx="183459" cy="126352"/>
            </a:xfrm>
            <a:prstGeom prst="rect">
              <a:avLst/>
            </a:prstGeom>
          </p:spPr>
        </p:pic>
        <p:sp>
          <p:nvSpPr>
            <p:cNvPr id="1395" name="object 1395"/>
            <p:cNvSpPr/>
            <p:nvPr/>
          </p:nvSpPr>
          <p:spPr>
            <a:xfrm>
              <a:off x="5997314" y="6571764"/>
              <a:ext cx="201930" cy="146050"/>
            </a:xfrm>
            <a:custGeom>
              <a:avLst/>
              <a:gdLst/>
              <a:ahLst/>
              <a:cxnLst/>
              <a:rect l="l" t="t" r="r" b="b"/>
              <a:pathLst>
                <a:path w="201929" h="146050">
                  <a:moveTo>
                    <a:pt x="42103" y="0"/>
                  </a:moveTo>
                  <a:lnTo>
                    <a:pt x="6344" y="18482"/>
                  </a:lnTo>
                  <a:lnTo>
                    <a:pt x="0" y="40991"/>
                  </a:lnTo>
                  <a:lnTo>
                    <a:pt x="1385" y="49396"/>
                  </a:lnTo>
                  <a:lnTo>
                    <a:pt x="31595" y="94220"/>
                  </a:lnTo>
                  <a:lnTo>
                    <a:pt x="79830" y="116289"/>
                  </a:lnTo>
                  <a:lnTo>
                    <a:pt x="87955" y="118886"/>
                  </a:lnTo>
                  <a:lnTo>
                    <a:pt x="92175" y="120310"/>
                  </a:lnTo>
                  <a:lnTo>
                    <a:pt x="130237" y="143409"/>
                  </a:lnTo>
                  <a:lnTo>
                    <a:pt x="131211" y="144184"/>
                  </a:lnTo>
                  <a:lnTo>
                    <a:pt x="132383" y="144403"/>
                  </a:lnTo>
                  <a:lnTo>
                    <a:pt x="137441" y="145262"/>
                  </a:lnTo>
                  <a:lnTo>
                    <a:pt x="141828" y="145660"/>
                  </a:lnTo>
                  <a:lnTo>
                    <a:pt x="150728" y="145660"/>
                  </a:lnTo>
                  <a:lnTo>
                    <a:pt x="155126" y="145063"/>
                  </a:lnTo>
                  <a:lnTo>
                    <a:pt x="159325" y="143922"/>
                  </a:lnTo>
                  <a:lnTo>
                    <a:pt x="172530" y="138899"/>
                  </a:lnTo>
                  <a:lnTo>
                    <a:pt x="176551" y="136446"/>
                  </a:lnTo>
                  <a:lnTo>
                    <a:pt x="144079" y="136446"/>
                  </a:lnTo>
                  <a:lnTo>
                    <a:pt x="135200" y="135074"/>
                  </a:lnTo>
                  <a:lnTo>
                    <a:pt x="95275" y="111148"/>
                  </a:lnTo>
                  <a:lnTo>
                    <a:pt x="66239" y="101615"/>
                  </a:lnTo>
                  <a:lnTo>
                    <a:pt x="51285" y="95286"/>
                  </a:lnTo>
                  <a:lnTo>
                    <a:pt x="20414" y="68490"/>
                  </a:lnTo>
                  <a:lnTo>
                    <a:pt x="9710" y="40991"/>
                  </a:lnTo>
                  <a:lnTo>
                    <a:pt x="10261" y="34334"/>
                  </a:lnTo>
                  <a:lnTo>
                    <a:pt x="16044" y="21420"/>
                  </a:lnTo>
                  <a:lnTo>
                    <a:pt x="24478" y="13939"/>
                  </a:lnTo>
                  <a:lnTo>
                    <a:pt x="33765" y="10482"/>
                  </a:lnTo>
                  <a:lnTo>
                    <a:pt x="42103" y="9643"/>
                  </a:lnTo>
                  <a:lnTo>
                    <a:pt x="75599" y="9643"/>
                  </a:lnTo>
                  <a:lnTo>
                    <a:pt x="72121" y="7398"/>
                  </a:lnTo>
                  <a:lnTo>
                    <a:pt x="57394" y="1935"/>
                  </a:lnTo>
                  <a:lnTo>
                    <a:pt x="42103" y="0"/>
                  </a:lnTo>
                  <a:close/>
                </a:path>
                <a:path w="201929" h="146050">
                  <a:moveTo>
                    <a:pt x="75599" y="9643"/>
                  </a:moveTo>
                  <a:lnTo>
                    <a:pt x="42103" y="9643"/>
                  </a:lnTo>
                  <a:lnTo>
                    <a:pt x="55081" y="11322"/>
                  </a:lnTo>
                  <a:lnTo>
                    <a:pt x="67723" y="16030"/>
                  </a:lnTo>
                  <a:lnTo>
                    <a:pt x="79018" y="23275"/>
                  </a:lnTo>
                  <a:lnTo>
                    <a:pt x="87955" y="32564"/>
                  </a:lnTo>
                  <a:lnTo>
                    <a:pt x="95009" y="40882"/>
                  </a:lnTo>
                  <a:lnTo>
                    <a:pt x="103256" y="48358"/>
                  </a:lnTo>
                  <a:lnTo>
                    <a:pt x="112858" y="55118"/>
                  </a:lnTo>
                  <a:lnTo>
                    <a:pt x="123975" y="61286"/>
                  </a:lnTo>
                  <a:lnTo>
                    <a:pt x="129902" y="64249"/>
                  </a:lnTo>
                  <a:lnTo>
                    <a:pt x="155681" y="73008"/>
                  </a:lnTo>
                  <a:lnTo>
                    <a:pt x="165960" y="77029"/>
                  </a:lnTo>
                  <a:lnTo>
                    <a:pt x="175360" y="81717"/>
                  </a:lnTo>
                  <a:lnTo>
                    <a:pt x="183115" y="87285"/>
                  </a:lnTo>
                  <a:lnTo>
                    <a:pt x="190350" y="93829"/>
                  </a:lnTo>
                  <a:lnTo>
                    <a:pt x="193177" y="100499"/>
                  </a:lnTo>
                  <a:lnTo>
                    <a:pt x="191565" y="107179"/>
                  </a:lnTo>
                  <a:lnTo>
                    <a:pt x="156760" y="134613"/>
                  </a:lnTo>
                  <a:lnTo>
                    <a:pt x="144079" y="136446"/>
                  </a:lnTo>
                  <a:lnTo>
                    <a:pt x="176551" y="136446"/>
                  </a:lnTo>
                  <a:lnTo>
                    <a:pt x="185089" y="131236"/>
                  </a:lnTo>
                  <a:lnTo>
                    <a:pt x="195175" y="121293"/>
                  </a:lnTo>
                  <a:lnTo>
                    <a:pt x="200957" y="109441"/>
                  </a:lnTo>
                  <a:lnTo>
                    <a:pt x="201664" y="103454"/>
                  </a:lnTo>
                  <a:lnTo>
                    <a:pt x="200618" y="96364"/>
                  </a:lnTo>
                  <a:lnTo>
                    <a:pt x="170556" y="68490"/>
                  </a:lnTo>
                  <a:lnTo>
                    <a:pt x="140750" y="57715"/>
                  </a:lnTo>
                  <a:lnTo>
                    <a:pt x="133629" y="55254"/>
                  </a:lnTo>
                  <a:lnTo>
                    <a:pt x="95746" y="26836"/>
                  </a:lnTo>
                  <a:lnTo>
                    <a:pt x="85250" y="15871"/>
                  </a:lnTo>
                  <a:lnTo>
                    <a:pt x="75599" y="9643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6" name="object 1396"/>
            <p:cNvPicPr/>
            <p:nvPr/>
          </p:nvPicPr>
          <p:blipFill>
            <a:blip r:embed="rId1134" cstate="print"/>
            <a:stretch>
              <a:fillRect/>
            </a:stretch>
          </p:blipFill>
          <p:spPr>
            <a:xfrm>
              <a:off x="6000927" y="6588092"/>
              <a:ext cx="55087" cy="39276"/>
            </a:xfrm>
            <a:prstGeom prst="rect">
              <a:avLst/>
            </a:prstGeom>
          </p:spPr>
        </p:pic>
        <p:pic>
          <p:nvPicPr>
            <p:cNvPr id="1397" name="object 1397"/>
            <p:cNvPicPr/>
            <p:nvPr/>
          </p:nvPicPr>
          <p:blipFill>
            <a:blip r:embed="rId1135" cstate="print"/>
            <a:stretch>
              <a:fillRect/>
            </a:stretch>
          </p:blipFill>
          <p:spPr>
            <a:xfrm>
              <a:off x="6014622" y="6589296"/>
              <a:ext cx="143367" cy="80081"/>
            </a:xfrm>
            <a:prstGeom prst="rect">
              <a:avLst/>
            </a:prstGeom>
          </p:spPr>
        </p:pic>
        <p:pic>
          <p:nvPicPr>
            <p:cNvPr id="1398" name="object 1398"/>
            <p:cNvPicPr/>
            <p:nvPr/>
          </p:nvPicPr>
          <p:blipFill>
            <a:blip r:embed="rId1136" cstate="print"/>
            <a:stretch>
              <a:fillRect/>
            </a:stretch>
          </p:blipFill>
          <p:spPr>
            <a:xfrm>
              <a:off x="6024911" y="7088841"/>
              <a:ext cx="125706" cy="152602"/>
            </a:xfrm>
            <a:prstGeom prst="rect">
              <a:avLst/>
            </a:prstGeom>
          </p:spPr>
        </p:pic>
        <p:sp>
          <p:nvSpPr>
            <p:cNvPr id="1399" name="object 1399"/>
            <p:cNvSpPr/>
            <p:nvPr/>
          </p:nvSpPr>
          <p:spPr>
            <a:xfrm>
              <a:off x="6051507" y="7114830"/>
              <a:ext cx="153035" cy="164465"/>
            </a:xfrm>
            <a:custGeom>
              <a:avLst/>
              <a:gdLst/>
              <a:ahLst/>
              <a:cxnLst/>
              <a:rect l="l" t="t" r="r" b="b"/>
              <a:pathLst>
                <a:path w="153035" h="164465">
                  <a:moveTo>
                    <a:pt x="40612" y="0"/>
                  </a:moveTo>
                  <a:lnTo>
                    <a:pt x="2673" y="30226"/>
                  </a:lnTo>
                  <a:lnTo>
                    <a:pt x="0" y="42643"/>
                  </a:lnTo>
                  <a:lnTo>
                    <a:pt x="457" y="55597"/>
                  </a:lnTo>
                  <a:lnTo>
                    <a:pt x="24357" y="107122"/>
                  </a:lnTo>
                  <a:lnTo>
                    <a:pt x="67038" y="152579"/>
                  </a:lnTo>
                  <a:lnTo>
                    <a:pt x="86433" y="164131"/>
                  </a:lnTo>
                  <a:lnTo>
                    <a:pt x="89595" y="164131"/>
                  </a:lnTo>
                  <a:lnTo>
                    <a:pt x="109550" y="155144"/>
                  </a:lnTo>
                  <a:lnTo>
                    <a:pt x="110192" y="154456"/>
                  </a:lnTo>
                  <a:lnTo>
                    <a:pt x="88108" y="154456"/>
                  </a:lnTo>
                  <a:lnTo>
                    <a:pt x="86841" y="154141"/>
                  </a:lnTo>
                  <a:lnTo>
                    <a:pt x="53524" y="127818"/>
                  </a:lnTo>
                  <a:lnTo>
                    <a:pt x="13032" y="65076"/>
                  </a:lnTo>
                  <a:lnTo>
                    <a:pt x="9638" y="43680"/>
                  </a:lnTo>
                  <a:lnTo>
                    <a:pt x="11782" y="33525"/>
                  </a:lnTo>
                  <a:lnTo>
                    <a:pt x="40612" y="9675"/>
                  </a:lnTo>
                  <a:lnTo>
                    <a:pt x="62819" y="9675"/>
                  </a:lnTo>
                  <a:lnTo>
                    <a:pt x="57886" y="5306"/>
                  </a:lnTo>
                  <a:lnTo>
                    <a:pt x="49643" y="1348"/>
                  </a:lnTo>
                  <a:lnTo>
                    <a:pt x="40612" y="0"/>
                  </a:lnTo>
                  <a:close/>
                </a:path>
                <a:path w="153035" h="164465">
                  <a:moveTo>
                    <a:pt x="62819" y="9675"/>
                  </a:moveTo>
                  <a:lnTo>
                    <a:pt x="40612" y="9675"/>
                  </a:lnTo>
                  <a:lnTo>
                    <a:pt x="47081" y="10685"/>
                  </a:lnTo>
                  <a:lnTo>
                    <a:pt x="52965" y="13638"/>
                  </a:lnTo>
                  <a:lnTo>
                    <a:pt x="58243" y="18501"/>
                  </a:lnTo>
                  <a:lnTo>
                    <a:pt x="62821" y="25203"/>
                  </a:lnTo>
                  <a:lnTo>
                    <a:pt x="81525" y="51271"/>
                  </a:lnTo>
                  <a:lnTo>
                    <a:pt x="103863" y="73305"/>
                  </a:lnTo>
                  <a:lnTo>
                    <a:pt x="124899" y="90028"/>
                  </a:lnTo>
                  <a:lnTo>
                    <a:pt x="139698" y="100164"/>
                  </a:lnTo>
                  <a:lnTo>
                    <a:pt x="128521" y="118136"/>
                  </a:lnTo>
                  <a:lnTo>
                    <a:pt x="115267" y="135744"/>
                  </a:lnTo>
                  <a:lnTo>
                    <a:pt x="101703" y="149135"/>
                  </a:lnTo>
                  <a:lnTo>
                    <a:pt x="89595" y="154456"/>
                  </a:lnTo>
                  <a:lnTo>
                    <a:pt x="110192" y="154456"/>
                  </a:lnTo>
                  <a:lnTo>
                    <a:pt x="128424" y="134888"/>
                  </a:lnTo>
                  <a:lnTo>
                    <a:pt x="143084" y="113419"/>
                  </a:lnTo>
                  <a:lnTo>
                    <a:pt x="150399" y="100792"/>
                  </a:lnTo>
                  <a:lnTo>
                    <a:pt x="152609" y="96709"/>
                  </a:lnTo>
                  <a:lnTo>
                    <a:pt x="148651" y="94342"/>
                  </a:lnTo>
                  <a:lnTo>
                    <a:pt x="139471" y="88403"/>
                  </a:lnTo>
                  <a:lnTo>
                    <a:pt x="118161" y="72589"/>
                  </a:lnTo>
                  <a:lnTo>
                    <a:pt x="92746" y="49196"/>
                  </a:lnTo>
                  <a:lnTo>
                    <a:pt x="71250" y="20522"/>
                  </a:lnTo>
                  <a:lnTo>
                    <a:pt x="65152" y="11741"/>
                  </a:lnTo>
                  <a:lnTo>
                    <a:pt x="62819" y="9675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0" name="object 1400"/>
            <p:cNvPicPr/>
            <p:nvPr/>
          </p:nvPicPr>
          <p:blipFill>
            <a:blip r:embed="rId1137" cstate="print"/>
            <a:stretch>
              <a:fillRect/>
            </a:stretch>
          </p:blipFill>
          <p:spPr>
            <a:xfrm>
              <a:off x="6091594" y="7164043"/>
              <a:ext cx="153566" cy="158571"/>
            </a:xfrm>
            <a:prstGeom prst="rect">
              <a:avLst/>
            </a:prstGeom>
          </p:spPr>
        </p:pic>
        <p:sp>
          <p:nvSpPr>
            <p:cNvPr id="1401" name="object 1401"/>
            <p:cNvSpPr/>
            <p:nvPr/>
          </p:nvSpPr>
          <p:spPr>
            <a:xfrm>
              <a:off x="6081906" y="7154159"/>
              <a:ext cx="173355" cy="178435"/>
            </a:xfrm>
            <a:custGeom>
              <a:avLst/>
              <a:gdLst/>
              <a:ahLst/>
              <a:cxnLst/>
              <a:rect l="l" t="t" r="r" b="b"/>
              <a:pathLst>
                <a:path w="173354" h="178434">
                  <a:moveTo>
                    <a:pt x="140885" y="0"/>
                  </a:moveTo>
                  <a:lnTo>
                    <a:pt x="128708" y="0"/>
                  </a:lnTo>
                  <a:lnTo>
                    <a:pt x="112582" y="2544"/>
                  </a:lnTo>
                  <a:lnTo>
                    <a:pt x="70145" y="28192"/>
                  </a:lnTo>
                  <a:lnTo>
                    <a:pt x="44009" y="63631"/>
                  </a:lnTo>
                  <a:lnTo>
                    <a:pt x="41475" y="67285"/>
                  </a:lnTo>
                  <a:lnTo>
                    <a:pt x="8617" y="97347"/>
                  </a:lnTo>
                  <a:lnTo>
                    <a:pt x="7612" y="98028"/>
                  </a:lnTo>
                  <a:lnTo>
                    <a:pt x="7078" y="99138"/>
                  </a:lnTo>
                  <a:lnTo>
                    <a:pt x="4619" y="104550"/>
                  </a:lnTo>
                  <a:lnTo>
                    <a:pt x="2365" y="110738"/>
                  </a:lnTo>
                  <a:lnTo>
                    <a:pt x="698" y="117616"/>
                  </a:lnTo>
                  <a:lnTo>
                    <a:pt x="0" y="125095"/>
                  </a:lnTo>
                  <a:lnTo>
                    <a:pt x="724" y="136627"/>
                  </a:lnTo>
                  <a:lnTo>
                    <a:pt x="20376" y="175209"/>
                  </a:lnTo>
                  <a:lnTo>
                    <a:pt x="26931" y="178099"/>
                  </a:lnTo>
                  <a:lnTo>
                    <a:pt x="39915" y="178099"/>
                  </a:lnTo>
                  <a:lnTo>
                    <a:pt x="46166" y="176099"/>
                  </a:lnTo>
                  <a:lnTo>
                    <a:pt x="52752" y="172099"/>
                  </a:lnTo>
                  <a:lnTo>
                    <a:pt x="57475" y="168445"/>
                  </a:lnTo>
                  <a:lnTo>
                    <a:pt x="33967" y="168445"/>
                  </a:lnTo>
                  <a:lnTo>
                    <a:pt x="29506" y="168413"/>
                  </a:lnTo>
                  <a:lnTo>
                    <a:pt x="10277" y="134958"/>
                  </a:lnTo>
                  <a:lnTo>
                    <a:pt x="9669" y="125315"/>
                  </a:lnTo>
                  <a:lnTo>
                    <a:pt x="9727" y="118928"/>
                  </a:lnTo>
                  <a:lnTo>
                    <a:pt x="11486" y="112499"/>
                  </a:lnTo>
                  <a:lnTo>
                    <a:pt x="15266" y="104426"/>
                  </a:lnTo>
                  <a:lnTo>
                    <a:pt x="24799" y="97329"/>
                  </a:lnTo>
                  <a:lnTo>
                    <a:pt x="33834" y="89886"/>
                  </a:lnTo>
                  <a:lnTo>
                    <a:pt x="42118" y="81804"/>
                  </a:lnTo>
                  <a:lnTo>
                    <a:pt x="49401" y="72793"/>
                  </a:lnTo>
                  <a:lnTo>
                    <a:pt x="51967" y="69139"/>
                  </a:lnTo>
                  <a:lnTo>
                    <a:pt x="56773" y="61977"/>
                  </a:lnTo>
                  <a:lnTo>
                    <a:pt x="66682" y="47658"/>
                  </a:lnTo>
                  <a:lnTo>
                    <a:pt x="104541" y="15591"/>
                  </a:lnTo>
                  <a:lnTo>
                    <a:pt x="134736" y="9894"/>
                  </a:lnTo>
                  <a:lnTo>
                    <a:pt x="159180" y="9894"/>
                  </a:lnTo>
                  <a:lnTo>
                    <a:pt x="151785" y="4345"/>
                  </a:lnTo>
                  <a:lnTo>
                    <a:pt x="146676" y="1434"/>
                  </a:lnTo>
                  <a:lnTo>
                    <a:pt x="140885" y="0"/>
                  </a:lnTo>
                  <a:close/>
                </a:path>
                <a:path w="173354" h="178434">
                  <a:moveTo>
                    <a:pt x="159180" y="9894"/>
                  </a:moveTo>
                  <a:lnTo>
                    <a:pt x="134736" y="9894"/>
                  </a:lnTo>
                  <a:lnTo>
                    <a:pt x="141316" y="10608"/>
                  </a:lnTo>
                  <a:lnTo>
                    <a:pt x="146958" y="12711"/>
                  </a:lnTo>
                  <a:lnTo>
                    <a:pt x="155884" y="19677"/>
                  </a:lnTo>
                  <a:lnTo>
                    <a:pt x="160975" y="27372"/>
                  </a:lnTo>
                  <a:lnTo>
                    <a:pt x="163130" y="35124"/>
                  </a:lnTo>
                  <a:lnTo>
                    <a:pt x="163251" y="42260"/>
                  </a:lnTo>
                  <a:lnTo>
                    <a:pt x="159550" y="56317"/>
                  </a:lnTo>
                  <a:lnTo>
                    <a:pt x="151524" y="69499"/>
                  </a:lnTo>
                  <a:lnTo>
                    <a:pt x="140254" y="80448"/>
                  </a:lnTo>
                  <a:lnTo>
                    <a:pt x="126823" y="87808"/>
                  </a:lnTo>
                  <a:lnTo>
                    <a:pt x="116885" y="92260"/>
                  </a:lnTo>
                  <a:lnTo>
                    <a:pt x="107422" y="98080"/>
                  </a:lnTo>
                  <a:lnTo>
                    <a:pt x="98258" y="105393"/>
                  </a:lnTo>
                  <a:lnTo>
                    <a:pt x="89222" y="114321"/>
                  </a:lnTo>
                  <a:lnTo>
                    <a:pt x="84719" y="119242"/>
                  </a:lnTo>
                  <a:lnTo>
                    <a:pt x="75379" y="132571"/>
                  </a:lnTo>
                  <a:lnTo>
                    <a:pt x="69052" y="141528"/>
                  </a:lnTo>
                  <a:lnTo>
                    <a:pt x="38103" y="168445"/>
                  </a:lnTo>
                  <a:lnTo>
                    <a:pt x="57475" y="168445"/>
                  </a:lnTo>
                  <a:lnTo>
                    <a:pt x="83337" y="138110"/>
                  </a:lnTo>
                  <a:lnTo>
                    <a:pt x="87924" y="131514"/>
                  </a:lnTo>
                  <a:lnTo>
                    <a:pt x="92279" y="125315"/>
                  </a:lnTo>
                  <a:lnTo>
                    <a:pt x="130163" y="96908"/>
                  </a:lnTo>
                  <a:lnTo>
                    <a:pt x="145874" y="88228"/>
                  </a:lnTo>
                  <a:lnTo>
                    <a:pt x="159090" y="75293"/>
                  </a:lnTo>
                  <a:lnTo>
                    <a:pt x="168531" y="59707"/>
                  </a:lnTo>
                  <a:lnTo>
                    <a:pt x="172916" y="43077"/>
                  </a:lnTo>
                  <a:lnTo>
                    <a:pt x="172325" y="31325"/>
                  </a:lnTo>
                  <a:lnTo>
                    <a:pt x="168519" y="20801"/>
                  </a:lnTo>
                  <a:lnTo>
                    <a:pt x="161629" y="11732"/>
                  </a:lnTo>
                  <a:lnTo>
                    <a:pt x="159180" y="9894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2" name="object 1402"/>
            <p:cNvPicPr/>
            <p:nvPr/>
          </p:nvPicPr>
          <p:blipFill>
            <a:blip r:embed="rId1138" cstate="print"/>
            <a:stretch>
              <a:fillRect/>
            </a:stretch>
          </p:blipFill>
          <p:spPr>
            <a:xfrm>
              <a:off x="6208879" y="7159069"/>
              <a:ext cx="36166" cy="16585"/>
            </a:xfrm>
            <a:prstGeom prst="rect">
              <a:avLst/>
            </a:prstGeom>
          </p:spPr>
        </p:pic>
        <p:pic>
          <p:nvPicPr>
            <p:cNvPr id="1403" name="object 1403"/>
            <p:cNvPicPr/>
            <p:nvPr/>
          </p:nvPicPr>
          <p:blipFill>
            <a:blip r:embed="rId1139" cstate="print"/>
            <a:stretch>
              <a:fillRect/>
            </a:stretch>
          </p:blipFill>
          <p:spPr>
            <a:xfrm>
              <a:off x="6127792" y="7169729"/>
              <a:ext cx="107829" cy="125462"/>
            </a:xfrm>
            <a:prstGeom prst="rect">
              <a:avLst/>
            </a:prstGeom>
          </p:spPr>
        </p:pic>
        <p:sp>
          <p:nvSpPr>
            <p:cNvPr id="1404" name="object 1404"/>
            <p:cNvSpPr/>
            <p:nvPr/>
          </p:nvSpPr>
          <p:spPr>
            <a:xfrm>
              <a:off x="5434407" y="6748710"/>
              <a:ext cx="164465" cy="120014"/>
            </a:xfrm>
            <a:custGeom>
              <a:avLst/>
              <a:gdLst/>
              <a:ahLst/>
              <a:cxnLst/>
              <a:rect l="l" t="t" r="r" b="b"/>
              <a:pathLst>
                <a:path w="164464" h="120015">
                  <a:moveTo>
                    <a:pt x="84644" y="93484"/>
                  </a:moveTo>
                  <a:lnTo>
                    <a:pt x="5561" y="93484"/>
                  </a:lnTo>
                  <a:lnTo>
                    <a:pt x="16330" y="93546"/>
                  </a:lnTo>
                  <a:lnTo>
                    <a:pt x="42774" y="95355"/>
                  </a:lnTo>
                  <a:lnTo>
                    <a:pt x="76857" y="101347"/>
                  </a:lnTo>
                  <a:lnTo>
                    <a:pt x="110542" y="113954"/>
                  </a:lnTo>
                  <a:lnTo>
                    <a:pt x="117390" y="117661"/>
                  </a:lnTo>
                  <a:lnTo>
                    <a:pt x="124134" y="119525"/>
                  </a:lnTo>
                  <a:lnTo>
                    <a:pt x="130657" y="119525"/>
                  </a:lnTo>
                  <a:lnTo>
                    <a:pt x="141011" y="117794"/>
                  </a:lnTo>
                  <a:lnTo>
                    <a:pt x="150016" y="112832"/>
                  </a:lnTo>
                  <a:lnTo>
                    <a:pt x="153064" y="109514"/>
                  </a:lnTo>
                  <a:lnTo>
                    <a:pt x="127436" y="109514"/>
                  </a:lnTo>
                  <a:lnTo>
                    <a:pt x="115118" y="105441"/>
                  </a:lnTo>
                  <a:lnTo>
                    <a:pt x="85411" y="93646"/>
                  </a:lnTo>
                  <a:lnTo>
                    <a:pt x="84644" y="93484"/>
                  </a:lnTo>
                  <a:close/>
                </a:path>
                <a:path w="164464" h="120015">
                  <a:moveTo>
                    <a:pt x="85572" y="9654"/>
                  </a:moveTo>
                  <a:lnTo>
                    <a:pt x="32126" y="9654"/>
                  </a:lnTo>
                  <a:lnTo>
                    <a:pt x="48783" y="10691"/>
                  </a:lnTo>
                  <a:lnTo>
                    <a:pt x="73071" y="15369"/>
                  </a:lnTo>
                  <a:lnTo>
                    <a:pt x="135557" y="45045"/>
                  </a:lnTo>
                  <a:lnTo>
                    <a:pt x="154705" y="80339"/>
                  </a:lnTo>
                  <a:lnTo>
                    <a:pt x="153023" y="91651"/>
                  </a:lnTo>
                  <a:lnTo>
                    <a:pt x="147202" y="102180"/>
                  </a:lnTo>
                  <a:lnTo>
                    <a:pt x="138402" y="108280"/>
                  </a:lnTo>
                  <a:lnTo>
                    <a:pt x="127436" y="109514"/>
                  </a:lnTo>
                  <a:lnTo>
                    <a:pt x="153064" y="109514"/>
                  </a:lnTo>
                  <a:lnTo>
                    <a:pt x="157222" y="104987"/>
                  </a:lnTo>
                  <a:lnTo>
                    <a:pt x="162174" y="94604"/>
                  </a:lnTo>
                  <a:lnTo>
                    <a:pt x="164336" y="80574"/>
                  </a:lnTo>
                  <a:lnTo>
                    <a:pt x="162040" y="65338"/>
                  </a:lnTo>
                  <a:lnTo>
                    <a:pt x="154554" y="50377"/>
                  </a:lnTo>
                  <a:lnTo>
                    <a:pt x="141149" y="37171"/>
                  </a:lnTo>
                  <a:lnTo>
                    <a:pt x="106661" y="17210"/>
                  </a:lnTo>
                  <a:lnTo>
                    <a:pt x="85572" y="9654"/>
                  </a:lnTo>
                  <a:close/>
                </a:path>
                <a:path w="164464" h="120015">
                  <a:moveTo>
                    <a:pt x="32126" y="0"/>
                  </a:moveTo>
                  <a:lnTo>
                    <a:pt x="30126" y="0"/>
                  </a:lnTo>
                  <a:lnTo>
                    <a:pt x="28199" y="31"/>
                  </a:lnTo>
                  <a:lnTo>
                    <a:pt x="398" y="52655"/>
                  </a:lnTo>
                  <a:lnTo>
                    <a:pt x="0" y="76175"/>
                  </a:lnTo>
                  <a:lnTo>
                    <a:pt x="588" y="89065"/>
                  </a:lnTo>
                  <a:lnTo>
                    <a:pt x="975" y="93651"/>
                  </a:lnTo>
                  <a:lnTo>
                    <a:pt x="5561" y="93484"/>
                  </a:lnTo>
                  <a:lnTo>
                    <a:pt x="84644" y="93484"/>
                  </a:lnTo>
                  <a:lnTo>
                    <a:pt x="54679" y="87145"/>
                  </a:lnTo>
                  <a:lnTo>
                    <a:pt x="27879" y="84384"/>
                  </a:lnTo>
                  <a:lnTo>
                    <a:pt x="9970" y="83808"/>
                  </a:lnTo>
                  <a:lnTo>
                    <a:pt x="9665" y="67999"/>
                  </a:lnTo>
                  <a:lnTo>
                    <a:pt x="14041" y="26768"/>
                  </a:lnTo>
                  <a:lnTo>
                    <a:pt x="85572" y="9654"/>
                  </a:lnTo>
                  <a:lnTo>
                    <a:pt x="75388" y="6005"/>
                  </a:lnTo>
                  <a:lnTo>
                    <a:pt x="49739" y="1090"/>
                  </a:lnTo>
                  <a:lnTo>
                    <a:pt x="32126" y="0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5" name="object 1405"/>
            <p:cNvPicPr/>
            <p:nvPr/>
          </p:nvPicPr>
          <p:blipFill>
            <a:blip r:embed="rId1140" cstate="print"/>
            <a:stretch>
              <a:fillRect/>
            </a:stretch>
          </p:blipFill>
          <p:spPr>
            <a:xfrm>
              <a:off x="5404278" y="6698780"/>
              <a:ext cx="95722" cy="194601"/>
            </a:xfrm>
            <a:prstGeom prst="rect">
              <a:avLst/>
            </a:prstGeom>
          </p:spPr>
        </p:pic>
        <p:sp>
          <p:nvSpPr>
            <p:cNvPr id="1406" name="object 1406"/>
            <p:cNvSpPr/>
            <p:nvPr/>
          </p:nvSpPr>
          <p:spPr>
            <a:xfrm>
              <a:off x="5394614" y="6689142"/>
              <a:ext cx="115570" cy="213995"/>
            </a:xfrm>
            <a:custGeom>
              <a:avLst/>
              <a:gdLst/>
              <a:ahLst/>
              <a:cxnLst/>
              <a:rect l="l" t="t" r="r" b="b"/>
              <a:pathLst>
                <a:path w="115570" h="213995">
                  <a:moveTo>
                    <a:pt x="63683" y="0"/>
                  </a:moveTo>
                  <a:lnTo>
                    <a:pt x="33713" y="29390"/>
                  </a:lnTo>
                  <a:lnTo>
                    <a:pt x="29611" y="72301"/>
                  </a:lnTo>
                  <a:lnTo>
                    <a:pt x="29335" y="79894"/>
                  </a:lnTo>
                  <a:lnTo>
                    <a:pt x="28292" y="85777"/>
                  </a:lnTo>
                  <a:lnTo>
                    <a:pt x="25765" y="97063"/>
                  </a:lnTo>
                  <a:lnTo>
                    <a:pt x="22367" y="107136"/>
                  </a:lnTo>
                  <a:lnTo>
                    <a:pt x="18036" y="116155"/>
                  </a:lnTo>
                  <a:lnTo>
                    <a:pt x="12711" y="124278"/>
                  </a:lnTo>
                  <a:lnTo>
                    <a:pt x="4216" y="139774"/>
                  </a:lnTo>
                  <a:lnTo>
                    <a:pt x="0" y="157380"/>
                  </a:lnTo>
                  <a:lnTo>
                    <a:pt x="275" y="175264"/>
                  </a:lnTo>
                  <a:lnTo>
                    <a:pt x="5256" y="191596"/>
                  </a:lnTo>
                  <a:lnTo>
                    <a:pt x="11654" y="201161"/>
                  </a:lnTo>
                  <a:lnTo>
                    <a:pt x="20032" y="208155"/>
                  </a:lnTo>
                  <a:lnTo>
                    <a:pt x="30163" y="212449"/>
                  </a:lnTo>
                  <a:lnTo>
                    <a:pt x="41820" y="213909"/>
                  </a:lnTo>
                  <a:lnTo>
                    <a:pt x="44469" y="213857"/>
                  </a:lnTo>
                  <a:lnTo>
                    <a:pt x="53237" y="212166"/>
                  </a:lnTo>
                  <a:lnTo>
                    <a:pt x="60945" y="208455"/>
                  </a:lnTo>
                  <a:lnTo>
                    <a:pt x="66856" y="204182"/>
                  </a:lnTo>
                  <a:lnTo>
                    <a:pt x="43967" y="204182"/>
                  </a:lnTo>
                  <a:lnTo>
                    <a:pt x="32355" y="203082"/>
                  </a:lnTo>
                  <a:lnTo>
                    <a:pt x="9665" y="158309"/>
                  </a:lnTo>
                  <a:lnTo>
                    <a:pt x="13250" y="143263"/>
                  </a:lnTo>
                  <a:lnTo>
                    <a:pt x="20397" y="130132"/>
                  </a:lnTo>
                  <a:lnTo>
                    <a:pt x="26389" y="121035"/>
                  </a:lnTo>
                  <a:lnTo>
                    <a:pt x="31243" y="111014"/>
                  </a:lnTo>
                  <a:lnTo>
                    <a:pt x="35020" y="99890"/>
                  </a:lnTo>
                  <a:lnTo>
                    <a:pt x="37778" y="87484"/>
                  </a:lnTo>
                  <a:lnTo>
                    <a:pt x="38951" y="80919"/>
                  </a:lnTo>
                  <a:lnTo>
                    <a:pt x="39618" y="64301"/>
                  </a:lnTo>
                  <a:lnTo>
                    <a:pt x="40111" y="53725"/>
                  </a:lnTo>
                  <a:lnTo>
                    <a:pt x="50480" y="14271"/>
                  </a:lnTo>
                  <a:lnTo>
                    <a:pt x="56448" y="9643"/>
                  </a:lnTo>
                  <a:lnTo>
                    <a:pt x="88345" y="9643"/>
                  </a:lnTo>
                  <a:lnTo>
                    <a:pt x="76362" y="2680"/>
                  </a:lnTo>
                  <a:lnTo>
                    <a:pt x="63683" y="0"/>
                  </a:lnTo>
                  <a:close/>
                </a:path>
                <a:path w="115570" h="213995">
                  <a:moveTo>
                    <a:pt x="88345" y="9643"/>
                  </a:moveTo>
                  <a:lnTo>
                    <a:pt x="63683" y="9643"/>
                  </a:lnTo>
                  <a:lnTo>
                    <a:pt x="73394" y="11913"/>
                  </a:lnTo>
                  <a:lnTo>
                    <a:pt x="83107" y="17845"/>
                  </a:lnTo>
                  <a:lnTo>
                    <a:pt x="105389" y="55914"/>
                  </a:lnTo>
                  <a:lnTo>
                    <a:pt x="101202" y="67067"/>
                  </a:lnTo>
                  <a:lnTo>
                    <a:pt x="97609" y="78235"/>
                  </a:lnTo>
                  <a:lnTo>
                    <a:pt x="94990" y="89510"/>
                  </a:lnTo>
                  <a:lnTo>
                    <a:pt x="93724" y="100981"/>
                  </a:lnTo>
                  <a:lnTo>
                    <a:pt x="93546" y="105473"/>
                  </a:lnTo>
                  <a:lnTo>
                    <a:pt x="93466" y="111014"/>
                  </a:lnTo>
                  <a:lnTo>
                    <a:pt x="92766" y="131521"/>
                  </a:lnTo>
                  <a:lnTo>
                    <a:pt x="78217" y="178884"/>
                  </a:lnTo>
                  <a:lnTo>
                    <a:pt x="43967" y="204182"/>
                  </a:lnTo>
                  <a:lnTo>
                    <a:pt x="66856" y="204182"/>
                  </a:lnTo>
                  <a:lnTo>
                    <a:pt x="95433" y="166851"/>
                  </a:lnTo>
                  <a:lnTo>
                    <a:pt x="103002" y="116155"/>
                  </a:lnTo>
                  <a:lnTo>
                    <a:pt x="103124" y="109871"/>
                  </a:lnTo>
                  <a:lnTo>
                    <a:pt x="103243" y="105473"/>
                  </a:lnTo>
                  <a:lnTo>
                    <a:pt x="114813" y="58343"/>
                  </a:lnTo>
                  <a:lnTo>
                    <a:pt x="115315" y="57171"/>
                  </a:lnTo>
                  <a:lnTo>
                    <a:pt x="115161" y="55914"/>
                  </a:lnTo>
                  <a:lnTo>
                    <a:pt x="98942" y="19410"/>
                  </a:lnTo>
                  <a:lnTo>
                    <a:pt x="88399" y="9675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7" name="object 1407"/>
            <p:cNvPicPr/>
            <p:nvPr/>
          </p:nvPicPr>
          <p:blipFill>
            <a:blip r:embed="rId1141" cstate="print"/>
            <a:stretch>
              <a:fillRect/>
            </a:stretch>
          </p:blipFill>
          <p:spPr>
            <a:xfrm>
              <a:off x="5420243" y="6888753"/>
              <a:ext cx="39171" cy="9476"/>
            </a:xfrm>
            <a:prstGeom prst="rect">
              <a:avLst/>
            </a:prstGeom>
          </p:spPr>
        </p:pic>
        <p:pic>
          <p:nvPicPr>
            <p:cNvPr id="1408" name="object 1408"/>
            <p:cNvPicPr/>
            <p:nvPr/>
          </p:nvPicPr>
          <p:blipFill>
            <a:blip r:embed="rId1142" cstate="print"/>
            <a:stretch>
              <a:fillRect/>
            </a:stretch>
          </p:blipFill>
          <p:spPr>
            <a:xfrm>
              <a:off x="5467561" y="6799520"/>
              <a:ext cx="6324" cy="26418"/>
            </a:xfrm>
            <a:prstGeom prst="rect">
              <a:avLst/>
            </a:prstGeom>
          </p:spPr>
        </p:pic>
        <p:pic>
          <p:nvPicPr>
            <p:cNvPr id="1409" name="object 1409"/>
            <p:cNvPicPr/>
            <p:nvPr/>
          </p:nvPicPr>
          <p:blipFill>
            <a:blip r:embed="rId1143" cstate="print"/>
            <a:stretch>
              <a:fillRect/>
            </a:stretch>
          </p:blipFill>
          <p:spPr>
            <a:xfrm>
              <a:off x="5410327" y="6732402"/>
              <a:ext cx="63568" cy="152068"/>
            </a:xfrm>
            <a:prstGeom prst="rect">
              <a:avLst/>
            </a:prstGeom>
          </p:spPr>
        </p:pic>
        <p:pic>
          <p:nvPicPr>
            <p:cNvPr id="1410" name="object 1410"/>
            <p:cNvPicPr/>
            <p:nvPr/>
          </p:nvPicPr>
          <p:blipFill>
            <a:blip r:embed="rId1144" cstate="print"/>
            <a:stretch>
              <a:fillRect/>
            </a:stretch>
          </p:blipFill>
          <p:spPr>
            <a:xfrm>
              <a:off x="5535486" y="7060392"/>
              <a:ext cx="168088" cy="129807"/>
            </a:xfrm>
            <a:prstGeom prst="rect">
              <a:avLst/>
            </a:prstGeom>
          </p:spPr>
        </p:pic>
        <p:sp>
          <p:nvSpPr>
            <p:cNvPr id="1411" name="object 1411"/>
            <p:cNvSpPr/>
            <p:nvPr/>
          </p:nvSpPr>
          <p:spPr>
            <a:xfrm>
              <a:off x="5487149" y="7086919"/>
              <a:ext cx="187960" cy="153670"/>
            </a:xfrm>
            <a:custGeom>
              <a:avLst/>
              <a:gdLst/>
              <a:ahLst/>
              <a:cxnLst/>
              <a:rect l="l" t="t" r="r" b="b"/>
              <a:pathLst>
                <a:path w="187960" h="153670">
                  <a:moveTo>
                    <a:pt x="133628" y="0"/>
                  </a:moveTo>
                  <a:lnTo>
                    <a:pt x="129932" y="0"/>
                  </a:lnTo>
                  <a:lnTo>
                    <a:pt x="126068" y="335"/>
                  </a:lnTo>
                  <a:lnTo>
                    <a:pt x="76437" y="14106"/>
                  </a:lnTo>
                  <a:lnTo>
                    <a:pt x="41772" y="31940"/>
                  </a:lnTo>
                  <a:lnTo>
                    <a:pt x="5039" y="62369"/>
                  </a:lnTo>
                  <a:lnTo>
                    <a:pt x="0" y="73379"/>
                  </a:lnTo>
                  <a:lnTo>
                    <a:pt x="250" y="77348"/>
                  </a:lnTo>
                  <a:lnTo>
                    <a:pt x="27505" y="123704"/>
                  </a:lnTo>
                  <a:lnTo>
                    <a:pt x="54877" y="150278"/>
                  </a:lnTo>
                  <a:lnTo>
                    <a:pt x="58416" y="153251"/>
                  </a:lnTo>
                  <a:lnTo>
                    <a:pt x="61547" y="149848"/>
                  </a:lnTo>
                  <a:lnTo>
                    <a:pt x="70026" y="141343"/>
                  </a:lnTo>
                  <a:lnTo>
                    <a:pt x="71629" y="139922"/>
                  </a:lnTo>
                  <a:lnTo>
                    <a:pt x="57683" y="139922"/>
                  </a:lnTo>
                  <a:lnTo>
                    <a:pt x="43855" y="126852"/>
                  </a:lnTo>
                  <a:lnTo>
                    <a:pt x="28460" y="110105"/>
                  </a:lnTo>
                  <a:lnTo>
                    <a:pt x="15737" y="92460"/>
                  </a:lnTo>
                  <a:lnTo>
                    <a:pt x="9925" y="76699"/>
                  </a:lnTo>
                  <a:lnTo>
                    <a:pt x="9695" y="73379"/>
                  </a:lnTo>
                  <a:lnTo>
                    <a:pt x="10470" y="70783"/>
                  </a:lnTo>
                  <a:lnTo>
                    <a:pt x="47120" y="39945"/>
                  </a:lnTo>
                  <a:lnTo>
                    <a:pt x="123901" y="10523"/>
                  </a:lnTo>
                  <a:lnTo>
                    <a:pt x="130466" y="9643"/>
                  </a:lnTo>
                  <a:lnTo>
                    <a:pt x="164242" y="9643"/>
                  </a:lnTo>
                  <a:lnTo>
                    <a:pt x="154172" y="3697"/>
                  </a:lnTo>
                  <a:lnTo>
                    <a:pt x="133628" y="0"/>
                  </a:lnTo>
                  <a:close/>
                </a:path>
                <a:path w="187960" h="153670">
                  <a:moveTo>
                    <a:pt x="164242" y="9643"/>
                  </a:moveTo>
                  <a:lnTo>
                    <a:pt x="133628" y="9643"/>
                  </a:lnTo>
                  <a:lnTo>
                    <a:pt x="150584" y="12626"/>
                  </a:lnTo>
                  <a:lnTo>
                    <a:pt x="164112" y="20448"/>
                  </a:lnTo>
                  <a:lnTo>
                    <a:pt x="173497" y="31417"/>
                  </a:lnTo>
                  <a:lnTo>
                    <a:pt x="178025" y="43841"/>
                  </a:lnTo>
                  <a:lnTo>
                    <a:pt x="177745" y="53838"/>
                  </a:lnTo>
                  <a:lnTo>
                    <a:pt x="173797" y="62369"/>
                  </a:lnTo>
                  <a:lnTo>
                    <a:pt x="166398" y="69173"/>
                  </a:lnTo>
                  <a:lnTo>
                    <a:pt x="155764" y="73987"/>
                  </a:lnTo>
                  <a:lnTo>
                    <a:pt x="123293" y="88321"/>
                  </a:lnTo>
                  <a:lnTo>
                    <a:pt x="94425" y="107520"/>
                  </a:lnTo>
                  <a:lnTo>
                    <a:pt x="71706" y="126436"/>
                  </a:lnTo>
                  <a:lnTo>
                    <a:pt x="57683" y="139922"/>
                  </a:lnTo>
                  <a:lnTo>
                    <a:pt x="71629" y="139922"/>
                  </a:lnTo>
                  <a:lnTo>
                    <a:pt x="91872" y="121975"/>
                  </a:lnTo>
                  <a:lnTo>
                    <a:pt x="122829" y="99882"/>
                  </a:lnTo>
                  <a:lnTo>
                    <a:pt x="158643" y="83201"/>
                  </a:lnTo>
                  <a:lnTo>
                    <a:pt x="187461" y="53936"/>
                  </a:lnTo>
                  <a:lnTo>
                    <a:pt x="187585" y="42386"/>
                  </a:lnTo>
                  <a:lnTo>
                    <a:pt x="182014" y="26985"/>
                  </a:lnTo>
                  <a:lnTo>
                    <a:pt x="170588" y="13390"/>
                  </a:lnTo>
                  <a:lnTo>
                    <a:pt x="164242" y="9643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2" name="object 1412"/>
            <p:cNvPicPr/>
            <p:nvPr/>
          </p:nvPicPr>
          <p:blipFill>
            <a:blip r:embed="rId1145" cstate="print"/>
            <a:stretch>
              <a:fillRect/>
            </a:stretch>
          </p:blipFill>
          <p:spPr>
            <a:xfrm>
              <a:off x="5444200" y="7102244"/>
              <a:ext cx="152382" cy="188224"/>
            </a:xfrm>
            <a:prstGeom prst="rect">
              <a:avLst/>
            </a:prstGeom>
          </p:spPr>
        </p:pic>
        <p:sp>
          <p:nvSpPr>
            <p:cNvPr id="1413" name="object 1413"/>
            <p:cNvSpPr/>
            <p:nvPr/>
          </p:nvSpPr>
          <p:spPr>
            <a:xfrm>
              <a:off x="5435643" y="7092533"/>
              <a:ext cx="170815" cy="207645"/>
            </a:xfrm>
            <a:custGeom>
              <a:avLst/>
              <a:gdLst/>
              <a:ahLst/>
              <a:cxnLst/>
              <a:rect l="l" t="t" r="r" b="b"/>
              <a:pathLst>
                <a:path w="170814" h="207645">
                  <a:moveTo>
                    <a:pt x="52374" y="0"/>
                  </a:moveTo>
                  <a:lnTo>
                    <a:pt x="46018" y="0"/>
                  </a:lnTo>
                  <a:lnTo>
                    <a:pt x="32668" y="1084"/>
                  </a:lnTo>
                  <a:lnTo>
                    <a:pt x="0" y="30296"/>
                  </a:lnTo>
                  <a:lnTo>
                    <a:pt x="426" y="38532"/>
                  </a:lnTo>
                  <a:lnTo>
                    <a:pt x="23603" y="78506"/>
                  </a:lnTo>
                  <a:lnTo>
                    <a:pt x="38405" y="94374"/>
                  </a:lnTo>
                  <a:lnTo>
                    <a:pt x="44070" y="100457"/>
                  </a:lnTo>
                  <a:lnTo>
                    <a:pt x="63868" y="137409"/>
                  </a:lnTo>
                  <a:lnTo>
                    <a:pt x="66111" y="147890"/>
                  </a:lnTo>
                  <a:lnTo>
                    <a:pt x="73127" y="169105"/>
                  </a:lnTo>
                  <a:lnTo>
                    <a:pt x="86875" y="188304"/>
                  </a:lnTo>
                  <a:lnTo>
                    <a:pt x="105500" y="202220"/>
                  </a:lnTo>
                  <a:lnTo>
                    <a:pt x="127146" y="207585"/>
                  </a:lnTo>
                  <a:lnTo>
                    <a:pt x="136147" y="206570"/>
                  </a:lnTo>
                  <a:lnTo>
                    <a:pt x="144690" y="203561"/>
                  </a:lnTo>
                  <a:lnTo>
                    <a:pt x="152676" y="198609"/>
                  </a:lnTo>
                  <a:lnTo>
                    <a:pt x="153402" y="197931"/>
                  </a:lnTo>
                  <a:lnTo>
                    <a:pt x="127146" y="197931"/>
                  </a:lnTo>
                  <a:lnTo>
                    <a:pt x="110062" y="193615"/>
                  </a:lnTo>
                  <a:lnTo>
                    <a:pt x="94325" y="182139"/>
                  </a:lnTo>
                  <a:lnTo>
                    <a:pt x="82130" y="165706"/>
                  </a:lnTo>
                  <a:lnTo>
                    <a:pt x="75671" y="146519"/>
                  </a:lnTo>
                  <a:lnTo>
                    <a:pt x="73194" y="134870"/>
                  </a:lnTo>
                  <a:lnTo>
                    <a:pt x="69101" y="123408"/>
                  </a:lnTo>
                  <a:lnTo>
                    <a:pt x="45600" y="87944"/>
                  </a:lnTo>
                  <a:lnTo>
                    <a:pt x="39337" y="81358"/>
                  </a:lnTo>
                  <a:lnTo>
                    <a:pt x="31132" y="72472"/>
                  </a:lnTo>
                  <a:lnTo>
                    <a:pt x="23228" y="63170"/>
                  </a:lnTo>
                  <a:lnTo>
                    <a:pt x="16552" y="53748"/>
                  </a:lnTo>
                  <a:lnTo>
                    <a:pt x="11893" y="44302"/>
                  </a:lnTo>
                  <a:lnTo>
                    <a:pt x="8563" y="34941"/>
                  </a:lnTo>
                  <a:lnTo>
                    <a:pt x="8846" y="27349"/>
                  </a:lnTo>
                  <a:lnTo>
                    <a:pt x="46018" y="9706"/>
                  </a:lnTo>
                  <a:lnTo>
                    <a:pt x="82480" y="9706"/>
                  </a:lnTo>
                  <a:lnTo>
                    <a:pt x="79460" y="7829"/>
                  </a:lnTo>
                  <a:lnTo>
                    <a:pt x="72500" y="4511"/>
                  </a:lnTo>
                  <a:lnTo>
                    <a:pt x="64687" y="2083"/>
                  </a:lnTo>
                  <a:lnTo>
                    <a:pt x="58845" y="712"/>
                  </a:lnTo>
                  <a:lnTo>
                    <a:pt x="52374" y="0"/>
                  </a:lnTo>
                  <a:close/>
                </a:path>
                <a:path w="170814" h="207645">
                  <a:moveTo>
                    <a:pt x="82480" y="9706"/>
                  </a:moveTo>
                  <a:lnTo>
                    <a:pt x="51662" y="9706"/>
                  </a:lnTo>
                  <a:lnTo>
                    <a:pt x="57389" y="10303"/>
                  </a:lnTo>
                  <a:lnTo>
                    <a:pt x="69389" y="13015"/>
                  </a:lnTo>
                  <a:lnTo>
                    <a:pt x="76006" y="16418"/>
                  </a:lnTo>
                  <a:lnTo>
                    <a:pt x="83901" y="22355"/>
                  </a:lnTo>
                  <a:lnTo>
                    <a:pt x="89403" y="34239"/>
                  </a:lnTo>
                  <a:lnTo>
                    <a:pt x="95375" y="45646"/>
                  </a:lnTo>
                  <a:lnTo>
                    <a:pt x="102184" y="56367"/>
                  </a:lnTo>
                  <a:lnTo>
                    <a:pt x="110194" y="66196"/>
                  </a:lnTo>
                  <a:lnTo>
                    <a:pt x="113617" y="69914"/>
                  </a:lnTo>
                  <a:lnTo>
                    <a:pt x="116916" y="73275"/>
                  </a:lnTo>
                  <a:lnTo>
                    <a:pt x="120235" y="76699"/>
                  </a:lnTo>
                  <a:lnTo>
                    <a:pt x="153347" y="119885"/>
                  </a:lnTo>
                  <a:lnTo>
                    <a:pt x="160946" y="150435"/>
                  </a:lnTo>
                  <a:lnTo>
                    <a:pt x="160633" y="156288"/>
                  </a:lnTo>
                  <a:lnTo>
                    <a:pt x="140748" y="194775"/>
                  </a:lnTo>
                  <a:lnTo>
                    <a:pt x="127146" y="197931"/>
                  </a:lnTo>
                  <a:lnTo>
                    <a:pt x="153402" y="197931"/>
                  </a:lnTo>
                  <a:lnTo>
                    <a:pt x="170355" y="155806"/>
                  </a:lnTo>
                  <a:lnTo>
                    <a:pt x="170653" y="150435"/>
                  </a:lnTo>
                  <a:lnTo>
                    <a:pt x="170328" y="145524"/>
                  </a:lnTo>
                  <a:lnTo>
                    <a:pt x="152738" y="99195"/>
                  </a:lnTo>
                  <a:lnTo>
                    <a:pt x="127086" y="69851"/>
                  </a:lnTo>
                  <a:lnTo>
                    <a:pt x="120581" y="63170"/>
                  </a:lnTo>
                  <a:lnTo>
                    <a:pt x="117209" y="59579"/>
                  </a:lnTo>
                  <a:lnTo>
                    <a:pt x="109719" y="50305"/>
                  </a:lnTo>
                  <a:lnTo>
                    <a:pt x="103275" y="39997"/>
                  </a:lnTo>
                  <a:lnTo>
                    <a:pt x="97558" y="28918"/>
                  </a:lnTo>
                  <a:lnTo>
                    <a:pt x="91840" y="16418"/>
                  </a:lnTo>
                  <a:lnTo>
                    <a:pt x="91717" y="16187"/>
                  </a:lnTo>
                  <a:lnTo>
                    <a:pt x="90802" y="15475"/>
                  </a:lnTo>
                  <a:lnTo>
                    <a:pt x="85563" y="11622"/>
                  </a:lnTo>
                  <a:lnTo>
                    <a:pt x="82480" y="9706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4" name="object 1414"/>
            <p:cNvPicPr/>
            <p:nvPr/>
          </p:nvPicPr>
          <p:blipFill>
            <a:blip r:embed="rId1146" cstate="print"/>
            <a:stretch>
              <a:fillRect/>
            </a:stretch>
          </p:blipFill>
          <p:spPr>
            <a:xfrm>
              <a:off x="5574887" y="7257758"/>
              <a:ext cx="25559" cy="35244"/>
            </a:xfrm>
            <a:prstGeom prst="rect">
              <a:avLst/>
            </a:prstGeom>
          </p:spPr>
        </p:pic>
        <p:pic>
          <p:nvPicPr>
            <p:cNvPr id="1415" name="object 1415"/>
            <p:cNvPicPr/>
            <p:nvPr/>
          </p:nvPicPr>
          <p:blipFill>
            <a:blip r:embed="rId1147" cstate="print"/>
            <a:stretch>
              <a:fillRect/>
            </a:stretch>
          </p:blipFill>
          <p:spPr>
            <a:xfrm>
              <a:off x="5471596" y="7141520"/>
              <a:ext cx="1482" cy="5553"/>
            </a:xfrm>
            <a:prstGeom prst="rect">
              <a:avLst/>
            </a:prstGeom>
          </p:spPr>
        </p:pic>
        <p:pic>
          <p:nvPicPr>
            <p:cNvPr id="1416" name="object 1416"/>
            <p:cNvPicPr/>
            <p:nvPr/>
          </p:nvPicPr>
          <p:blipFill>
            <a:blip r:embed="rId1148" cstate="print"/>
            <a:stretch>
              <a:fillRect/>
            </a:stretch>
          </p:blipFill>
          <p:spPr>
            <a:xfrm>
              <a:off x="5471603" y="7140861"/>
              <a:ext cx="118268" cy="137545"/>
            </a:xfrm>
            <a:prstGeom prst="rect">
              <a:avLst/>
            </a:prstGeom>
          </p:spPr>
        </p:pic>
        <p:pic>
          <p:nvPicPr>
            <p:cNvPr id="1417" name="object 1417"/>
            <p:cNvPicPr/>
            <p:nvPr/>
          </p:nvPicPr>
          <p:blipFill>
            <a:blip r:embed="rId1149" cstate="print"/>
            <a:stretch>
              <a:fillRect/>
            </a:stretch>
          </p:blipFill>
          <p:spPr>
            <a:xfrm>
              <a:off x="5773881" y="6960049"/>
              <a:ext cx="223444" cy="145534"/>
            </a:xfrm>
            <a:prstGeom prst="rect">
              <a:avLst/>
            </a:prstGeom>
          </p:spPr>
        </p:pic>
        <p:pic>
          <p:nvPicPr>
            <p:cNvPr id="1418" name="object 1418"/>
            <p:cNvPicPr/>
            <p:nvPr/>
          </p:nvPicPr>
          <p:blipFill>
            <a:blip r:embed="rId1150" cstate="print"/>
            <a:stretch>
              <a:fillRect/>
            </a:stretch>
          </p:blipFill>
          <p:spPr>
            <a:xfrm>
              <a:off x="5764275" y="6977415"/>
              <a:ext cx="242809" cy="137849"/>
            </a:xfrm>
            <a:prstGeom prst="rect">
              <a:avLst/>
            </a:prstGeom>
          </p:spPr>
        </p:pic>
        <p:pic>
          <p:nvPicPr>
            <p:cNvPr id="1419" name="object 1419"/>
            <p:cNvPicPr/>
            <p:nvPr/>
          </p:nvPicPr>
          <p:blipFill>
            <a:blip r:embed="rId1151" cstate="print"/>
            <a:stretch>
              <a:fillRect/>
            </a:stretch>
          </p:blipFill>
          <p:spPr>
            <a:xfrm>
              <a:off x="5975106" y="6991598"/>
              <a:ext cx="27004" cy="37820"/>
            </a:xfrm>
            <a:prstGeom prst="rect">
              <a:avLst/>
            </a:prstGeom>
          </p:spPr>
        </p:pic>
        <p:pic>
          <p:nvPicPr>
            <p:cNvPr id="1420" name="object 1420"/>
            <p:cNvPicPr/>
            <p:nvPr/>
          </p:nvPicPr>
          <p:blipFill>
            <a:blip r:embed="rId1152" cstate="print"/>
            <a:stretch>
              <a:fillRect/>
            </a:stretch>
          </p:blipFill>
          <p:spPr>
            <a:xfrm>
              <a:off x="5815393" y="7049930"/>
              <a:ext cx="35332" cy="26314"/>
            </a:xfrm>
            <a:prstGeom prst="rect">
              <a:avLst/>
            </a:prstGeom>
          </p:spPr>
        </p:pic>
        <p:pic>
          <p:nvPicPr>
            <p:cNvPr id="1421" name="object 1421"/>
            <p:cNvPicPr/>
            <p:nvPr/>
          </p:nvPicPr>
          <p:blipFill>
            <a:blip r:embed="rId1153" cstate="print"/>
            <a:stretch>
              <a:fillRect/>
            </a:stretch>
          </p:blipFill>
          <p:spPr>
            <a:xfrm>
              <a:off x="5814671" y="6997619"/>
              <a:ext cx="169408" cy="87693"/>
            </a:xfrm>
            <a:prstGeom prst="rect">
              <a:avLst/>
            </a:prstGeom>
          </p:spPr>
        </p:pic>
        <p:pic>
          <p:nvPicPr>
            <p:cNvPr id="1422" name="object 1422"/>
            <p:cNvPicPr/>
            <p:nvPr/>
          </p:nvPicPr>
          <p:blipFill>
            <a:blip r:embed="rId1154" cstate="print"/>
            <a:stretch>
              <a:fillRect/>
            </a:stretch>
          </p:blipFill>
          <p:spPr>
            <a:xfrm>
              <a:off x="5815519" y="7577361"/>
              <a:ext cx="124237" cy="84719"/>
            </a:xfrm>
            <a:prstGeom prst="rect">
              <a:avLst/>
            </a:prstGeom>
          </p:spPr>
        </p:pic>
        <p:pic>
          <p:nvPicPr>
            <p:cNvPr id="1423" name="object 1423"/>
            <p:cNvPicPr/>
            <p:nvPr/>
          </p:nvPicPr>
          <p:blipFill>
            <a:blip r:embed="rId1155" cstate="print"/>
            <a:stretch>
              <a:fillRect/>
            </a:stretch>
          </p:blipFill>
          <p:spPr>
            <a:xfrm>
              <a:off x="5778054" y="7603737"/>
              <a:ext cx="191240" cy="366481"/>
            </a:xfrm>
            <a:prstGeom prst="rect">
              <a:avLst/>
            </a:prstGeom>
          </p:spPr>
        </p:pic>
        <p:sp>
          <p:nvSpPr>
            <p:cNvPr id="1424" name="object 1424"/>
            <p:cNvSpPr/>
            <p:nvPr/>
          </p:nvSpPr>
          <p:spPr>
            <a:xfrm>
              <a:off x="5768360" y="7592241"/>
              <a:ext cx="210820" cy="387985"/>
            </a:xfrm>
            <a:custGeom>
              <a:avLst/>
              <a:gdLst/>
              <a:ahLst/>
              <a:cxnLst/>
              <a:rect l="l" t="t" r="r" b="b"/>
              <a:pathLst>
                <a:path w="210820" h="387984">
                  <a:moveTo>
                    <a:pt x="117005" y="0"/>
                  </a:moveTo>
                  <a:lnTo>
                    <a:pt x="79396" y="22882"/>
                  </a:lnTo>
                  <a:lnTo>
                    <a:pt x="61216" y="65484"/>
                  </a:lnTo>
                  <a:lnTo>
                    <a:pt x="58664" y="88821"/>
                  </a:lnTo>
                  <a:lnTo>
                    <a:pt x="59990" y="112237"/>
                  </a:lnTo>
                  <a:lnTo>
                    <a:pt x="60109" y="113588"/>
                  </a:lnTo>
                  <a:lnTo>
                    <a:pt x="65251" y="138102"/>
                  </a:lnTo>
                  <a:lnTo>
                    <a:pt x="74137" y="162340"/>
                  </a:lnTo>
                  <a:lnTo>
                    <a:pt x="86809" y="192781"/>
                  </a:lnTo>
                  <a:lnTo>
                    <a:pt x="94915" y="222402"/>
                  </a:lnTo>
                  <a:lnTo>
                    <a:pt x="83079" y="273771"/>
                  </a:lnTo>
                  <a:lnTo>
                    <a:pt x="41603" y="295108"/>
                  </a:lnTo>
                  <a:lnTo>
                    <a:pt x="31773" y="299642"/>
                  </a:lnTo>
                  <a:lnTo>
                    <a:pt x="2159" y="338981"/>
                  </a:lnTo>
                  <a:lnTo>
                    <a:pt x="0" y="353414"/>
                  </a:lnTo>
                  <a:lnTo>
                    <a:pt x="2286" y="367119"/>
                  </a:lnTo>
                  <a:lnTo>
                    <a:pt x="34327" y="387611"/>
                  </a:lnTo>
                  <a:lnTo>
                    <a:pt x="37531" y="387611"/>
                  </a:lnTo>
                  <a:lnTo>
                    <a:pt x="46398" y="387034"/>
                  </a:lnTo>
                  <a:lnTo>
                    <a:pt x="55434" y="385544"/>
                  </a:lnTo>
                  <a:lnTo>
                    <a:pt x="64516" y="383467"/>
                  </a:lnTo>
                  <a:lnTo>
                    <a:pt x="85450" y="377967"/>
                  </a:lnTo>
                  <a:lnTo>
                    <a:pt x="34934" y="377967"/>
                  </a:lnTo>
                  <a:lnTo>
                    <a:pt x="32453" y="377716"/>
                  </a:lnTo>
                  <a:lnTo>
                    <a:pt x="9704" y="352943"/>
                  </a:lnTo>
                  <a:lnTo>
                    <a:pt x="11674" y="341066"/>
                  </a:lnTo>
                  <a:lnTo>
                    <a:pt x="36905" y="307864"/>
                  </a:lnTo>
                  <a:lnTo>
                    <a:pt x="64629" y="296803"/>
                  </a:lnTo>
                  <a:lnTo>
                    <a:pt x="73981" y="292587"/>
                  </a:lnTo>
                  <a:lnTo>
                    <a:pt x="82715" y="287210"/>
                  </a:lnTo>
                  <a:lnTo>
                    <a:pt x="90440" y="280117"/>
                  </a:lnTo>
                  <a:lnTo>
                    <a:pt x="104496" y="250385"/>
                  </a:lnTo>
                  <a:lnTo>
                    <a:pt x="103860" y="217732"/>
                  </a:lnTo>
                  <a:lnTo>
                    <a:pt x="94650" y="185836"/>
                  </a:lnTo>
                  <a:lnTo>
                    <a:pt x="82985" y="158372"/>
                  </a:lnTo>
                  <a:lnTo>
                    <a:pt x="74585" y="135541"/>
                  </a:lnTo>
                  <a:lnTo>
                    <a:pt x="69670" y="112237"/>
                  </a:lnTo>
                  <a:lnTo>
                    <a:pt x="68397" y="90074"/>
                  </a:lnTo>
                  <a:lnTo>
                    <a:pt x="68398" y="88821"/>
                  </a:lnTo>
                  <a:lnTo>
                    <a:pt x="76636" y="48284"/>
                  </a:lnTo>
                  <a:lnTo>
                    <a:pt x="100683" y="15334"/>
                  </a:lnTo>
                  <a:lnTo>
                    <a:pt x="139372" y="9685"/>
                  </a:lnTo>
                  <a:lnTo>
                    <a:pt x="134669" y="3601"/>
                  </a:lnTo>
                  <a:lnTo>
                    <a:pt x="127497" y="314"/>
                  </a:lnTo>
                  <a:lnTo>
                    <a:pt x="117005" y="0"/>
                  </a:lnTo>
                  <a:close/>
                </a:path>
                <a:path w="210820" h="387984">
                  <a:moveTo>
                    <a:pt x="149963" y="375998"/>
                  </a:moveTo>
                  <a:lnTo>
                    <a:pt x="104847" y="375998"/>
                  </a:lnTo>
                  <a:lnTo>
                    <a:pt x="115286" y="376530"/>
                  </a:lnTo>
                  <a:lnTo>
                    <a:pt x="125025" y="378330"/>
                  </a:lnTo>
                  <a:lnTo>
                    <a:pt x="134345" y="381422"/>
                  </a:lnTo>
                  <a:lnTo>
                    <a:pt x="141360" y="384250"/>
                  </a:lnTo>
                  <a:lnTo>
                    <a:pt x="149318" y="385789"/>
                  </a:lnTo>
                  <a:lnTo>
                    <a:pt x="157433" y="385789"/>
                  </a:lnTo>
                  <a:lnTo>
                    <a:pt x="171663" y="384277"/>
                  </a:lnTo>
                  <a:lnTo>
                    <a:pt x="184605" y="379945"/>
                  </a:lnTo>
                  <a:lnTo>
                    <a:pt x="190756" y="376114"/>
                  </a:lnTo>
                  <a:lnTo>
                    <a:pt x="150585" y="376114"/>
                  </a:lnTo>
                  <a:lnTo>
                    <a:pt x="149963" y="375998"/>
                  </a:lnTo>
                  <a:close/>
                </a:path>
                <a:path w="210820" h="387984">
                  <a:moveTo>
                    <a:pt x="104966" y="366344"/>
                  </a:moveTo>
                  <a:lnTo>
                    <a:pt x="92315" y="367119"/>
                  </a:lnTo>
                  <a:lnTo>
                    <a:pt x="85854" y="367831"/>
                  </a:lnTo>
                  <a:lnTo>
                    <a:pt x="62146" y="374102"/>
                  </a:lnTo>
                  <a:lnTo>
                    <a:pt x="53749" y="376044"/>
                  </a:lnTo>
                  <a:lnTo>
                    <a:pt x="45499" y="377435"/>
                  </a:lnTo>
                  <a:lnTo>
                    <a:pt x="37531" y="377967"/>
                  </a:lnTo>
                  <a:lnTo>
                    <a:pt x="85450" y="377967"/>
                  </a:lnTo>
                  <a:lnTo>
                    <a:pt x="87624" y="377391"/>
                  </a:lnTo>
                  <a:lnTo>
                    <a:pt x="93425" y="376711"/>
                  </a:lnTo>
                  <a:lnTo>
                    <a:pt x="104847" y="375998"/>
                  </a:lnTo>
                  <a:lnTo>
                    <a:pt x="149963" y="375998"/>
                  </a:lnTo>
                  <a:lnTo>
                    <a:pt x="143842" y="374857"/>
                  </a:lnTo>
                  <a:lnTo>
                    <a:pt x="137999" y="372459"/>
                  </a:lnTo>
                  <a:lnTo>
                    <a:pt x="127515" y="368976"/>
                  </a:lnTo>
                  <a:lnTo>
                    <a:pt x="116602" y="366950"/>
                  </a:lnTo>
                  <a:lnTo>
                    <a:pt x="104966" y="366344"/>
                  </a:lnTo>
                  <a:close/>
                </a:path>
                <a:path w="210820" h="387984">
                  <a:moveTo>
                    <a:pt x="139372" y="9685"/>
                  </a:moveTo>
                  <a:lnTo>
                    <a:pt x="117769" y="9685"/>
                  </a:lnTo>
                  <a:lnTo>
                    <a:pt x="124293" y="9884"/>
                  </a:lnTo>
                  <a:lnTo>
                    <a:pt x="128816" y="11821"/>
                  </a:lnTo>
                  <a:lnTo>
                    <a:pt x="131800" y="15622"/>
                  </a:lnTo>
                  <a:lnTo>
                    <a:pt x="135713" y="25840"/>
                  </a:lnTo>
                  <a:lnTo>
                    <a:pt x="135947" y="38848"/>
                  </a:lnTo>
                  <a:lnTo>
                    <a:pt x="133997" y="52509"/>
                  </a:lnTo>
                  <a:lnTo>
                    <a:pt x="131361" y="64689"/>
                  </a:lnTo>
                  <a:lnTo>
                    <a:pt x="130740" y="67422"/>
                  </a:lnTo>
                  <a:lnTo>
                    <a:pt x="128954" y="78650"/>
                  </a:lnTo>
                  <a:lnTo>
                    <a:pt x="134805" y="121834"/>
                  </a:lnTo>
                  <a:lnTo>
                    <a:pt x="144501" y="145786"/>
                  </a:lnTo>
                  <a:lnTo>
                    <a:pt x="150978" y="161061"/>
                  </a:lnTo>
                  <a:lnTo>
                    <a:pt x="156169" y="176234"/>
                  </a:lnTo>
                  <a:lnTo>
                    <a:pt x="158905" y="191229"/>
                  </a:lnTo>
                  <a:lnTo>
                    <a:pt x="158927" y="192781"/>
                  </a:lnTo>
                  <a:lnTo>
                    <a:pt x="158302" y="207522"/>
                  </a:lnTo>
                  <a:lnTo>
                    <a:pt x="157255" y="213689"/>
                  </a:lnTo>
                  <a:lnTo>
                    <a:pt x="155444" y="220118"/>
                  </a:lnTo>
                  <a:lnTo>
                    <a:pt x="153569" y="226904"/>
                  </a:lnTo>
                  <a:lnTo>
                    <a:pt x="149378" y="242823"/>
                  </a:lnTo>
                  <a:lnTo>
                    <a:pt x="147161" y="259172"/>
                  </a:lnTo>
                  <a:lnTo>
                    <a:pt x="149170" y="275345"/>
                  </a:lnTo>
                  <a:lnTo>
                    <a:pt x="157653" y="290734"/>
                  </a:lnTo>
                  <a:lnTo>
                    <a:pt x="162993" y="297153"/>
                  </a:lnTo>
                  <a:lnTo>
                    <a:pt x="176699" y="306032"/>
                  </a:lnTo>
                  <a:lnTo>
                    <a:pt x="183270" y="310407"/>
                  </a:lnTo>
                  <a:lnTo>
                    <a:pt x="200930" y="343914"/>
                  </a:lnTo>
                  <a:lnTo>
                    <a:pt x="199459" y="351625"/>
                  </a:lnTo>
                  <a:lnTo>
                    <a:pt x="169259" y="374873"/>
                  </a:lnTo>
                  <a:lnTo>
                    <a:pt x="157433" y="376114"/>
                  </a:lnTo>
                  <a:lnTo>
                    <a:pt x="190756" y="376114"/>
                  </a:lnTo>
                  <a:lnTo>
                    <a:pt x="210346" y="336592"/>
                  </a:lnTo>
                  <a:lnTo>
                    <a:pt x="206856" y="323215"/>
                  </a:lnTo>
                  <a:lnTo>
                    <a:pt x="169454" y="289823"/>
                  </a:lnTo>
                  <a:lnTo>
                    <a:pt x="165056" y="284462"/>
                  </a:lnTo>
                  <a:lnTo>
                    <a:pt x="158291" y="272070"/>
                  </a:lnTo>
                  <a:lnTo>
                    <a:pt x="156820" y="258658"/>
                  </a:lnTo>
                  <a:lnTo>
                    <a:pt x="158916" y="244415"/>
                  </a:lnTo>
                  <a:lnTo>
                    <a:pt x="162846" y="229532"/>
                  </a:lnTo>
                  <a:lnTo>
                    <a:pt x="166710" y="215804"/>
                  </a:lnTo>
                  <a:lnTo>
                    <a:pt x="167862" y="209124"/>
                  </a:lnTo>
                  <a:lnTo>
                    <a:pt x="160101" y="157839"/>
                  </a:lnTo>
                  <a:lnTo>
                    <a:pt x="150084" y="134339"/>
                  </a:lnTo>
                  <a:lnTo>
                    <a:pt x="146882" y="126628"/>
                  </a:lnTo>
                  <a:lnTo>
                    <a:pt x="143969" y="118852"/>
                  </a:lnTo>
                  <a:lnTo>
                    <a:pt x="141528" y="111043"/>
                  </a:lnTo>
                  <a:lnTo>
                    <a:pt x="139232" y="100322"/>
                  </a:lnTo>
                  <a:lnTo>
                    <a:pt x="138267" y="90074"/>
                  </a:lnTo>
                  <a:lnTo>
                    <a:pt x="138281" y="88821"/>
                  </a:lnTo>
                  <a:lnTo>
                    <a:pt x="138571" y="79610"/>
                  </a:lnTo>
                  <a:lnTo>
                    <a:pt x="140198" y="69484"/>
                  </a:lnTo>
                  <a:lnTo>
                    <a:pt x="140805" y="66856"/>
                  </a:lnTo>
                  <a:lnTo>
                    <a:pt x="143780" y="52779"/>
                  </a:lnTo>
                  <a:lnTo>
                    <a:pt x="145724" y="37319"/>
                  </a:lnTo>
                  <a:lnTo>
                    <a:pt x="144860" y="22348"/>
                  </a:lnTo>
                  <a:lnTo>
                    <a:pt x="139476" y="9884"/>
                  </a:lnTo>
                  <a:lnTo>
                    <a:pt x="139372" y="9685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5" name="object 1425"/>
            <p:cNvPicPr/>
            <p:nvPr/>
          </p:nvPicPr>
          <p:blipFill>
            <a:blip r:embed="rId1156" cstate="print"/>
            <a:stretch>
              <a:fillRect/>
            </a:stretch>
          </p:blipFill>
          <p:spPr>
            <a:xfrm>
              <a:off x="5954866" y="7899047"/>
              <a:ext cx="19538" cy="38103"/>
            </a:xfrm>
            <a:prstGeom prst="rect">
              <a:avLst/>
            </a:prstGeom>
          </p:spPr>
        </p:pic>
        <p:pic>
          <p:nvPicPr>
            <p:cNvPr id="1426" name="object 1426"/>
            <p:cNvPicPr/>
            <p:nvPr/>
          </p:nvPicPr>
          <p:blipFill>
            <a:blip r:embed="rId1157" cstate="print"/>
            <a:stretch>
              <a:fillRect/>
            </a:stretch>
          </p:blipFill>
          <p:spPr>
            <a:xfrm>
              <a:off x="5778054" y="7601925"/>
              <a:ext cx="146718" cy="344565"/>
            </a:xfrm>
            <a:prstGeom prst="rect">
              <a:avLst/>
            </a:prstGeom>
          </p:spPr>
        </p:pic>
        <p:sp>
          <p:nvSpPr>
            <p:cNvPr id="1427" name="object 1427"/>
            <p:cNvSpPr/>
            <p:nvPr/>
          </p:nvSpPr>
          <p:spPr>
            <a:xfrm>
              <a:off x="5773279" y="7597048"/>
              <a:ext cx="162560" cy="360045"/>
            </a:xfrm>
            <a:custGeom>
              <a:avLst/>
              <a:gdLst/>
              <a:ahLst/>
              <a:cxnLst/>
              <a:rect l="l" t="t" r="r" b="b"/>
              <a:pathLst>
                <a:path w="162560" h="360045">
                  <a:moveTo>
                    <a:pt x="112064" y="0"/>
                  </a:moveTo>
                  <a:lnTo>
                    <a:pt x="77582" y="22242"/>
                  </a:lnTo>
                  <a:lnTo>
                    <a:pt x="61061" y="61652"/>
                  </a:lnTo>
                  <a:lnTo>
                    <a:pt x="58540" y="85412"/>
                  </a:lnTo>
                  <a:lnTo>
                    <a:pt x="60101" y="109480"/>
                  </a:lnTo>
                  <a:lnTo>
                    <a:pt x="65273" y="133105"/>
                  </a:lnTo>
                  <a:lnTo>
                    <a:pt x="73584" y="155534"/>
                  </a:lnTo>
                  <a:lnTo>
                    <a:pt x="85800" y="184475"/>
                  </a:lnTo>
                  <a:lnTo>
                    <a:pt x="94502" y="215214"/>
                  </a:lnTo>
                  <a:lnTo>
                    <a:pt x="94805" y="245256"/>
                  </a:lnTo>
                  <a:lnTo>
                    <a:pt x="81824" y="272106"/>
                  </a:lnTo>
                  <a:lnTo>
                    <a:pt x="66104" y="283821"/>
                  </a:lnTo>
                  <a:lnTo>
                    <a:pt x="47460" y="291386"/>
                  </a:lnTo>
                  <a:lnTo>
                    <a:pt x="29014" y="299159"/>
                  </a:lnTo>
                  <a:lnTo>
                    <a:pt x="13889" y="311498"/>
                  </a:lnTo>
                  <a:lnTo>
                    <a:pt x="7132" y="322215"/>
                  </a:lnTo>
                  <a:lnTo>
                    <a:pt x="2179" y="334632"/>
                  </a:lnTo>
                  <a:lnTo>
                    <a:pt x="0" y="347486"/>
                  </a:lnTo>
                  <a:lnTo>
                    <a:pt x="1565" y="359517"/>
                  </a:lnTo>
                  <a:lnTo>
                    <a:pt x="2172" y="356114"/>
                  </a:lnTo>
                  <a:lnTo>
                    <a:pt x="3251" y="352753"/>
                  </a:lnTo>
                  <a:lnTo>
                    <a:pt x="4769" y="349444"/>
                  </a:lnTo>
                  <a:lnTo>
                    <a:pt x="5754" y="340288"/>
                  </a:lnTo>
                  <a:lnTo>
                    <a:pt x="8528" y="330988"/>
                  </a:lnTo>
                  <a:lnTo>
                    <a:pt x="40749" y="299102"/>
                  </a:lnTo>
                  <a:lnTo>
                    <a:pt x="59711" y="291996"/>
                  </a:lnTo>
                  <a:lnTo>
                    <a:pt x="69066" y="287781"/>
                  </a:lnTo>
                  <a:lnTo>
                    <a:pt x="77800" y="282404"/>
                  </a:lnTo>
                  <a:lnTo>
                    <a:pt x="85521" y="275310"/>
                  </a:lnTo>
                  <a:lnTo>
                    <a:pt x="99577" y="245579"/>
                  </a:lnTo>
                  <a:lnTo>
                    <a:pt x="98940" y="212926"/>
                  </a:lnTo>
                  <a:lnTo>
                    <a:pt x="89730" y="181030"/>
                  </a:lnTo>
                  <a:lnTo>
                    <a:pt x="78065" y="153566"/>
                  </a:lnTo>
                  <a:lnTo>
                    <a:pt x="69669" y="130735"/>
                  </a:lnTo>
                  <a:lnTo>
                    <a:pt x="64754" y="107431"/>
                  </a:lnTo>
                  <a:lnTo>
                    <a:pt x="63432" y="84457"/>
                  </a:lnTo>
                  <a:lnTo>
                    <a:pt x="65814" y="62615"/>
                  </a:lnTo>
                  <a:lnTo>
                    <a:pt x="71718" y="43478"/>
                  </a:lnTo>
                  <a:lnTo>
                    <a:pt x="81879" y="24755"/>
                  </a:lnTo>
                  <a:lnTo>
                    <a:pt x="95767" y="10528"/>
                  </a:lnTo>
                  <a:lnTo>
                    <a:pt x="112850" y="4879"/>
                  </a:lnTo>
                  <a:lnTo>
                    <a:pt x="124527" y="4879"/>
                  </a:lnTo>
                  <a:lnTo>
                    <a:pt x="126284" y="3905"/>
                  </a:lnTo>
                  <a:lnTo>
                    <a:pt x="122954" y="1675"/>
                  </a:lnTo>
                  <a:lnTo>
                    <a:pt x="118661" y="188"/>
                  </a:lnTo>
                  <a:lnTo>
                    <a:pt x="112064" y="0"/>
                  </a:lnTo>
                  <a:close/>
                </a:path>
                <a:path w="162560" h="360045">
                  <a:moveTo>
                    <a:pt x="124527" y="4879"/>
                  </a:moveTo>
                  <a:lnTo>
                    <a:pt x="112850" y="4879"/>
                  </a:lnTo>
                  <a:lnTo>
                    <a:pt x="116326" y="4984"/>
                  </a:lnTo>
                  <a:lnTo>
                    <a:pt x="119237" y="5580"/>
                  </a:lnTo>
                  <a:lnTo>
                    <a:pt x="121645" y="6701"/>
                  </a:lnTo>
                  <a:lnTo>
                    <a:pt x="123184" y="5696"/>
                  </a:lnTo>
                  <a:lnTo>
                    <a:pt x="124527" y="4879"/>
                  </a:lnTo>
                  <a:close/>
                </a:path>
                <a:path w="162560" h="360045">
                  <a:moveTo>
                    <a:pt x="147089" y="255782"/>
                  </a:moveTo>
                  <a:lnTo>
                    <a:pt x="146754" y="256013"/>
                  </a:lnTo>
                  <a:lnTo>
                    <a:pt x="145309" y="256913"/>
                  </a:lnTo>
                  <a:lnTo>
                    <a:pt x="143791" y="257615"/>
                  </a:lnTo>
                  <a:lnTo>
                    <a:pt x="142241" y="258086"/>
                  </a:lnTo>
                  <a:lnTo>
                    <a:pt x="142909" y="264858"/>
                  </a:lnTo>
                  <a:lnTo>
                    <a:pt x="144563" y="271528"/>
                  </a:lnTo>
                  <a:lnTo>
                    <a:pt x="147369" y="278053"/>
                  </a:lnTo>
                  <a:lnTo>
                    <a:pt x="151487" y="284389"/>
                  </a:lnTo>
                  <a:lnTo>
                    <a:pt x="155372" y="285541"/>
                  </a:lnTo>
                  <a:lnTo>
                    <a:pt x="159026" y="287017"/>
                  </a:lnTo>
                  <a:lnTo>
                    <a:pt x="162503" y="288629"/>
                  </a:lnTo>
                  <a:lnTo>
                    <a:pt x="160283" y="286870"/>
                  </a:lnTo>
                  <a:lnTo>
                    <a:pt x="158251" y="284923"/>
                  </a:lnTo>
                  <a:lnTo>
                    <a:pt x="156419" y="282787"/>
                  </a:lnTo>
                  <a:lnTo>
                    <a:pt x="151972" y="276388"/>
                  </a:lnTo>
                  <a:lnTo>
                    <a:pt x="149084" y="269724"/>
                  </a:lnTo>
                  <a:lnTo>
                    <a:pt x="147531" y="262841"/>
                  </a:lnTo>
                  <a:lnTo>
                    <a:pt x="147089" y="255782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8" name="object 1428"/>
            <p:cNvPicPr/>
            <p:nvPr/>
          </p:nvPicPr>
          <p:blipFill>
            <a:blip r:embed="rId1158" cstate="print"/>
            <a:stretch>
              <a:fillRect/>
            </a:stretch>
          </p:blipFill>
          <p:spPr>
            <a:xfrm>
              <a:off x="5812056" y="7898513"/>
              <a:ext cx="147070" cy="62898"/>
            </a:xfrm>
            <a:prstGeom prst="rect">
              <a:avLst/>
            </a:prstGeom>
          </p:spPr>
        </p:pic>
        <p:pic>
          <p:nvPicPr>
            <p:cNvPr id="1429" name="object 1429"/>
            <p:cNvPicPr/>
            <p:nvPr/>
          </p:nvPicPr>
          <p:blipFill>
            <a:blip r:embed="rId1159" cstate="print"/>
            <a:stretch>
              <a:fillRect/>
            </a:stretch>
          </p:blipFill>
          <p:spPr>
            <a:xfrm>
              <a:off x="6273075" y="6271390"/>
              <a:ext cx="374648" cy="339749"/>
            </a:xfrm>
            <a:prstGeom prst="rect">
              <a:avLst/>
            </a:prstGeom>
          </p:spPr>
        </p:pic>
        <p:sp>
          <p:nvSpPr>
            <p:cNvPr id="1430" name="object 1430"/>
            <p:cNvSpPr/>
            <p:nvPr/>
          </p:nvSpPr>
          <p:spPr>
            <a:xfrm>
              <a:off x="6290938" y="6261738"/>
              <a:ext cx="365125" cy="318135"/>
            </a:xfrm>
            <a:custGeom>
              <a:avLst/>
              <a:gdLst/>
              <a:ahLst/>
              <a:cxnLst/>
              <a:rect l="l" t="t" r="r" b="b"/>
              <a:pathLst>
                <a:path w="365125" h="318134">
                  <a:moveTo>
                    <a:pt x="232034" y="0"/>
                  </a:moveTo>
                  <a:lnTo>
                    <a:pt x="194590" y="24774"/>
                  </a:lnTo>
                  <a:lnTo>
                    <a:pt x="190364" y="44668"/>
                  </a:lnTo>
                  <a:lnTo>
                    <a:pt x="190640" y="51330"/>
                  </a:lnTo>
                  <a:lnTo>
                    <a:pt x="191711" y="60144"/>
                  </a:lnTo>
                  <a:lnTo>
                    <a:pt x="192800" y="67736"/>
                  </a:lnTo>
                  <a:lnTo>
                    <a:pt x="193594" y="73744"/>
                  </a:lnTo>
                  <a:lnTo>
                    <a:pt x="166323" y="112592"/>
                  </a:lnTo>
                  <a:lnTo>
                    <a:pt x="139618" y="125336"/>
                  </a:lnTo>
                  <a:lnTo>
                    <a:pt x="133765" y="128875"/>
                  </a:lnTo>
                  <a:lnTo>
                    <a:pt x="100060" y="168261"/>
                  </a:lnTo>
                  <a:lnTo>
                    <a:pt x="88851" y="191201"/>
                  </a:lnTo>
                  <a:lnTo>
                    <a:pt x="85099" y="198666"/>
                  </a:lnTo>
                  <a:lnTo>
                    <a:pt x="54947" y="235748"/>
                  </a:lnTo>
                  <a:lnTo>
                    <a:pt x="31314" y="249301"/>
                  </a:lnTo>
                  <a:lnTo>
                    <a:pt x="18314" y="257928"/>
                  </a:lnTo>
                  <a:lnTo>
                    <a:pt x="7532" y="268374"/>
                  </a:lnTo>
                  <a:lnTo>
                    <a:pt x="1539" y="280766"/>
                  </a:lnTo>
                  <a:lnTo>
                    <a:pt x="0" y="288357"/>
                  </a:lnTo>
                  <a:lnTo>
                    <a:pt x="2219" y="295949"/>
                  </a:lnTo>
                  <a:lnTo>
                    <a:pt x="43485" y="317812"/>
                  </a:lnTo>
                  <a:lnTo>
                    <a:pt x="57923" y="316500"/>
                  </a:lnTo>
                  <a:lnTo>
                    <a:pt x="71938" y="313120"/>
                  </a:lnTo>
                  <a:lnTo>
                    <a:pt x="84577" y="308504"/>
                  </a:lnTo>
                  <a:lnTo>
                    <a:pt x="85333" y="308137"/>
                  </a:lnTo>
                  <a:lnTo>
                    <a:pt x="43485" y="308137"/>
                  </a:lnTo>
                  <a:lnTo>
                    <a:pt x="34702" y="307449"/>
                  </a:lnTo>
                  <a:lnTo>
                    <a:pt x="10052" y="287415"/>
                  </a:lnTo>
                  <a:lnTo>
                    <a:pt x="10994" y="282703"/>
                  </a:lnTo>
                  <a:lnTo>
                    <a:pt x="48459" y="250913"/>
                  </a:lnTo>
                  <a:lnTo>
                    <a:pt x="50804" y="249657"/>
                  </a:lnTo>
                  <a:lnTo>
                    <a:pt x="60545" y="243645"/>
                  </a:lnTo>
                  <a:lnTo>
                    <a:pt x="89395" y="210951"/>
                  </a:lnTo>
                  <a:lnTo>
                    <a:pt x="101169" y="187910"/>
                  </a:lnTo>
                  <a:lnTo>
                    <a:pt x="108484" y="173030"/>
                  </a:lnTo>
                  <a:lnTo>
                    <a:pt x="138822" y="137158"/>
                  </a:lnTo>
                  <a:lnTo>
                    <a:pt x="156602" y="128111"/>
                  </a:lnTo>
                  <a:lnTo>
                    <a:pt x="171356" y="120832"/>
                  </a:lnTo>
                  <a:lnTo>
                    <a:pt x="202213" y="83254"/>
                  </a:lnTo>
                  <a:lnTo>
                    <a:pt x="203475" y="74866"/>
                  </a:lnTo>
                  <a:lnTo>
                    <a:pt x="202402" y="66741"/>
                  </a:lnTo>
                  <a:lnTo>
                    <a:pt x="201302" y="58856"/>
                  </a:lnTo>
                  <a:lnTo>
                    <a:pt x="200367" y="51330"/>
                  </a:lnTo>
                  <a:lnTo>
                    <a:pt x="200306" y="50630"/>
                  </a:lnTo>
                  <a:lnTo>
                    <a:pt x="199996" y="44668"/>
                  </a:lnTo>
                  <a:lnTo>
                    <a:pt x="200122" y="41558"/>
                  </a:lnTo>
                  <a:lnTo>
                    <a:pt x="223347" y="10906"/>
                  </a:lnTo>
                  <a:lnTo>
                    <a:pt x="232034" y="9643"/>
                  </a:lnTo>
                  <a:lnTo>
                    <a:pt x="260231" y="9643"/>
                  </a:lnTo>
                  <a:lnTo>
                    <a:pt x="248819" y="3218"/>
                  </a:lnTo>
                  <a:lnTo>
                    <a:pt x="232034" y="0"/>
                  </a:lnTo>
                  <a:close/>
                </a:path>
                <a:path w="365125" h="318134">
                  <a:moveTo>
                    <a:pt x="238024" y="141063"/>
                  </a:moveTo>
                  <a:lnTo>
                    <a:pt x="206376" y="149897"/>
                  </a:lnTo>
                  <a:lnTo>
                    <a:pt x="182108" y="171723"/>
                  </a:lnTo>
                  <a:lnTo>
                    <a:pt x="164010" y="199528"/>
                  </a:lnTo>
                  <a:lnTo>
                    <a:pt x="150874" y="226296"/>
                  </a:lnTo>
                  <a:lnTo>
                    <a:pt x="139109" y="247573"/>
                  </a:lnTo>
                  <a:lnTo>
                    <a:pt x="108207" y="282531"/>
                  </a:lnTo>
                  <a:lnTo>
                    <a:pt x="69255" y="303869"/>
                  </a:lnTo>
                  <a:lnTo>
                    <a:pt x="43485" y="308137"/>
                  </a:lnTo>
                  <a:lnTo>
                    <a:pt x="85333" y="308137"/>
                  </a:lnTo>
                  <a:lnTo>
                    <a:pt x="131804" y="273045"/>
                  </a:lnTo>
                  <a:lnTo>
                    <a:pt x="159660" y="230411"/>
                  </a:lnTo>
                  <a:lnTo>
                    <a:pt x="174381" y="200943"/>
                  </a:lnTo>
                  <a:lnTo>
                    <a:pt x="191487" y="175439"/>
                  </a:lnTo>
                  <a:lnTo>
                    <a:pt x="212302" y="157498"/>
                  </a:lnTo>
                  <a:lnTo>
                    <a:pt x="238149" y="150717"/>
                  </a:lnTo>
                  <a:lnTo>
                    <a:pt x="269603" y="150717"/>
                  </a:lnTo>
                  <a:lnTo>
                    <a:pt x="267654" y="149655"/>
                  </a:lnTo>
                  <a:lnTo>
                    <a:pt x="258328" y="145331"/>
                  </a:lnTo>
                  <a:lnTo>
                    <a:pt x="248509" y="142251"/>
                  </a:lnTo>
                  <a:lnTo>
                    <a:pt x="238024" y="141063"/>
                  </a:lnTo>
                  <a:close/>
                </a:path>
                <a:path w="365125" h="318134">
                  <a:moveTo>
                    <a:pt x="269603" y="150717"/>
                  </a:moveTo>
                  <a:lnTo>
                    <a:pt x="238149" y="150717"/>
                  </a:lnTo>
                  <a:lnTo>
                    <a:pt x="246820" y="151765"/>
                  </a:lnTo>
                  <a:lnTo>
                    <a:pt x="255229" y="154513"/>
                  </a:lnTo>
                  <a:lnTo>
                    <a:pt x="263545" y="158439"/>
                  </a:lnTo>
                  <a:lnTo>
                    <a:pt x="280901" y="167895"/>
                  </a:lnTo>
                  <a:lnTo>
                    <a:pt x="290162" y="172197"/>
                  </a:lnTo>
                  <a:lnTo>
                    <a:pt x="299885" y="175264"/>
                  </a:lnTo>
                  <a:lnTo>
                    <a:pt x="310231" y="176434"/>
                  </a:lnTo>
                  <a:lnTo>
                    <a:pt x="312597" y="176371"/>
                  </a:lnTo>
                  <a:lnTo>
                    <a:pt x="326406" y="174258"/>
                  </a:lnTo>
                  <a:lnTo>
                    <a:pt x="340391" y="169311"/>
                  </a:lnTo>
                  <a:lnTo>
                    <a:pt x="344474" y="166727"/>
                  </a:lnTo>
                  <a:lnTo>
                    <a:pt x="312116" y="166727"/>
                  </a:lnTo>
                  <a:lnTo>
                    <a:pt x="302958" y="166010"/>
                  </a:lnTo>
                  <a:lnTo>
                    <a:pt x="294133" y="163354"/>
                  </a:lnTo>
                  <a:lnTo>
                    <a:pt x="285436" y="159346"/>
                  </a:lnTo>
                  <a:lnTo>
                    <a:pt x="269603" y="150717"/>
                  </a:lnTo>
                  <a:close/>
                </a:path>
                <a:path w="365125" h="318134">
                  <a:moveTo>
                    <a:pt x="260231" y="9643"/>
                  </a:moveTo>
                  <a:lnTo>
                    <a:pt x="232034" y="9643"/>
                  </a:lnTo>
                  <a:lnTo>
                    <a:pt x="245814" y="12404"/>
                  </a:lnTo>
                  <a:lnTo>
                    <a:pt x="258854" y="19923"/>
                  </a:lnTo>
                  <a:lnTo>
                    <a:pt x="269702" y="31059"/>
                  </a:lnTo>
                  <a:lnTo>
                    <a:pt x="276902" y="44668"/>
                  </a:lnTo>
                  <a:lnTo>
                    <a:pt x="281137" y="54881"/>
                  </a:lnTo>
                  <a:lnTo>
                    <a:pt x="286781" y="64518"/>
                  </a:lnTo>
                  <a:lnTo>
                    <a:pt x="293941" y="73744"/>
                  </a:lnTo>
                  <a:lnTo>
                    <a:pt x="302723" y="82719"/>
                  </a:lnTo>
                  <a:lnTo>
                    <a:pt x="307519" y="87117"/>
                  </a:lnTo>
                  <a:lnTo>
                    <a:pt x="320534" y="95965"/>
                  </a:lnTo>
                  <a:lnTo>
                    <a:pt x="329275" y="102042"/>
                  </a:lnTo>
                  <a:lnTo>
                    <a:pt x="356072" y="131587"/>
                  </a:lnTo>
                  <a:lnTo>
                    <a:pt x="356784" y="139409"/>
                  </a:lnTo>
                  <a:lnTo>
                    <a:pt x="353067" y="146236"/>
                  </a:lnTo>
                  <a:lnTo>
                    <a:pt x="346002" y="154485"/>
                  </a:lnTo>
                  <a:lnTo>
                    <a:pt x="335737" y="160762"/>
                  </a:lnTo>
                  <a:lnTo>
                    <a:pt x="323899" y="164898"/>
                  </a:lnTo>
                  <a:lnTo>
                    <a:pt x="312116" y="166727"/>
                  </a:lnTo>
                  <a:lnTo>
                    <a:pt x="344474" y="166727"/>
                  </a:lnTo>
                  <a:lnTo>
                    <a:pt x="352732" y="161502"/>
                  </a:lnTo>
                  <a:lnTo>
                    <a:pt x="361612" y="150801"/>
                  </a:lnTo>
                  <a:lnTo>
                    <a:pt x="364033" y="144857"/>
                  </a:lnTo>
                  <a:lnTo>
                    <a:pt x="365094" y="137366"/>
                  </a:lnTo>
                  <a:lnTo>
                    <a:pt x="363857" y="128436"/>
                  </a:lnTo>
                  <a:lnTo>
                    <a:pt x="335393" y="94511"/>
                  </a:lnTo>
                  <a:lnTo>
                    <a:pt x="313540" y="79526"/>
                  </a:lnTo>
                  <a:lnTo>
                    <a:pt x="309320" y="75578"/>
                  </a:lnTo>
                  <a:lnTo>
                    <a:pt x="301372" y="67502"/>
                  </a:lnTo>
                  <a:lnTo>
                    <a:pt x="294920" y="59232"/>
                  </a:lnTo>
                  <a:lnTo>
                    <a:pt x="289854" y="50630"/>
                  </a:lnTo>
                  <a:lnTo>
                    <a:pt x="286064" y="41558"/>
                  </a:lnTo>
                  <a:lnTo>
                    <a:pt x="277454" y="25241"/>
                  </a:lnTo>
                  <a:lnTo>
                    <a:pt x="264499" y="12046"/>
                  </a:lnTo>
                  <a:lnTo>
                    <a:pt x="260231" y="9643"/>
                  </a:lnTo>
                  <a:close/>
                </a:path>
              </a:pathLst>
            </a:custGeom>
            <a:solidFill>
              <a:srgbClr val="7F1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1" name="object 1431"/>
            <p:cNvPicPr/>
            <p:nvPr/>
          </p:nvPicPr>
          <p:blipFill>
            <a:blip r:embed="rId1160" cstate="print"/>
            <a:stretch>
              <a:fillRect/>
            </a:stretch>
          </p:blipFill>
          <p:spPr>
            <a:xfrm>
              <a:off x="6485656" y="6273274"/>
              <a:ext cx="17161" cy="39360"/>
            </a:xfrm>
            <a:prstGeom prst="rect">
              <a:avLst/>
            </a:prstGeom>
          </p:spPr>
        </p:pic>
        <p:pic>
          <p:nvPicPr>
            <p:cNvPr id="1432" name="object 1432"/>
            <p:cNvPicPr/>
            <p:nvPr/>
          </p:nvPicPr>
          <p:blipFill>
            <a:blip r:embed="rId1161" cstate="print"/>
            <a:stretch>
              <a:fillRect/>
            </a:stretch>
          </p:blipFill>
          <p:spPr>
            <a:xfrm>
              <a:off x="6302248" y="6346916"/>
              <a:ext cx="335717" cy="222956"/>
            </a:xfrm>
            <a:prstGeom prst="rect">
              <a:avLst/>
            </a:prstGeom>
          </p:spPr>
        </p:pic>
        <p:sp>
          <p:nvSpPr>
            <p:cNvPr id="1433" name="object 1433"/>
            <p:cNvSpPr/>
            <p:nvPr/>
          </p:nvSpPr>
          <p:spPr>
            <a:xfrm>
              <a:off x="6297068" y="6335803"/>
              <a:ext cx="351155" cy="239395"/>
            </a:xfrm>
            <a:custGeom>
              <a:avLst/>
              <a:gdLst/>
              <a:ahLst/>
              <a:cxnLst/>
              <a:rect l="l" t="t" r="r" b="b"/>
              <a:pathLst>
                <a:path w="351154" h="239395">
                  <a:moveTo>
                    <a:pt x="0" y="213637"/>
                  </a:moveTo>
                  <a:lnTo>
                    <a:pt x="37381" y="238914"/>
                  </a:lnTo>
                  <a:lnTo>
                    <a:pt x="50777" y="237726"/>
                  </a:lnTo>
                  <a:lnTo>
                    <a:pt x="63973" y="234604"/>
                  </a:lnTo>
                  <a:lnTo>
                    <a:pt x="65460" y="234066"/>
                  </a:lnTo>
                  <a:lnTo>
                    <a:pt x="37360" y="234066"/>
                  </a:lnTo>
                  <a:lnTo>
                    <a:pt x="28572" y="233378"/>
                  </a:lnTo>
                  <a:lnTo>
                    <a:pt x="5183" y="215302"/>
                  </a:lnTo>
                  <a:lnTo>
                    <a:pt x="3413" y="214810"/>
                  </a:lnTo>
                  <a:lnTo>
                    <a:pt x="1675" y="214244"/>
                  </a:lnTo>
                  <a:lnTo>
                    <a:pt x="0" y="213637"/>
                  </a:lnTo>
                  <a:close/>
                </a:path>
                <a:path w="351154" h="239395">
                  <a:moveTo>
                    <a:pt x="231898" y="67003"/>
                  </a:moveTo>
                  <a:lnTo>
                    <a:pt x="200246" y="75837"/>
                  </a:lnTo>
                  <a:lnTo>
                    <a:pt x="175978" y="97663"/>
                  </a:lnTo>
                  <a:lnTo>
                    <a:pt x="157883" y="125467"/>
                  </a:lnTo>
                  <a:lnTo>
                    <a:pt x="144749" y="152236"/>
                  </a:lnTo>
                  <a:lnTo>
                    <a:pt x="132979" y="173506"/>
                  </a:lnTo>
                  <a:lnTo>
                    <a:pt x="102080" y="208460"/>
                  </a:lnTo>
                  <a:lnTo>
                    <a:pt x="63122" y="229797"/>
                  </a:lnTo>
                  <a:lnTo>
                    <a:pt x="37360" y="234066"/>
                  </a:lnTo>
                  <a:lnTo>
                    <a:pt x="65460" y="234066"/>
                  </a:lnTo>
                  <a:lnTo>
                    <a:pt x="105965" y="211554"/>
                  </a:lnTo>
                  <a:lnTo>
                    <a:pt x="137626" y="175254"/>
                  </a:lnTo>
                  <a:lnTo>
                    <a:pt x="163073" y="126168"/>
                  </a:lnTo>
                  <a:lnTo>
                    <a:pt x="180616" y="99508"/>
                  </a:lnTo>
                  <a:lnTo>
                    <a:pt x="203104" y="79631"/>
                  </a:lnTo>
                  <a:lnTo>
                    <a:pt x="231856" y="71830"/>
                  </a:lnTo>
                  <a:lnTo>
                    <a:pt x="253410" y="71830"/>
                  </a:lnTo>
                  <a:lnTo>
                    <a:pt x="252201" y="71270"/>
                  </a:lnTo>
                  <a:lnTo>
                    <a:pt x="242383" y="68190"/>
                  </a:lnTo>
                  <a:lnTo>
                    <a:pt x="231898" y="67003"/>
                  </a:lnTo>
                  <a:close/>
                </a:path>
                <a:path w="351154" h="239395">
                  <a:moveTo>
                    <a:pt x="253410" y="71830"/>
                  </a:moveTo>
                  <a:lnTo>
                    <a:pt x="232024" y="71830"/>
                  </a:lnTo>
                  <a:lnTo>
                    <a:pt x="250648" y="75870"/>
                  </a:lnTo>
                  <a:lnTo>
                    <a:pt x="285533" y="93535"/>
                  </a:lnTo>
                  <a:lnTo>
                    <a:pt x="304064" y="97546"/>
                  </a:lnTo>
                  <a:lnTo>
                    <a:pt x="304786" y="97546"/>
                  </a:lnTo>
                  <a:lnTo>
                    <a:pt x="306252" y="97483"/>
                  </a:lnTo>
                  <a:lnTo>
                    <a:pt x="318757" y="95576"/>
                  </a:lnTo>
                  <a:lnTo>
                    <a:pt x="327054" y="92698"/>
                  </a:lnTo>
                  <a:lnTo>
                    <a:pt x="304283" y="92698"/>
                  </a:lnTo>
                  <a:lnTo>
                    <a:pt x="295613" y="91682"/>
                  </a:lnTo>
                  <a:lnTo>
                    <a:pt x="287216" y="88971"/>
                  </a:lnTo>
                  <a:lnTo>
                    <a:pt x="278913" y="85074"/>
                  </a:lnTo>
                  <a:lnTo>
                    <a:pt x="261524" y="75590"/>
                  </a:lnTo>
                  <a:lnTo>
                    <a:pt x="253410" y="71830"/>
                  </a:lnTo>
                  <a:close/>
                </a:path>
                <a:path w="351154" h="239395">
                  <a:moveTo>
                    <a:pt x="350575" y="75421"/>
                  </a:moveTo>
                  <a:lnTo>
                    <a:pt x="347612" y="77170"/>
                  </a:lnTo>
                  <a:lnTo>
                    <a:pt x="344376" y="78552"/>
                  </a:lnTo>
                  <a:lnTo>
                    <a:pt x="340900" y="79557"/>
                  </a:lnTo>
                  <a:lnTo>
                    <a:pt x="333332" y="84810"/>
                  </a:lnTo>
                  <a:lnTo>
                    <a:pt x="324477" y="88798"/>
                  </a:lnTo>
                  <a:lnTo>
                    <a:pt x="315102" y="91443"/>
                  </a:lnTo>
                  <a:lnTo>
                    <a:pt x="305980" y="92667"/>
                  </a:lnTo>
                  <a:lnTo>
                    <a:pt x="304283" y="92698"/>
                  </a:lnTo>
                  <a:lnTo>
                    <a:pt x="327054" y="92698"/>
                  </a:lnTo>
                  <a:lnTo>
                    <a:pt x="331362" y="91204"/>
                  </a:lnTo>
                  <a:lnTo>
                    <a:pt x="342494" y="84455"/>
                  </a:lnTo>
                  <a:lnTo>
                    <a:pt x="350575" y="75421"/>
                  </a:lnTo>
                  <a:close/>
                </a:path>
                <a:path w="351154" h="239395">
                  <a:moveTo>
                    <a:pt x="191742" y="0"/>
                  </a:moveTo>
                  <a:lnTo>
                    <a:pt x="176978" y="33119"/>
                  </a:lnTo>
                  <a:lnTo>
                    <a:pt x="178978" y="33737"/>
                  </a:lnTo>
                  <a:lnTo>
                    <a:pt x="180497" y="34417"/>
                  </a:lnTo>
                  <a:lnTo>
                    <a:pt x="181858" y="35276"/>
                  </a:lnTo>
                  <a:lnTo>
                    <a:pt x="186547" y="30344"/>
                  </a:lnTo>
                  <a:lnTo>
                    <a:pt x="190515" y="24737"/>
                  </a:lnTo>
                  <a:lnTo>
                    <a:pt x="193623" y="18360"/>
                  </a:lnTo>
                  <a:lnTo>
                    <a:pt x="195732" y="11120"/>
                  </a:lnTo>
                  <a:lnTo>
                    <a:pt x="194067" y="7402"/>
                  </a:lnTo>
                  <a:lnTo>
                    <a:pt x="192810" y="3696"/>
                  </a:lnTo>
                  <a:lnTo>
                    <a:pt x="191742" y="0"/>
                  </a:lnTo>
                  <a:close/>
                </a:path>
              </a:pathLst>
            </a:custGeom>
            <a:solidFill>
              <a:srgbClr val="731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4" name="object 1434"/>
            <p:cNvPicPr/>
            <p:nvPr/>
          </p:nvPicPr>
          <p:blipFill>
            <a:blip r:embed="rId1162" cstate="print"/>
            <a:stretch>
              <a:fillRect/>
            </a:stretch>
          </p:blipFill>
          <p:spPr>
            <a:xfrm>
              <a:off x="6496535" y="6281536"/>
              <a:ext cx="47558" cy="28910"/>
            </a:xfrm>
            <a:prstGeom prst="rect">
              <a:avLst/>
            </a:prstGeom>
          </p:spPr>
        </p:pic>
        <p:pic>
          <p:nvPicPr>
            <p:cNvPr id="1435" name="object 1435"/>
            <p:cNvPicPr/>
            <p:nvPr/>
          </p:nvPicPr>
          <p:blipFill>
            <a:blip r:embed="rId1163" cstate="print"/>
            <a:stretch>
              <a:fillRect/>
            </a:stretch>
          </p:blipFill>
          <p:spPr>
            <a:xfrm>
              <a:off x="6496524" y="6281536"/>
              <a:ext cx="123043" cy="107630"/>
            </a:xfrm>
            <a:prstGeom prst="rect">
              <a:avLst/>
            </a:prstGeom>
          </p:spPr>
        </p:pic>
        <p:pic>
          <p:nvPicPr>
            <p:cNvPr id="1436" name="object 1436"/>
            <p:cNvPicPr/>
            <p:nvPr/>
          </p:nvPicPr>
          <p:blipFill>
            <a:blip r:embed="rId1164" cstate="print"/>
            <a:stretch>
              <a:fillRect/>
            </a:stretch>
          </p:blipFill>
          <p:spPr>
            <a:xfrm>
              <a:off x="17895444" y="6376832"/>
              <a:ext cx="264955" cy="219741"/>
            </a:xfrm>
            <a:prstGeom prst="rect">
              <a:avLst/>
            </a:prstGeom>
          </p:spPr>
        </p:pic>
        <p:sp>
          <p:nvSpPr>
            <p:cNvPr id="1437" name="object 1437"/>
            <p:cNvSpPr/>
            <p:nvPr/>
          </p:nvSpPr>
          <p:spPr>
            <a:xfrm>
              <a:off x="17697425" y="6373181"/>
              <a:ext cx="466090" cy="380365"/>
            </a:xfrm>
            <a:custGeom>
              <a:avLst/>
              <a:gdLst/>
              <a:ahLst/>
              <a:cxnLst/>
              <a:rect l="l" t="t" r="r" b="b"/>
              <a:pathLst>
                <a:path w="466090" h="380365">
                  <a:moveTo>
                    <a:pt x="404280" y="0"/>
                  </a:moveTo>
                  <a:lnTo>
                    <a:pt x="397548" y="62"/>
                  </a:lnTo>
                  <a:lnTo>
                    <a:pt x="390961" y="659"/>
                  </a:lnTo>
                  <a:lnTo>
                    <a:pt x="384218" y="2544"/>
                  </a:lnTo>
                  <a:lnTo>
                    <a:pt x="383873" y="2659"/>
                  </a:lnTo>
                  <a:lnTo>
                    <a:pt x="286151" y="47870"/>
                  </a:lnTo>
                  <a:lnTo>
                    <a:pt x="237987" y="71673"/>
                  </a:lnTo>
                  <a:lnTo>
                    <a:pt x="190454" y="96761"/>
                  </a:lnTo>
                  <a:lnTo>
                    <a:pt x="73294" y="162759"/>
                  </a:lnTo>
                  <a:lnTo>
                    <a:pt x="49698" y="175625"/>
                  </a:lnTo>
                  <a:lnTo>
                    <a:pt x="25951" y="188213"/>
                  </a:lnTo>
                  <a:lnTo>
                    <a:pt x="2052" y="200527"/>
                  </a:lnTo>
                  <a:lnTo>
                    <a:pt x="1528" y="200842"/>
                  </a:lnTo>
                  <a:lnTo>
                    <a:pt x="230" y="201836"/>
                  </a:lnTo>
                  <a:lnTo>
                    <a:pt x="0" y="203752"/>
                  </a:lnTo>
                  <a:lnTo>
                    <a:pt x="1057" y="205040"/>
                  </a:lnTo>
                  <a:lnTo>
                    <a:pt x="9092" y="215581"/>
                  </a:lnTo>
                  <a:lnTo>
                    <a:pt x="17066" y="226151"/>
                  </a:lnTo>
                  <a:lnTo>
                    <a:pt x="24974" y="236762"/>
                  </a:lnTo>
                  <a:lnTo>
                    <a:pt x="32815" y="247427"/>
                  </a:lnTo>
                  <a:lnTo>
                    <a:pt x="95086" y="333183"/>
                  </a:lnTo>
                  <a:lnTo>
                    <a:pt x="126634" y="375768"/>
                  </a:lnTo>
                  <a:lnTo>
                    <a:pt x="126969" y="376197"/>
                  </a:lnTo>
                  <a:lnTo>
                    <a:pt x="129954" y="379705"/>
                  </a:lnTo>
                  <a:lnTo>
                    <a:pt x="135241" y="380135"/>
                  </a:lnTo>
                  <a:lnTo>
                    <a:pt x="138697" y="377161"/>
                  </a:lnTo>
                  <a:lnTo>
                    <a:pt x="138959" y="376972"/>
                  </a:lnTo>
                  <a:lnTo>
                    <a:pt x="152645" y="365350"/>
                  </a:lnTo>
                  <a:lnTo>
                    <a:pt x="140058" y="365350"/>
                  </a:lnTo>
                  <a:lnTo>
                    <a:pt x="127744" y="364145"/>
                  </a:lnTo>
                  <a:lnTo>
                    <a:pt x="134301" y="358261"/>
                  </a:lnTo>
                  <a:lnTo>
                    <a:pt x="106645" y="324210"/>
                  </a:lnTo>
                  <a:lnTo>
                    <a:pt x="39024" y="242662"/>
                  </a:lnTo>
                  <a:lnTo>
                    <a:pt x="30628" y="232394"/>
                  </a:lnTo>
                  <a:lnTo>
                    <a:pt x="22292" y="222087"/>
                  </a:lnTo>
                  <a:lnTo>
                    <a:pt x="14019" y="211740"/>
                  </a:lnTo>
                  <a:lnTo>
                    <a:pt x="9378" y="205868"/>
                  </a:lnTo>
                  <a:lnTo>
                    <a:pt x="4848" y="205868"/>
                  </a:lnTo>
                  <a:lnTo>
                    <a:pt x="5811" y="201355"/>
                  </a:lnTo>
                  <a:lnTo>
                    <a:pt x="13464" y="201355"/>
                  </a:lnTo>
                  <a:lnTo>
                    <a:pt x="28641" y="193406"/>
                  </a:lnTo>
                  <a:lnTo>
                    <a:pt x="52582" y="181213"/>
                  </a:lnTo>
                  <a:lnTo>
                    <a:pt x="76683" y="169308"/>
                  </a:lnTo>
                  <a:lnTo>
                    <a:pt x="186013" y="117380"/>
                  </a:lnTo>
                  <a:lnTo>
                    <a:pt x="198077" y="111441"/>
                  </a:lnTo>
                  <a:lnTo>
                    <a:pt x="245967" y="86992"/>
                  </a:lnTo>
                  <a:lnTo>
                    <a:pt x="293174" y="61254"/>
                  </a:lnTo>
                  <a:lnTo>
                    <a:pt x="386023" y="7507"/>
                  </a:lnTo>
                  <a:lnTo>
                    <a:pt x="386312" y="7340"/>
                  </a:lnTo>
                  <a:lnTo>
                    <a:pt x="391611" y="5340"/>
                  </a:lnTo>
                  <a:lnTo>
                    <a:pt x="398071" y="3968"/>
                  </a:lnTo>
                  <a:lnTo>
                    <a:pt x="404343" y="3685"/>
                  </a:lnTo>
                  <a:lnTo>
                    <a:pt x="407526" y="3601"/>
                  </a:lnTo>
                  <a:lnTo>
                    <a:pt x="425793" y="3601"/>
                  </a:lnTo>
                  <a:lnTo>
                    <a:pt x="423976" y="3088"/>
                  </a:lnTo>
                  <a:lnTo>
                    <a:pt x="407621" y="31"/>
                  </a:lnTo>
                  <a:lnTo>
                    <a:pt x="404280" y="0"/>
                  </a:lnTo>
                  <a:close/>
                </a:path>
                <a:path w="466090" h="380365">
                  <a:moveTo>
                    <a:pt x="134301" y="358261"/>
                  </a:moveTo>
                  <a:lnTo>
                    <a:pt x="127744" y="364145"/>
                  </a:lnTo>
                  <a:lnTo>
                    <a:pt x="140058" y="365350"/>
                  </a:lnTo>
                  <a:lnTo>
                    <a:pt x="134301" y="358261"/>
                  </a:lnTo>
                  <a:close/>
                </a:path>
                <a:path w="466090" h="380365">
                  <a:moveTo>
                    <a:pt x="425793" y="3601"/>
                  </a:moveTo>
                  <a:lnTo>
                    <a:pt x="407526" y="3601"/>
                  </a:lnTo>
                  <a:lnTo>
                    <a:pt x="410720" y="3622"/>
                  </a:lnTo>
                  <a:lnTo>
                    <a:pt x="413872" y="3947"/>
                  </a:lnTo>
                  <a:lnTo>
                    <a:pt x="416992" y="4366"/>
                  </a:lnTo>
                  <a:lnTo>
                    <a:pt x="420196" y="4743"/>
                  </a:lnTo>
                  <a:lnTo>
                    <a:pt x="423243" y="5685"/>
                  </a:lnTo>
                  <a:lnTo>
                    <a:pt x="426343" y="6334"/>
                  </a:lnTo>
                  <a:lnTo>
                    <a:pt x="429274" y="7706"/>
                  </a:lnTo>
                  <a:lnTo>
                    <a:pt x="432175" y="8942"/>
                  </a:lnTo>
                  <a:lnTo>
                    <a:pt x="436395" y="11256"/>
                  </a:lnTo>
                  <a:lnTo>
                    <a:pt x="437840" y="11989"/>
                  </a:lnTo>
                  <a:lnTo>
                    <a:pt x="439023" y="13015"/>
                  </a:lnTo>
                  <a:lnTo>
                    <a:pt x="440353" y="13905"/>
                  </a:lnTo>
                  <a:lnTo>
                    <a:pt x="441599" y="14900"/>
                  </a:lnTo>
                  <a:lnTo>
                    <a:pt x="443033" y="15674"/>
                  </a:lnTo>
                  <a:lnTo>
                    <a:pt x="444133" y="16847"/>
                  </a:lnTo>
                  <a:lnTo>
                    <a:pt x="449902" y="22240"/>
                  </a:lnTo>
                  <a:lnTo>
                    <a:pt x="451808" y="24899"/>
                  </a:lnTo>
                  <a:lnTo>
                    <a:pt x="462300" y="56040"/>
                  </a:lnTo>
                  <a:lnTo>
                    <a:pt x="462834" y="58982"/>
                  </a:lnTo>
                  <a:lnTo>
                    <a:pt x="462802" y="61977"/>
                  </a:lnTo>
                  <a:lnTo>
                    <a:pt x="462970" y="64940"/>
                  </a:lnTo>
                  <a:lnTo>
                    <a:pt x="462300" y="70825"/>
                  </a:lnTo>
                  <a:lnTo>
                    <a:pt x="461860" y="73735"/>
                  </a:lnTo>
                  <a:lnTo>
                    <a:pt x="461148" y="76500"/>
                  </a:lnTo>
                  <a:lnTo>
                    <a:pt x="459996" y="79191"/>
                  </a:lnTo>
                  <a:lnTo>
                    <a:pt x="459619" y="80562"/>
                  </a:lnTo>
                  <a:lnTo>
                    <a:pt x="458687" y="81662"/>
                  </a:lnTo>
                  <a:lnTo>
                    <a:pt x="458027" y="82950"/>
                  </a:lnTo>
                  <a:lnTo>
                    <a:pt x="457431" y="84206"/>
                  </a:lnTo>
                  <a:lnTo>
                    <a:pt x="456499" y="85327"/>
                  </a:lnTo>
                  <a:lnTo>
                    <a:pt x="454572" y="87348"/>
                  </a:lnTo>
                  <a:lnTo>
                    <a:pt x="453745" y="88458"/>
                  </a:lnTo>
                  <a:lnTo>
                    <a:pt x="452499" y="89180"/>
                  </a:lnTo>
                  <a:lnTo>
                    <a:pt x="366072" y="157147"/>
                  </a:lnTo>
                  <a:lnTo>
                    <a:pt x="325357" y="190477"/>
                  </a:lnTo>
                  <a:lnTo>
                    <a:pt x="265297" y="241673"/>
                  </a:lnTo>
                  <a:lnTo>
                    <a:pt x="225706" y="276337"/>
                  </a:lnTo>
                  <a:lnTo>
                    <a:pt x="134301" y="358261"/>
                  </a:lnTo>
                  <a:lnTo>
                    <a:pt x="140058" y="365350"/>
                  </a:lnTo>
                  <a:lnTo>
                    <a:pt x="152645" y="365350"/>
                  </a:lnTo>
                  <a:lnTo>
                    <a:pt x="239180" y="291767"/>
                  </a:lnTo>
                  <a:lnTo>
                    <a:pt x="278862" y="257240"/>
                  </a:lnTo>
                  <a:lnTo>
                    <a:pt x="318168" y="222259"/>
                  </a:lnTo>
                  <a:lnTo>
                    <a:pt x="357077" y="186803"/>
                  </a:lnTo>
                  <a:lnTo>
                    <a:pt x="451872" y="95913"/>
                  </a:lnTo>
                  <a:lnTo>
                    <a:pt x="455556" y="92719"/>
                  </a:lnTo>
                  <a:lnTo>
                    <a:pt x="456918" y="91777"/>
                  </a:lnTo>
                  <a:lnTo>
                    <a:pt x="457776" y="90290"/>
                  </a:lnTo>
                  <a:lnTo>
                    <a:pt x="459944" y="87777"/>
                  </a:lnTo>
                  <a:lnTo>
                    <a:pt x="460886" y="86489"/>
                  </a:lnTo>
                  <a:lnTo>
                    <a:pt x="462216" y="83473"/>
                  </a:lnTo>
                  <a:lnTo>
                    <a:pt x="463221" y="82133"/>
                  </a:lnTo>
                  <a:lnTo>
                    <a:pt x="463546" y="80562"/>
                  </a:lnTo>
                  <a:lnTo>
                    <a:pt x="464666" y="77474"/>
                  </a:lnTo>
                  <a:lnTo>
                    <a:pt x="465252" y="74364"/>
                  </a:lnTo>
                  <a:lnTo>
                    <a:pt x="465603" y="70825"/>
                  </a:lnTo>
                  <a:lnTo>
                    <a:pt x="465786" y="68050"/>
                  </a:lnTo>
                  <a:lnTo>
                    <a:pt x="465912" y="64909"/>
                  </a:lnTo>
                  <a:lnTo>
                    <a:pt x="465178" y="58982"/>
                  </a:lnTo>
                  <a:lnTo>
                    <a:pt x="453378" y="23758"/>
                  </a:lnTo>
                  <a:lnTo>
                    <a:pt x="451556" y="21036"/>
                  </a:lnTo>
                  <a:lnTo>
                    <a:pt x="445546" y="15245"/>
                  </a:lnTo>
                  <a:lnTo>
                    <a:pt x="444405" y="14020"/>
                  </a:lnTo>
                  <a:lnTo>
                    <a:pt x="442939" y="13161"/>
                  </a:lnTo>
                  <a:lnTo>
                    <a:pt x="441672" y="12125"/>
                  </a:lnTo>
                  <a:lnTo>
                    <a:pt x="440300" y="11161"/>
                  </a:lnTo>
                  <a:lnTo>
                    <a:pt x="439075" y="10052"/>
                  </a:lnTo>
                  <a:lnTo>
                    <a:pt x="437588" y="9287"/>
                  </a:lnTo>
                  <a:lnTo>
                    <a:pt x="433264" y="6795"/>
                  </a:lnTo>
                  <a:lnTo>
                    <a:pt x="430227" y="5486"/>
                  </a:lnTo>
                  <a:lnTo>
                    <a:pt x="427201" y="3999"/>
                  </a:lnTo>
                  <a:lnTo>
                    <a:pt x="425793" y="3601"/>
                  </a:lnTo>
                  <a:close/>
                </a:path>
                <a:path w="466090" h="380365">
                  <a:moveTo>
                    <a:pt x="5811" y="201355"/>
                  </a:moveTo>
                  <a:lnTo>
                    <a:pt x="4848" y="205868"/>
                  </a:lnTo>
                  <a:lnTo>
                    <a:pt x="8051" y="204190"/>
                  </a:lnTo>
                  <a:lnTo>
                    <a:pt x="5811" y="201355"/>
                  </a:lnTo>
                  <a:close/>
                </a:path>
                <a:path w="466090" h="380365">
                  <a:moveTo>
                    <a:pt x="8051" y="204190"/>
                  </a:moveTo>
                  <a:lnTo>
                    <a:pt x="4848" y="205868"/>
                  </a:lnTo>
                  <a:lnTo>
                    <a:pt x="9378" y="205868"/>
                  </a:lnTo>
                  <a:lnTo>
                    <a:pt x="8051" y="204190"/>
                  </a:lnTo>
                  <a:close/>
                </a:path>
                <a:path w="466090" h="380365">
                  <a:moveTo>
                    <a:pt x="13464" y="201355"/>
                  </a:moveTo>
                  <a:lnTo>
                    <a:pt x="5811" y="201355"/>
                  </a:lnTo>
                  <a:lnTo>
                    <a:pt x="8051" y="204190"/>
                  </a:lnTo>
                  <a:lnTo>
                    <a:pt x="13464" y="201355"/>
                  </a:lnTo>
                  <a:close/>
                </a:path>
                <a:path w="466090" h="380365">
                  <a:moveTo>
                    <a:pt x="452111" y="95682"/>
                  </a:moveTo>
                  <a:lnTo>
                    <a:pt x="451787" y="95913"/>
                  </a:lnTo>
                  <a:lnTo>
                    <a:pt x="452111" y="95682"/>
                  </a:lnTo>
                  <a:close/>
                </a:path>
                <a:path w="466090" h="380365">
                  <a:moveTo>
                    <a:pt x="386094" y="7466"/>
                  </a:moveTo>
                  <a:close/>
                </a:path>
                <a:path w="466090" h="380365">
                  <a:moveTo>
                    <a:pt x="386422" y="7340"/>
                  </a:moveTo>
                  <a:lnTo>
                    <a:pt x="386094" y="7466"/>
                  </a:lnTo>
                  <a:lnTo>
                    <a:pt x="386422" y="734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8" name="object 1438"/>
            <p:cNvPicPr/>
            <p:nvPr/>
          </p:nvPicPr>
          <p:blipFill>
            <a:blip r:embed="rId1165" cstate="print"/>
            <a:stretch>
              <a:fillRect/>
            </a:stretch>
          </p:blipFill>
          <p:spPr>
            <a:xfrm>
              <a:off x="18098192" y="6852660"/>
              <a:ext cx="211229" cy="128341"/>
            </a:xfrm>
            <a:prstGeom prst="rect">
              <a:avLst/>
            </a:prstGeom>
          </p:spPr>
        </p:pic>
        <p:sp>
          <p:nvSpPr>
            <p:cNvPr id="1439" name="object 1439"/>
            <p:cNvSpPr/>
            <p:nvPr/>
          </p:nvSpPr>
          <p:spPr>
            <a:xfrm>
              <a:off x="17827876" y="6830020"/>
              <a:ext cx="483870" cy="222250"/>
            </a:xfrm>
            <a:custGeom>
              <a:avLst/>
              <a:gdLst/>
              <a:ahLst/>
              <a:cxnLst/>
              <a:rect l="l" t="t" r="r" b="b"/>
              <a:pathLst>
                <a:path w="483869" h="222250">
                  <a:moveTo>
                    <a:pt x="3371" y="0"/>
                  </a:moveTo>
                  <a:lnTo>
                    <a:pt x="2753" y="0"/>
                  </a:lnTo>
                  <a:lnTo>
                    <a:pt x="1120" y="251"/>
                  </a:lnTo>
                  <a:lnTo>
                    <a:pt x="0" y="1800"/>
                  </a:lnTo>
                  <a:lnTo>
                    <a:pt x="251" y="3423"/>
                  </a:lnTo>
                  <a:lnTo>
                    <a:pt x="3968" y="32218"/>
                  </a:lnTo>
                  <a:lnTo>
                    <a:pt x="5330" y="43558"/>
                  </a:lnTo>
                  <a:lnTo>
                    <a:pt x="8760" y="74332"/>
                  </a:lnTo>
                  <a:lnTo>
                    <a:pt x="12540" y="108729"/>
                  </a:lnTo>
                  <a:lnTo>
                    <a:pt x="18163" y="161597"/>
                  </a:lnTo>
                  <a:lnTo>
                    <a:pt x="24344" y="213972"/>
                  </a:lnTo>
                  <a:lnTo>
                    <a:pt x="25287" y="219019"/>
                  </a:lnTo>
                  <a:lnTo>
                    <a:pt x="29632" y="221993"/>
                  </a:lnTo>
                  <a:lnTo>
                    <a:pt x="34156" y="221197"/>
                  </a:lnTo>
                  <a:lnTo>
                    <a:pt x="85719" y="211606"/>
                  </a:lnTo>
                  <a:lnTo>
                    <a:pt x="41223" y="211606"/>
                  </a:lnTo>
                  <a:lnTo>
                    <a:pt x="31119" y="204464"/>
                  </a:lnTo>
                  <a:lnTo>
                    <a:pt x="39747" y="202612"/>
                  </a:lnTo>
                  <a:lnTo>
                    <a:pt x="32637" y="159304"/>
                  </a:lnTo>
                  <a:lnTo>
                    <a:pt x="23517" y="107127"/>
                  </a:lnTo>
                  <a:lnTo>
                    <a:pt x="13975" y="51600"/>
                  </a:lnTo>
                  <a:lnTo>
                    <a:pt x="10218" y="28773"/>
                  </a:lnTo>
                  <a:lnTo>
                    <a:pt x="8185" y="15678"/>
                  </a:lnTo>
                  <a:lnTo>
                    <a:pt x="6770" y="6140"/>
                  </a:lnTo>
                  <a:lnTo>
                    <a:pt x="3109" y="5999"/>
                  </a:lnTo>
                  <a:lnTo>
                    <a:pt x="6240" y="2565"/>
                  </a:lnTo>
                  <a:lnTo>
                    <a:pt x="80615" y="2565"/>
                  </a:lnTo>
                  <a:lnTo>
                    <a:pt x="57076" y="2079"/>
                  </a:lnTo>
                  <a:lnTo>
                    <a:pt x="30215" y="1197"/>
                  </a:lnTo>
                  <a:lnTo>
                    <a:pt x="3371" y="0"/>
                  </a:lnTo>
                  <a:close/>
                </a:path>
                <a:path w="483869" h="222250">
                  <a:moveTo>
                    <a:pt x="39747" y="202612"/>
                  </a:moveTo>
                  <a:lnTo>
                    <a:pt x="31119" y="204464"/>
                  </a:lnTo>
                  <a:lnTo>
                    <a:pt x="41223" y="211606"/>
                  </a:lnTo>
                  <a:lnTo>
                    <a:pt x="39747" y="202612"/>
                  </a:lnTo>
                  <a:close/>
                </a:path>
                <a:path w="483869" h="222250">
                  <a:moveTo>
                    <a:pt x="447366" y="23287"/>
                  </a:moveTo>
                  <a:lnTo>
                    <a:pt x="432468" y="23287"/>
                  </a:lnTo>
                  <a:lnTo>
                    <a:pt x="438405" y="24261"/>
                  </a:lnTo>
                  <a:lnTo>
                    <a:pt x="444708" y="26260"/>
                  </a:lnTo>
                  <a:lnTo>
                    <a:pt x="465692" y="40250"/>
                  </a:lnTo>
                  <a:lnTo>
                    <a:pt x="468059" y="42386"/>
                  </a:lnTo>
                  <a:lnTo>
                    <a:pt x="469912" y="44982"/>
                  </a:lnTo>
                  <a:lnTo>
                    <a:pt x="471828" y="47527"/>
                  </a:lnTo>
                  <a:lnTo>
                    <a:pt x="474299" y="51600"/>
                  </a:lnTo>
                  <a:lnTo>
                    <a:pt x="475252" y="52940"/>
                  </a:lnTo>
                  <a:lnTo>
                    <a:pt x="475744" y="54490"/>
                  </a:lnTo>
                  <a:lnTo>
                    <a:pt x="476480" y="55977"/>
                  </a:lnTo>
                  <a:lnTo>
                    <a:pt x="477022" y="57422"/>
                  </a:lnTo>
                  <a:lnTo>
                    <a:pt x="477901" y="58804"/>
                  </a:lnTo>
                  <a:lnTo>
                    <a:pt x="478257" y="60312"/>
                  </a:lnTo>
                  <a:lnTo>
                    <a:pt x="479692" y="64877"/>
                  </a:lnTo>
                  <a:lnTo>
                    <a:pt x="480571" y="67882"/>
                  </a:lnTo>
                  <a:lnTo>
                    <a:pt x="480927" y="71128"/>
                  </a:lnTo>
                  <a:lnTo>
                    <a:pt x="481542" y="74332"/>
                  </a:lnTo>
                  <a:lnTo>
                    <a:pt x="474561" y="103337"/>
                  </a:lnTo>
                  <a:lnTo>
                    <a:pt x="473535" y="106185"/>
                  </a:lnTo>
                  <a:lnTo>
                    <a:pt x="472017" y="108729"/>
                  </a:lnTo>
                  <a:lnTo>
                    <a:pt x="470718" y="111431"/>
                  </a:lnTo>
                  <a:lnTo>
                    <a:pt x="468949" y="113808"/>
                  </a:lnTo>
                  <a:lnTo>
                    <a:pt x="467242" y="116205"/>
                  </a:lnTo>
                  <a:lnTo>
                    <a:pt x="465388" y="118488"/>
                  </a:lnTo>
                  <a:lnTo>
                    <a:pt x="463347" y="120572"/>
                  </a:lnTo>
                  <a:lnTo>
                    <a:pt x="461054" y="122320"/>
                  </a:lnTo>
                  <a:lnTo>
                    <a:pt x="460069" y="123336"/>
                  </a:lnTo>
                  <a:lnTo>
                    <a:pt x="458645" y="123797"/>
                  </a:lnTo>
                  <a:lnTo>
                    <a:pt x="457462" y="124572"/>
                  </a:lnTo>
                  <a:lnTo>
                    <a:pt x="456300" y="125388"/>
                  </a:lnTo>
                  <a:lnTo>
                    <a:pt x="454970" y="125912"/>
                  </a:lnTo>
                  <a:lnTo>
                    <a:pt x="453619" y="126278"/>
                  </a:lnTo>
                  <a:lnTo>
                    <a:pt x="452268" y="126676"/>
                  </a:lnTo>
                  <a:lnTo>
                    <a:pt x="450991" y="127252"/>
                  </a:lnTo>
                  <a:lnTo>
                    <a:pt x="449577" y="127252"/>
                  </a:lnTo>
                  <a:lnTo>
                    <a:pt x="445400" y="127671"/>
                  </a:lnTo>
                  <a:lnTo>
                    <a:pt x="445002" y="127671"/>
                  </a:lnTo>
                  <a:lnTo>
                    <a:pt x="340795" y="143262"/>
                  </a:lnTo>
                  <a:lnTo>
                    <a:pt x="314810" y="147464"/>
                  </a:lnTo>
                  <a:lnTo>
                    <a:pt x="263015" y="156700"/>
                  </a:lnTo>
                  <a:lnTo>
                    <a:pt x="185523" y="171681"/>
                  </a:lnTo>
                  <a:lnTo>
                    <a:pt x="39747" y="202612"/>
                  </a:lnTo>
                  <a:lnTo>
                    <a:pt x="41223" y="211606"/>
                  </a:lnTo>
                  <a:lnTo>
                    <a:pt x="85719" y="211606"/>
                  </a:lnTo>
                  <a:lnTo>
                    <a:pt x="189566" y="191966"/>
                  </a:lnTo>
                  <a:lnTo>
                    <a:pt x="266860" y="175943"/>
                  </a:lnTo>
                  <a:lnTo>
                    <a:pt x="318242" y="164524"/>
                  </a:lnTo>
                  <a:lnTo>
                    <a:pt x="343842" y="158393"/>
                  </a:lnTo>
                  <a:lnTo>
                    <a:pt x="445799" y="132760"/>
                  </a:lnTo>
                  <a:lnTo>
                    <a:pt x="445588" y="132760"/>
                  </a:lnTo>
                  <a:lnTo>
                    <a:pt x="450478" y="131880"/>
                  </a:lnTo>
                  <a:lnTo>
                    <a:pt x="452122" y="131702"/>
                  </a:lnTo>
                  <a:lnTo>
                    <a:pt x="453598" y="130844"/>
                  </a:lnTo>
                  <a:lnTo>
                    <a:pt x="455137" y="130278"/>
                  </a:lnTo>
                  <a:lnTo>
                    <a:pt x="456698" y="129734"/>
                  </a:lnTo>
                  <a:lnTo>
                    <a:pt x="458174" y="129085"/>
                  </a:lnTo>
                  <a:lnTo>
                    <a:pt x="459535" y="128111"/>
                  </a:lnTo>
                  <a:lnTo>
                    <a:pt x="460834" y="127137"/>
                  </a:lnTo>
                  <a:lnTo>
                    <a:pt x="462373" y="126456"/>
                  </a:lnTo>
                  <a:lnTo>
                    <a:pt x="463462" y="125252"/>
                  </a:lnTo>
                  <a:lnTo>
                    <a:pt x="465933" y="123137"/>
                  </a:lnTo>
                  <a:lnTo>
                    <a:pt x="468017" y="120750"/>
                  </a:lnTo>
                  <a:lnTo>
                    <a:pt x="482416" y="83489"/>
                  </a:lnTo>
                  <a:lnTo>
                    <a:pt x="483493" y="74332"/>
                  </a:lnTo>
                  <a:lnTo>
                    <a:pt x="483472" y="74102"/>
                  </a:lnTo>
                  <a:lnTo>
                    <a:pt x="482896" y="70877"/>
                  </a:lnTo>
                  <a:lnTo>
                    <a:pt x="482613" y="67652"/>
                  </a:lnTo>
                  <a:lnTo>
                    <a:pt x="481713" y="64427"/>
                  </a:lnTo>
                  <a:lnTo>
                    <a:pt x="480299" y="59631"/>
                  </a:lnTo>
                  <a:lnTo>
                    <a:pt x="479912" y="57998"/>
                  </a:lnTo>
                  <a:lnTo>
                    <a:pt x="479084" y="56542"/>
                  </a:lnTo>
                  <a:lnTo>
                    <a:pt x="478427" y="54919"/>
                  </a:lnTo>
                  <a:lnTo>
                    <a:pt x="477755" y="53495"/>
                  </a:lnTo>
                  <a:lnTo>
                    <a:pt x="477262" y="51893"/>
                  </a:lnTo>
                  <a:lnTo>
                    <a:pt x="476320" y="50522"/>
                  </a:lnTo>
                  <a:lnTo>
                    <a:pt x="473807" y="46218"/>
                  </a:lnTo>
                  <a:lnTo>
                    <a:pt x="471828" y="43558"/>
                  </a:lnTo>
                  <a:lnTo>
                    <a:pt x="469964" y="40731"/>
                  </a:lnTo>
                  <a:lnTo>
                    <a:pt x="467629" y="38365"/>
                  </a:lnTo>
                  <a:lnTo>
                    <a:pt x="452059" y="25884"/>
                  </a:lnTo>
                  <a:lnTo>
                    <a:pt x="447366" y="23287"/>
                  </a:lnTo>
                  <a:close/>
                </a:path>
                <a:path w="483869" h="222250">
                  <a:moveTo>
                    <a:pt x="446007" y="132708"/>
                  </a:moveTo>
                  <a:lnTo>
                    <a:pt x="445588" y="132760"/>
                  </a:lnTo>
                  <a:lnTo>
                    <a:pt x="445799" y="132760"/>
                  </a:lnTo>
                  <a:lnTo>
                    <a:pt x="446007" y="132708"/>
                  </a:lnTo>
                  <a:close/>
                </a:path>
                <a:path w="483869" h="222250">
                  <a:moveTo>
                    <a:pt x="80615" y="2565"/>
                  </a:moveTo>
                  <a:lnTo>
                    <a:pt x="6240" y="2565"/>
                  </a:lnTo>
                  <a:lnTo>
                    <a:pt x="6770" y="6140"/>
                  </a:lnTo>
                  <a:lnTo>
                    <a:pt x="29973" y="7033"/>
                  </a:lnTo>
                  <a:lnTo>
                    <a:pt x="56818" y="8361"/>
                  </a:lnTo>
                  <a:lnTo>
                    <a:pt x="83646" y="10010"/>
                  </a:lnTo>
                  <a:lnTo>
                    <a:pt x="204320" y="19270"/>
                  </a:lnTo>
                  <a:lnTo>
                    <a:pt x="244582" y="21550"/>
                  </a:lnTo>
                  <a:lnTo>
                    <a:pt x="271435" y="22686"/>
                  </a:lnTo>
                  <a:lnTo>
                    <a:pt x="298309" y="23455"/>
                  </a:lnTo>
                  <a:lnTo>
                    <a:pt x="338642" y="23871"/>
                  </a:lnTo>
                  <a:lnTo>
                    <a:pt x="432824" y="23350"/>
                  </a:lnTo>
                  <a:lnTo>
                    <a:pt x="432468" y="23287"/>
                  </a:lnTo>
                  <a:lnTo>
                    <a:pt x="447366" y="23287"/>
                  </a:lnTo>
                  <a:lnTo>
                    <a:pt x="446174" y="22627"/>
                  </a:lnTo>
                  <a:lnTo>
                    <a:pt x="440175" y="19863"/>
                  </a:lnTo>
                  <a:lnTo>
                    <a:pt x="433295" y="18093"/>
                  </a:lnTo>
                  <a:lnTo>
                    <a:pt x="433033" y="18093"/>
                  </a:lnTo>
                  <a:lnTo>
                    <a:pt x="325822" y="8764"/>
                  </a:lnTo>
                  <a:lnTo>
                    <a:pt x="272138" y="5431"/>
                  </a:lnTo>
                  <a:lnTo>
                    <a:pt x="204984" y="3332"/>
                  </a:lnTo>
                  <a:lnTo>
                    <a:pt x="83953" y="2634"/>
                  </a:lnTo>
                  <a:lnTo>
                    <a:pt x="80615" y="2565"/>
                  </a:lnTo>
                  <a:close/>
                </a:path>
                <a:path w="483869" h="222250">
                  <a:moveTo>
                    <a:pt x="6240" y="2565"/>
                  </a:moveTo>
                  <a:lnTo>
                    <a:pt x="3109" y="5999"/>
                  </a:lnTo>
                  <a:lnTo>
                    <a:pt x="6770" y="6140"/>
                  </a:lnTo>
                  <a:lnTo>
                    <a:pt x="6240" y="2565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0" name="object 1440"/>
            <p:cNvPicPr/>
            <p:nvPr/>
          </p:nvPicPr>
          <p:blipFill>
            <a:blip r:embed="rId1166" cstate="print"/>
            <a:stretch>
              <a:fillRect/>
            </a:stretch>
          </p:blipFill>
          <p:spPr>
            <a:xfrm>
              <a:off x="17386350" y="6031564"/>
              <a:ext cx="160602" cy="223040"/>
            </a:xfrm>
            <a:prstGeom prst="rect">
              <a:avLst/>
            </a:prstGeom>
          </p:spPr>
        </p:pic>
        <p:sp>
          <p:nvSpPr>
            <p:cNvPr id="1441" name="object 1441"/>
            <p:cNvSpPr/>
            <p:nvPr/>
          </p:nvSpPr>
          <p:spPr>
            <a:xfrm>
              <a:off x="17284511" y="6029294"/>
              <a:ext cx="267335" cy="482600"/>
            </a:xfrm>
            <a:custGeom>
              <a:avLst/>
              <a:gdLst/>
              <a:ahLst/>
              <a:cxnLst/>
              <a:rect l="l" t="t" r="r" b="b"/>
              <a:pathLst>
                <a:path w="267334" h="482600">
                  <a:moveTo>
                    <a:pt x="205826" y="0"/>
                  </a:moveTo>
                  <a:lnTo>
                    <a:pt x="204171" y="324"/>
                  </a:lnTo>
                  <a:lnTo>
                    <a:pt x="202517" y="439"/>
                  </a:lnTo>
                  <a:lnTo>
                    <a:pt x="200883" y="607"/>
                  </a:lnTo>
                  <a:lnTo>
                    <a:pt x="199198" y="607"/>
                  </a:lnTo>
                  <a:lnTo>
                    <a:pt x="197575" y="1036"/>
                  </a:lnTo>
                  <a:lnTo>
                    <a:pt x="192706" y="2094"/>
                  </a:lnTo>
                  <a:lnTo>
                    <a:pt x="189564" y="3120"/>
                  </a:lnTo>
                  <a:lnTo>
                    <a:pt x="186297" y="3989"/>
                  </a:lnTo>
                  <a:lnTo>
                    <a:pt x="183324" y="5465"/>
                  </a:lnTo>
                  <a:lnTo>
                    <a:pt x="153283" y="31611"/>
                  </a:lnTo>
                  <a:lnTo>
                    <a:pt x="131797" y="81327"/>
                  </a:lnTo>
                  <a:lnTo>
                    <a:pt x="121044" y="105987"/>
                  </a:lnTo>
                  <a:lnTo>
                    <a:pt x="100226" y="155566"/>
                  </a:lnTo>
                  <a:lnTo>
                    <a:pt x="80912" y="205714"/>
                  </a:lnTo>
                  <a:lnTo>
                    <a:pt x="67231" y="243637"/>
                  </a:lnTo>
                  <a:lnTo>
                    <a:pt x="58582" y="269120"/>
                  </a:lnTo>
                  <a:lnTo>
                    <a:pt x="54260" y="281865"/>
                  </a:lnTo>
                  <a:lnTo>
                    <a:pt x="37066" y="332848"/>
                  </a:lnTo>
                  <a:lnTo>
                    <a:pt x="19355" y="383594"/>
                  </a:lnTo>
                  <a:lnTo>
                    <a:pt x="418" y="433892"/>
                  </a:lnTo>
                  <a:lnTo>
                    <a:pt x="272" y="434489"/>
                  </a:lnTo>
                  <a:lnTo>
                    <a:pt x="0" y="436122"/>
                  </a:lnTo>
                  <a:lnTo>
                    <a:pt x="1068" y="437662"/>
                  </a:lnTo>
                  <a:lnTo>
                    <a:pt x="2701" y="437944"/>
                  </a:lnTo>
                  <a:lnTo>
                    <a:pt x="41689" y="445672"/>
                  </a:lnTo>
                  <a:lnTo>
                    <a:pt x="158225" y="470802"/>
                  </a:lnTo>
                  <a:lnTo>
                    <a:pt x="210663" y="481618"/>
                  </a:lnTo>
                  <a:lnTo>
                    <a:pt x="215208" y="482215"/>
                  </a:lnTo>
                  <a:lnTo>
                    <a:pt x="219417" y="479053"/>
                  </a:lnTo>
                  <a:lnTo>
                    <a:pt x="220378" y="472079"/>
                  </a:lnTo>
                  <a:lnTo>
                    <a:pt x="203198" y="472079"/>
                  </a:lnTo>
                  <a:lnTo>
                    <a:pt x="204161" y="463339"/>
                  </a:lnTo>
                  <a:lnTo>
                    <a:pt x="29902" y="436495"/>
                  </a:lnTo>
                  <a:lnTo>
                    <a:pt x="27307" y="436060"/>
                  </a:lnTo>
                  <a:lnTo>
                    <a:pt x="6083" y="436060"/>
                  </a:lnTo>
                  <a:lnTo>
                    <a:pt x="3811" y="432028"/>
                  </a:lnTo>
                  <a:lnTo>
                    <a:pt x="7593" y="432028"/>
                  </a:lnTo>
                  <a:lnTo>
                    <a:pt x="15508" y="410893"/>
                  </a:lnTo>
                  <a:lnTo>
                    <a:pt x="25230" y="385835"/>
                  </a:lnTo>
                  <a:lnTo>
                    <a:pt x="35269" y="360900"/>
                  </a:lnTo>
                  <a:lnTo>
                    <a:pt x="45642" y="336104"/>
                  </a:lnTo>
                  <a:lnTo>
                    <a:pt x="66552" y="286514"/>
                  </a:lnTo>
                  <a:lnTo>
                    <a:pt x="71747" y="274097"/>
                  </a:lnTo>
                  <a:lnTo>
                    <a:pt x="87149" y="236840"/>
                  </a:lnTo>
                  <a:lnTo>
                    <a:pt x="106564" y="186710"/>
                  </a:lnTo>
                  <a:lnTo>
                    <a:pt x="124582" y="136069"/>
                  </a:lnTo>
                  <a:lnTo>
                    <a:pt x="137185" y="97718"/>
                  </a:lnTo>
                  <a:lnTo>
                    <a:pt x="157979" y="34061"/>
                  </a:lnTo>
                  <a:lnTo>
                    <a:pt x="158036" y="33852"/>
                  </a:lnTo>
                  <a:lnTo>
                    <a:pt x="160707" y="28763"/>
                  </a:lnTo>
                  <a:lnTo>
                    <a:pt x="178968" y="11078"/>
                  </a:lnTo>
                  <a:lnTo>
                    <a:pt x="181607" y="9214"/>
                  </a:lnTo>
                  <a:lnTo>
                    <a:pt x="184486" y="7915"/>
                  </a:lnTo>
                  <a:lnTo>
                    <a:pt x="187229" y="6345"/>
                  </a:lnTo>
                  <a:lnTo>
                    <a:pt x="190329" y="5402"/>
                  </a:lnTo>
                  <a:lnTo>
                    <a:pt x="193344" y="4387"/>
                  </a:lnTo>
                  <a:lnTo>
                    <a:pt x="197993" y="3298"/>
                  </a:lnTo>
                  <a:lnTo>
                    <a:pt x="199522" y="2837"/>
                  </a:lnTo>
                  <a:lnTo>
                    <a:pt x="201308" y="2837"/>
                  </a:lnTo>
                  <a:lnTo>
                    <a:pt x="202768" y="2649"/>
                  </a:lnTo>
                  <a:lnTo>
                    <a:pt x="204307" y="2533"/>
                  </a:lnTo>
                  <a:lnTo>
                    <a:pt x="205909" y="2177"/>
                  </a:lnTo>
                  <a:lnTo>
                    <a:pt x="223392" y="2177"/>
                  </a:lnTo>
                  <a:lnTo>
                    <a:pt x="222453" y="1738"/>
                  </a:lnTo>
                  <a:lnTo>
                    <a:pt x="218967" y="1235"/>
                  </a:lnTo>
                  <a:lnTo>
                    <a:pt x="215857" y="492"/>
                  </a:lnTo>
                  <a:lnTo>
                    <a:pt x="212506" y="324"/>
                  </a:lnTo>
                  <a:lnTo>
                    <a:pt x="207512" y="136"/>
                  </a:lnTo>
                  <a:lnTo>
                    <a:pt x="205826" y="0"/>
                  </a:lnTo>
                  <a:close/>
                </a:path>
                <a:path w="267334" h="482600">
                  <a:moveTo>
                    <a:pt x="204161" y="463339"/>
                  </a:moveTo>
                  <a:lnTo>
                    <a:pt x="203198" y="472079"/>
                  </a:lnTo>
                  <a:lnTo>
                    <a:pt x="213145" y="464771"/>
                  </a:lnTo>
                  <a:lnTo>
                    <a:pt x="204161" y="463339"/>
                  </a:lnTo>
                  <a:close/>
                </a:path>
                <a:path w="267334" h="482600">
                  <a:moveTo>
                    <a:pt x="223392" y="2177"/>
                  </a:moveTo>
                  <a:lnTo>
                    <a:pt x="205909" y="2177"/>
                  </a:lnTo>
                  <a:lnTo>
                    <a:pt x="207512" y="2293"/>
                  </a:lnTo>
                  <a:lnTo>
                    <a:pt x="212286" y="2366"/>
                  </a:lnTo>
                  <a:lnTo>
                    <a:pt x="215417" y="2481"/>
                  </a:lnTo>
                  <a:lnTo>
                    <a:pt x="218621" y="3183"/>
                  </a:lnTo>
                  <a:lnTo>
                    <a:pt x="221773" y="3570"/>
                  </a:lnTo>
                  <a:lnTo>
                    <a:pt x="227239" y="5989"/>
                  </a:lnTo>
                  <a:lnTo>
                    <a:pt x="247186" y="19371"/>
                  </a:lnTo>
                  <a:lnTo>
                    <a:pt x="249510" y="21255"/>
                  </a:lnTo>
                  <a:lnTo>
                    <a:pt x="251603" y="23601"/>
                  </a:lnTo>
                  <a:lnTo>
                    <a:pt x="253629" y="25674"/>
                  </a:lnTo>
                  <a:lnTo>
                    <a:pt x="255343" y="28020"/>
                  </a:lnTo>
                  <a:lnTo>
                    <a:pt x="257018" y="30428"/>
                  </a:lnTo>
                  <a:lnTo>
                    <a:pt x="258620" y="32899"/>
                  </a:lnTo>
                  <a:lnTo>
                    <a:pt x="259971" y="35443"/>
                  </a:lnTo>
                  <a:lnTo>
                    <a:pt x="260892" y="38155"/>
                  </a:lnTo>
                  <a:lnTo>
                    <a:pt x="261541" y="39454"/>
                  </a:lnTo>
                  <a:lnTo>
                    <a:pt x="261541" y="40909"/>
                  </a:lnTo>
                  <a:lnTo>
                    <a:pt x="262327" y="43684"/>
                  </a:lnTo>
                  <a:lnTo>
                    <a:pt x="262316" y="49621"/>
                  </a:lnTo>
                  <a:lnTo>
                    <a:pt x="261971" y="50658"/>
                  </a:lnTo>
                  <a:lnTo>
                    <a:pt x="260997" y="54731"/>
                  </a:lnTo>
                  <a:lnTo>
                    <a:pt x="260768" y="56123"/>
                  </a:lnTo>
                  <a:lnTo>
                    <a:pt x="242861" y="158916"/>
                  </a:lnTo>
                  <a:lnTo>
                    <a:pt x="234600" y="211832"/>
                  </a:lnTo>
                  <a:lnTo>
                    <a:pt x="227532" y="263049"/>
                  </a:lnTo>
                  <a:lnTo>
                    <a:pt x="220807" y="315233"/>
                  </a:lnTo>
                  <a:lnTo>
                    <a:pt x="214726" y="367528"/>
                  </a:lnTo>
                  <a:lnTo>
                    <a:pt x="204161" y="463339"/>
                  </a:lnTo>
                  <a:lnTo>
                    <a:pt x="213145" y="464771"/>
                  </a:lnTo>
                  <a:lnTo>
                    <a:pt x="203198" y="472079"/>
                  </a:lnTo>
                  <a:lnTo>
                    <a:pt x="220378" y="472079"/>
                  </a:lnTo>
                  <a:lnTo>
                    <a:pt x="234453" y="369946"/>
                  </a:lnTo>
                  <a:lnTo>
                    <a:pt x="241348" y="317782"/>
                  </a:lnTo>
                  <a:lnTo>
                    <a:pt x="247584" y="265499"/>
                  </a:lnTo>
                  <a:lnTo>
                    <a:pt x="253560" y="210943"/>
                  </a:lnTo>
                  <a:lnTo>
                    <a:pt x="258180" y="160801"/>
                  </a:lnTo>
                  <a:lnTo>
                    <a:pt x="265996" y="56123"/>
                  </a:lnTo>
                  <a:lnTo>
                    <a:pt x="266599" y="51244"/>
                  </a:lnTo>
                  <a:lnTo>
                    <a:pt x="266997" y="49621"/>
                  </a:lnTo>
                  <a:lnTo>
                    <a:pt x="266630" y="47935"/>
                  </a:lnTo>
                  <a:lnTo>
                    <a:pt x="266588" y="44637"/>
                  </a:lnTo>
                  <a:lnTo>
                    <a:pt x="266410" y="43045"/>
                  </a:lnTo>
                  <a:lnTo>
                    <a:pt x="265876" y="41475"/>
                  </a:lnTo>
                  <a:lnTo>
                    <a:pt x="265384" y="39915"/>
                  </a:lnTo>
                  <a:lnTo>
                    <a:pt x="265248" y="38260"/>
                  </a:lnTo>
                  <a:lnTo>
                    <a:pt x="264452" y="36836"/>
                  </a:lnTo>
                  <a:lnTo>
                    <a:pt x="263227" y="33852"/>
                  </a:lnTo>
                  <a:lnTo>
                    <a:pt x="230811" y="5656"/>
                  </a:lnTo>
                  <a:lnTo>
                    <a:pt x="223392" y="2177"/>
                  </a:lnTo>
                  <a:close/>
                </a:path>
                <a:path w="267334" h="482600">
                  <a:moveTo>
                    <a:pt x="3811" y="432028"/>
                  </a:moveTo>
                  <a:lnTo>
                    <a:pt x="6083" y="436060"/>
                  </a:lnTo>
                  <a:lnTo>
                    <a:pt x="7361" y="432647"/>
                  </a:lnTo>
                  <a:lnTo>
                    <a:pt x="3811" y="432028"/>
                  </a:lnTo>
                  <a:close/>
                </a:path>
                <a:path w="267334" h="482600">
                  <a:moveTo>
                    <a:pt x="7361" y="432647"/>
                  </a:moveTo>
                  <a:lnTo>
                    <a:pt x="6083" y="436060"/>
                  </a:lnTo>
                  <a:lnTo>
                    <a:pt x="27307" y="436060"/>
                  </a:lnTo>
                  <a:lnTo>
                    <a:pt x="7361" y="432647"/>
                  </a:lnTo>
                  <a:close/>
                </a:path>
                <a:path w="267334" h="482600">
                  <a:moveTo>
                    <a:pt x="7593" y="432028"/>
                  </a:moveTo>
                  <a:lnTo>
                    <a:pt x="3811" y="432028"/>
                  </a:lnTo>
                  <a:lnTo>
                    <a:pt x="7361" y="432647"/>
                  </a:lnTo>
                  <a:lnTo>
                    <a:pt x="7593" y="432028"/>
                  </a:lnTo>
                  <a:close/>
                </a:path>
                <a:path w="267334" h="482600">
                  <a:moveTo>
                    <a:pt x="266023" y="55767"/>
                  </a:moveTo>
                  <a:lnTo>
                    <a:pt x="265908" y="56123"/>
                  </a:lnTo>
                  <a:lnTo>
                    <a:pt x="266023" y="55767"/>
                  </a:lnTo>
                  <a:close/>
                </a:path>
                <a:path w="267334" h="482600">
                  <a:moveTo>
                    <a:pt x="158041" y="33872"/>
                  </a:moveTo>
                  <a:lnTo>
                    <a:pt x="157942" y="34061"/>
                  </a:lnTo>
                  <a:lnTo>
                    <a:pt x="158041" y="33872"/>
                  </a:lnTo>
                  <a:close/>
                </a:path>
                <a:path w="267334" h="482600">
                  <a:moveTo>
                    <a:pt x="158101" y="33758"/>
                  </a:moveTo>
                  <a:close/>
                </a:path>
                <a:path w="267334" h="482600">
                  <a:moveTo>
                    <a:pt x="201308" y="2837"/>
                  </a:moveTo>
                  <a:lnTo>
                    <a:pt x="199522" y="2837"/>
                  </a:lnTo>
                  <a:lnTo>
                    <a:pt x="201145" y="2858"/>
                  </a:lnTo>
                  <a:lnTo>
                    <a:pt x="201308" y="2837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2" name="object 1442"/>
            <p:cNvPicPr/>
            <p:nvPr/>
          </p:nvPicPr>
          <p:blipFill>
            <a:blip r:embed="rId1167" cstate="print"/>
            <a:stretch>
              <a:fillRect/>
            </a:stretch>
          </p:blipFill>
          <p:spPr>
            <a:xfrm>
              <a:off x="17818359" y="7648960"/>
              <a:ext cx="177743" cy="202140"/>
            </a:xfrm>
            <a:prstGeom prst="rect">
              <a:avLst/>
            </a:prstGeom>
          </p:spPr>
        </p:pic>
        <p:sp>
          <p:nvSpPr>
            <p:cNvPr id="1443" name="object 1443"/>
            <p:cNvSpPr/>
            <p:nvPr/>
          </p:nvSpPr>
          <p:spPr>
            <a:xfrm>
              <a:off x="17602059" y="7398521"/>
              <a:ext cx="397510" cy="455930"/>
            </a:xfrm>
            <a:custGeom>
              <a:avLst/>
              <a:gdLst/>
              <a:ahLst/>
              <a:cxnLst/>
              <a:rect l="l" t="t" r="r" b="b"/>
              <a:pathLst>
                <a:path w="397509" h="455929">
                  <a:moveTo>
                    <a:pt x="311249" y="443588"/>
                  </a:moveTo>
                  <a:lnTo>
                    <a:pt x="304681" y="443588"/>
                  </a:lnTo>
                  <a:lnTo>
                    <a:pt x="308105" y="447127"/>
                  </a:lnTo>
                  <a:lnTo>
                    <a:pt x="309184" y="448405"/>
                  </a:lnTo>
                  <a:lnTo>
                    <a:pt x="310744" y="449242"/>
                  </a:lnTo>
                  <a:lnTo>
                    <a:pt x="312000" y="450185"/>
                  </a:lnTo>
                  <a:lnTo>
                    <a:pt x="313330" y="451148"/>
                  </a:lnTo>
                  <a:lnTo>
                    <a:pt x="314712" y="452070"/>
                  </a:lnTo>
                  <a:lnTo>
                    <a:pt x="317759" y="453148"/>
                  </a:lnTo>
                  <a:lnTo>
                    <a:pt x="319183" y="454038"/>
                  </a:lnTo>
                  <a:lnTo>
                    <a:pt x="320806" y="454321"/>
                  </a:lnTo>
                  <a:lnTo>
                    <a:pt x="323927" y="455200"/>
                  </a:lnTo>
                  <a:lnTo>
                    <a:pt x="327068" y="455577"/>
                  </a:lnTo>
                  <a:lnTo>
                    <a:pt x="330251" y="455692"/>
                  </a:lnTo>
                  <a:lnTo>
                    <a:pt x="333382" y="455692"/>
                  </a:lnTo>
                  <a:lnTo>
                    <a:pt x="336544" y="455598"/>
                  </a:lnTo>
                  <a:lnTo>
                    <a:pt x="339612" y="455064"/>
                  </a:lnTo>
                  <a:lnTo>
                    <a:pt x="348726" y="453247"/>
                  </a:lnTo>
                  <a:lnTo>
                    <a:pt x="350426" y="452719"/>
                  </a:lnTo>
                  <a:lnTo>
                    <a:pt x="336335" y="452719"/>
                  </a:lnTo>
                  <a:lnTo>
                    <a:pt x="333351" y="452551"/>
                  </a:lnTo>
                  <a:lnTo>
                    <a:pt x="330408" y="452436"/>
                  </a:lnTo>
                  <a:lnTo>
                    <a:pt x="327518" y="452153"/>
                  </a:lnTo>
                  <a:lnTo>
                    <a:pt x="324639" y="451609"/>
                  </a:lnTo>
                  <a:lnTo>
                    <a:pt x="321948" y="450666"/>
                  </a:lnTo>
                  <a:lnTo>
                    <a:pt x="320503" y="450405"/>
                  </a:lnTo>
                  <a:lnTo>
                    <a:pt x="319341" y="449494"/>
                  </a:lnTo>
                  <a:lnTo>
                    <a:pt x="316723" y="448405"/>
                  </a:lnTo>
                  <a:lnTo>
                    <a:pt x="315623" y="447609"/>
                  </a:lnTo>
                  <a:lnTo>
                    <a:pt x="314503" y="446698"/>
                  </a:lnTo>
                  <a:lnTo>
                    <a:pt x="313445" y="445787"/>
                  </a:lnTo>
                  <a:lnTo>
                    <a:pt x="312220" y="445044"/>
                  </a:lnTo>
                  <a:lnTo>
                    <a:pt x="311435" y="443818"/>
                  </a:lnTo>
                  <a:lnTo>
                    <a:pt x="311249" y="443588"/>
                  </a:lnTo>
                  <a:close/>
                </a:path>
                <a:path w="397509" h="455929">
                  <a:moveTo>
                    <a:pt x="394102" y="372082"/>
                  </a:moveTo>
                  <a:lnTo>
                    <a:pt x="388532" y="372082"/>
                  </a:lnTo>
                  <a:lnTo>
                    <a:pt x="388710" y="372365"/>
                  </a:lnTo>
                  <a:lnTo>
                    <a:pt x="391024" y="377506"/>
                  </a:lnTo>
                  <a:lnTo>
                    <a:pt x="392815" y="383873"/>
                  </a:lnTo>
                  <a:lnTo>
                    <a:pt x="393842" y="393108"/>
                  </a:lnTo>
                  <a:lnTo>
                    <a:pt x="393907" y="399799"/>
                  </a:lnTo>
                  <a:lnTo>
                    <a:pt x="393735" y="403118"/>
                  </a:lnTo>
                  <a:lnTo>
                    <a:pt x="393537" y="405987"/>
                  </a:lnTo>
                  <a:lnTo>
                    <a:pt x="392815" y="409076"/>
                  </a:lnTo>
                  <a:lnTo>
                    <a:pt x="392385" y="412238"/>
                  </a:lnTo>
                  <a:lnTo>
                    <a:pt x="391192" y="415264"/>
                  </a:lnTo>
                  <a:lnTo>
                    <a:pt x="390145" y="418269"/>
                  </a:lnTo>
                  <a:lnTo>
                    <a:pt x="388124" y="422573"/>
                  </a:lnTo>
                  <a:lnTo>
                    <a:pt x="387527" y="424091"/>
                  </a:lnTo>
                  <a:lnTo>
                    <a:pt x="386532" y="425316"/>
                  </a:lnTo>
                  <a:lnTo>
                    <a:pt x="385726" y="426719"/>
                  </a:lnTo>
                  <a:lnTo>
                    <a:pt x="384846" y="428028"/>
                  </a:lnTo>
                  <a:lnTo>
                    <a:pt x="384124" y="429515"/>
                  </a:lnTo>
                  <a:lnTo>
                    <a:pt x="382961" y="430793"/>
                  </a:lnTo>
                  <a:lnTo>
                    <a:pt x="380061" y="434395"/>
                  </a:lnTo>
                  <a:lnTo>
                    <a:pt x="378040" y="436824"/>
                  </a:lnTo>
                  <a:lnTo>
                    <a:pt x="375517" y="438845"/>
                  </a:lnTo>
                  <a:lnTo>
                    <a:pt x="373276" y="441127"/>
                  </a:lnTo>
                  <a:lnTo>
                    <a:pt x="345193" y="451410"/>
                  </a:lnTo>
                  <a:lnTo>
                    <a:pt x="342251" y="452153"/>
                  </a:lnTo>
                  <a:lnTo>
                    <a:pt x="339288" y="452321"/>
                  </a:lnTo>
                  <a:lnTo>
                    <a:pt x="336335" y="452719"/>
                  </a:lnTo>
                  <a:lnTo>
                    <a:pt x="350426" y="452719"/>
                  </a:lnTo>
                  <a:lnTo>
                    <a:pt x="376836" y="440332"/>
                  </a:lnTo>
                  <a:lnTo>
                    <a:pt x="379381" y="438363"/>
                  </a:lnTo>
                  <a:lnTo>
                    <a:pt x="381527" y="435850"/>
                  </a:lnTo>
                  <a:lnTo>
                    <a:pt x="384752" y="431965"/>
                  </a:lnTo>
                  <a:lnTo>
                    <a:pt x="385914" y="430793"/>
                  </a:lnTo>
                  <a:lnTo>
                    <a:pt x="386668" y="429285"/>
                  </a:lnTo>
                  <a:lnTo>
                    <a:pt x="387600" y="427924"/>
                  </a:lnTo>
                  <a:lnTo>
                    <a:pt x="388459" y="426489"/>
                  </a:lnTo>
                  <a:lnTo>
                    <a:pt x="389537" y="425170"/>
                  </a:lnTo>
                  <a:lnTo>
                    <a:pt x="390145" y="423662"/>
                  </a:lnTo>
                  <a:lnTo>
                    <a:pt x="392354" y="419149"/>
                  </a:lnTo>
                  <a:lnTo>
                    <a:pt x="393474" y="416039"/>
                  </a:lnTo>
                  <a:lnTo>
                    <a:pt x="394741" y="412961"/>
                  </a:lnTo>
                  <a:lnTo>
                    <a:pt x="395443" y="409704"/>
                  </a:lnTo>
                  <a:lnTo>
                    <a:pt x="396375" y="406448"/>
                  </a:lnTo>
                  <a:lnTo>
                    <a:pt x="396818" y="402794"/>
                  </a:lnTo>
                  <a:lnTo>
                    <a:pt x="397151" y="399652"/>
                  </a:lnTo>
                  <a:lnTo>
                    <a:pt x="397401" y="396490"/>
                  </a:lnTo>
                  <a:lnTo>
                    <a:pt x="397401" y="393108"/>
                  </a:lnTo>
                  <a:lnTo>
                    <a:pt x="397233" y="389778"/>
                  </a:lnTo>
                  <a:lnTo>
                    <a:pt x="396689" y="383098"/>
                  </a:lnTo>
                  <a:lnTo>
                    <a:pt x="395684" y="376564"/>
                  </a:lnTo>
                  <a:lnTo>
                    <a:pt x="394102" y="372082"/>
                  </a:lnTo>
                  <a:close/>
                </a:path>
                <a:path w="397509" h="455929">
                  <a:moveTo>
                    <a:pt x="167000" y="0"/>
                  </a:moveTo>
                  <a:lnTo>
                    <a:pt x="165785" y="1141"/>
                  </a:lnTo>
                  <a:lnTo>
                    <a:pt x="145783" y="18499"/>
                  </a:lnTo>
                  <a:lnTo>
                    <a:pt x="135711" y="27092"/>
                  </a:lnTo>
                  <a:lnTo>
                    <a:pt x="44187" y="103473"/>
                  </a:lnTo>
                  <a:lnTo>
                    <a:pt x="3750" y="137817"/>
                  </a:lnTo>
                  <a:lnTo>
                    <a:pt x="3423" y="138152"/>
                  </a:lnTo>
                  <a:lnTo>
                    <a:pt x="83" y="141356"/>
                  </a:lnTo>
                  <a:lnTo>
                    <a:pt x="0" y="146602"/>
                  </a:lnTo>
                  <a:lnTo>
                    <a:pt x="95113" y="244469"/>
                  </a:lnTo>
                  <a:lnTo>
                    <a:pt x="132210" y="281763"/>
                  </a:lnTo>
                  <a:lnTo>
                    <a:pt x="169733" y="318654"/>
                  </a:lnTo>
                  <a:lnTo>
                    <a:pt x="207667" y="355115"/>
                  </a:lnTo>
                  <a:lnTo>
                    <a:pt x="304933" y="443871"/>
                  </a:lnTo>
                  <a:lnTo>
                    <a:pt x="304681" y="443588"/>
                  </a:lnTo>
                  <a:lnTo>
                    <a:pt x="311249" y="443588"/>
                  </a:lnTo>
                  <a:lnTo>
                    <a:pt x="237877" y="362146"/>
                  </a:lnTo>
                  <a:lnTo>
                    <a:pt x="201895" y="323715"/>
                  </a:lnTo>
                  <a:lnTo>
                    <a:pt x="146806" y="267214"/>
                  </a:lnTo>
                  <a:lnTo>
                    <a:pt x="109591" y="230015"/>
                  </a:lnTo>
                  <a:lnTo>
                    <a:pt x="28182" y="150518"/>
                  </a:lnTo>
                  <a:lnTo>
                    <a:pt x="15099" y="150518"/>
                  </a:lnTo>
                  <a:lnTo>
                    <a:pt x="15475" y="138131"/>
                  </a:lnTo>
                  <a:lnTo>
                    <a:pt x="28401" y="138131"/>
                  </a:lnTo>
                  <a:lnTo>
                    <a:pt x="53883" y="114404"/>
                  </a:lnTo>
                  <a:lnTo>
                    <a:pt x="130802" y="41475"/>
                  </a:lnTo>
                  <a:lnTo>
                    <a:pt x="140480" y="32446"/>
                  </a:lnTo>
                  <a:lnTo>
                    <a:pt x="150211" y="23469"/>
                  </a:lnTo>
                  <a:lnTo>
                    <a:pt x="167123" y="8106"/>
                  </a:lnTo>
                  <a:lnTo>
                    <a:pt x="165178" y="4931"/>
                  </a:lnTo>
                  <a:lnTo>
                    <a:pt x="172256" y="4931"/>
                  </a:lnTo>
                  <a:lnTo>
                    <a:pt x="170371" y="1800"/>
                  </a:lnTo>
                  <a:lnTo>
                    <a:pt x="170015" y="1340"/>
                  </a:lnTo>
                  <a:lnTo>
                    <a:pt x="168905" y="104"/>
                  </a:lnTo>
                  <a:lnTo>
                    <a:pt x="167000" y="0"/>
                  </a:lnTo>
                  <a:close/>
                </a:path>
                <a:path w="397509" h="455929">
                  <a:moveTo>
                    <a:pt x="388558" y="372139"/>
                  </a:moveTo>
                  <a:lnTo>
                    <a:pt x="388662" y="372365"/>
                  </a:lnTo>
                  <a:lnTo>
                    <a:pt x="388558" y="372139"/>
                  </a:lnTo>
                  <a:close/>
                </a:path>
                <a:path w="397509" h="455929">
                  <a:moveTo>
                    <a:pt x="172256" y="4931"/>
                  </a:moveTo>
                  <a:lnTo>
                    <a:pt x="165178" y="4931"/>
                  </a:lnTo>
                  <a:lnTo>
                    <a:pt x="169816" y="5675"/>
                  </a:lnTo>
                  <a:lnTo>
                    <a:pt x="167123" y="8106"/>
                  </a:lnTo>
                  <a:lnTo>
                    <a:pt x="193003" y="50976"/>
                  </a:lnTo>
                  <a:lnTo>
                    <a:pt x="219658" y="97672"/>
                  </a:lnTo>
                  <a:lnTo>
                    <a:pt x="245856" y="144665"/>
                  </a:lnTo>
                  <a:lnTo>
                    <a:pt x="252430" y="156382"/>
                  </a:lnTo>
                  <a:lnTo>
                    <a:pt x="272316" y="191512"/>
                  </a:lnTo>
                  <a:lnTo>
                    <a:pt x="299873" y="237618"/>
                  </a:lnTo>
                  <a:lnTo>
                    <a:pt x="328702" y="283017"/>
                  </a:lnTo>
                  <a:lnTo>
                    <a:pt x="388558" y="372139"/>
                  </a:lnTo>
                  <a:lnTo>
                    <a:pt x="394102" y="372082"/>
                  </a:lnTo>
                  <a:lnTo>
                    <a:pt x="393349" y="369946"/>
                  </a:lnTo>
                  <a:lnTo>
                    <a:pt x="360987" y="310566"/>
                  </a:lnTo>
                  <a:lnTo>
                    <a:pt x="341602" y="275164"/>
                  </a:lnTo>
                  <a:lnTo>
                    <a:pt x="314652" y="228655"/>
                  </a:lnTo>
                  <a:lnTo>
                    <a:pt x="286431" y="182884"/>
                  </a:lnTo>
                  <a:lnTo>
                    <a:pt x="227511" y="92887"/>
                  </a:lnTo>
                  <a:lnTo>
                    <a:pt x="212792" y="70381"/>
                  </a:lnTo>
                  <a:lnTo>
                    <a:pt x="198372" y="47693"/>
                  </a:lnTo>
                  <a:lnTo>
                    <a:pt x="184237" y="24831"/>
                  </a:lnTo>
                  <a:lnTo>
                    <a:pt x="172256" y="4931"/>
                  </a:lnTo>
                  <a:close/>
                </a:path>
                <a:path w="397509" h="455929">
                  <a:moveTo>
                    <a:pt x="15475" y="138131"/>
                  </a:moveTo>
                  <a:lnTo>
                    <a:pt x="15099" y="150518"/>
                  </a:lnTo>
                  <a:lnTo>
                    <a:pt x="21790" y="144287"/>
                  </a:lnTo>
                  <a:lnTo>
                    <a:pt x="15475" y="138131"/>
                  </a:lnTo>
                  <a:close/>
                </a:path>
                <a:path w="397509" h="455929">
                  <a:moveTo>
                    <a:pt x="21790" y="144287"/>
                  </a:moveTo>
                  <a:lnTo>
                    <a:pt x="15099" y="150518"/>
                  </a:lnTo>
                  <a:lnTo>
                    <a:pt x="28182" y="150518"/>
                  </a:lnTo>
                  <a:lnTo>
                    <a:pt x="21790" y="144287"/>
                  </a:lnTo>
                  <a:close/>
                </a:path>
                <a:path w="397509" h="455929">
                  <a:moveTo>
                    <a:pt x="28401" y="138131"/>
                  </a:moveTo>
                  <a:lnTo>
                    <a:pt x="15475" y="138131"/>
                  </a:lnTo>
                  <a:lnTo>
                    <a:pt x="21790" y="144287"/>
                  </a:lnTo>
                  <a:lnTo>
                    <a:pt x="28401" y="138131"/>
                  </a:lnTo>
                  <a:close/>
                </a:path>
                <a:path w="397509" h="455929">
                  <a:moveTo>
                    <a:pt x="165178" y="4931"/>
                  </a:moveTo>
                  <a:lnTo>
                    <a:pt x="167123" y="8106"/>
                  </a:lnTo>
                  <a:lnTo>
                    <a:pt x="169816" y="5675"/>
                  </a:lnTo>
                  <a:lnTo>
                    <a:pt x="165178" y="4931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4" name="object 1444"/>
            <p:cNvPicPr/>
            <p:nvPr/>
          </p:nvPicPr>
          <p:blipFill>
            <a:blip r:embed="rId1168" cstate="print"/>
            <a:stretch>
              <a:fillRect/>
            </a:stretch>
          </p:blipFill>
          <p:spPr>
            <a:xfrm>
              <a:off x="18064132" y="7274657"/>
              <a:ext cx="222213" cy="165010"/>
            </a:xfrm>
            <a:prstGeom prst="rect">
              <a:avLst/>
            </a:prstGeom>
          </p:spPr>
        </p:pic>
        <p:sp>
          <p:nvSpPr>
            <p:cNvPr id="1445" name="object 1445"/>
            <p:cNvSpPr/>
            <p:nvPr/>
          </p:nvSpPr>
          <p:spPr>
            <a:xfrm>
              <a:off x="17806490" y="7156288"/>
              <a:ext cx="482600" cy="287655"/>
            </a:xfrm>
            <a:custGeom>
              <a:avLst/>
              <a:gdLst/>
              <a:ahLst/>
              <a:cxnLst/>
              <a:rect l="l" t="t" r="r" b="b"/>
              <a:pathLst>
                <a:path w="482600" h="287654">
                  <a:moveTo>
                    <a:pt x="441210" y="286357"/>
                  </a:moveTo>
                  <a:lnTo>
                    <a:pt x="422688" y="286357"/>
                  </a:lnTo>
                  <a:lnTo>
                    <a:pt x="427536" y="287331"/>
                  </a:lnTo>
                  <a:lnTo>
                    <a:pt x="428688" y="287645"/>
                  </a:lnTo>
                  <a:lnTo>
                    <a:pt x="431997" y="287582"/>
                  </a:lnTo>
                  <a:lnTo>
                    <a:pt x="435748" y="287582"/>
                  </a:lnTo>
                  <a:lnTo>
                    <a:pt x="437316" y="287101"/>
                  </a:lnTo>
                  <a:lnTo>
                    <a:pt x="438887" y="286734"/>
                  </a:lnTo>
                  <a:lnTo>
                    <a:pt x="440572" y="286671"/>
                  </a:lnTo>
                  <a:lnTo>
                    <a:pt x="441210" y="286357"/>
                  </a:lnTo>
                  <a:close/>
                </a:path>
                <a:path w="482600" h="287654">
                  <a:moveTo>
                    <a:pt x="435748" y="287582"/>
                  </a:moveTo>
                  <a:lnTo>
                    <a:pt x="431997" y="287582"/>
                  </a:lnTo>
                  <a:lnTo>
                    <a:pt x="434091" y="287624"/>
                  </a:lnTo>
                  <a:lnTo>
                    <a:pt x="435748" y="287582"/>
                  </a:lnTo>
                  <a:close/>
                </a:path>
                <a:path w="482600" h="287654">
                  <a:moveTo>
                    <a:pt x="57841" y="0"/>
                  </a:moveTo>
                  <a:lnTo>
                    <a:pt x="56239" y="994"/>
                  </a:lnTo>
                  <a:lnTo>
                    <a:pt x="52272" y="16949"/>
                  </a:lnTo>
                  <a:lnTo>
                    <a:pt x="49375" y="28317"/>
                  </a:lnTo>
                  <a:lnTo>
                    <a:pt x="45576" y="42810"/>
                  </a:lnTo>
                  <a:lnTo>
                    <a:pt x="42595" y="53914"/>
                  </a:lnTo>
                  <a:lnTo>
                    <a:pt x="28658" y="105012"/>
                  </a:lnTo>
                  <a:lnTo>
                    <a:pt x="14565" y="156141"/>
                  </a:lnTo>
                  <a:lnTo>
                    <a:pt x="890" y="207857"/>
                  </a:lnTo>
                  <a:lnTo>
                    <a:pt x="162771" y="247512"/>
                  </a:lnTo>
                  <a:lnTo>
                    <a:pt x="240546" y="260951"/>
                  </a:lnTo>
                  <a:lnTo>
                    <a:pt x="292512" y="269184"/>
                  </a:lnTo>
                  <a:lnTo>
                    <a:pt x="423076" y="286472"/>
                  </a:lnTo>
                  <a:lnTo>
                    <a:pt x="422688" y="286357"/>
                  </a:lnTo>
                  <a:lnTo>
                    <a:pt x="441210" y="286357"/>
                  </a:lnTo>
                  <a:lnTo>
                    <a:pt x="442017" y="285959"/>
                  </a:lnTo>
                  <a:lnTo>
                    <a:pt x="445106" y="284912"/>
                  </a:lnTo>
                  <a:lnTo>
                    <a:pt x="447923" y="283425"/>
                  </a:lnTo>
                  <a:lnTo>
                    <a:pt x="433892" y="283425"/>
                  </a:lnTo>
                  <a:lnTo>
                    <a:pt x="431928" y="283247"/>
                  </a:lnTo>
                  <a:lnTo>
                    <a:pt x="429693" y="283247"/>
                  </a:lnTo>
                  <a:lnTo>
                    <a:pt x="321309" y="257667"/>
                  </a:lnTo>
                  <a:lnTo>
                    <a:pt x="244025" y="241619"/>
                  </a:lnTo>
                  <a:lnTo>
                    <a:pt x="166453" y="227109"/>
                  </a:lnTo>
                  <a:lnTo>
                    <a:pt x="73170" y="211312"/>
                  </a:lnTo>
                  <a:lnTo>
                    <a:pt x="17570" y="211312"/>
                  </a:lnTo>
                  <a:lnTo>
                    <a:pt x="10785" y="200957"/>
                  </a:lnTo>
                  <a:lnTo>
                    <a:pt x="19813" y="200957"/>
                  </a:lnTo>
                  <a:lnTo>
                    <a:pt x="28784" y="159534"/>
                  </a:lnTo>
                  <a:lnTo>
                    <a:pt x="39412" y="107609"/>
                  </a:lnTo>
                  <a:lnTo>
                    <a:pt x="50239" y="55767"/>
                  </a:lnTo>
                  <a:lnTo>
                    <a:pt x="53023" y="42668"/>
                  </a:lnTo>
                  <a:lnTo>
                    <a:pt x="56253" y="27984"/>
                  </a:lnTo>
                  <a:lnTo>
                    <a:pt x="58750" y="16894"/>
                  </a:lnTo>
                  <a:lnTo>
                    <a:pt x="60898" y="7568"/>
                  </a:lnTo>
                  <a:lnTo>
                    <a:pt x="57558" y="6104"/>
                  </a:lnTo>
                  <a:lnTo>
                    <a:pt x="61715" y="4020"/>
                  </a:lnTo>
                  <a:lnTo>
                    <a:pt x="67691" y="4020"/>
                  </a:lnTo>
                  <a:lnTo>
                    <a:pt x="60019" y="596"/>
                  </a:lnTo>
                  <a:lnTo>
                    <a:pt x="59464" y="366"/>
                  </a:lnTo>
                  <a:lnTo>
                    <a:pt x="57841" y="0"/>
                  </a:lnTo>
                  <a:close/>
                </a:path>
                <a:path w="482600" h="287654">
                  <a:moveTo>
                    <a:pt x="438091" y="282797"/>
                  </a:moveTo>
                  <a:lnTo>
                    <a:pt x="436719" y="283132"/>
                  </a:lnTo>
                  <a:lnTo>
                    <a:pt x="435337" y="283425"/>
                  </a:lnTo>
                  <a:lnTo>
                    <a:pt x="447923" y="283425"/>
                  </a:lnTo>
                  <a:lnTo>
                    <a:pt x="448682" y="282933"/>
                  </a:lnTo>
                  <a:lnTo>
                    <a:pt x="439557" y="282933"/>
                  </a:lnTo>
                  <a:lnTo>
                    <a:pt x="438091" y="282797"/>
                  </a:lnTo>
                  <a:close/>
                </a:path>
                <a:path w="482600" h="287654">
                  <a:moveTo>
                    <a:pt x="431138" y="283164"/>
                  </a:moveTo>
                  <a:lnTo>
                    <a:pt x="429693" y="283247"/>
                  </a:lnTo>
                  <a:lnTo>
                    <a:pt x="431928" y="283247"/>
                  </a:lnTo>
                  <a:lnTo>
                    <a:pt x="431138" y="283164"/>
                  </a:lnTo>
                  <a:close/>
                </a:path>
                <a:path w="482600" h="287654">
                  <a:moveTo>
                    <a:pt x="459435" y="179711"/>
                  </a:moveTo>
                  <a:lnTo>
                    <a:pt x="450666" y="179711"/>
                  </a:lnTo>
                  <a:lnTo>
                    <a:pt x="455787" y="182800"/>
                  </a:lnTo>
                  <a:lnTo>
                    <a:pt x="460896" y="186999"/>
                  </a:lnTo>
                  <a:lnTo>
                    <a:pt x="475304" y="207690"/>
                  </a:lnTo>
                  <a:lnTo>
                    <a:pt x="476749" y="210548"/>
                  </a:lnTo>
                  <a:lnTo>
                    <a:pt x="477493" y="213658"/>
                  </a:lnTo>
                  <a:lnTo>
                    <a:pt x="478362" y="216736"/>
                  </a:lnTo>
                  <a:lnTo>
                    <a:pt x="479147" y="221417"/>
                  </a:lnTo>
                  <a:lnTo>
                    <a:pt x="479469" y="222757"/>
                  </a:lnTo>
                  <a:lnTo>
                    <a:pt x="479556" y="227783"/>
                  </a:lnTo>
                  <a:lnTo>
                    <a:pt x="479849" y="229385"/>
                  </a:lnTo>
                  <a:lnTo>
                    <a:pt x="479660" y="230987"/>
                  </a:lnTo>
                  <a:lnTo>
                    <a:pt x="479022" y="238830"/>
                  </a:lnTo>
                  <a:lnTo>
                    <a:pt x="478173" y="242003"/>
                  </a:lnTo>
                  <a:lnTo>
                    <a:pt x="477577" y="245196"/>
                  </a:lnTo>
                  <a:lnTo>
                    <a:pt x="474896" y="250453"/>
                  </a:lnTo>
                  <a:lnTo>
                    <a:pt x="471671" y="255615"/>
                  </a:lnTo>
                  <a:lnTo>
                    <a:pt x="468132" y="260442"/>
                  </a:lnTo>
                  <a:lnTo>
                    <a:pt x="466383" y="262923"/>
                  </a:lnTo>
                  <a:lnTo>
                    <a:pt x="462488" y="267436"/>
                  </a:lnTo>
                  <a:lnTo>
                    <a:pt x="460415" y="269667"/>
                  </a:lnTo>
                  <a:lnTo>
                    <a:pt x="458415" y="271918"/>
                  </a:lnTo>
                  <a:lnTo>
                    <a:pt x="456069" y="273740"/>
                  </a:lnTo>
                  <a:lnTo>
                    <a:pt x="453850" y="275740"/>
                  </a:lnTo>
                  <a:lnTo>
                    <a:pt x="451347" y="277342"/>
                  </a:lnTo>
                  <a:lnTo>
                    <a:pt x="448865" y="278881"/>
                  </a:lnTo>
                  <a:lnTo>
                    <a:pt x="446300" y="280337"/>
                  </a:lnTo>
                  <a:lnTo>
                    <a:pt x="443672" y="281562"/>
                  </a:lnTo>
                  <a:lnTo>
                    <a:pt x="440887" y="282305"/>
                  </a:lnTo>
                  <a:lnTo>
                    <a:pt x="439557" y="282933"/>
                  </a:lnTo>
                  <a:lnTo>
                    <a:pt x="448682" y="282933"/>
                  </a:lnTo>
                  <a:lnTo>
                    <a:pt x="450572" y="281708"/>
                  </a:lnTo>
                  <a:lnTo>
                    <a:pt x="479409" y="245908"/>
                  </a:lnTo>
                  <a:lnTo>
                    <a:pt x="480058" y="242484"/>
                  </a:lnTo>
                  <a:lnTo>
                    <a:pt x="481001" y="239406"/>
                  </a:lnTo>
                  <a:lnTo>
                    <a:pt x="481363" y="235751"/>
                  </a:lnTo>
                  <a:lnTo>
                    <a:pt x="481790" y="230987"/>
                  </a:lnTo>
                  <a:lnTo>
                    <a:pt x="482016" y="229385"/>
                  </a:lnTo>
                  <a:lnTo>
                    <a:pt x="481783" y="227783"/>
                  </a:lnTo>
                  <a:lnTo>
                    <a:pt x="481757" y="222571"/>
                  </a:lnTo>
                  <a:lnTo>
                    <a:pt x="481451" y="221134"/>
                  </a:lnTo>
                  <a:lnTo>
                    <a:pt x="480676" y="216192"/>
                  </a:lnTo>
                  <a:lnTo>
                    <a:pt x="479817" y="212998"/>
                  </a:lnTo>
                  <a:lnTo>
                    <a:pt x="479126" y="209752"/>
                  </a:lnTo>
                  <a:lnTo>
                    <a:pt x="477796" y="206632"/>
                  </a:lnTo>
                  <a:lnTo>
                    <a:pt x="476728" y="203501"/>
                  </a:lnTo>
                  <a:lnTo>
                    <a:pt x="475158" y="200527"/>
                  </a:lnTo>
                  <a:lnTo>
                    <a:pt x="463640" y="184120"/>
                  </a:lnTo>
                  <a:lnTo>
                    <a:pt x="459435" y="179711"/>
                  </a:lnTo>
                  <a:close/>
                </a:path>
                <a:path w="482600" h="287654">
                  <a:moveTo>
                    <a:pt x="10785" y="200957"/>
                  </a:moveTo>
                  <a:lnTo>
                    <a:pt x="17570" y="211312"/>
                  </a:lnTo>
                  <a:lnTo>
                    <a:pt x="19499" y="202403"/>
                  </a:lnTo>
                  <a:lnTo>
                    <a:pt x="10785" y="200957"/>
                  </a:lnTo>
                  <a:close/>
                </a:path>
                <a:path w="482600" h="287654">
                  <a:moveTo>
                    <a:pt x="19499" y="202403"/>
                  </a:moveTo>
                  <a:lnTo>
                    <a:pt x="17570" y="211312"/>
                  </a:lnTo>
                  <a:lnTo>
                    <a:pt x="73170" y="211312"/>
                  </a:lnTo>
                  <a:lnTo>
                    <a:pt x="19499" y="202403"/>
                  </a:lnTo>
                  <a:close/>
                </a:path>
                <a:path w="482600" h="287654">
                  <a:moveTo>
                    <a:pt x="19813" y="200957"/>
                  </a:moveTo>
                  <a:lnTo>
                    <a:pt x="10785" y="200957"/>
                  </a:lnTo>
                  <a:lnTo>
                    <a:pt x="19499" y="202403"/>
                  </a:lnTo>
                  <a:lnTo>
                    <a:pt x="19813" y="200957"/>
                  </a:lnTo>
                  <a:close/>
                </a:path>
                <a:path w="482600" h="287654">
                  <a:moveTo>
                    <a:pt x="67691" y="4020"/>
                  </a:moveTo>
                  <a:lnTo>
                    <a:pt x="61715" y="4020"/>
                  </a:lnTo>
                  <a:lnTo>
                    <a:pt x="60898" y="7568"/>
                  </a:lnTo>
                  <a:lnTo>
                    <a:pt x="82303" y="16949"/>
                  </a:lnTo>
                  <a:lnTo>
                    <a:pt x="106679" y="27984"/>
                  </a:lnTo>
                  <a:lnTo>
                    <a:pt x="131031" y="39374"/>
                  </a:lnTo>
                  <a:lnTo>
                    <a:pt x="239878" y="92272"/>
                  </a:lnTo>
                  <a:lnTo>
                    <a:pt x="276483" y="109174"/>
                  </a:lnTo>
                  <a:lnTo>
                    <a:pt x="301049" y="120082"/>
                  </a:lnTo>
                  <a:lnTo>
                    <a:pt x="325759" y="130657"/>
                  </a:lnTo>
                  <a:lnTo>
                    <a:pt x="350638" y="140864"/>
                  </a:lnTo>
                  <a:lnTo>
                    <a:pt x="450928" y="179889"/>
                  </a:lnTo>
                  <a:lnTo>
                    <a:pt x="450666" y="179711"/>
                  </a:lnTo>
                  <a:lnTo>
                    <a:pt x="459435" y="179711"/>
                  </a:lnTo>
                  <a:lnTo>
                    <a:pt x="459085" y="179345"/>
                  </a:lnTo>
                  <a:lnTo>
                    <a:pt x="453357" y="175209"/>
                  </a:lnTo>
                  <a:lnTo>
                    <a:pt x="368829" y="132957"/>
                  </a:lnTo>
                  <a:lnTo>
                    <a:pt x="332487" y="115459"/>
                  </a:lnTo>
                  <a:lnTo>
                    <a:pt x="283459" y="93407"/>
                  </a:lnTo>
                  <a:lnTo>
                    <a:pt x="246348" y="77682"/>
                  </a:lnTo>
                  <a:lnTo>
                    <a:pt x="134013" y="32609"/>
                  </a:lnTo>
                  <a:lnTo>
                    <a:pt x="109216" y="22225"/>
                  </a:lnTo>
                  <a:lnTo>
                    <a:pt x="84553" y="11545"/>
                  </a:lnTo>
                  <a:lnTo>
                    <a:pt x="67691" y="4020"/>
                  </a:lnTo>
                  <a:close/>
                </a:path>
                <a:path w="482600" h="287654">
                  <a:moveTo>
                    <a:pt x="61715" y="4020"/>
                  </a:moveTo>
                  <a:lnTo>
                    <a:pt x="57558" y="6104"/>
                  </a:lnTo>
                  <a:lnTo>
                    <a:pt x="60898" y="7568"/>
                  </a:lnTo>
                  <a:lnTo>
                    <a:pt x="61715" y="402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6" name="object 1446"/>
            <p:cNvPicPr/>
            <p:nvPr/>
          </p:nvPicPr>
          <p:blipFill>
            <a:blip r:embed="rId1169" cstate="print"/>
            <a:stretch>
              <a:fillRect/>
            </a:stretch>
          </p:blipFill>
          <p:spPr>
            <a:xfrm>
              <a:off x="16410211" y="6338884"/>
              <a:ext cx="263363" cy="265855"/>
            </a:xfrm>
            <a:prstGeom prst="rect">
              <a:avLst/>
            </a:prstGeom>
          </p:spPr>
        </p:pic>
        <p:sp>
          <p:nvSpPr>
            <p:cNvPr id="1447" name="object 1447"/>
            <p:cNvSpPr/>
            <p:nvPr/>
          </p:nvSpPr>
          <p:spPr>
            <a:xfrm>
              <a:off x="16406803" y="6335842"/>
              <a:ext cx="437515" cy="421640"/>
            </a:xfrm>
            <a:custGeom>
              <a:avLst/>
              <a:gdLst/>
              <a:ahLst/>
              <a:cxnLst/>
              <a:rect l="l" t="t" r="r" b="b"/>
              <a:pathLst>
                <a:path w="437515" h="421640">
                  <a:moveTo>
                    <a:pt x="62579" y="0"/>
                  </a:moveTo>
                  <a:lnTo>
                    <a:pt x="59207" y="0"/>
                  </a:lnTo>
                  <a:lnTo>
                    <a:pt x="55867" y="62"/>
                  </a:lnTo>
                  <a:lnTo>
                    <a:pt x="52611" y="628"/>
                  </a:lnTo>
                  <a:lnTo>
                    <a:pt x="49271" y="1005"/>
                  </a:lnTo>
                  <a:lnTo>
                    <a:pt x="46066" y="1968"/>
                  </a:lnTo>
                  <a:lnTo>
                    <a:pt x="42831" y="2774"/>
                  </a:lnTo>
                  <a:lnTo>
                    <a:pt x="38171" y="4492"/>
                  </a:lnTo>
                  <a:lnTo>
                    <a:pt x="36580" y="4942"/>
                  </a:lnTo>
                  <a:lnTo>
                    <a:pt x="35135" y="5916"/>
                  </a:lnTo>
                  <a:lnTo>
                    <a:pt x="33549" y="6617"/>
                  </a:lnTo>
                  <a:lnTo>
                    <a:pt x="32213" y="7402"/>
                  </a:lnTo>
                  <a:lnTo>
                    <a:pt x="30601" y="7968"/>
                  </a:lnTo>
                  <a:lnTo>
                    <a:pt x="29271" y="8963"/>
                  </a:lnTo>
                  <a:lnTo>
                    <a:pt x="25146" y="11790"/>
                  </a:lnTo>
                  <a:lnTo>
                    <a:pt x="22392" y="13706"/>
                  </a:lnTo>
                  <a:lnTo>
                    <a:pt x="20161" y="16051"/>
                  </a:lnTo>
                  <a:lnTo>
                    <a:pt x="17617" y="18135"/>
                  </a:lnTo>
                  <a:lnTo>
                    <a:pt x="832" y="54521"/>
                  </a:lnTo>
                  <a:lnTo>
                    <a:pt x="0" y="62878"/>
                  </a:lnTo>
                  <a:lnTo>
                    <a:pt x="5" y="67139"/>
                  </a:lnTo>
                  <a:lnTo>
                    <a:pt x="560" y="70364"/>
                  </a:lnTo>
                  <a:lnTo>
                    <a:pt x="644" y="71966"/>
                  </a:lnTo>
                  <a:lnTo>
                    <a:pt x="1419" y="73453"/>
                  </a:lnTo>
                  <a:lnTo>
                    <a:pt x="2193" y="76646"/>
                  </a:lnTo>
                  <a:lnTo>
                    <a:pt x="2937" y="78102"/>
                  </a:lnTo>
                  <a:lnTo>
                    <a:pt x="3764" y="79536"/>
                  </a:lnTo>
                  <a:lnTo>
                    <a:pt x="4644" y="80898"/>
                  </a:lnTo>
                  <a:lnTo>
                    <a:pt x="5199" y="82500"/>
                  </a:lnTo>
                  <a:lnTo>
                    <a:pt x="6392" y="83725"/>
                  </a:lnTo>
                  <a:lnTo>
                    <a:pt x="9554" y="87463"/>
                  </a:lnTo>
                  <a:lnTo>
                    <a:pt x="71793" y="171984"/>
                  </a:lnTo>
                  <a:lnTo>
                    <a:pt x="103760" y="213840"/>
                  </a:lnTo>
                  <a:lnTo>
                    <a:pt x="152906" y="275579"/>
                  </a:lnTo>
                  <a:lnTo>
                    <a:pt x="186217" y="316307"/>
                  </a:lnTo>
                  <a:lnTo>
                    <a:pt x="270667" y="417191"/>
                  </a:lnTo>
                  <a:lnTo>
                    <a:pt x="270918" y="417390"/>
                  </a:lnTo>
                  <a:lnTo>
                    <a:pt x="271253" y="417788"/>
                  </a:lnTo>
                  <a:lnTo>
                    <a:pt x="274416" y="421097"/>
                  </a:lnTo>
                  <a:lnTo>
                    <a:pt x="279703" y="421212"/>
                  </a:lnTo>
                  <a:lnTo>
                    <a:pt x="283044" y="418071"/>
                  </a:lnTo>
                  <a:lnTo>
                    <a:pt x="295184" y="406406"/>
                  </a:lnTo>
                  <a:lnTo>
                    <a:pt x="283871" y="406406"/>
                  </a:lnTo>
                  <a:lnTo>
                    <a:pt x="271526" y="405453"/>
                  </a:lnTo>
                  <a:lnTo>
                    <a:pt x="202083" y="303383"/>
                  </a:lnTo>
                  <a:lnTo>
                    <a:pt x="168898" y="262552"/>
                  </a:lnTo>
                  <a:lnTo>
                    <a:pt x="135258" y="222065"/>
                  </a:lnTo>
                  <a:lnTo>
                    <a:pt x="101153" y="182004"/>
                  </a:lnTo>
                  <a:lnTo>
                    <a:pt x="12881" y="83576"/>
                  </a:lnTo>
                  <a:lnTo>
                    <a:pt x="8895" y="79840"/>
                  </a:lnTo>
                  <a:lnTo>
                    <a:pt x="8308" y="78531"/>
                  </a:lnTo>
                  <a:lnTo>
                    <a:pt x="7513" y="77358"/>
                  </a:lnTo>
                  <a:lnTo>
                    <a:pt x="6685" y="76217"/>
                  </a:lnTo>
                  <a:lnTo>
                    <a:pt x="6005" y="74992"/>
                  </a:lnTo>
                  <a:lnTo>
                    <a:pt x="5199" y="72280"/>
                  </a:lnTo>
                  <a:lnTo>
                    <a:pt x="4403" y="71024"/>
                  </a:lnTo>
                  <a:lnTo>
                    <a:pt x="4288" y="69620"/>
                  </a:lnTo>
                  <a:lnTo>
                    <a:pt x="3617" y="66772"/>
                  </a:lnTo>
                  <a:lnTo>
                    <a:pt x="3413" y="63945"/>
                  </a:lnTo>
                  <a:lnTo>
                    <a:pt x="3451" y="60262"/>
                  </a:lnTo>
                  <a:lnTo>
                    <a:pt x="3764" y="55066"/>
                  </a:lnTo>
                  <a:lnTo>
                    <a:pt x="4445" y="52134"/>
                  </a:lnTo>
                  <a:lnTo>
                    <a:pt x="4916" y="49213"/>
                  </a:lnTo>
                  <a:lnTo>
                    <a:pt x="5942" y="46365"/>
                  </a:lnTo>
                  <a:lnTo>
                    <a:pt x="6832" y="43506"/>
                  </a:lnTo>
                  <a:lnTo>
                    <a:pt x="7827" y="40710"/>
                  </a:lnTo>
                  <a:lnTo>
                    <a:pt x="21481" y="17444"/>
                  </a:lnTo>
                  <a:lnTo>
                    <a:pt x="23837" y="15193"/>
                  </a:lnTo>
                  <a:lnTo>
                    <a:pt x="26423" y="13423"/>
                  </a:lnTo>
                  <a:lnTo>
                    <a:pt x="30433" y="10816"/>
                  </a:lnTo>
                  <a:lnTo>
                    <a:pt x="31711" y="9884"/>
                  </a:lnTo>
                  <a:lnTo>
                    <a:pt x="33208" y="9340"/>
                  </a:lnTo>
                  <a:lnTo>
                    <a:pt x="34664" y="8565"/>
                  </a:lnTo>
                  <a:lnTo>
                    <a:pt x="36109" y="7915"/>
                  </a:lnTo>
                  <a:lnTo>
                    <a:pt x="37449" y="7057"/>
                  </a:lnTo>
                  <a:lnTo>
                    <a:pt x="38999" y="6617"/>
                  </a:lnTo>
                  <a:lnTo>
                    <a:pt x="43522" y="5026"/>
                  </a:lnTo>
                  <a:lnTo>
                    <a:pt x="46600" y="4314"/>
                  </a:lnTo>
                  <a:lnTo>
                    <a:pt x="49710" y="3465"/>
                  </a:lnTo>
                  <a:lnTo>
                    <a:pt x="52883" y="3319"/>
                  </a:lnTo>
                  <a:lnTo>
                    <a:pt x="56056" y="2921"/>
                  </a:lnTo>
                  <a:lnTo>
                    <a:pt x="82283" y="2921"/>
                  </a:lnTo>
                  <a:lnTo>
                    <a:pt x="79175" y="2115"/>
                  </a:lnTo>
                  <a:lnTo>
                    <a:pt x="72547" y="890"/>
                  </a:lnTo>
                  <a:lnTo>
                    <a:pt x="69228" y="366"/>
                  </a:lnTo>
                  <a:lnTo>
                    <a:pt x="65888" y="31"/>
                  </a:lnTo>
                  <a:lnTo>
                    <a:pt x="62579" y="0"/>
                  </a:lnTo>
                  <a:close/>
                </a:path>
                <a:path w="437515" h="421640">
                  <a:moveTo>
                    <a:pt x="278369" y="399470"/>
                  </a:moveTo>
                  <a:lnTo>
                    <a:pt x="271526" y="405453"/>
                  </a:lnTo>
                  <a:lnTo>
                    <a:pt x="283871" y="406406"/>
                  </a:lnTo>
                  <a:lnTo>
                    <a:pt x="278369" y="399470"/>
                  </a:lnTo>
                  <a:close/>
                </a:path>
                <a:path w="437515" h="421640">
                  <a:moveTo>
                    <a:pt x="428749" y="268831"/>
                  </a:moveTo>
                  <a:lnTo>
                    <a:pt x="421607" y="275289"/>
                  </a:lnTo>
                  <a:lnTo>
                    <a:pt x="411720" y="284099"/>
                  </a:lnTo>
                  <a:lnTo>
                    <a:pt x="401771" y="292845"/>
                  </a:lnTo>
                  <a:lnTo>
                    <a:pt x="311388" y="370606"/>
                  </a:lnTo>
                  <a:lnTo>
                    <a:pt x="278369" y="399470"/>
                  </a:lnTo>
                  <a:lnTo>
                    <a:pt x="283871" y="406406"/>
                  </a:lnTo>
                  <a:lnTo>
                    <a:pt x="295184" y="406406"/>
                  </a:lnTo>
                  <a:lnTo>
                    <a:pt x="321252" y="381360"/>
                  </a:lnTo>
                  <a:lnTo>
                    <a:pt x="397082" y="307320"/>
                  </a:lnTo>
                  <a:lnTo>
                    <a:pt x="406616" y="298121"/>
                  </a:lnTo>
                  <a:lnTo>
                    <a:pt x="416210" y="288982"/>
                  </a:lnTo>
                  <a:lnTo>
                    <a:pt x="425854" y="279907"/>
                  </a:lnTo>
                  <a:lnTo>
                    <a:pt x="435395" y="271038"/>
                  </a:lnTo>
                  <a:lnTo>
                    <a:pt x="431646" y="271038"/>
                  </a:lnTo>
                  <a:lnTo>
                    <a:pt x="428749" y="268831"/>
                  </a:lnTo>
                  <a:close/>
                </a:path>
                <a:path w="437515" h="421640">
                  <a:moveTo>
                    <a:pt x="431426" y="266410"/>
                  </a:moveTo>
                  <a:lnTo>
                    <a:pt x="428749" y="268831"/>
                  </a:lnTo>
                  <a:lnTo>
                    <a:pt x="431646" y="271038"/>
                  </a:lnTo>
                  <a:lnTo>
                    <a:pt x="431426" y="266410"/>
                  </a:lnTo>
                  <a:close/>
                </a:path>
                <a:path w="437515" h="421640">
                  <a:moveTo>
                    <a:pt x="435537" y="266410"/>
                  </a:moveTo>
                  <a:lnTo>
                    <a:pt x="431426" y="266410"/>
                  </a:lnTo>
                  <a:lnTo>
                    <a:pt x="431646" y="271038"/>
                  </a:lnTo>
                  <a:lnTo>
                    <a:pt x="435395" y="271038"/>
                  </a:lnTo>
                  <a:lnTo>
                    <a:pt x="435542" y="270902"/>
                  </a:lnTo>
                  <a:lnTo>
                    <a:pt x="435929" y="270442"/>
                  </a:lnTo>
                  <a:lnTo>
                    <a:pt x="436934" y="269122"/>
                  </a:lnTo>
                  <a:lnTo>
                    <a:pt x="436651" y="267248"/>
                  </a:lnTo>
                  <a:lnTo>
                    <a:pt x="435537" y="266410"/>
                  </a:lnTo>
                  <a:close/>
                </a:path>
                <a:path w="437515" h="421640">
                  <a:moveTo>
                    <a:pt x="98258" y="11161"/>
                  </a:moveTo>
                  <a:lnTo>
                    <a:pt x="89018" y="11161"/>
                  </a:lnTo>
                  <a:lnTo>
                    <a:pt x="89311" y="11360"/>
                  </a:lnTo>
                  <a:lnTo>
                    <a:pt x="161362" y="71491"/>
                  </a:lnTo>
                  <a:lnTo>
                    <a:pt x="192742" y="96824"/>
                  </a:lnTo>
                  <a:lnTo>
                    <a:pt x="235427" y="129516"/>
                  </a:lnTo>
                  <a:lnTo>
                    <a:pt x="267956" y="153319"/>
                  </a:lnTo>
                  <a:lnTo>
                    <a:pt x="366968" y="222937"/>
                  </a:lnTo>
                  <a:lnTo>
                    <a:pt x="388720" y="238716"/>
                  </a:lnTo>
                  <a:lnTo>
                    <a:pt x="410273" y="254756"/>
                  </a:lnTo>
                  <a:lnTo>
                    <a:pt x="428749" y="268831"/>
                  </a:lnTo>
                  <a:lnTo>
                    <a:pt x="431426" y="266410"/>
                  </a:lnTo>
                  <a:lnTo>
                    <a:pt x="435537" y="266410"/>
                  </a:lnTo>
                  <a:lnTo>
                    <a:pt x="413821" y="250091"/>
                  </a:lnTo>
                  <a:lnTo>
                    <a:pt x="392519" y="233694"/>
                  </a:lnTo>
                  <a:lnTo>
                    <a:pt x="371425" y="217030"/>
                  </a:lnTo>
                  <a:lnTo>
                    <a:pt x="277578" y="140617"/>
                  </a:lnTo>
                  <a:lnTo>
                    <a:pt x="267023" y="132278"/>
                  </a:lnTo>
                  <a:lnTo>
                    <a:pt x="224409" y="99529"/>
                  </a:lnTo>
                  <a:lnTo>
                    <a:pt x="180900" y="67966"/>
                  </a:lnTo>
                  <a:lnTo>
                    <a:pt x="169873" y="60262"/>
                  </a:lnTo>
                  <a:lnTo>
                    <a:pt x="98258" y="11161"/>
                  </a:lnTo>
                  <a:close/>
                </a:path>
                <a:path w="437515" h="421640">
                  <a:moveTo>
                    <a:pt x="9282" y="87212"/>
                  </a:moveTo>
                  <a:lnTo>
                    <a:pt x="9468" y="87463"/>
                  </a:lnTo>
                  <a:lnTo>
                    <a:pt x="9282" y="87212"/>
                  </a:lnTo>
                  <a:close/>
                </a:path>
                <a:path w="437515" h="421640">
                  <a:moveTo>
                    <a:pt x="89130" y="11255"/>
                  </a:moveTo>
                  <a:lnTo>
                    <a:pt x="89311" y="11360"/>
                  </a:lnTo>
                  <a:lnTo>
                    <a:pt x="89130" y="11255"/>
                  </a:lnTo>
                  <a:close/>
                </a:path>
                <a:path w="437515" h="421640">
                  <a:moveTo>
                    <a:pt x="89018" y="11161"/>
                  </a:moveTo>
                  <a:lnTo>
                    <a:pt x="89311" y="11360"/>
                  </a:lnTo>
                  <a:lnTo>
                    <a:pt x="89018" y="11161"/>
                  </a:lnTo>
                  <a:close/>
                </a:path>
                <a:path w="437515" h="421640">
                  <a:moveTo>
                    <a:pt x="82283" y="2921"/>
                  </a:moveTo>
                  <a:lnTo>
                    <a:pt x="56056" y="2921"/>
                  </a:lnTo>
                  <a:lnTo>
                    <a:pt x="59302" y="3026"/>
                  </a:lnTo>
                  <a:lnTo>
                    <a:pt x="62432" y="3172"/>
                  </a:lnTo>
                  <a:lnTo>
                    <a:pt x="89130" y="11255"/>
                  </a:lnTo>
                  <a:lnTo>
                    <a:pt x="98258" y="11161"/>
                  </a:lnTo>
                  <a:lnTo>
                    <a:pt x="92201" y="7005"/>
                  </a:lnTo>
                  <a:lnTo>
                    <a:pt x="91971" y="6795"/>
                  </a:lnTo>
                  <a:lnTo>
                    <a:pt x="85552" y="3769"/>
                  </a:lnTo>
                  <a:lnTo>
                    <a:pt x="82283" y="2921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8" name="object 1448"/>
            <p:cNvPicPr/>
            <p:nvPr/>
          </p:nvPicPr>
          <p:blipFill>
            <a:blip r:embed="rId1170" cstate="print"/>
            <a:stretch>
              <a:fillRect/>
            </a:stretch>
          </p:blipFill>
          <p:spPr>
            <a:xfrm>
              <a:off x="16173979" y="6874565"/>
              <a:ext cx="291781" cy="148634"/>
            </a:xfrm>
            <a:prstGeom prst="rect">
              <a:avLst/>
            </a:prstGeom>
          </p:spPr>
        </p:pic>
        <p:sp>
          <p:nvSpPr>
            <p:cNvPr id="1449" name="object 1449"/>
            <p:cNvSpPr/>
            <p:nvPr/>
          </p:nvSpPr>
          <p:spPr>
            <a:xfrm>
              <a:off x="16172021" y="6856274"/>
              <a:ext cx="483870" cy="222250"/>
            </a:xfrm>
            <a:custGeom>
              <a:avLst/>
              <a:gdLst/>
              <a:ahLst/>
              <a:cxnLst/>
              <a:rect l="l" t="t" r="r" b="b"/>
              <a:pathLst>
                <a:path w="483869" h="222250">
                  <a:moveTo>
                    <a:pt x="481786" y="0"/>
                  </a:moveTo>
                  <a:lnTo>
                    <a:pt x="426404" y="2170"/>
                  </a:lnTo>
                  <a:lnTo>
                    <a:pt x="278511" y="3457"/>
                  </a:lnTo>
                  <a:lnTo>
                    <a:pt x="238206" y="4452"/>
                  </a:lnTo>
                  <a:lnTo>
                    <a:pt x="184507" y="6975"/>
                  </a:lnTo>
                  <a:lnTo>
                    <a:pt x="50480" y="18187"/>
                  </a:lnTo>
                  <a:lnTo>
                    <a:pt x="15842" y="38459"/>
                  </a:lnTo>
                  <a:lnTo>
                    <a:pt x="13528" y="40888"/>
                  </a:lnTo>
                  <a:lnTo>
                    <a:pt x="11654" y="43684"/>
                  </a:lnTo>
                  <a:lnTo>
                    <a:pt x="9696" y="46302"/>
                  </a:lnTo>
                  <a:lnTo>
                    <a:pt x="7151" y="50616"/>
                  </a:lnTo>
                  <a:lnTo>
                    <a:pt x="6251" y="52019"/>
                  </a:lnTo>
                  <a:lnTo>
                    <a:pt x="5717" y="53610"/>
                  </a:lnTo>
                  <a:lnTo>
                    <a:pt x="5015" y="55097"/>
                  </a:lnTo>
                  <a:lnTo>
                    <a:pt x="4418" y="56668"/>
                  </a:lnTo>
                  <a:lnTo>
                    <a:pt x="3591" y="58123"/>
                  </a:lnTo>
                  <a:lnTo>
                    <a:pt x="3204" y="59778"/>
                  </a:lnTo>
                  <a:lnTo>
                    <a:pt x="1649" y="64971"/>
                  </a:lnTo>
                  <a:lnTo>
                    <a:pt x="879" y="67715"/>
                  </a:lnTo>
                  <a:lnTo>
                    <a:pt x="607" y="70992"/>
                  </a:lnTo>
                  <a:lnTo>
                    <a:pt x="20" y="74196"/>
                  </a:lnTo>
                  <a:lnTo>
                    <a:pt x="10209" y="112959"/>
                  </a:lnTo>
                  <a:lnTo>
                    <a:pt x="20051" y="125378"/>
                  </a:lnTo>
                  <a:lnTo>
                    <a:pt x="21119" y="126572"/>
                  </a:lnTo>
                  <a:lnTo>
                    <a:pt x="22679" y="127263"/>
                  </a:lnTo>
                  <a:lnTo>
                    <a:pt x="23978" y="128205"/>
                  </a:lnTo>
                  <a:lnTo>
                    <a:pt x="25287" y="129200"/>
                  </a:lnTo>
                  <a:lnTo>
                    <a:pt x="26805" y="129859"/>
                  </a:lnTo>
                  <a:lnTo>
                    <a:pt x="28323" y="130362"/>
                  </a:lnTo>
                  <a:lnTo>
                    <a:pt x="29904" y="130938"/>
                  </a:lnTo>
                  <a:lnTo>
                    <a:pt x="31349" y="131797"/>
                  </a:lnTo>
                  <a:lnTo>
                    <a:pt x="33025" y="131933"/>
                  </a:lnTo>
                  <a:lnTo>
                    <a:pt x="37883" y="132854"/>
                  </a:lnTo>
                  <a:lnTo>
                    <a:pt x="37631" y="132854"/>
                  </a:lnTo>
                  <a:lnTo>
                    <a:pt x="139671" y="158518"/>
                  </a:lnTo>
                  <a:lnTo>
                    <a:pt x="190935" y="170476"/>
                  </a:lnTo>
                  <a:lnTo>
                    <a:pt x="293911" y="192098"/>
                  </a:lnTo>
                  <a:lnTo>
                    <a:pt x="449368" y="221312"/>
                  </a:lnTo>
                  <a:lnTo>
                    <a:pt x="454488" y="221909"/>
                  </a:lnTo>
                  <a:lnTo>
                    <a:pt x="458593" y="218653"/>
                  </a:lnTo>
                  <a:lnTo>
                    <a:pt x="459410" y="211721"/>
                  </a:lnTo>
                  <a:lnTo>
                    <a:pt x="442300" y="211721"/>
                  </a:lnTo>
                  <a:lnTo>
                    <a:pt x="443768" y="202741"/>
                  </a:lnTo>
                  <a:lnTo>
                    <a:pt x="297983" y="171765"/>
                  </a:lnTo>
                  <a:lnTo>
                    <a:pt x="220493" y="156789"/>
                  </a:lnTo>
                  <a:lnTo>
                    <a:pt x="168683" y="147580"/>
                  </a:lnTo>
                  <a:lnTo>
                    <a:pt x="72366" y="132854"/>
                  </a:lnTo>
                  <a:lnTo>
                    <a:pt x="37883" y="132854"/>
                  </a:lnTo>
                  <a:lnTo>
                    <a:pt x="37506" y="132823"/>
                  </a:lnTo>
                  <a:lnTo>
                    <a:pt x="72157" y="132823"/>
                  </a:lnTo>
                  <a:lnTo>
                    <a:pt x="38490" y="127765"/>
                  </a:lnTo>
                  <a:lnTo>
                    <a:pt x="38093" y="127744"/>
                  </a:lnTo>
                  <a:lnTo>
                    <a:pt x="34282" y="127399"/>
                  </a:lnTo>
                  <a:lnTo>
                    <a:pt x="32501" y="127399"/>
                  </a:lnTo>
                  <a:lnTo>
                    <a:pt x="31203" y="126771"/>
                  </a:lnTo>
                  <a:lnTo>
                    <a:pt x="28522" y="125975"/>
                  </a:lnTo>
                  <a:lnTo>
                    <a:pt x="27203" y="125514"/>
                  </a:lnTo>
                  <a:lnTo>
                    <a:pt x="24857" y="123891"/>
                  </a:lnTo>
                  <a:lnTo>
                    <a:pt x="23444" y="123430"/>
                  </a:lnTo>
                  <a:lnTo>
                    <a:pt x="22439" y="122404"/>
                  </a:lnTo>
                  <a:lnTo>
                    <a:pt x="20135" y="120697"/>
                  </a:lnTo>
                  <a:lnTo>
                    <a:pt x="18114" y="118582"/>
                  </a:lnTo>
                  <a:lnTo>
                    <a:pt x="16292" y="116279"/>
                  </a:lnTo>
                  <a:lnTo>
                    <a:pt x="14523" y="113954"/>
                  </a:lnTo>
                  <a:lnTo>
                    <a:pt x="12774" y="111556"/>
                  </a:lnTo>
                  <a:lnTo>
                    <a:pt x="11407" y="108792"/>
                  </a:lnTo>
                  <a:lnTo>
                    <a:pt x="9968" y="106279"/>
                  </a:lnTo>
                  <a:lnTo>
                    <a:pt x="8942" y="103452"/>
                  </a:lnTo>
                  <a:lnTo>
                    <a:pt x="7811" y="100677"/>
                  </a:lnTo>
                  <a:lnTo>
                    <a:pt x="6785" y="97850"/>
                  </a:lnTo>
                  <a:lnTo>
                    <a:pt x="5874" y="95002"/>
                  </a:lnTo>
                  <a:lnTo>
                    <a:pt x="3591" y="86259"/>
                  </a:lnTo>
                  <a:lnTo>
                    <a:pt x="2502" y="80332"/>
                  </a:lnTo>
                  <a:lnTo>
                    <a:pt x="1958" y="74395"/>
                  </a:lnTo>
                  <a:lnTo>
                    <a:pt x="2565" y="71254"/>
                  </a:lnTo>
                  <a:lnTo>
                    <a:pt x="2931" y="67997"/>
                  </a:lnTo>
                  <a:lnTo>
                    <a:pt x="3800" y="64971"/>
                  </a:lnTo>
                  <a:lnTo>
                    <a:pt x="5235" y="60437"/>
                  </a:lnTo>
                  <a:lnTo>
                    <a:pt x="5633" y="58888"/>
                  </a:lnTo>
                  <a:lnTo>
                    <a:pt x="6460" y="57495"/>
                  </a:lnTo>
                  <a:lnTo>
                    <a:pt x="7067" y="56008"/>
                  </a:lnTo>
                  <a:lnTo>
                    <a:pt x="7758" y="54584"/>
                  </a:lnTo>
                  <a:lnTo>
                    <a:pt x="8261" y="53066"/>
                  </a:lnTo>
                  <a:lnTo>
                    <a:pt x="9172" y="51726"/>
                  </a:lnTo>
                  <a:lnTo>
                    <a:pt x="11654" y="47611"/>
                  </a:lnTo>
                  <a:lnTo>
                    <a:pt x="13570" y="45077"/>
                  </a:lnTo>
                  <a:lnTo>
                    <a:pt x="15402" y="42480"/>
                  </a:lnTo>
                  <a:lnTo>
                    <a:pt x="17810" y="40333"/>
                  </a:lnTo>
                  <a:lnTo>
                    <a:pt x="51035" y="23412"/>
                  </a:lnTo>
                  <a:lnTo>
                    <a:pt x="191025" y="23412"/>
                  </a:lnTo>
                  <a:lnTo>
                    <a:pt x="212064" y="22821"/>
                  </a:lnTo>
                  <a:lnTo>
                    <a:pt x="238921" y="21696"/>
                  </a:lnTo>
                  <a:lnTo>
                    <a:pt x="279186" y="19386"/>
                  </a:lnTo>
                  <a:lnTo>
                    <a:pt x="399844" y="10123"/>
                  </a:lnTo>
                  <a:lnTo>
                    <a:pt x="426666" y="8469"/>
                  </a:lnTo>
                  <a:lnTo>
                    <a:pt x="453509" y="7143"/>
                  </a:lnTo>
                  <a:lnTo>
                    <a:pt x="476733" y="6281"/>
                  </a:lnTo>
                  <a:lnTo>
                    <a:pt x="477262" y="2722"/>
                  </a:lnTo>
                  <a:lnTo>
                    <a:pt x="483290" y="2722"/>
                  </a:lnTo>
                  <a:lnTo>
                    <a:pt x="483199" y="1266"/>
                  </a:lnTo>
                  <a:lnTo>
                    <a:pt x="481786" y="0"/>
                  </a:lnTo>
                  <a:close/>
                </a:path>
                <a:path w="483869" h="222250">
                  <a:moveTo>
                    <a:pt x="443768" y="202741"/>
                  </a:moveTo>
                  <a:lnTo>
                    <a:pt x="442300" y="211721"/>
                  </a:lnTo>
                  <a:lnTo>
                    <a:pt x="452373" y="204590"/>
                  </a:lnTo>
                  <a:lnTo>
                    <a:pt x="443768" y="202741"/>
                  </a:lnTo>
                  <a:close/>
                </a:path>
                <a:path w="483869" h="222250">
                  <a:moveTo>
                    <a:pt x="483290" y="2722"/>
                  </a:moveTo>
                  <a:lnTo>
                    <a:pt x="477262" y="2722"/>
                  </a:lnTo>
                  <a:lnTo>
                    <a:pt x="480372" y="6146"/>
                  </a:lnTo>
                  <a:lnTo>
                    <a:pt x="476733" y="6281"/>
                  </a:lnTo>
                  <a:lnTo>
                    <a:pt x="465638" y="74395"/>
                  </a:lnTo>
                  <a:lnTo>
                    <a:pt x="450855" y="159398"/>
                  </a:lnTo>
                  <a:lnTo>
                    <a:pt x="443768" y="202741"/>
                  </a:lnTo>
                  <a:lnTo>
                    <a:pt x="452373" y="204590"/>
                  </a:lnTo>
                  <a:lnTo>
                    <a:pt x="442300" y="211721"/>
                  </a:lnTo>
                  <a:lnTo>
                    <a:pt x="459410" y="211721"/>
                  </a:lnTo>
                  <a:lnTo>
                    <a:pt x="465336" y="161461"/>
                  </a:lnTo>
                  <a:lnTo>
                    <a:pt x="471236" y="106279"/>
                  </a:lnTo>
                  <a:lnTo>
                    <a:pt x="477395" y="50616"/>
                  </a:lnTo>
                  <a:lnTo>
                    <a:pt x="479965" y="28864"/>
                  </a:lnTo>
                  <a:lnTo>
                    <a:pt x="481615" y="15794"/>
                  </a:lnTo>
                  <a:lnTo>
                    <a:pt x="483202" y="3717"/>
                  </a:lnTo>
                  <a:lnTo>
                    <a:pt x="483290" y="2722"/>
                  </a:lnTo>
                  <a:close/>
                </a:path>
                <a:path w="483869" h="222250">
                  <a:moveTo>
                    <a:pt x="33936" y="127367"/>
                  </a:moveTo>
                  <a:lnTo>
                    <a:pt x="32501" y="127399"/>
                  </a:lnTo>
                  <a:lnTo>
                    <a:pt x="34282" y="127399"/>
                  </a:lnTo>
                  <a:lnTo>
                    <a:pt x="33936" y="127367"/>
                  </a:lnTo>
                  <a:close/>
                </a:path>
                <a:path w="483869" h="222250">
                  <a:moveTo>
                    <a:pt x="191025" y="23412"/>
                  </a:moveTo>
                  <a:lnTo>
                    <a:pt x="51035" y="23412"/>
                  </a:lnTo>
                  <a:lnTo>
                    <a:pt x="50700" y="23496"/>
                  </a:lnTo>
                  <a:lnTo>
                    <a:pt x="144856" y="23968"/>
                  </a:lnTo>
                  <a:lnTo>
                    <a:pt x="185195" y="23576"/>
                  </a:lnTo>
                  <a:lnTo>
                    <a:pt x="191025" y="23412"/>
                  </a:lnTo>
                  <a:close/>
                </a:path>
                <a:path w="483869" h="222250">
                  <a:moveTo>
                    <a:pt x="477262" y="2722"/>
                  </a:moveTo>
                  <a:lnTo>
                    <a:pt x="476733" y="6281"/>
                  </a:lnTo>
                  <a:lnTo>
                    <a:pt x="480372" y="6146"/>
                  </a:lnTo>
                  <a:lnTo>
                    <a:pt x="477262" y="2722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0" name="object 1450"/>
            <p:cNvPicPr/>
            <p:nvPr/>
          </p:nvPicPr>
          <p:blipFill>
            <a:blip r:embed="rId1171" cstate="print"/>
            <a:stretch>
              <a:fillRect/>
            </a:stretch>
          </p:blipFill>
          <p:spPr>
            <a:xfrm>
              <a:off x="16942479" y="6031565"/>
              <a:ext cx="165659" cy="250934"/>
            </a:xfrm>
            <a:prstGeom prst="rect">
              <a:avLst/>
            </a:prstGeom>
          </p:spPr>
        </p:pic>
        <p:sp>
          <p:nvSpPr>
            <p:cNvPr id="1451" name="object 1451"/>
            <p:cNvSpPr/>
            <p:nvPr/>
          </p:nvSpPr>
          <p:spPr>
            <a:xfrm>
              <a:off x="16937918" y="6029288"/>
              <a:ext cx="267335" cy="482600"/>
            </a:xfrm>
            <a:custGeom>
              <a:avLst/>
              <a:gdLst/>
              <a:ahLst/>
              <a:cxnLst/>
              <a:rect l="l" t="t" r="r" b="b"/>
              <a:pathLst>
                <a:path w="267334" h="482600">
                  <a:moveTo>
                    <a:pt x="61191" y="0"/>
                  </a:moveTo>
                  <a:lnTo>
                    <a:pt x="59495" y="146"/>
                  </a:lnTo>
                  <a:lnTo>
                    <a:pt x="54480" y="324"/>
                  </a:lnTo>
                  <a:lnTo>
                    <a:pt x="51139" y="502"/>
                  </a:lnTo>
                  <a:lnTo>
                    <a:pt x="48019" y="1235"/>
                  </a:lnTo>
                  <a:lnTo>
                    <a:pt x="44553" y="1748"/>
                  </a:lnTo>
                  <a:lnTo>
                    <a:pt x="36180" y="5665"/>
                  </a:lnTo>
                  <a:lnTo>
                    <a:pt x="5382" y="31088"/>
                  </a:lnTo>
                  <a:lnTo>
                    <a:pt x="2544" y="36836"/>
                  </a:lnTo>
                  <a:lnTo>
                    <a:pt x="1748" y="38260"/>
                  </a:lnTo>
                  <a:lnTo>
                    <a:pt x="1570" y="39915"/>
                  </a:lnTo>
                  <a:lnTo>
                    <a:pt x="565" y="43045"/>
                  </a:lnTo>
                  <a:lnTo>
                    <a:pt x="418" y="44647"/>
                  </a:lnTo>
                  <a:lnTo>
                    <a:pt x="356" y="47935"/>
                  </a:lnTo>
                  <a:lnTo>
                    <a:pt x="0" y="49621"/>
                  </a:lnTo>
                  <a:lnTo>
                    <a:pt x="387" y="51254"/>
                  </a:lnTo>
                  <a:lnTo>
                    <a:pt x="1068" y="56134"/>
                  </a:lnTo>
                  <a:lnTo>
                    <a:pt x="8882" y="161465"/>
                  </a:lnTo>
                  <a:lnTo>
                    <a:pt x="13644" y="213255"/>
                  </a:lnTo>
                  <a:lnTo>
                    <a:pt x="19413" y="265510"/>
                  </a:lnTo>
                  <a:lnTo>
                    <a:pt x="25611" y="317788"/>
                  </a:lnTo>
                  <a:lnTo>
                    <a:pt x="32501" y="369957"/>
                  </a:lnTo>
                  <a:lnTo>
                    <a:pt x="46878" y="474174"/>
                  </a:lnTo>
                  <a:lnTo>
                    <a:pt x="52385" y="482425"/>
                  </a:lnTo>
                  <a:lnTo>
                    <a:pt x="102523" y="472090"/>
                  </a:lnTo>
                  <a:lnTo>
                    <a:pt x="63788" y="472090"/>
                  </a:lnTo>
                  <a:lnTo>
                    <a:pt x="53820" y="464781"/>
                  </a:lnTo>
                  <a:lnTo>
                    <a:pt x="52239" y="367528"/>
                  </a:lnTo>
                  <a:lnTo>
                    <a:pt x="46172" y="315239"/>
                  </a:lnTo>
                  <a:lnTo>
                    <a:pt x="39454" y="263060"/>
                  </a:lnTo>
                  <a:lnTo>
                    <a:pt x="32269" y="210946"/>
                  </a:lnTo>
                  <a:lnTo>
                    <a:pt x="24135" y="158927"/>
                  </a:lnTo>
                  <a:lnTo>
                    <a:pt x="6052" y="55118"/>
                  </a:lnTo>
                  <a:lnTo>
                    <a:pt x="4554" y="49286"/>
                  </a:lnTo>
                  <a:lnTo>
                    <a:pt x="4716" y="47935"/>
                  </a:lnTo>
                  <a:lnTo>
                    <a:pt x="4670" y="43684"/>
                  </a:lnTo>
                  <a:lnTo>
                    <a:pt x="5434" y="40920"/>
                  </a:lnTo>
                  <a:lnTo>
                    <a:pt x="5434" y="39464"/>
                  </a:lnTo>
                  <a:lnTo>
                    <a:pt x="6094" y="38166"/>
                  </a:lnTo>
                  <a:lnTo>
                    <a:pt x="7015" y="35443"/>
                  </a:lnTo>
                  <a:lnTo>
                    <a:pt x="8366" y="32909"/>
                  </a:lnTo>
                  <a:lnTo>
                    <a:pt x="9936" y="30428"/>
                  </a:lnTo>
                  <a:lnTo>
                    <a:pt x="11612" y="28030"/>
                  </a:lnTo>
                  <a:lnTo>
                    <a:pt x="13360" y="25622"/>
                  </a:lnTo>
                  <a:lnTo>
                    <a:pt x="15542" y="23423"/>
                  </a:lnTo>
                  <a:lnTo>
                    <a:pt x="17454" y="21266"/>
                  </a:lnTo>
                  <a:lnTo>
                    <a:pt x="19789" y="19381"/>
                  </a:lnTo>
                  <a:lnTo>
                    <a:pt x="22124" y="17454"/>
                  </a:lnTo>
                  <a:lnTo>
                    <a:pt x="24439" y="15601"/>
                  </a:lnTo>
                  <a:lnTo>
                    <a:pt x="48365" y="3193"/>
                  </a:lnTo>
                  <a:lnTo>
                    <a:pt x="51579" y="2481"/>
                  </a:lnTo>
                  <a:lnTo>
                    <a:pt x="54699" y="2376"/>
                  </a:lnTo>
                  <a:lnTo>
                    <a:pt x="59474" y="2293"/>
                  </a:lnTo>
                  <a:lnTo>
                    <a:pt x="61045" y="2188"/>
                  </a:lnTo>
                  <a:lnTo>
                    <a:pt x="74527" y="2188"/>
                  </a:lnTo>
                  <a:lnTo>
                    <a:pt x="74269" y="2104"/>
                  </a:lnTo>
                  <a:lnTo>
                    <a:pt x="69401" y="1036"/>
                  </a:lnTo>
                  <a:lnTo>
                    <a:pt x="67757" y="617"/>
                  </a:lnTo>
                  <a:lnTo>
                    <a:pt x="66092" y="617"/>
                  </a:lnTo>
                  <a:lnTo>
                    <a:pt x="64469" y="450"/>
                  </a:lnTo>
                  <a:lnTo>
                    <a:pt x="62814" y="324"/>
                  </a:lnTo>
                  <a:lnTo>
                    <a:pt x="61191" y="0"/>
                  </a:lnTo>
                  <a:close/>
                </a:path>
                <a:path w="267334" h="482600">
                  <a:moveTo>
                    <a:pt x="62822" y="463347"/>
                  </a:moveTo>
                  <a:lnTo>
                    <a:pt x="53820" y="464781"/>
                  </a:lnTo>
                  <a:lnTo>
                    <a:pt x="63788" y="472090"/>
                  </a:lnTo>
                  <a:lnTo>
                    <a:pt x="62822" y="463347"/>
                  </a:lnTo>
                  <a:close/>
                </a:path>
                <a:path w="267334" h="482600">
                  <a:moveTo>
                    <a:pt x="259633" y="432657"/>
                  </a:moveTo>
                  <a:lnTo>
                    <a:pt x="237097" y="436505"/>
                  </a:lnTo>
                  <a:lnTo>
                    <a:pt x="62822" y="463347"/>
                  </a:lnTo>
                  <a:lnTo>
                    <a:pt x="63788" y="472090"/>
                  </a:lnTo>
                  <a:lnTo>
                    <a:pt x="102523" y="472090"/>
                  </a:lnTo>
                  <a:lnTo>
                    <a:pt x="108771" y="470802"/>
                  </a:lnTo>
                  <a:lnTo>
                    <a:pt x="225314" y="445682"/>
                  </a:lnTo>
                  <a:lnTo>
                    <a:pt x="264861" y="437840"/>
                  </a:lnTo>
                  <a:lnTo>
                    <a:pt x="266410" y="437211"/>
                  </a:lnTo>
                  <a:lnTo>
                    <a:pt x="266889" y="436070"/>
                  </a:lnTo>
                  <a:lnTo>
                    <a:pt x="260913" y="436070"/>
                  </a:lnTo>
                  <a:lnTo>
                    <a:pt x="259633" y="432657"/>
                  </a:lnTo>
                  <a:close/>
                </a:path>
                <a:path w="267334" h="482600">
                  <a:moveTo>
                    <a:pt x="263175" y="432039"/>
                  </a:moveTo>
                  <a:lnTo>
                    <a:pt x="259633" y="432657"/>
                  </a:lnTo>
                  <a:lnTo>
                    <a:pt x="260913" y="436070"/>
                  </a:lnTo>
                  <a:lnTo>
                    <a:pt x="263175" y="432039"/>
                  </a:lnTo>
                  <a:close/>
                </a:path>
                <a:path w="267334" h="482600">
                  <a:moveTo>
                    <a:pt x="265858" y="432039"/>
                  </a:moveTo>
                  <a:lnTo>
                    <a:pt x="263175" y="432039"/>
                  </a:lnTo>
                  <a:lnTo>
                    <a:pt x="260913" y="436070"/>
                  </a:lnTo>
                  <a:lnTo>
                    <a:pt x="266889" y="436070"/>
                  </a:lnTo>
                  <a:lnTo>
                    <a:pt x="267143" y="435463"/>
                  </a:lnTo>
                  <a:lnTo>
                    <a:pt x="266567" y="433892"/>
                  </a:lnTo>
                  <a:lnTo>
                    <a:pt x="265858" y="432039"/>
                  </a:lnTo>
                  <a:close/>
                </a:path>
                <a:path w="267334" h="482600">
                  <a:moveTo>
                    <a:pt x="114622" y="33768"/>
                  </a:moveTo>
                  <a:lnTo>
                    <a:pt x="108897" y="33768"/>
                  </a:lnTo>
                  <a:lnTo>
                    <a:pt x="109043" y="34072"/>
                  </a:lnTo>
                  <a:lnTo>
                    <a:pt x="125640" y="84939"/>
                  </a:lnTo>
                  <a:lnTo>
                    <a:pt x="133934" y="110517"/>
                  </a:lnTo>
                  <a:lnTo>
                    <a:pt x="138116" y="123306"/>
                  </a:lnTo>
                  <a:lnTo>
                    <a:pt x="151205" y="161465"/>
                  </a:lnTo>
                  <a:lnTo>
                    <a:pt x="169975" y="211836"/>
                  </a:lnTo>
                  <a:lnTo>
                    <a:pt x="184863" y="249299"/>
                  </a:lnTo>
                  <a:lnTo>
                    <a:pt x="195257" y="274106"/>
                  </a:lnTo>
                  <a:lnTo>
                    <a:pt x="200444" y="286525"/>
                  </a:lnTo>
                  <a:lnTo>
                    <a:pt x="221333" y="336104"/>
                  </a:lnTo>
                  <a:lnTo>
                    <a:pt x="241747" y="385840"/>
                  </a:lnTo>
                  <a:lnTo>
                    <a:pt x="259633" y="432657"/>
                  </a:lnTo>
                  <a:lnTo>
                    <a:pt x="263175" y="432039"/>
                  </a:lnTo>
                  <a:lnTo>
                    <a:pt x="265858" y="432039"/>
                  </a:lnTo>
                  <a:lnTo>
                    <a:pt x="256957" y="408796"/>
                  </a:lnTo>
                  <a:lnTo>
                    <a:pt x="247632" y="383594"/>
                  </a:lnTo>
                  <a:lnTo>
                    <a:pt x="238615" y="358279"/>
                  </a:lnTo>
                  <a:lnTo>
                    <a:pt x="229930" y="332848"/>
                  </a:lnTo>
                  <a:lnTo>
                    <a:pt x="204120" y="256369"/>
                  </a:lnTo>
                  <a:lnTo>
                    <a:pt x="199755" y="243643"/>
                  </a:lnTo>
                  <a:lnTo>
                    <a:pt x="186078" y="205715"/>
                  </a:lnTo>
                  <a:lnTo>
                    <a:pt x="166753" y="155571"/>
                  </a:lnTo>
                  <a:lnTo>
                    <a:pt x="151277" y="118330"/>
                  </a:lnTo>
                  <a:lnTo>
                    <a:pt x="140549" y="93668"/>
                  </a:lnTo>
                  <a:lnTo>
                    <a:pt x="135189" y="81327"/>
                  </a:lnTo>
                  <a:lnTo>
                    <a:pt x="114622" y="33768"/>
                  </a:lnTo>
                  <a:close/>
                </a:path>
                <a:path w="267334" h="482600">
                  <a:moveTo>
                    <a:pt x="973" y="55778"/>
                  </a:moveTo>
                  <a:lnTo>
                    <a:pt x="1000" y="56134"/>
                  </a:lnTo>
                  <a:lnTo>
                    <a:pt x="973" y="55778"/>
                  </a:lnTo>
                  <a:close/>
                </a:path>
                <a:path w="267334" h="482600">
                  <a:moveTo>
                    <a:pt x="108916" y="33826"/>
                  </a:moveTo>
                  <a:lnTo>
                    <a:pt x="108996" y="34072"/>
                  </a:lnTo>
                  <a:lnTo>
                    <a:pt x="108916" y="33826"/>
                  </a:lnTo>
                  <a:close/>
                </a:path>
                <a:path w="267334" h="482600">
                  <a:moveTo>
                    <a:pt x="76521" y="2837"/>
                  </a:moveTo>
                  <a:lnTo>
                    <a:pt x="67453" y="2837"/>
                  </a:lnTo>
                  <a:lnTo>
                    <a:pt x="68982" y="3308"/>
                  </a:lnTo>
                  <a:lnTo>
                    <a:pt x="73652" y="4397"/>
                  </a:lnTo>
                  <a:lnTo>
                    <a:pt x="76657" y="5402"/>
                  </a:lnTo>
                  <a:lnTo>
                    <a:pt x="79746" y="6345"/>
                  </a:lnTo>
                  <a:lnTo>
                    <a:pt x="82510" y="7926"/>
                  </a:lnTo>
                  <a:lnTo>
                    <a:pt x="85379" y="9224"/>
                  </a:lnTo>
                  <a:lnTo>
                    <a:pt x="88039" y="11078"/>
                  </a:lnTo>
                  <a:lnTo>
                    <a:pt x="90646" y="12858"/>
                  </a:lnTo>
                  <a:lnTo>
                    <a:pt x="93180" y="14743"/>
                  </a:lnTo>
                  <a:lnTo>
                    <a:pt x="95599" y="16816"/>
                  </a:lnTo>
                  <a:lnTo>
                    <a:pt x="102394" y="23423"/>
                  </a:lnTo>
                  <a:lnTo>
                    <a:pt x="106289" y="28773"/>
                  </a:lnTo>
                  <a:lnTo>
                    <a:pt x="108916" y="33826"/>
                  </a:lnTo>
                  <a:lnTo>
                    <a:pt x="114622" y="33768"/>
                  </a:lnTo>
                  <a:lnTo>
                    <a:pt x="113703" y="31643"/>
                  </a:lnTo>
                  <a:lnTo>
                    <a:pt x="83662" y="5465"/>
                  </a:lnTo>
                  <a:lnTo>
                    <a:pt x="80657" y="3999"/>
                  </a:lnTo>
                  <a:lnTo>
                    <a:pt x="77421" y="3130"/>
                  </a:lnTo>
                  <a:lnTo>
                    <a:pt x="76521" y="2837"/>
                  </a:lnTo>
                  <a:close/>
                </a:path>
                <a:path w="267334" h="482600">
                  <a:moveTo>
                    <a:pt x="74527" y="2188"/>
                  </a:moveTo>
                  <a:lnTo>
                    <a:pt x="61045" y="2188"/>
                  </a:lnTo>
                  <a:lnTo>
                    <a:pt x="62657" y="2533"/>
                  </a:lnTo>
                  <a:lnTo>
                    <a:pt x="64217" y="2659"/>
                  </a:lnTo>
                  <a:lnTo>
                    <a:pt x="65830" y="2869"/>
                  </a:lnTo>
                  <a:lnTo>
                    <a:pt x="67453" y="2837"/>
                  </a:lnTo>
                  <a:lnTo>
                    <a:pt x="76521" y="2837"/>
                  </a:lnTo>
                  <a:lnTo>
                    <a:pt x="74527" y="2188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2" name="object 1452"/>
            <p:cNvPicPr/>
            <p:nvPr/>
          </p:nvPicPr>
          <p:blipFill>
            <a:blip r:embed="rId1172" cstate="print"/>
            <a:stretch>
              <a:fillRect/>
            </a:stretch>
          </p:blipFill>
          <p:spPr>
            <a:xfrm>
              <a:off x="16561611" y="7633359"/>
              <a:ext cx="192810" cy="222275"/>
            </a:xfrm>
            <a:prstGeom prst="rect">
              <a:avLst/>
            </a:prstGeom>
          </p:spPr>
        </p:pic>
        <p:sp>
          <p:nvSpPr>
            <p:cNvPr id="1453" name="object 1453"/>
            <p:cNvSpPr/>
            <p:nvPr/>
          </p:nvSpPr>
          <p:spPr>
            <a:xfrm>
              <a:off x="16558127" y="7402969"/>
              <a:ext cx="398145" cy="455930"/>
            </a:xfrm>
            <a:custGeom>
              <a:avLst/>
              <a:gdLst/>
              <a:ahLst/>
              <a:cxnLst/>
              <a:rect l="l" t="t" r="r" b="b"/>
              <a:pathLst>
                <a:path w="398144" h="455929">
                  <a:moveTo>
                    <a:pt x="229741" y="0"/>
                  </a:moveTo>
                  <a:lnTo>
                    <a:pt x="227888" y="460"/>
                  </a:lnTo>
                  <a:lnTo>
                    <a:pt x="227029" y="1947"/>
                  </a:lnTo>
                  <a:lnTo>
                    <a:pt x="213174" y="24950"/>
                  </a:lnTo>
                  <a:lnTo>
                    <a:pt x="199042" y="47804"/>
                  </a:lnTo>
                  <a:lnTo>
                    <a:pt x="184621" y="70493"/>
                  </a:lnTo>
                  <a:lnTo>
                    <a:pt x="140362" y="137932"/>
                  </a:lnTo>
                  <a:lnTo>
                    <a:pt x="125565" y="160403"/>
                  </a:lnTo>
                  <a:lnTo>
                    <a:pt x="118220" y="171664"/>
                  </a:lnTo>
                  <a:lnTo>
                    <a:pt x="96747" y="205788"/>
                  </a:lnTo>
                  <a:lnTo>
                    <a:pt x="69104" y="251894"/>
                  </a:lnTo>
                  <a:lnTo>
                    <a:pt x="49280" y="287037"/>
                  </a:lnTo>
                  <a:lnTo>
                    <a:pt x="36424" y="310673"/>
                  </a:lnTo>
                  <a:lnTo>
                    <a:pt x="4062" y="370030"/>
                  </a:lnTo>
                  <a:lnTo>
                    <a:pt x="1738" y="376679"/>
                  </a:lnTo>
                  <a:lnTo>
                    <a:pt x="743" y="383223"/>
                  </a:lnTo>
                  <a:lnTo>
                    <a:pt x="198" y="389893"/>
                  </a:lnTo>
                  <a:lnTo>
                    <a:pt x="0" y="393244"/>
                  </a:lnTo>
                  <a:lnTo>
                    <a:pt x="0" y="396574"/>
                  </a:lnTo>
                  <a:lnTo>
                    <a:pt x="303" y="399914"/>
                  </a:lnTo>
                  <a:lnTo>
                    <a:pt x="638" y="403233"/>
                  </a:lnTo>
                  <a:lnTo>
                    <a:pt x="1026" y="406563"/>
                  </a:lnTo>
                  <a:lnTo>
                    <a:pt x="1958" y="409788"/>
                  </a:lnTo>
                  <a:lnTo>
                    <a:pt x="2649" y="413045"/>
                  </a:lnTo>
                  <a:lnTo>
                    <a:pt x="3947" y="416133"/>
                  </a:lnTo>
                  <a:lnTo>
                    <a:pt x="5088" y="419243"/>
                  </a:lnTo>
                  <a:lnTo>
                    <a:pt x="7256" y="423746"/>
                  </a:lnTo>
                  <a:lnTo>
                    <a:pt x="7895" y="425295"/>
                  </a:lnTo>
                  <a:lnTo>
                    <a:pt x="8952" y="426573"/>
                  </a:lnTo>
                  <a:lnTo>
                    <a:pt x="9880" y="428123"/>
                  </a:lnTo>
                  <a:lnTo>
                    <a:pt x="10753" y="429379"/>
                  </a:lnTo>
                  <a:lnTo>
                    <a:pt x="11517" y="430855"/>
                  </a:lnTo>
                  <a:lnTo>
                    <a:pt x="12638" y="432091"/>
                  </a:lnTo>
                  <a:lnTo>
                    <a:pt x="15915" y="435913"/>
                  </a:lnTo>
                  <a:lnTo>
                    <a:pt x="18051" y="438457"/>
                  </a:lnTo>
                  <a:lnTo>
                    <a:pt x="20564" y="440478"/>
                  </a:lnTo>
                  <a:lnTo>
                    <a:pt x="60856" y="455724"/>
                  </a:lnTo>
                  <a:lnTo>
                    <a:pt x="67149" y="455808"/>
                  </a:lnTo>
                  <a:lnTo>
                    <a:pt x="70332" y="455692"/>
                  </a:lnTo>
                  <a:lnTo>
                    <a:pt x="73505" y="455295"/>
                  </a:lnTo>
                  <a:lnTo>
                    <a:pt x="76636" y="454415"/>
                  </a:lnTo>
                  <a:lnTo>
                    <a:pt x="78227" y="454185"/>
                  </a:lnTo>
                  <a:lnTo>
                    <a:pt x="79641" y="453263"/>
                  </a:lnTo>
                  <a:lnTo>
                    <a:pt x="80925" y="452782"/>
                  </a:lnTo>
                  <a:lnTo>
                    <a:pt x="61108" y="452782"/>
                  </a:lnTo>
                  <a:lnTo>
                    <a:pt x="58134" y="452384"/>
                  </a:lnTo>
                  <a:lnTo>
                    <a:pt x="55181" y="452237"/>
                  </a:lnTo>
                  <a:lnTo>
                    <a:pt x="52249" y="451535"/>
                  </a:lnTo>
                  <a:lnTo>
                    <a:pt x="21926" y="439002"/>
                  </a:lnTo>
                  <a:lnTo>
                    <a:pt x="19381" y="436876"/>
                  </a:lnTo>
                  <a:lnTo>
                    <a:pt x="17371" y="434457"/>
                  </a:lnTo>
                  <a:lnTo>
                    <a:pt x="14386" y="430772"/>
                  </a:lnTo>
                  <a:lnTo>
                    <a:pt x="13287" y="429609"/>
                  </a:lnTo>
                  <a:lnTo>
                    <a:pt x="12586" y="428123"/>
                  </a:lnTo>
                  <a:lnTo>
                    <a:pt x="11685" y="426835"/>
                  </a:lnTo>
                  <a:lnTo>
                    <a:pt x="10879" y="425463"/>
                  </a:lnTo>
                  <a:lnTo>
                    <a:pt x="9894" y="424154"/>
                  </a:lnTo>
                  <a:lnTo>
                    <a:pt x="9277" y="422667"/>
                  </a:lnTo>
                  <a:lnTo>
                    <a:pt x="7256" y="418332"/>
                  </a:lnTo>
                  <a:lnTo>
                    <a:pt x="6209" y="415359"/>
                  </a:lnTo>
                  <a:lnTo>
                    <a:pt x="5057" y="412332"/>
                  </a:lnTo>
                  <a:lnTo>
                    <a:pt x="4586" y="409223"/>
                  </a:lnTo>
                  <a:lnTo>
                    <a:pt x="3895" y="406081"/>
                  </a:lnTo>
                  <a:lnTo>
                    <a:pt x="3664" y="402888"/>
                  </a:lnTo>
                  <a:lnTo>
                    <a:pt x="3487" y="399914"/>
                  </a:lnTo>
                  <a:lnTo>
                    <a:pt x="3392" y="396574"/>
                  </a:lnTo>
                  <a:lnTo>
                    <a:pt x="3574" y="393244"/>
                  </a:lnTo>
                  <a:lnTo>
                    <a:pt x="4586" y="383956"/>
                  </a:lnTo>
                  <a:lnTo>
                    <a:pt x="6376" y="377622"/>
                  </a:lnTo>
                  <a:lnTo>
                    <a:pt x="8759" y="372459"/>
                  </a:lnTo>
                  <a:lnTo>
                    <a:pt x="46259" y="316626"/>
                  </a:lnTo>
                  <a:lnTo>
                    <a:pt x="61329" y="294309"/>
                  </a:lnTo>
                  <a:lnTo>
                    <a:pt x="68741" y="283090"/>
                  </a:lnTo>
                  <a:lnTo>
                    <a:pt x="97548" y="237736"/>
                  </a:lnTo>
                  <a:lnTo>
                    <a:pt x="125074" y="191564"/>
                  </a:lnTo>
                  <a:lnTo>
                    <a:pt x="144995" y="156465"/>
                  </a:lnTo>
                  <a:lnTo>
                    <a:pt x="151576" y="144749"/>
                  </a:lnTo>
                  <a:lnTo>
                    <a:pt x="177774" y="97745"/>
                  </a:lnTo>
                  <a:lnTo>
                    <a:pt x="204429" y="51056"/>
                  </a:lnTo>
                  <a:lnTo>
                    <a:pt x="230305" y="8142"/>
                  </a:lnTo>
                  <a:lnTo>
                    <a:pt x="227647" y="5738"/>
                  </a:lnTo>
                  <a:lnTo>
                    <a:pt x="232191" y="5057"/>
                  </a:lnTo>
                  <a:lnTo>
                    <a:pt x="236014" y="5057"/>
                  </a:lnTo>
                  <a:lnTo>
                    <a:pt x="231636" y="1235"/>
                  </a:lnTo>
                  <a:lnTo>
                    <a:pt x="231134" y="869"/>
                  </a:lnTo>
                  <a:lnTo>
                    <a:pt x="229741" y="0"/>
                  </a:lnTo>
                  <a:close/>
                </a:path>
                <a:path w="398144" h="455929">
                  <a:moveTo>
                    <a:pt x="375638" y="144370"/>
                  </a:moveTo>
                  <a:lnTo>
                    <a:pt x="287824" y="230109"/>
                  </a:lnTo>
                  <a:lnTo>
                    <a:pt x="250609" y="267290"/>
                  </a:lnTo>
                  <a:lnTo>
                    <a:pt x="213789" y="304894"/>
                  </a:lnTo>
                  <a:lnTo>
                    <a:pt x="177423" y="342927"/>
                  </a:lnTo>
                  <a:lnTo>
                    <a:pt x="88615" y="440677"/>
                  </a:lnTo>
                  <a:lnTo>
                    <a:pt x="85191" y="445138"/>
                  </a:lnTo>
                  <a:lnTo>
                    <a:pt x="83966" y="445871"/>
                  </a:lnTo>
                  <a:lnTo>
                    <a:pt x="81861" y="447672"/>
                  </a:lnTo>
                  <a:lnTo>
                    <a:pt x="80709" y="448551"/>
                  </a:lnTo>
                  <a:lnTo>
                    <a:pt x="79379" y="449043"/>
                  </a:lnTo>
                  <a:lnTo>
                    <a:pt x="78049" y="449588"/>
                  </a:lnTo>
                  <a:lnTo>
                    <a:pt x="76929" y="450499"/>
                  </a:lnTo>
                  <a:lnTo>
                    <a:pt x="75463" y="450782"/>
                  </a:lnTo>
                  <a:lnTo>
                    <a:pt x="72762" y="451755"/>
                  </a:lnTo>
                  <a:lnTo>
                    <a:pt x="69924" y="452237"/>
                  </a:lnTo>
                  <a:lnTo>
                    <a:pt x="67024" y="452530"/>
                  </a:lnTo>
                  <a:lnTo>
                    <a:pt x="61108" y="452782"/>
                  </a:lnTo>
                  <a:lnTo>
                    <a:pt x="80925" y="452782"/>
                  </a:lnTo>
                  <a:lnTo>
                    <a:pt x="82740" y="452132"/>
                  </a:lnTo>
                  <a:lnTo>
                    <a:pt x="84102" y="451242"/>
                  </a:lnTo>
                  <a:lnTo>
                    <a:pt x="86730" y="449305"/>
                  </a:lnTo>
                  <a:lnTo>
                    <a:pt x="88248" y="448551"/>
                  </a:lnTo>
                  <a:lnTo>
                    <a:pt x="89306" y="447242"/>
                  </a:lnTo>
                  <a:lnTo>
                    <a:pt x="92761" y="443651"/>
                  </a:lnTo>
                  <a:lnTo>
                    <a:pt x="170455" y="373140"/>
                  </a:lnTo>
                  <a:lnTo>
                    <a:pt x="208801" y="337078"/>
                  </a:lnTo>
                  <a:lnTo>
                    <a:pt x="265209" y="281866"/>
                  </a:lnTo>
                  <a:lnTo>
                    <a:pt x="302315" y="244566"/>
                  </a:lnTo>
                  <a:lnTo>
                    <a:pt x="393591" y="150602"/>
                  </a:lnTo>
                  <a:lnTo>
                    <a:pt x="382333" y="150602"/>
                  </a:lnTo>
                  <a:lnTo>
                    <a:pt x="375638" y="144370"/>
                  </a:lnTo>
                  <a:close/>
                </a:path>
                <a:path w="398144" h="455929">
                  <a:moveTo>
                    <a:pt x="92814" y="443651"/>
                  </a:moveTo>
                  <a:lnTo>
                    <a:pt x="92468" y="443965"/>
                  </a:lnTo>
                  <a:lnTo>
                    <a:pt x="92814" y="443651"/>
                  </a:lnTo>
                  <a:close/>
                </a:path>
                <a:path w="398144" h="455929">
                  <a:moveTo>
                    <a:pt x="8863" y="372234"/>
                  </a:moveTo>
                  <a:lnTo>
                    <a:pt x="8711" y="372459"/>
                  </a:lnTo>
                  <a:lnTo>
                    <a:pt x="8863" y="372234"/>
                  </a:lnTo>
                  <a:close/>
                </a:path>
                <a:path w="398144" h="455929">
                  <a:moveTo>
                    <a:pt x="381946" y="138215"/>
                  </a:moveTo>
                  <a:lnTo>
                    <a:pt x="375638" y="144370"/>
                  </a:lnTo>
                  <a:lnTo>
                    <a:pt x="382333" y="150602"/>
                  </a:lnTo>
                  <a:lnTo>
                    <a:pt x="381946" y="138215"/>
                  </a:lnTo>
                  <a:close/>
                </a:path>
                <a:path w="398144" h="455929">
                  <a:moveTo>
                    <a:pt x="394010" y="138215"/>
                  </a:moveTo>
                  <a:lnTo>
                    <a:pt x="381946" y="138215"/>
                  </a:lnTo>
                  <a:lnTo>
                    <a:pt x="382333" y="150602"/>
                  </a:lnTo>
                  <a:lnTo>
                    <a:pt x="393591" y="150602"/>
                  </a:lnTo>
                  <a:lnTo>
                    <a:pt x="393977" y="150204"/>
                  </a:lnTo>
                  <a:lnTo>
                    <a:pt x="394239" y="150005"/>
                  </a:lnTo>
                  <a:lnTo>
                    <a:pt x="397548" y="146089"/>
                  </a:lnTo>
                  <a:lnTo>
                    <a:pt x="397097" y="140875"/>
                  </a:lnTo>
                  <a:lnTo>
                    <a:pt x="394010" y="138215"/>
                  </a:lnTo>
                  <a:close/>
                </a:path>
                <a:path w="398144" h="455929">
                  <a:moveTo>
                    <a:pt x="236014" y="5057"/>
                  </a:moveTo>
                  <a:lnTo>
                    <a:pt x="232191" y="5057"/>
                  </a:lnTo>
                  <a:lnTo>
                    <a:pt x="230305" y="8142"/>
                  </a:lnTo>
                  <a:lnTo>
                    <a:pt x="237460" y="14611"/>
                  </a:lnTo>
                  <a:lnTo>
                    <a:pt x="247230" y="23546"/>
                  </a:lnTo>
                  <a:lnTo>
                    <a:pt x="256949" y="32539"/>
                  </a:lnTo>
                  <a:lnTo>
                    <a:pt x="266609" y="41590"/>
                  </a:lnTo>
                  <a:lnTo>
                    <a:pt x="343570" y="114520"/>
                  </a:lnTo>
                  <a:lnTo>
                    <a:pt x="375638" y="144370"/>
                  </a:lnTo>
                  <a:lnTo>
                    <a:pt x="381946" y="138215"/>
                  </a:lnTo>
                  <a:lnTo>
                    <a:pt x="394010" y="138215"/>
                  </a:lnTo>
                  <a:lnTo>
                    <a:pt x="353256" y="103557"/>
                  </a:lnTo>
                  <a:lnTo>
                    <a:pt x="271813" y="35737"/>
                  </a:lnTo>
                  <a:lnTo>
                    <a:pt x="261694" y="27195"/>
                  </a:lnTo>
                  <a:lnTo>
                    <a:pt x="241608" y="9942"/>
                  </a:lnTo>
                  <a:lnTo>
                    <a:pt x="236014" y="5057"/>
                  </a:lnTo>
                  <a:close/>
                </a:path>
                <a:path w="398144" h="455929">
                  <a:moveTo>
                    <a:pt x="232191" y="5057"/>
                  </a:moveTo>
                  <a:lnTo>
                    <a:pt x="227647" y="5738"/>
                  </a:lnTo>
                  <a:lnTo>
                    <a:pt x="230305" y="8142"/>
                  </a:lnTo>
                  <a:lnTo>
                    <a:pt x="232191" y="5057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4" name="object 1454"/>
            <p:cNvPicPr/>
            <p:nvPr/>
          </p:nvPicPr>
          <p:blipFill>
            <a:blip r:embed="rId1173" cstate="print"/>
            <a:stretch>
              <a:fillRect/>
            </a:stretch>
          </p:blipFill>
          <p:spPr>
            <a:xfrm>
              <a:off x="17008675" y="7878723"/>
              <a:ext cx="141597" cy="203658"/>
            </a:xfrm>
            <a:prstGeom prst="rect">
              <a:avLst/>
            </a:prstGeom>
          </p:spPr>
        </p:pic>
        <p:sp>
          <p:nvSpPr>
            <p:cNvPr id="1455" name="object 1455"/>
            <p:cNvSpPr/>
            <p:nvPr/>
          </p:nvSpPr>
          <p:spPr>
            <a:xfrm>
              <a:off x="17003429" y="7595823"/>
              <a:ext cx="250825" cy="488950"/>
            </a:xfrm>
            <a:custGeom>
              <a:avLst/>
              <a:gdLst/>
              <a:ahLst/>
              <a:cxnLst/>
              <a:rect l="l" t="t" r="r" b="b"/>
              <a:pathLst>
                <a:path w="250825" h="488950">
                  <a:moveTo>
                    <a:pt x="34691" y="0"/>
                  </a:moveTo>
                  <a:lnTo>
                    <a:pt x="33257" y="1256"/>
                  </a:lnTo>
                  <a:lnTo>
                    <a:pt x="31083" y="30185"/>
                  </a:lnTo>
                  <a:lnTo>
                    <a:pt x="28763" y="56996"/>
                  </a:lnTo>
                  <a:lnTo>
                    <a:pt x="26115" y="83837"/>
                  </a:lnTo>
                  <a:lnTo>
                    <a:pt x="23123" y="110719"/>
                  </a:lnTo>
                  <a:lnTo>
                    <a:pt x="15403" y="177871"/>
                  </a:lnTo>
                  <a:lnTo>
                    <a:pt x="13975" y="190139"/>
                  </a:lnTo>
                  <a:lnTo>
                    <a:pt x="12491" y="203498"/>
                  </a:lnTo>
                  <a:lnTo>
                    <a:pt x="8707" y="243639"/>
                  </a:lnTo>
                  <a:lnTo>
                    <a:pt x="4808" y="297258"/>
                  </a:lnTo>
                  <a:lnTo>
                    <a:pt x="2891" y="338652"/>
                  </a:lnTo>
                  <a:lnTo>
                    <a:pt x="2109" y="364451"/>
                  </a:lnTo>
                  <a:lnTo>
                    <a:pt x="0" y="431746"/>
                  </a:lnTo>
                  <a:lnTo>
                    <a:pt x="16001" y="468477"/>
                  </a:lnTo>
                  <a:lnTo>
                    <a:pt x="18063" y="471043"/>
                  </a:lnTo>
                  <a:lnTo>
                    <a:pt x="20629" y="473221"/>
                  </a:lnTo>
                  <a:lnTo>
                    <a:pt x="23037" y="475556"/>
                  </a:lnTo>
                  <a:lnTo>
                    <a:pt x="27016" y="478529"/>
                  </a:lnTo>
                  <a:lnTo>
                    <a:pt x="28283" y="479639"/>
                  </a:lnTo>
                  <a:lnTo>
                    <a:pt x="29822" y="480320"/>
                  </a:lnTo>
                  <a:lnTo>
                    <a:pt x="31204" y="481210"/>
                  </a:lnTo>
                  <a:lnTo>
                    <a:pt x="32681" y="481985"/>
                  </a:lnTo>
                  <a:lnTo>
                    <a:pt x="34021" y="483001"/>
                  </a:lnTo>
                  <a:lnTo>
                    <a:pt x="35602" y="483608"/>
                  </a:lnTo>
                  <a:lnTo>
                    <a:pt x="43288" y="486801"/>
                  </a:lnTo>
                  <a:lnTo>
                    <a:pt x="46460" y="487430"/>
                  </a:lnTo>
                  <a:lnTo>
                    <a:pt x="49581" y="488466"/>
                  </a:lnTo>
                  <a:lnTo>
                    <a:pt x="59014" y="488504"/>
                  </a:lnTo>
                  <a:lnTo>
                    <a:pt x="68224" y="487821"/>
                  </a:lnTo>
                  <a:lnTo>
                    <a:pt x="74977" y="486697"/>
                  </a:lnTo>
                  <a:lnTo>
                    <a:pt x="55968" y="486697"/>
                  </a:lnTo>
                  <a:lnTo>
                    <a:pt x="49989" y="486519"/>
                  </a:lnTo>
                  <a:lnTo>
                    <a:pt x="46727" y="485524"/>
                  </a:lnTo>
                  <a:lnTo>
                    <a:pt x="43748" y="484833"/>
                  </a:lnTo>
                  <a:lnTo>
                    <a:pt x="40869" y="483608"/>
                  </a:lnTo>
                  <a:lnTo>
                    <a:pt x="36524" y="481608"/>
                  </a:lnTo>
                  <a:lnTo>
                    <a:pt x="35026" y="481063"/>
                  </a:lnTo>
                  <a:lnTo>
                    <a:pt x="33749" y="480069"/>
                  </a:lnTo>
                  <a:lnTo>
                    <a:pt x="32377" y="479304"/>
                  </a:lnTo>
                  <a:lnTo>
                    <a:pt x="31016" y="478414"/>
                  </a:lnTo>
                  <a:lnTo>
                    <a:pt x="29560" y="477734"/>
                  </a:lnTo>
                  <a:lnTo>
                    <a:pt x="28346" y="476666"/>
                  </a:lnTo>
                  <a:lnTo>
                    <a:pt x="24629" y="473734"/>
                  </a:lnTo>
                  <a:lnTo>
                    <a:pt x="22283" y="471503"/>
                  </a:lnTo>
                  <a:lnTo>
                    <a:pt x="19917" y="469357"/>
                  </a:lnTo>
                  <a:lnTo>
                    <a:pt x="18063" y="466771"/>
                  </a:lnTo>
                  <a:lnTo>
                    <a:pt x="16053" y="464341"/>
                  </a:lnTo>
                  <a:lnTo>
                    <a:pt x="5251" y="432112"/>
                  </a:lnTo>
                  <a:lnTo>
                    <a:pt x="11907" y="378700"/>
                  </a:lnTo>
                  <a:lnTo>
                    <a:pt x="15424" y="351007"/>
                  </a:lnTo>
                  <a:lnTo>
                    <a:pt x="17090" y="337567"/>
                  </a:lnTo>
                  <a:lnTo>
                    <a:pt x="21365" y="298553"/>
                  </a:lnTo>
                  <a:lnTo>
                    <a:pt x="25858" y="245012"/>
                  </a:lnTo>
                  <a:lnTo>
                    <a:pt x="28378" y="204752"/>
                  </a:lnTo>
                  <a:lnTo>
                    <a:pt x="32377" y="110007"/>
                  </a:lnTo>
                  <a:lnTo>
                    <a:pt x="33576" y="83270"/>
                  </a:lnTo>
                  <a:lnTo>
                    <a:pt x="35129" y="56502"/>
                  </a:lnTo>
                  <a:lnTo>
                    <a:pt x="37014" y="29711"/>
                  </a:lnTo>
                  <a:lnTo>
                    <a:pt x="38863" y="7055"/>
                  </a:lnTo>
                  <a:lnTo>
                    <a:pt x="35382" y="6104"/>
                  </a:lnTo>
                  <a:lnTo>
                    <a:pt x="39162" y="3392"/>
                  </a:lnTo>
                  <a:lnTo>
                    <a:pt x="49215" y="3392"/>
                  </a:lnTo>
                  <a:lnTo>
                    <a:pt x="36932" y="251"/>
                  </a:lnTo>
                  <a:lnTo>
                    <a:pt x="36346" y="167"/>
                  </a:lnTo>
                  <a:lnTo>
                    <a:pt x="34691" y="0"/>
                  </a:lnTo>
                  <a:close/>
                </a:path>
                <a:path w="250825" h="488950">
                  <a:moveTo>
                    <a:pt x="230009" y="63152"/>
                  </a:moveTo>
                  <a:lnTo>
                    <a:pt x="198707" y="154372"/>
                  </a:lnTo>
                  <a:lnTo>
                    <a:pt x="181924" y="204229"/>
                  </a:lnTo>
                  <a:lnTo>
                    <a:pt x="165776" y="254306"/>
                  </a:lnTo>
                  <a:lnTo>
                    <a:pt x="150049" y="304514"/>
                  </a:lnTo>
                  <a:lnTo>
                    <a:pt x="135264" y="355036"/>
                  </a:lnTo>
                  <a:lnTo>
                    <a:pt x="107370" y="456603"/>
                  </a:lnTo>
                  <a:lnTo>
                    <a:pt x="106239" y="462572"/>
                  </a:lnTo>
                  <a:lnTo>
                    <a:pt x="105485" y="463745"/>
                  </a:lnTo>
                  <a:lnTo>
                    <a:pt x="104375" y="466310"/>
                  </a:lnTo>
                  <a:lnTo>
                    <a:pt x="103747" y="467535"/>
                  </a:lnTo>
                  <a:lnTo>
                    <a:pt x="101883" y="469713"/>
                  </a:lnTo>
                  <a:lnTo>
                    <a:pt x="101265" y="471043"/>
                  </a:lnTo>
                  <a:lnTo>
                    <a:pt x="100103" y="471933"/>
                  </a:lnTo>
                  <a:lnTo>
                    <a:pt x="98124" y="474037"/>
                  </a:lnTo>
                  <a:lnTo>
                    <a:pt x="95820" y="475755"/>
                  </a:lnTo>
                  <a:lnTo>
                    <a:pt x="93307" y="477294"/>
                  </a:lnTo>
                  <a:lnTo>
                    <a:pt x="90773" y="478749"/>
                  </a:lnTo>
                  <a:lnTo>
                    <a:pt x="88176" y="480184"/>
                  </a:lnTo>
                  <a:lnTo>
                    <a:pt x="85360" y="481210"/>
                  </a:lnTo>
                  <a:lnTo>
                    <a:pt x="82595" y="482404"/>
                  </a:lnTo>
                  <a:lnTo>
                    <a:pt x="79695" y="483095"/>
                  </a:lnTo>
                  <a:lnTo>
                    <a:pt x="76805" y="483891"/>
                  </a:lnTo>
                  <a:lnTo>
                    <a:pt x="73873" y="484550"/>
                  </a:lnTo>
                  <a:lnTo>
                    <a:pt x="70910" y="485095"/>
                  </a:lnTo>
                  <a:lnTo>
                    <a:pt x="67936" y="485524"/>
                  </a:lnTo>
                  <a:lnTo>
                    <a:pt x="61999" y="486320"/>
                  </a:lnTo>
                  <a:lnTo>
                    <a:pt x="55968" y="486697"/>
                  </a:lnTo>
                  <a:lnTo>
                    <a:pt x="74977" y="486697"/>
                  </a:lnTo>
                  <a:lnTo>
                    <a:pt x="102762" y="474676"/>
                  </a:lnTo>
                  <a:lnTo>
                    <a:pt x="104113" y="473734"/>
                  </a:lnTo>
                  <a:lnTo>
                    <a:pt x="104940" y="472278"/>
                  </a:lnTo>
                  <a:lnTo>
                    <a:pt x="107171" y="469901"/>
                  </a:lnTo>
                  <a:lnTo>
                    <a:pt x="108008" y="468477"/>
                  </a:lnTo>
                  <a:lnTo>
                    <a:pt x="109474" y="465546"/>
                  </a:lnTo>
                  <a:lnTo>
                    <a:pt x="110490" y="464174"/>
                  </a:lnTo>
                  <a:lnTo>
                    <a:pt x="110846" y="462572"/>
                  </a:lnTo>
                  <a:lnTo>
                    <a:pt x="112301" y="457797"/>
                  </a:lnTo>
                  <a:lnTo>
                    <a:pt x="149913" y="359811"/>
                  </a:lnTo>
                  <a:lnTo>
                    <a:pt x="167899" y="310340"/>
                  </a:lnTo>
                  <a:lnTo>
                    <a:pt x="184959" y="260609"/>
                  </a:lnTo>
                  <a:lnTo>
                    <a:pt x="201608" y="210692"/>
                  </a:lnTo>
                  <a:lnTo>
                    <a:pt x="217628" y="160539"/>
                  </a:lnTo>
                  <a:lnTo>
                    <a:pt x="247291" y="65673"/>
                  </a:lnTo>
                  <a:lnTo>
                    <a:pt x="238737" y="65673"/>
                  </a:lnTo>
                  <a:lnTo>
                    <a:pt x="230009" y="63152"/>
                  </a:lnTo>
                  <a:close/>
                </a:path>
                <a:path w="250825" h="488950">
                  <a:moveTo>
                    <a:pt x="112384" y="457797"/>
                  </a:moveTo>
                  <a:lnTo>
                    <a:pt x="112228" y="458205"/>
                  </a:lnTo>
                  <a:lnTo>
                    <a:pt x="112384" y="457797"/>
                  </a:lnTo>
                  <a:close/>
                </a:path>
                <a:path w="250825" h="488950">
                  <a:moveTo>
                    <a:pt x="5248" y="432023"/>
                  </a:moveTo>
                  <a:close/>
                </a:path>
                <a:path w="250825" h="488950">
                  <a:moveTo>
                    <a:pt x="5282" y="431746"/>
                  </a:moveTo>
                  <a:lnTo>
                    <a:pt x="5248" y="432023"/>
                  </a:lnTo>
                  <a:lnTo>
                    <a:pt x="5282" y="431746"/>
                  </a:lnTo>
                  <a:close/>
                </a:path>
                <a:path w="250825" h="488950">
                  <a:moveTo>
                    <a:pt x="232863" y="54836"/>
                  </a:moveTo>
                  <a:lnTo>
                    <a:pt x="230009" y="63152"/>
                  </a:lnTo>
                  <a:lnTo>
                    <a:pt x="238737" y="65673"/>
                  </a:lnTo>
                  <a:lnTo>
                    <a:pt x="232863" y="54836"/>
                  </a:lnTo>
                  <a:close/>
                </a:path>
                <a:path w="250825" h="488950">
                  <a:moveTo>
                    <a:pt x="250350" y="54836"/>
                  </a:moveTo>
                  <a:lnTo>
                    <a:pt x="232863" y="54836"/>
                  </a:lnTo>
                  <a:lnTo>
                    <a:pt x="238737" y="65673"/>
                  </a:lnTo>
                  <a:lnTo>
                    <a:pt x="247291" y="65673"/>
                  </a:lnTo>
                  <a:lnTo>
                    <a:pt x="249020" y="60144"/>
                  </a:lnTo>
                  <a:lnTo>
                    <a:pt x="249145" y="59799"/>
                  </a:lnTo>
                  <a:lnTo>
                    <a:pt x="250350" y="54836"/>
                  </a:lnTo>
                  <a:close/>
                </a:path>
                <a:path w="250825" h="488950">
                  <a:moveTo>
                    <a:pt x="49215" y="3392"/>
                  </a:moveTo>
                  <a:lnTo>
                    <a:pt x="39162" y="3392"/>
                  </a:lnTo>
                  <a:lnTo>
                    <a:pt x="38863" y="7055"/>
                  </a:lnTo>
                  <a:lnTo>
                    <a:pt x="48156" y="9594"/>
                  </a:lnTo>
                  <a:lnTo>
                    <a:pt x="73644" y="16818"/>
                  </a:lnTo>
                  <a:lnTo>
                    <a:pt x="187870" y="50982"/>
                  </a:lnTo>
                  <a:lnTo>
                    <a:pt x="230009" y="63152"/>
                  </a:lnTo>
                  <a:lnTo>
                    <a:pt x="232863" y="54836"/>
                  </a:lnTo>
                  <a:lnTo>
                    <a:pt x="250350" y="54836"/>
                  </a:lnTo>
                  <a:lnTo>
                    <a:pt x="247606" y="50291"/>
                  </a:lnTo>
                  <a:lnTo>
                    <a:pt x="243114" y="49265"/>
                  </a:lnTo>
                  <a:lnTo>
                    <a:pt x="191618" y="36826"/>
                  </a:lnTo>
                  <a:lnTo>
                    <a:pt x="75478" y="9885"/>
                  </a:lnTo>
                  <a:lnTo>
                    <a:pt x="49215" y="3392"/>
                  </a:lnTo>
                  <a:close/>
                </a:path>
                <a:path w="250825" h="488950">
                  <a:moveTo>
                    <a:pt x="39162" y="3392"/>
                  </a:moveTo>
                  <a:lnTo>
                    <a:pt x="35382" y="6104"/>
                  </a:lnTo>
                  <a:lnTo>
                    <a:pt x="38863" y="7055"/>
                  </a:lnTo>
                  <a:lnTo>
                    <a:pt x="39162" y="3392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6" name="object 1456"/>
            <p:cNvPicPr/>
            <p:nvPr/>
          </p:nvPicPr>
          <p:blipFill>
            <a:blip r:embed="rId1174" cstate="print"/>
            <a:stretch>
              <a:fillRect/>
            </a:stretch>
          </p:blipFill>
          <p:spPr>
            <a:xfrm>
              <a:off x="17480034" y="7880660"/>
              <a:ext cx="147597" cy="165775"/>
            </a:xfrm>
            <a:prstGeom prst="rect">
              <a:avLst/>
            </a:prstGeom>
          </p:spPr>
        </p:pic>
        <p:sp>
          <p:nvSpPr>
            <p:cNvPr id="1457" name="object 1457"/>
            <p:cNvSpPr/>
            <p:nvPr/>
          </p:nvSpPr>
          <p:spPr>
            <a:xfrm>
              <a:off x="17346276" y="7566511"/>
              <a:ext cx="285750" cy="482600"/>
            </a:xfrm>
            <a:custGeom>
              <a:avLst/>
              <a:gdLst/>
              <a:ahLst/>
              <a:cxnLst/>
              <a:rect l="l" t="t" r="r" b="b"/>
              <a:pathLst>
                <a:path w="285750" h="482600">
                  <a:moveTo>
                    <a:pt x="229981" y="481891"/>
                  </a:moveTo>
                  <a:lnTo>
                    <a:pt x="222097" y="481891"/>
                  </a:lnTo>
                  <a:lnTo>
                    <a:pt x="223783" y="482006"/>
                  </a:lnTo>
                  <a:lnTo>
                    <a:pt x="225438" y="482006"/>
                  </a:lnTo>
                  <a:lnTo>
                    <a:pt x="227071" y="482236"/>
                  </a:lnTo>
                  <a:lnTo>
                    <a:pt x="228726" y="482006"/>
                  </a:lnTo>
                  <a:lnTo>
                    <a:pt x="229981" y="481891"/>
                  </a:lnTo>
                  <a:close/>
                </a:path>
                <a:path w="285750" h="482600">
                  <a:moveTo>
                    <a:pt x="212213" y="0"/>
                  </a:moveTo>
                  <a:lnTo>
                    <a:pt x="207794" y="1109"/>
                  </a:lnTo>
                  <a:lnTo>
                    <a:pt x="41301" y="45157"/>
                  </a:lnTo>
                  <a:lnTo>
                    <a:pt x="2732" y="54773"/>
                  </a:lnTo>
                  <a:lnTo>
                    <a:pt x="2188" y="54940"/>
                  </a:lnTo>
                  <a:lnTo>
                    <a:pt x="680" y="55663"/>
                  </a:lnTo>
                  <a:lnTo>
                    <a:pt x="0" y="57401"/>
                  </a:lnTo>
                  <a:lnTo>
                    <a:pt x="680" y="58909"/>
                  </a:lnTo>
                  <a:lnTo>
                    <a:pt x="11510" y="83495"/>
                  </a:lnTo>
                  <a:lnTo>
                    <a:pt x="22051" y="108223"/>
                  </a:lnTo>
                  <a:lnTo>
                    <a:pt x="32294" y="133093"/>
                  </a:lnTo>
                  <a:lnTo>
                    <a:pt x="42229" y="158110"/>
                  </a:lnTo>
                  <a:lnTo>
                    <a:pt x="71734" y="233178"/>
                  </a:lnTo>
                  <a:lnTo>
                    <a:pt x="76708" y="245666"/>
                  </a:lnTo>
                  <a:lnTo>
                    <a:pt x="92232" y="282887"/>
                  </a:lnTo>
                  <a:lnTo>
                    <a:pt x="113987" y="332039"/>
                  </a:lnTo>
                  <a:lnTo>
                    <a:pt x="131267" y="368472"/>
                  </a:lnTo>
                  <a:lnTo>
                    <a:pt x="143188" y="392600"/>
                  </a:lnTo>
                  <a:lnTo>
                    <a:pt x="172884" y="452949"/>
                  </a:lnTo>
                  <a:lnTo>
                    <a:pt x="204318" y="477838"/>
                  </a:lnTo>
                  <a:lnTo>
                    <a:pt x="207396" y="479210"/>
                  </a:lnTo>
                  <a:lnTo>
                    <a:pt x="210705" y="479922"/>
                  </a:lnTo>
                  <a:lnTo>
                    <a:pt x="213867" y="480812"/>
                  </a:lnTo>
                  <a:lnTo>
                    <a:pt x="218820" y="481608"/>
                  </a:lnTo>
                  <a:lnTo>
                    <a:pt x="220412" y="482006"/>
                  </a:lnTo>
                  <a:lnTo>
                    <a:pt x="222097" y="481891"/>
                  </a:lnTo>
                  <a:lnTo>
                    <a:pt x="229981" y="481891"/>
                  </a:lnTo>
                  <a:lnTo>
                    <a:pt x="237060" y="481241"/>
                  </a:lnTo>
                  <a:lnTo>
                    <a:pt x="240128" y="480320"/>
                  </a:lnTo>
                  <a:lnTo>
                    <a:pt x="241538" y="480058"/>
                  </a:lnTo>
                  <a:lnTo>
                    <a:pt x="227071" y="480058"/>
                  </a:lnTo>
                  <a:lnTo>
                    <a:pt x="225438" y="479775"/>
                  </a:lnTo>
                  <a:lnTo>
                    <a:pt x="223867" y="479723"/>
                  </a:lnTo>
                  <a:lnTo>
                    <a:pt x="223189" y="479660"/>
                  </a:lnTo>
                  <a:lnTo>
                    <a:pt x="220663" y="479660"/>
                  </a:lnTo>
                  <a:lnTo>
                    <a:pt x="219113" y="479325"/>
                  </a:lnTo>
                  <a:lnTo>
                    <a:pt x="214391" y="478488"/>
                  </a:lnTo>
                  <a:lnTo>
                    <a:pt x="211354" y="477639"/>
                  </a:lnTo>
                  <a:lnTo>
                    <a:pt x="208224" y="476865"/>
                  </a:lnTo>
                  <a:lnTo>
                    <a:pt x="205365" y="475357"/>
                  </a:lnTo>
                  <a:lnTo>
                    <a:pt x="202423" y="474215"/>
                  </a:lnTo>
                  <a:lnTo>
                    <a:pt x="199679" y="472530"/>
                  </a:lnTo>
                  <a:lnTo>
                    <a:pt x="177575" y="450572"/>
                  </a:lnTo>
                  <a:lnTo>
                    <a:pt x="158529" y="400595"/>
                  </a:lnTo>
                  <a:lnTo>
                    <a:pt x="153742" y="388026"/>
                  </a:lnTo>
                  <a:lnTo>
                    <a:pt x="148982" y="375440"/>
                  </a:lnTo>
                  <a:lnTo>
                    <a:pt x="144187" y="362863"/>
                  </a:lnTo>
                  <a:lnTo>
                    <a:pt x="129230" y="325403"/>
                  </a:lnTo>
                  <a:lnTo>
                    <a:pt x="108011" y="276022"/>
                  </a:lnTo>
                  <a:lnTo>
                    <a:pt x="91308" y="239299"/>
                  </a:lnTo>
                  <a:lnTo>
                    <a:pt x="79679" y="214967"/>
                  </a:lnTo>
                  <a:lnTo>
                    <a:pt x="73924" y="202894"/>
                  </a:lnTo>
                  <a:lnTo>
                    <a:pt x="50616" y="154424"/>
                  </a:lnTo>
                  <a:lnTo>
                    <a:pt x="27804" y="105732"/>
                  </a:lnTo>
                  <a:lnTo>
                    <a:pt x="8020" y="60689"/>
                  </a:lnTo>
                  <a:lnTo>
                    <a:pt x="4115" y="60689"/>
                  </a:lnTo>
                  <a:lnTo>
                    <a:pt x="6209" y="56490"/>
                  </a:lnTo>
                  <a:lnTo>
                    <a:pt x="22789" y="56490"/>
                  </a:lnTo>
                  <a:lnTo>
                    <a:pt x="55893" y="49464"/>
                  </a:lnTo>
                  <a:lnTo>
                    <a:pt x="202725" y="19563"/>
                  </a:lnTo>
                  <a:lnTo>
                    <a:pt x="201334" y="10868"/>
                  </a:lnTo>
                  <a:lnTo>
                    <a:pt x="218652" y="10868"/>
                  </a:lnTo>
                  <a:lnTo>
                    <a:pt x="217930" y="7109"/>
                  </a:lnTo>
                  <a:lnTo>
                    <a:pt x="216799" y="2617"/>
                  </a:lnTo>
                  <a:lnTo>
                    <a:pt x="212213" y="0"/>
                  </a:lnTo>
                  <a:close/>
                </a:path>
                <a:path w="285750" h="482600">
                  <a:moveTo>
                    <a:pt x="218652" y="10868"/>
                  </a:moveTo>
                  <a:lnTo>
                    <a:pt x="201334" y="10868"/>
                  </a:lnTo>
                  <a:lnTo>
                    <a:pt x="211648" y="17685"/>
                  </a:lnTo>
                  <a:lnTo>
                    <a:pt x="202725" y="19563"/>
                  </a:lnTo>
                  <a:lnTo>
                    <a:pt x="217961" y="114750"/>
                  </a:lnTo>
                  <a:lnTo>
                    <a:pt x="226586" y="166669"/>
                  </a:lnTo>
                  <a:lnTo>
                    <a:pt x="235877" y="218391"/>
                  </a:lnTo>
                  <a:lnTo>
                    <a:pt x="245598" y="270154"/>
                  </a:lnTo>
                  <a:lnTo>
                    <a:pt x="256285" y="321697"/>
                  </a:lnTo>
                  <a:lnTo>
                    <a:pt x="279415" y="424521"/>
                  </a:lnTo>
                  <a:lnTo>
                    <a:pt x="281195" y="430196"/>
                  </a:lnTo>
                  <a:lnTo>
                    <a:pt x="281195" y="433023"/>
                  </a:lnTo>
                  <a:lnTo>
                    <a:pt x="281252" y="436279"/>
                  </a:lnTo>
                  <a:lnTo>
                    <a:pt x="280745" y="438614"/>
                  </a:lnTo>
                  <a:lnTo>
                    <a:pt x="280797" y="440080"/>
                  </a:lnTo>
                  <a:lnTo>
                    <a:pt x="280190" y="441421"/>
                  </a:lnTo>
                  <a:lnTo>
                    <a:pt x="279415" y="444154"/>
                  </a:lnTo>
                  <a:lnTo>
                    <a:pt x="278200" y="446782"/>
                  </a:lnTo>
                  <a:lnTo>
                    <a:pt x="276735" y="449358"/>
                  </a:lnTo>
                  <a:lnTo>
                    <a:pt x="275164" y="451829"/>
                  </a:lnTo>
                  <a:lnTo>
                    <a:pt x="273530" y="454321"/>
                  </a:lnTo>
                  <a:lnTo>
                    <a:pt x="271530" y="456541"/>
                  </a:lnTo>
                  <a:lnTo>
                    <a:pt x="269698" y="458886"/>
                  </a:lnTo>
                  <a:lnTo>
                    <a:pt x="267405" y="460855"/>
                  </a:lnTo>
                  <a:lnTo>
                    <a:pt x="265227" y="462886"/>
                  </a:lnTo>
                  <a:lnTo>
                    <a:pt x="262965" y="464875"/>
                  </a:lnTo>
                  <a:lnTo>
                    <a:pt x="260630" y="466792"/>
                  </a:lnTo>
                  <a:lnTo>
                    <a:pt x="258180" y="468498"/>
                  </a:lnTo>
                  <a:lnTo>
                    <a:pt x="253332" y="472048"/>
                  </a:lnTo>
                  <a:lnTo>
                    <a:pt x="248159" y="475242"/>
                  </a:lnTo>
                  <a:lnTo>
                    <a:pt x="242840" y="477838"/>
                  </a:lnTo>
                  <a:lnTo>
                    <a:pt x="239689" y="478414"/>
                  </a:lnTo>
                  <a:lnTo>
                    <a:pt x="236516" y="479294"/>
                  </a:lnTo>
                  <a:lnTo>
                    <a:pt x="233385" y="479545"/>
                  </a:lnTo>
                  <a:lnTo>
                    <a:pt x="228631" y="479838"/>
                  </a:lnTo>
                  <a:lnTo>
                    <a:pt x="227071" y="480058"/>
                  </a:lnTo>
                  <a:lnTo>
                    <a:pt x="241538" y="480058"/>
                  </a:lnTo>
                  <a:lnTo>
                    <a:pt x="243343" y="479723"/>
                  </a:lnTo>
                  <a:lnTo>
                    <a:pt x="275834" y="456206"/>
                  </a:lnTo>
                  <a:lnTo>
                    <a:pt x="283813" y="442562"/>
                  </a:lnTo>
                  <a:lnTo>
                    <a:pt x="284556" y="441096"/>
                  </a:lnTo>
                  <a:lnTo>
                    <a:pt x="284619" y="439452"/>
                  </a:lnTo>
                  <a:lnTo>
                    <a:pt x="285467" y="436279"/>
                  </a:lnTo>
                  <a:lnTo>
                    <a:pt x="285467" y="431337"/>
                  </a:lnTo>
                  <a:lnTo>
                    <a:pt x="285719" y="429620"/>
                  </a:lnTo>
                  <a:lnTo>
                    <a:pt x="285289" y="428091"/>
                  </a:lnTo>
                  <a:lnTo>
                    <a:pt x="284399" y="423599"/>
                  </a:lnTo>
                  <a:lnTo>
                    <a:pt x="271468" y="319037"/>
                  </a:lnTo>
                  <a:lnTo>
                    <a:pt x="264100" y="266915"/>
                  </a:lnTo>
                  <a:lnTo>
                    <a:pt x="255782" y="214967"/>
                  </a:lnTo>
                  <a:lnTo>
                    <a:pt x="247013" y="163094"/>
                  </a:lnTo>
                  <a:lnTo>
                    <a:pt x="237584" y="111378"/>
                  </a:lnTo>
                  <a:lnTo>
                    <a:pt x="218652" y="10868"/>
                  </a:lnTo>
                  <a:close/>
                </a:path>
                <a:path w="285750" h="482600">
                  <a:moveTo>
                    <a:pt x="222286" y="479577"/>
                  </a:moveTo>
                  <a:lnTo>
                    <a:pt x="220663" y="479660"/>
                  </a:lnTo>
                  <a:lnTo>
                    <a:pt x="223189" y="479660"/>
                  </a:lnTo>
                  <a:lnTo>
                    <a:pt x="222286" y="479577"/>
                  </a:lnTo>
                  <a:close/>
                </a:path>
                <a:path w="285750" h="482600">
                  <a:moveTo>
                    <a:pt x="177653" y="450572"/>
                  </a:moveTo>
                  <a:lnTo>
                    <a:pt x="177753" y="450834"/>
                  </a:lnTo>
                  <a:lnTo>
                    <a:pt x="177653" y="450572"/>
                  </a:lnTo>
                  <a:close/>
                </a:path>
                <a:path w="285750" h="482600">
                  <a:moveTo>
                    <a:pt x="284406" y="423233"/>
                  </a:moveTo>
                  <a:lnTo>
                    <a:pt x="284452" y="423599"/>
                  </a:lnTo>
                  <a:lnTo>
                    <a:pt x="284406" y="423233"/>
                  </a:lnTo>
                  <a:close/>
                </a:path>
                <a:path w="285750" h="482600">
                  <a:moveTo>
                    <a:pt x="6209" y="56490"/>
                  </a:moveTo>
                  <a:lnTo>
                    <a:pt x="4115" y="60689"/>
                  </a:lnTo>
                  <a:lnTo>
                    <a:pt x="7671" y="59881"/>
                  </a:lnTo>
                  <a:lnTo>
                    <a:pt x="6209" y="56490"/>
                  </a:lnTo>
                  <a:close/>
                </a:path>
                <a:path w="285750" h="482600">
                  <a:moveTo>
                    <a:pt x="7671" y="59881"/>
                  </a:moveTo>
                  <a:lnTo>
                    <a:pt x="4115" y="60689"/>
                  </a:lnTo>
                  <a:lnTo>
                    <a:pt x="8020" y="60689"/>
                  </a:lnTo>
                  <a:lnTo>
                    <a:pt x="7671" y="59881"/>
                  </a:lnTo>
                  <a:close/>
                </a:path>
                <a:path w="285750" h="482600">
                  <a:moveTo>
                    <a:pt x="22789" y="56490"/>
                  </a:moveTo>
                  <a:lnTo>
                    <a:pt x="6209" y="56490"/>
                  </a:lnTo>
                  <a:lnTo>
                    <a:pt x="7671" y="59881"/>
                  </a:lnTo>
                  <a:lnTo>
                    <a:pt x="22789" y="56490"/>
                  </a:lnTo>
                  <a:close/>
                </a:path>
                <a:path w="285750" h="482600">
                  <a:moveTo>
                    <a:pt x="201334" y="10868"/>
                  </a:moveTo>
                  <a:lnTo>
                    <a:pt x="202725" y="19563"/>
                  </a:lnTo>
                  <a:lnTo>
                    <a:pt x="211648" y="17685"/>
                  </a:lnTo>
                  <a:lnTo>
                    <a:pt x="201334" y="10868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8" name="object 1458"/>
            <p:cNvPicPr/>
            <p:nvPr/>
          </p:nvPicPr>
          <p:blipFill>
            <a:blip r:embed="rId1175" cstate="print"/>
            <a:stretch>
              <a:fillRect/>
            </a:stretch>
          </p:blipFill>
          <p:spPr>
            <a:xfrm>
              <a:off x="16264520" y="7311756"/>
              <a:ext cx="264986" cy="201595"/>
            </a:xfrm>
            <a:prstGeom prst="rect">
              <a:avLst/>
            </a:prstGeom>
          </p:spPr>
        </p:pic>
        <p:sp>
          <p:nvSpPr>
            <p:cNvPr id="1459" name="object 1459"/>
            <p:cNvSpPr/>
            <p:nvPr/>
          </p:nvSpPr>
          <p:spPr>
            <a:xfrm>
              <a:off x="16262256" y="7196985"/>
              <a:ext cx="479425" cy="320675"/>
            </a:xfrm>
            <a:custGeom>
              <a:avLst/>
              <a:gdLst/>
              <a:ahLst/>
              <a:cxnLst/>
              <a:rect l="l" t="t" r="r" b="b"/>
              <a:pathLst>
                <a:path w="479425" h="320675">
                  <a:moveTo>
                    <a:pt x="58771" y="320084"/>
                  </a:moveTo>
                  <a:lnTo>
                    <a:pt x="48490" y="320084"/>
                  </a:lnTo>
                  <a:lnTo>
                    <a:pt x="50082" y="320367"/>
                  </a:lnTo>
                  <a:lnTo>
                    <a:pt x="51726" y="320628"/>
                  </a:lnTo>
                  <a:lnTo>
                    <a:pt x="53380" y="320566"/>
                  </a:lnTo>
                  <a:lnTo>
                    <a:pt x="55003" y="320367"/>
                  </a:lnTo>
                  <a:lnTo>
                    <a:pt x="56637" y="320136"/>
                  </a:lnTo>
                  <a:lnTo>
                    <a:pt x="58628" y="320136"/>
                  </a:lnTo>
                  <a:lnTo>
                    <a:pt x="58771" y="320084"/>
                  </a:lnTo>
                  <a:close/>
                </a:path>
                <a:path w="479425" h="320675">
                  <a:moveTo>
                    <a:pt x="58628" y="320136"/>
                  </a:moveTo>
                  <a:lnTo>
                    <a:pt x="56637" y="320136"/>
                  </a:lnTo>
                  <a:lnTo>
                    <a:pt x="58312" y="320252"/>
                  </a:lnTo>
                  <a:lnTo>
                    <a:pt x="58628" y="320136"/>
                  </a:lnTo>
                  <a:close/>
                </a:path>
                <a:path w="479425" h="320675">
                  <a:moveTo>
                    <a:pt x="401390" y="0"/>
                  </a:moveTo>
                  <a:lnTo>
                    <a:pt x="376483" y="13997"/>
                  </a:lnTo>
                  <a:lnTo>
                    <a:pt x="352896" y="26876"/>
                  </a:lnTo>
                  <a:lnTo>
                    <a:pt x="329146" y="39460"/>
                  </a:lnTo>
                  <a:lnTo>
                    <a:pt x="221372" y="94461"/>
                  </a:lnTo>
                  <a:lnTo>
                    <a:pt x="185839" y="113515"/>
                  </a:lnTo>
                  <a:lnTo>
                    <a:pt x="138996" y="139918"/>
                  </a:lnTo>
                  <a:lnTo>
                    <a:pt x="104364" y="160621"/>
                  </a:lnTo>
                  <a:lnTo>
                    <a:pt x="24302" y="210182"/>
                  </a:lnTo>
                  <a:lnTo>
                    <a:pt x="24083" y="210349"/>
                  </a:lnTo>
                  <a:lnTo>
                    <a:pt x="2481" y="243866"/>
                  </a:lnTo>
                  <a:lnTo>
                    <a:pt x="1486" y="247060"/>
                  </a:lnTo>
                  <a:lnTo>
                    <a:pt x="1086" y="250316"/>
                  </a:lnTo>
                  <a:lnTo>
                    <a:pt x="534" y="253657"/>
                  </a:lnTo>
                  <a:lnTo>
                    <a:pt x="178" y="258735"/>
                  </a:lnTo>
                  <a:lnTo>
                    <a:pt x="0" y="260274"/>
                  </a:lnTo>
                  <a:lnTo>
                    <a:pt x="267" y="261908"/>
                  </a:lnTo>
                  <a:lnTo>
                    <a:pt x="387" y="266934"/>
                  </a:lnTo>
                  <a:lnTo>
                    <a:pt x="753" y="268557"/>
                  </a:lnTo>
                  <a:lnTo>
                    <a:pt x="1654" y="273489"/>
                  </a:lnTo>
                  <a:lnTo>
                    <a:pt x="2335" y="276755"/>
                  </a:lnTo>
                  <a:lnTo>
                    <a:pt x="3507" y="279782"/>
                  </a:lnTo>
                  <a:lnTo>
                    <a:pt x="4418" y="282923"/>
                  </a:lnTo>
                  <a:lnTo>
                    <a:pt x="4502" y="283143"/>
                  </a:lnTo>
                  <a:lnTo>
                    <a:pt x="30993" y="312943"/>
                  </a:lnTo>
                  <a:lnTo>
                    <a:pt x="45317" y="319602"/>
                  </a:lnTo>
                  <a:lnTo>
                    <a:pt x="46836" y="320189"/>
                  </a:lnTo>
                  <a:lnTo>
                    <a:pt x="48490" y="320084"/>
                  </a:lnTo>
                  <a:lnTo>
                    <a:pt x="58771" y="320084"/>
                  </a:lnTo>
                  <a:lnTo>
                    <a:pt x="59862" y="319686"/>
                  </a:lnTo>
                  <a:lnTo>
                    <a:pt x="64234" y="318367"/>
                  </a:lnTo>
                  <a:lnTo>
                    <a:pt x="64615" y="318252"/>
                  </a:lnTo>
                  <a:lnTo>
                    <a:pt x="64745" y="318252"/>
                  </a:lnTo>
                  <a:lnTo>
                    <a:pt x="72688" y="316482"/>
                  </a:lnTo>
                  <a:lnTo>
                    <a:pt x="51768" y="316482"/>
                  </a:lnTo>
                  <a:lnTo>
                    <a:pt x="50349" y="316314"/>
                  </a:lnTo>
                  <a:lnTo>
                    <a:pt x="47495" y="316314"/>
                  </a:lnTo>
                  <a:lnTo>
                    <a:pt x="46113" y="315885"/>
                  </a:lnTo>
                  <a:lnTo>
                    <a:pt x="43276" y="315404"/>
                  </a:lnTo>
                  <a:lnTo>
                    <a:pt x="40564" y="314398"/>
                  </a:lnTo>
                  <a:lnTo>
                    <a:pt x="37852" y="313236"/>
                  </a:lnTo>
                  <a:lnTo>
                    <a:pt x="32606" y="310493"/>
                  </a:lnTo>
                  <a:lnTo>
                    <a:pt x="30218" y="308692"/>
                  </a:lnTo>
                  <a:lnTo>
                    <a:pt x="27716" y="307090"/>
                  </a:lnTo>
                  <a:lnTo>
                    <a:pt x="25538" y="305037"/>
                  </a:lnTo>
                  <a:lnTo>
                    <a:pt x="23287" y="303069"/>
                  </a:lnTo>
                  <a:lnTo>
                    <a:pt x="21098" y="301017"/>
                  </a:lnTo>
                  <a:lnTo>
                    <a:pt x="5382" y="279122"/>
                  </a:lnTo>
                  <a:lnTo>
                    <a:pt x="4219" y="276064"/>
                  </a:lnTo>
                  <a:lnTo>
                    <a:pt x="2869" y="268274"/>
                  </a:lnTo>
                  <a:lnTo>
                    <a:pt x="2588" y="266934"/>
                  </a:lnTo>
                  <a:lnTo>
                    <a:pt x="2513" y="261908"/>
                  </a:lnTo>
                  <a:lnTo>
                    <a:pt x="2272" y="260274"/>
                  </a:lnTo>
                  <a:lnTo>
                    <a:pt x="2481" y="258735"/>
                  </a:lnTo>
                  <a:lnTo>
                    <a:pt x="2869" y="253950"/>
                  </a:lnTo>
                  <a:lnTo>
                    <a:pt x="3501" y="250316"/>
                  </a:lnTo>
                  <a:lnTo>
                    <a:pt x="3926" y="247636"/>
                  </a:lnTo>
                  <a:lnTo>
                    <a:pt x="5078" y="244662"/>
                  </a:lnTo>
                  <a:lnTo>
                    <a:pt x="26887" y="214831"/>
                  </a:lnTo>
                  <a:lnTo>
                    <a:pt x="27151" y="214642"/>
                  </a:lnTo>
                  <a:lnTo>
                    <a:pt x="111223" y="172929"/>
                  </a:lnTo>
                  <a:lnTo>
                    <a:pt x="147065" y="154431"/>
                  </a:lnTo>
                  <a:lnTo>
                    <a:pt x="194176" y="128582"/>
                  </a:lnTo>
                  <a:lnTo>
                    <a:pt x="229122" y="108427"/>
                  </a:lnTo>
                  <a:lnTo>
                    <a:pt x="332727" y="45908"/>
                  </a:lnTo>
                  <a:lnTo>
                    <a:pt x="355953" y="32358"/>
                  </a:lnTo>
                  <a:lnTo>
                    <a:pt x="379338" y="19098"/>
                  </a:lnTo>
                  <a:lnTo>
                    <a:pt x="399670" y="7883"/>
                  </a:lnTo>
                  <a:lnTo>
                    <a:pt x="398542" y="4460"/>
                  </a:lnTo>
                  <a:lnTo>
                    <a:pt x="404963" y="4460"/>
                  </a:lnTo>
                  <a:lnTo>
                    <a:pt x="404280" y="2492"/>
                  </a:lnTo>
                  <a:lnTo>
                    <a:pt x="403202" y="544"/>
                  </a:lnTo>
                  <a:lnTo>
                    <a:pt x="401390" y="0"/>
                  </a:lnTo>
                  <a:close/>
                </a:path>
                <a:path w="479425" h="320675">
                  <a:moveTo>
                    <a:pt x="64745" y="318252"/>
                  </a:moveTo>
                  <a:lnTo>
                    <a:pt x="64615" y="318252"/>
                  </a:lnTo>
                  <a:lnTo>
                    <a:pt x="64250" y="318362"/>
                  </a:lnTo>
                  <a:lnTo>
                    <a:pt x="64745" y="318252"/>
                  </a:lnTo>
                  <a:close/>
                </a:path>
                <a:path w="479425" h="320675">
                  <a:moveTo>
                    <a:pt x="458564" y="198165"/>
                  </a:moveTo>
                  <a:lnTo>
                    <a:pt x="394630" y="214831"/>
                  </a:lnTo>
                  <a:lnTo>
                    <a:pt x="289077" y="243105"/>
                  </a:lnTo>
                  <a:lnTo>
                    <a:pt x="223619" y="261939"/>
                  </a:lnTo>
                  <a:lnTo>
                    <a:pt x="162979" y="280546"/>
                  </a:lnTo>
                  <a:lnTo>
                    <a:pt x="62877" y="313456"/>
                  </a:lnTo>
                  <a:lnTo>
                    <a:pt x="62521" y="313634"/>
                  </a:lnTo>
                  <a:lnTo>
                    <a:pt x="58595" y="315173"/>
                  </a:lnTo>
                  <a:lnTo>
                    <a:pt x="57338" y="315770"/>
                  </a:lnTo>
                  <a:lnTo>
                    <a:pt x="55924" y="315833"/>
                  </a:lnTo>
                  <a:lnTo>
                    <a:pt x="54532" y="316116"/>
                  </a:lnTo>
                  <a:lnTo>
                    <a:pt x="53150" y="316314"/>
                  </a:lnTo>
                  <a:lnTo>
                    <a:pt x="51768" y="316482"/>
                  </a:lnTo>
                  <a:lnTo>
                    <a:pt x="72688" y="316482"/>
                  </a:lnTo>
                  <a:lnTo>
                    <a:pt x="167062" y="295456"/>
                  </a:lnTo>
                  <a:lnTo>
                    <a:pt x="243707" y="276495"/>
                  </a:lnTo>
                  <a:lnTo>
                    <a:pt x="298578" y="261908"/>
                  </a:lnTo>
                  <a:lnTo>
                    <a:pt x="345247" y="248951"/>
                  </a:lnTo>
                  <a:lnTo>
                    <a:pt x="471608" y="212328"/>
                  </a:lnTo>
                  <a:lnTo>
                    <a:pt x="478445" y="206873"/>
                  </a:lnTo>
                  <a:lnTo>
                    <a:pt x="461294" y="206873"/>
                  </a:lnTo>
                  <a:lnTo>
                    <a:pt x="458564" y="198165"/>
                  </a:lnTo>
                  <a:close/>
                </a:path>
                <a:path w="479425" h="320675">
                  <a:moveTo>
                    <a:pt x="48930" y="316147"/>
                  </a:moveTo>
                  <a:lnTo>
                    <a:pt x="47495" y="316314"/>
                  </a:lnTo>
                  <a:lnTo>
                    <a:pt x="50349" y="316314"/>
                  </a:lnTo>
                  <a:lnTo>
                    <a:pt x="48930" y="316147"/>
                  </a:lnTo>
                  <a:close/>
                </a:path>
                <a:path w="479425" h="320675">
                  <a:moveTo>
                    <a:pt x="27246" y="214642"/>
                  </a:moveTo>
                  <a:lnTo>
                    <a:pt x="26932" y="214799"/>
                  </a:lnTo>
                  <a:lnTo>
                    <a:pt x="27246" y="214642"/>
                  </a:lnTo>
                  <a:close/>
                </a:path>
                <a:path w="479425" h="320675">
                  <a:moveTo>
                    <a:pt x="467095" y="195941"/>
                  </a:moveTo>
                  <a:lnTo>
                    <a:pt x="458564" y="198165"/>
                  </a:lnTo>
                  <a:lnTo>
                    <a:pt x="461294" y="206873"/>
                  </a:lnTo>
                  <a:lnTo>
                    <a:pt x="467095" y="195941"/>
                  </a:lnTo>
                  <a:close/>
                </a:path>
                <a:path w="479425" h="320675">
                  <a:moveTo>
                    <a:pt x="475413" y="195941"/>
                  </a:moveTo>
                  <a:lnTo>
                    <a:pt x="467095" y="195941"/>
                  </a:lnTo>
                  <a:lnTo>
                    <a:pt x="461294" y="206873"/>
                  </a:lnTo>
                  <a:lnTo>
                    <a:pt x="478445" y="206873"/>
                  </a:lnTo>
                  <a:lnTo>
                    <a:pt x="479001" y="205700"/>
                  </a:lnTo>
                  <a:lnTo>
                    <a:pt x="477399" y="201397"/>
                  </a:lnTo>
                  <a:lnTo>
                    <a:pt x="475413" y="195941"/>
                  </a:lnTo>
                  <a:close/>
                </a:path>
                <a:path w="479425" h="320675">
                  <a:moveTo>
                    <a:pt x="404963" y="4460"/>
                  </a:moveTo>
                  <a:lnTo>
                    <a:pt x="398542" y="4460"/>
                  </a:lnTo>
                  <a:lnTo>
                    <a:pt x="402877" y="6114"/>
                  </a:lnTo>
                  <a:lnTo>
                    <a:pt x="399670" y="7883"/>
                  </a:lnTo>
                  <a:lnTo>
                    <a:pt x="414668" y="54898"/>
                  </a:lnTo>
                  <a:lnTo>
                    <a:pt x="430133" y="105567"/>
                  </a:lnTo>
                  <a:lnTo>
                    <a:pt x="445441" y="156319"/>
                  </a:lnTo>
                  <a:lnTo>
                    <a:pt x="458564" y="198165"/>
                  </a:lnTo>
                  <a:lnTo>
                    <a:pt x="467095" y="195941"/>
                  </a:lnTo>
                  <a:lnTo>
                    <a:pt x="475413" y="195941"/>
                  </a:lnTo>
                  <a:lnTo>
                    <a:pt x="459284" y="151639"/>
                  </a:lnTo>
                  <a:lnTo>
                    <a:pt x="440625" y="102028"/>
                  </a:lnTo>
                  <a:lnTo>
                    <a:pt x="422112" y="52417"/>
                  </a:lnTo>
                  <a:lnTo>
                    <a:pt x="408623" y="15015"/>
                  </a:lnTo>
                  <a:lnTo>
                    <a:pt x="404963" y="4460"/>
                  </a:lnTo>
                  <a:close/>
                </a:path>
                <a:path w="479425" h="320675">
                  <a:moveTo>
                    <a:pt x="398542" y="4460"/>
                  </a:moveTo>
                  <a:lnTo>
                    <a:pt x="399670" y="7883"/>
                  </a:lnTo>
                  <a:lnTo>
                    <a:pt x="402877" y="6114"/>
                  </a:lnTo>
                  <a:lnTo>
                    <a:pt x="398542" y="446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0" name="object 1460"/>
            <p:cNvPicPr/>
            <p:nvPr/>
          </p:nvPicPr>
          <p:blipFill>
            <a:blip r:embed="rId1176" cstate="print"/>
            <a:stretch>
              <a:fillRect/>
            </a:stretch>
          </p:blipFill>
          <p:spPr>
            <a:xfrm>
              <a:off x="16463194" y="6256329"/>
              <a:ext cx="1658483" cy="1638634"/>
            </a:xfrm>
            <a:prstGeom prst="rect">
              <a:avLst/>
            </a:prstGeom>
          </p:spPr>
        </p:pic>
        <p:sp>
          <p:nvSpPr>
            <p:cNvPr id="1461" name="object 1461"/>
            <p:cNvSpPr/>
            <p:nvPr/>
          </p:nvSpPr>
          <p:spPr>
            <a:xfrm>
              <a:off x="16443860" y="6222750"/>
              <a:ext cx="1684020" cy="1701800"/>
            </a:xfrm>
            <a:custGeom>
              <a:avLst/>
              <a:gdLst/>
              <a:ahLst/>
              <a:cxnLst/>
              <a:rect l="l" t="t" r="r" b="b"/>
              <a:pathLst>
                <a:path w="1684019" h="1701800">
                  <a:moveTo>
                    <a:pt x="457514" y="1587500"/>
                  </a:moveTo>
                  <a:lnTo>
                    <a:pt x="425161" y="1587500"/>
                  </a:lnTo>
                  <a:lnTo>
                    <a:pt x="437710" y="1600200"/>
                  </a:lnTo>
                  <a:lnTo>
                    <a:pt x="450562" y="1600200"/>
                  </a:lnTo>
                  <a:lnTo>
                    <a:pt x="502958" y="1625600"/>
                  </a:lnTo>
                  <a:lnTo>
                    <a:pt x="545867" y="1651000"/>
                  </a:lnTo>
                  <a:lnTo>
                    <a:pt x="722250" y="1701800"/>
                  </a:lnTo>
                  <a:lnTo>
                    <a:pt x="941500" y="1701800"/>
                  </a:lnTo>
                  <a:lnTo>
                    <a:pt x="994355" y="1689100"/>
                  </a:lnTo>
                  <a:lnTo>
                    <a:pt x="843272" y="1689100"/>
                  </a:lnTo>
                  <a:lnTo>
                    <a:pt x="837838" y="1676400"/>
                  </a:lnTo>
                  <a:lnTo>
                    <a:pt x="724836" y="1676400"/>
                  </a:lnTo>
                  <a:lnTo>
                    <a:pt x="562756" y="1638300"/>
                  </a:lnTo>
                  <a:lnTo>
                    <a:pt x="457514" y="1587500"/>
                  </a:lnTo>
                  <a:close/>
                </a:path>
                <a:path w="1684019" h="1701800">
                  <a:moveTo>
                    <a:pt x="1680223" y="927100"/>
                  </a:moveTo>
                  <a:lnTo>
                    <a:pt x="1676778" y="927100"/>
                  </a:lnTo>
                  <a:lnTo>
                    <a:pt x="1676271" y="939800"/>
                  </a:lnTo>
                  <a:lnTo>
                    <a:pt x="1675310" y="952500"/>
                  </a:lnTo>
                  <a:lnTo>
                    <a:pt x="1673881" y="952500"/>
                  </a:lnTo>
                  <a:lnTo>
                    <a:pt x="1667686" y="1003300"/>
                  </a:lnTo>
                  <a:lnTo>
                    <a:pt x="1666031" y="1003300"/>
                  </a:lnTo>
                  <a:lnTo>
                    <a:pt x="1664139" y="1016000"/>
                  </a:lnTo>
                  <a:lnTo>
                    <a:pt x="1661771" y="1028700"/>
                  </a:lnTo>
                  <a:lnTo>
                    <a:pt x="1648651" y="1079500"/>
                  </a:lnTo>
                  <a:lnTo>
                    <a:pt x="1635124" y="1117600"/>
                  </a:lnTo>
                  <a:lnTo>
                    <a:pt x="1618037" y="1168400"/>
                  </a:lnTo>
                  <a:lnTo>
                    <a:pt x="1596804" y="1219200"/>
                  </a:lnTo>
                  <a:lnTo>
                    <a:pt x="1570839" y="1270000"/>
                  </a:lnTo>
                  <a:lnTo>
                    <a:pt x="1539555" y="1308100"/>
                  </a:lnTo>
                  <a:lnTo>
                    <a:pt x="1514224" y="1346200"/>
                  </a:lnTo>
                  <a:lnTo>
                    <a:pt x="1486127" y="1384300"/>
                  </a:lnTo>
                  <a:lnTo>
                    <a:pt x="1455245" y="1422400"/>
                  </a:lnTo>
                  <a:lnTo>
                    <a:pt x="1421557" y="1447800"/>
                  </a:lnTo>
                  <a:lnTo>
                    <a:pt x="1385045" y="1485900"/>
                  </a:lnTo>
                  <a:lnTo>
                    <a:pt x="1345688" y="1511300"/>
                  </a:lnTo>
                  <a:lnTo>
                    <a:pt x="1303468" y="1549400"/>
                  </a:lnTo>
                  <a:lnTo>
                    <a:pt x="1264159" y="1562100"/>
                  </a:lnTo>
                  <a:lnTo>
                    <a:pt x="1222828" y="1587500"/>
                  </a:lnTo>
                  <a:lnTo>
                    <a:pt x="1179585" y="1612900"/>
                  </a:lnTo>
                  <a:lnTo>
                    <a:pt x="1134542" y="1625600"/>
                  </a:lnTo>
                  <a:lnTo>
                    <a:pt x="1087809" y="1651000"/>
                  </a:lnTo>
                  <a:lnTo>
                    <a:pt x="1039497" y="1663700"/>
                  </a:lnTo>
                  <a:lnTo>
                    <a:pt x="989716" y="1663700"/>
                  </a:lnTo>
                  <a:lnTo>
                    <a:pt x="938578" y="1676400"/>
                  </a:lnTo>
                  <a:lnTo>
                    <a:pt x="859785" y="1676400"/>
                  </a:lnTo>
                  <a:lnTo>
                    <a:pt x="846508" y="1689100"/>
                  </a:lnTo>
                  <a:lnTo>
                    <a:pt x="1045837" y="1689100"/>
                  </a:lnTo>
                  <a:lnTo>
                    <a:pt x="1095786" y="1676400"/>
                  </a:lnTo>
                  <a:lnTo>
                    <a:pt x="1144042" y="1651000"/>
                  </a:lnTo>
                  <a:lnTo>
                    <a:pt x="1190444" y="1638300"/>
                  </a:lnTo>
                  <a:lnTo>
                    <a:pt x="1234832" y="1612900"/>
                  </a:lnTo>
                  <a:lnTo>
                    <a:pt x="1277045" y="1587500"/>
                  </a:lnTo>
                  <a:lnTo>
                    <a:pt x="1316923" y="1562100"/>
                  </a:lnTo>
                  <a:lnTo>
                    <a:pt x="1359532" y="1536700"/>
                  </a:lnTo>
                  <a:lnTo>
                    <a:pt x="1398929" y="1498600"/>
                  </a:lnTo>
                  <a:lnTo>
                    <a:pt x="1435196" y="1460500"/>
                  </a:lnTo>
                  <a:lnTo>
                    <a:pt x="1468415" y="1435100"/>
                  </a:lnTo>
                  <a:lnTo>
                    <a:pt x="1498668" y="1397000"/>
                  </a:lnTo>
                  <a:lnTo>
                    <a:pt x="1526036" y="1358900"/>
                  </a:lnTo>
                  <a:lnTo>
                    <a:pt x="1550602" y="1320800"/>
                  </a:lnTo>
                  <a:lnTo>
                    <a:pt x="1580707" y="1270000"/>
                  </a:lnTo>
                  <a:lnTo>
                    <a:pt x="1605253" y="1219200"/>
                  </a:lnTo>
                  <a:lnTo>
                    <a:pt x="1625067" y="1168400"/>
                  </a:lnTo>
                  <a:lnTo>
                    <a:pt x="1640971" y="1130300"/>
                  </a:lnTo>
                  <a:lnTo>
                    <a:pt x="1653792" y="1079500"/>
                  </a:lnTo>
                  <a:lnTo>
                    <a:pt x="1666053" y="1028700"/>
                  </a:lnTo>
                  <a:lnTo>
                    <a:pt x="1668193" y="1016000"/>
                  </a:lnTo>
                  <a:lnTo>
                    <a:pt x="1669898" y="1016000"/>
                  </a:lnTo>
                  <a:lnTo>
                    <a:pt x="1671424" y="1003300"/>
                  </a:lnTo>
                  <a:lnTo>
                    <a:pt x="1674592" y="977900"/>
                  </a:lnTo>
                  <a:lnTo>
                    <a:pt x="1678817" y="952500"/>
                  </a:lnTo>
                  <a:lnTo>
                    <a:pt x="1679750" y="939800"/>
                  </a:lnTo>
                  <a:lnTo>
                    <a:pt x="1680223" y="927100"/>
                  </a:lnTo>
                  <a:close/>
                </a:path>
                <a:path w="1684019" h="1701800">
                  <a:moveTo>
                    <a:pt x="363664" y="190500"/>
                  </a:moveTo>
                  <a:lnTo>
                    <a:pt x="310077" y="190500"/>
                  </a:lnTo>
                  <a:lnTo>
                    <a:pt x="298420" y="203200"/>
                  </a:lnTo>
                  <a:lnTo>
                    <a:pt x="262466" y="241300"/>
                  </a:lnTo>
                  <a:lnTo>
                    <a:pt x="228318" y="279400"/>
                  </a:lnTo>
                  <a:lnTo>
                    <a:pt x="195998" y="304800"/>
                  </a:lnTo>
                  <a:lnTo>
                    <a:pt x="165533" y="342900"/>
                  </a:lnTo>
                  <a:lnTo>
                    <a:pt x="136948" y="393700"/>
                  </a:lnTo>
                  <a:lnTo>
                    <a:pt x="111360" y="431800"/>
                  </a:lnTo>
                  <a:lnTo>
                    <a:pt x="88287" y="469900"/>
                  </a:lnTo>
                  <a:lnTo>
                    <a:pt x="67657" y="520700"/>
                  </a:lnTo>
                  <a:lnTo>
                    <a:pt x="49397" y="571500"/>
                  </a:lnTo>
                  <a:lnTo>
                    <a:pt x="33433" y="609600"/>
                  </a:lnTo>
                  <a:lnTo>
                    <a:pt x="21261" y="660400"/>
                  </a:lnTo>
                  <a:lnTo>
                    <a:pt x="12037" y="711200"/>
                  </a:lnTo>
                  <a:lnTo>
                    <a:pt x="5556" y="762000"/>
                  </a:lnTo>
                  <a:lnTo>
                    <a:pt x="1612" y="812800"/>
                  </a:lnTo>
                  <a:lnTo>
                    <a:pt x="0" y="863600"/>
                  </a:lnTo>
                  <a:lnTo>
                    <a:pt x="2775" y="914400"/>
                  </a:lnTo>
                  <a:lnTo>
                    <a:pt x="7861" y="952500"/>
                  </a:lnTo>
                  <a:lnTo>
                    <a:pt x="15450" y="1003300"/>
                  </a:lnTo>
                  <a:lnTo>
                    <a:pt x="25735" y="1054100"/>
                  </a:lnTo>
                  <a:lnTo>
                    <a:pt x="38909" y="1104900"/>
                  </a:lnTo>
                  <a:lnTo>
                    <a:pt x="55309" y="1155700"/>
                  </a:lnTo>
                  <a:lnTo>
                    <a:pt x="73969" y="1193800"/>
                  </a:lnTo>
                  <a:lnTo>
                    <a:pt x="94955" y="1244600"/>
                  </a:lnTo>
                  <a:lnTo>
                    <a:pt x="118335" y="1282700"/>
                  </a:lnTo>
                  <a:lnTo>
                    <a:pt x="144173" y="1320800"/>
                  </a:lnTo>
                  <a:lnTo>
                    <a:pt x="172750" y="1358900"/>
                  </a:lnTo>
                  <a:lnTo>
                    <a:pt x="202966" y="1397000"/>
                  </a:lnTo>
                  <a:lnTo>
                    <a:pt x="234895" y="1435100"/>
                  </a:lnTo>
                  <a:lnTo>
                    <a:pt x="268611" y="1473200"/>
                  </a:lnTo>
                  <a:lnTo>
                    <a:pt x="304189" y="1498600"/>
                  </a:lnTo>
                  <a:lnTo>
                    <a:pt x="315715" y="1511300"/>
                  </a:lnTo>
                  <a:lnTo>
                    <a:pt x="327558" y="1524000"/>
                  </a:lnTo>
                  <a:lnTo>
                    <a:pt x="339514" y="1536700"/>
                  </a:lnTo>
                  <a:lnTo>
                    <a:pt x="375077" y="1562100"/>
                  </a:lnTo>
                  <a:lnTo>
                    <a:pt x="400176" y="1574800"/>
                  </a:lnTo>
                  <a:lnTo>
                    <a:pt x="412715" y="1587500"/>
                  </a:lnTo>
                  <a:lnTo>
                    <a:pt x="444697" y="1587500"/>
                  </a:lnTo>
                  <a:lnTo>
                    <a:pt x="432167" y="1574800"/>
                  </a:lnTo>
                  <a:lnTo>
                    <a:pt x="419719" y="1574800"/>
                  </a:lnTo>
                  <a:lnTo>
                    <a:pt x="407149" y="1562100"/>
                  </a:lnTo>
                  <a:lnTo>
                    <a:pt x="382030" y="1549400"/>
                  </a:lnTo>
                  <a:lnTo>
                    <a:pt x="376058" y="1549400"/>
                  </a:lnTo>
                  <a:lnTo>
                    <a:pt x="370158" y="1536700"/>
                  </a:lnTo>
                  <a:lnTo>
                    <a:pt x="358397" y="1536700"/>
                  </a:lnTo>
                  <a:lnTo>
                    <a:pt x="346623" y="1524000"/>
                  </a:lnTo>
                  <a:lnTo>
                    <a:pt x="322950" y="1498600"/>
                  </a:lnTo>
                  <a:lnTo>
                    <a:pt x="311477" y="1498600"/>
                  </a:lnTo>
                  <a:lnTo>
                    <a:pt x="267436" y="1460500"/>
                  </a:lnTo>
                  <a:lnTo>
                    <a:pt x="263793" y="1447800"/>
                  </a:lnTo>
                  <a:lnTo>
                    <a:pt x="256442" y="1447800"/>
                  </a:lnTo>
                  <a:lnTo>
                    <a:pt x="226202" y="1409700"/>
                  </a:lnTo>
                  <a:lnTo>
                    <a:pt x="205941" y="1397000"/>
                  </a:lnTo>
                  <a:lnTo>
                    <a:pt x="201141" y="1384300"/>
                  </a:lnTo>
                  <a:lnTo>
                    <a:pt x="196583" y="1384300"/>
                  </a:lnTo>
                  <a:lnTo>
                    <a:pt x="192114" y="1371600"/>
                  </a:lnTo>
                  <a:lnTo>
                    <a:pt x="178550" y="1358900"/>
                  </a:lnTo>
                  <a:lnTo>
                    <a:pt x="152026" y="1320800"/>
                  </a:lnTo>
                  <a:lnTo>
                    <a:pt x="126813" y="1282700"/>
                  </a:lnTo>
                  <a:lnTo>
                    <a:pt x="104052" y="1231900"/>
                  </a:lnTo>
                  <a:lnTo>
                    <a:pt x="83675" y="1193800"/>
                  </a:lnTo>
                  <a:lnTo>
                    <a:pt x="65614" y="1143000"/>
                  </a:lnTo>
                  <a:lnTo>
                    <a:pt x="49799" y="1104900"/>
                  </a:lnTo>
                  <a:lnTo>
                    <a:pt x="37815" y="1054100"/>
                  </a:lnTo>
                  <a:lnTo>
                    <a:pt x="28721" y="1003300"/>
                  </a:lnTo>
                  <a:lnTo>
                    <a:pt x="22303" y="952500"/>
                  </a:lnTo>
                  <a:lnTo>
                    <a:pt x="18343" y="901700"/>
                  </a:lnTo>
                  <a:lnTo>
                    <a:pt x="16627" y="863600"/>
                  </a:lnTo>
                  <a:lnTo>
                    <a:pt x="19498" y="812800"/>
                  </a:lnTo>
                  <a:lnTo>
                    <a:pt x="24598" y="762000"/>
                  </a:lnTo>
                  <a:lnTo>
                    <a:pt x="32126" y="711200"/>
                  </a:lnTo>
                  <a:lnTo>
                    <a:pt x="42282" y="660400"/>
                  </a:lnTo>
                  <a:lnTo>
                    <a:pt x="55265" y="622300"/>
                  </a:lnTo>
                  <a:lnTo>
                    <a:pt x="71534" y="571500"/>
                  </a:lnTo>
                  <a:lnTo>
                    <a:pt x="90003" y="533400"/>
                  </a:lnTo>
                  <a:lnTo>
                    <a:pt x="110740" y="482600"/>
                  </a:lnTo>
                  <a:lnTo>
                    <a:pt x="133811" y="444500"/>
                  </a:lnTo>
                  <a:lnTo>
                    <a:pt x="159283" y="406400"/>
                  </a:lnTo>
                  <a:lnTo>
                    <a:pt x="187492" y="368300"/>
                  </a:lnTo>
                  <a:lnTo>
                    <a:pt x="217366" y="330200"/>
                  </a:lnTo>
                  <a:lnTo>
                    <a:pt x="248932" y="292100"/>
                  </a:lnTo>
                  <a:lnTo>
                    <a:pt x="282217" y="254000"/>
                  </a:lnTo>
                  <a:lnTo>
                    <a:pt x="317246" y="228600"/>
                  </a:lnTo>
                  <a:lnTo>
                    <a:pt x="328606" y="215900"/>
                  </a:lnTo>
                  <a:lnTo>
                    <a:pt x="340263" y="215900"/>
                  </a:lnTo>
                  <a:lnTo>
                    <a:pt x="363664" y="190500"/>
                  </a:lnTo>
                  <a:close/>
                </a:path>
                <a:path w="1684019" h="1701800">
                  <a:moveTo>
                    <a:pt x="1680575" y="787400"/>
                  </a:moveTo>
                  <a:lnTo>
                    <a:pt x="1677036" y="787400"/>
                  </a:lnTo>
                  <a:lnTo>
                    <a:pt x="1680660" y="863600"/>
                  </a:lnTo>
                  <a:lnTo>
                    <a:pt x="1677540" y="914400"/>
                  </a:lnTo>
                  <a:lnTo>
                    <a:pt x="1677109" y="927100"/>
                  </a:lnTo>
                  <a:lnTo>
                    <a:pt x="1680520" y="927100"/>
                  </a:lnTo>
                  <a:lnTo>
                    <a:pt x="1680922" y="914400"/>
                  </a:lnTo>
                  <a:lnTo>
                    <a:pt x="1683697" y="863600"/>
                  </a:lnTo>
                  <a:lnTo>
                    <a:pt x="1680943" y="800100"/>
                  </a:lnTo>
                  <a:lnTo>
                    <a:pt x="1680575" y="787400"/>
                  </a:lnTo>
                  <a:close/>
                </a:path>
                <a:path w="1684019" h="1701800">
                  <a:moveTo>
                    <a:pt x="1096563" y="38100"/>
                  </a:moveTo>
                  <a:lnTo>
                    <a:pt x="932617" y="38100"/>
                  </a:lnTo>
                  <a:lnTo>
                    <a:pt x="989573" y="50800"/>
                  </a:lnTo>
                  <a:lnTo>
                    <a:pt x="1087294" y="76200"/>
                  </a:lnTo>
                  <a:lnTo>
                    <a:pt x="1179216" y="101600"/>
                  </a:lnTo>
                  <a:lnTo>
                    <a:pt x="1222565" y="127000"/>
                  </a:lnTo>
                  <a:lnTo>
                    <a:pt x="1263939" y="152400"/>
                  </a:lnTo>
                  <a:lnTo>
                    <a:pt x="1303164" y="177800"/>
                  </a:lnTo>
                  <a:lnTo>
                    <a:pt x="1345350" y="203200"/>
                  </a:lnTo>
                  <a:lnTo>
                    <a:pt x="1384705" y="228600"/>
                  </a:lnTo>
                  <a:lnTo>
                    <a:pt x="1421238" y="266700"/>
                  </a:lnTo>
                  <a:lnTo>
                    <a:pt x="1454959" y="304800"/>
                  </a:lnTo>
                  <a:lnTo>
                    <a:pt x="1485877" y="330200"/>
                  </a:lnTo>
                  <a:lnTo>
                    <a:pt x="1514003" y="368300"/>
                  </a:lnTo>
                  <a:lnTo>
                    <a:pt x="1539345" y="406400"/>
                  </a:lnTo>
                  <a:lnTo>
                    <a:pt x="1570610" y="457200"/>
                  </a:lnTo>
                  <a:lnTo>
                    <a:pt x="1596567" y="495300"/>
                  </a:lnTo>
                  <a:lnTo>
                    <a:pt x="1617800" y="546100"/>
                  </a:lnTo>
                  <a:lnTo>
                    <a:pt x="1634893" y="596900"/>
                  </a:lnTo>
                  <a:lnTo>
                    <a:pt x="1648431" y="635000"/>
                  </a:lnTo>
                  <a:lnTo>
                    <a:pt x="1661593" y="685800"/>
                  </a:lnTo>
                  <a:lnTo>
                    <a:pt x="1663972" y="698500"/>
                  </a:lnTo>
                  <a:lnTo>
                    <a:pt x="1665869" y="711200"/>
                  </a:lnTo>
                  <a:lnTo>
                    <a:pt x="1667528" y="723900"/>
                  </a:lnTo>
                  <a:lnTo>
                    <a:pt x="1669195" y="723900"/>
                  </a:lnTo>
                  <a:lnTo>
                    <a:pt x="1675174" y="762000"/>
                  </a:lnTo>
                  <a:lnTo>
                    <a:pt x="1676165" y="774700"/>
                  </a:lnTo>
                  <a:lnTo>
                    <a:pt x="1676696" y="787400"/>
                  </a:lnTo>
                  <a:lnTo>
                    <a:pt x="1680294" y="787400"/>
                  </a:lnTo>
                  <a:lnTo>
                    <a:pt x="1679824" y="774700"/>
                  </a:lnTo>
                  <a:lnTo>
                    <a:pt x="1678891" y="762000"/>
                  </a:lnTo>
                  <a:lnTo>
                    <a:pt x="1677560" y="762000"/>
                  </a:lnTo>
                  <a:lnTo>
                    <a:pt x="1671569" y="723900"/>
                  </a:lnTo>
                  <a:lnTo>
                    <a:pt x="1666211" y="685800"/>
                  </a:lnTo>
                  <a:lnTo>
                    <a:pt x="1653970" y="635000"/>
                  </a:lnTo>
                  <a:lnTo>
                    <a:pt x="1641174" y="596900"/>
                  </a:lnTo>
                  <a:lnTo>
                    <a:pt x="1625284" y="546100"/>
                  </a:lnTo>
                  <a:lnTo>
                    <a:pt x="1605481" y="495300"/>
                  </a:lnTo>
                  <a:lnTo>
                    <a:pt x="1580943" y="444500"/>
                  </a:lnTo>
                  <a:lnTo>
                    <a:pt x="1550853" y="393700"/>
                  </a:lnTo>
                  <a:lnTo>
                    <a:pt x="1526294" y="355600"/>
                  </a:lnTo>
                  <a:lnTo>
                    <a:pt x="1498949" y="317500"/>
                  </a:lnTo>
                  <a:lnTo>
                    <a:pt x="1468726" y="292100"/>
                  </a:lnTo>
                  <a:lnTo>
                    <a:pt x="1435533" y="254000"/>
                  </a:lnTo>
                  <a:lnTo>
                    <a:pt x="1399280" y="215900"/>
                  </a:lnTo>
                  <a:lnTo>
                    <a:pt x="1359875" y="177800"/>
                  </a:lnTo>
                  <a:lnTo>
                    <a:pt x="1317226" y="152400"/>
                  </a:lnTo>
                  <a:lnTo>
                    <a:pt x="1266819" y="127000"/>
                  </a:lnTo>
                  <a:lnTo>
                    <a:pt x="1256546" y="114300"/>
                  </a:lnTo>
                  <a:lnTo>
                    <a:pt x="1246036" y="114300"/>
                  </a:lnTo>
                  <a:lnTo>
                    <a:pt x="1213124" y="88900"/>
                  </a:lnTo>
                  <a:lnTo>
                    <a:pt x="1190887" y="76200"/>
                  </a:lnTo>
                  <a:lnTo>
                    <a:pt x="1168121" y="76200"/>
                  </a:lnTo>
                  <a:lnTo>
                    <a:pt x="1132638" y="63500"/>
                  </a:lnTo>
                  <a:lnTo>
                    <a:pt x="1120704" y="50800"/>
                  </a:lnTo>
                  <a:lnTo>
                    <a:pt x="1108690" y="50800"/>
                  </a:lnTo>
                  <a:lnTo>
                    <a:pt x="1096563" y="38100"/>
                  </a:lnTo>
                  <a:close/>
                </a:path>
                <a:path w="1684019" h="1701800">
                  <a:moveTo>
                    <a:pt x="424076" y="152400"/>
                  </a:moveTo>
                  <a:lnTo>
                    <a:pt x="364105" y="152400"/>
                  </a:lnTo>
                  <a:lnTo>
                    <a:pt x="358101" y="165100"/>
                  </a:lnTo>
                  <a:lnTo>
                    <a:pt x="346115" y="165100"/>
                  </a:lnTo>
                  <a:lnTo>
                    <a:pt x="322047" y="190500"/>
                  </a:lnTo>
                  <a:lnTo>
                    <a:pt x="375298" y="190500"/>
                  </a:lnTo>
                  <a:lnTo>
                    <a:pt x="381111" y="177800"/>
                  </a:lnTo>
                  <a:lnTo>
                    <a:pt x="386972" y="177800"/>
                  </a:lnTo>
                  <a:lnTo>
                    <a:pt x="411746" y="165100"/>
                  </a:lnTo>
                  <a:lnTo>
                    <a:pt x="424076" y="152400"/>
                  </a:lnTo>
                  <a:close/>
                </a:path>
                <a:path w="1684019" h="1701800">
                  <a:moveTo>
                    <a:pt x="981214" y="12700"/>
                  </a:moveTo>
                  <a:lnTo>
                    <a:pt x="721265" y="12700"/>
                  </a:lnTo>
                  <a:lnTo>
                    <a:pt x="499880" y="76200"/>
                  </a:lnTo>
                  <a:lnTo>
                    <a:pt x="446761" y="101600"/>
                  </a:lnTo>
                  <a:lnTo>
                    <a:pt x="433729" y="114300"/>
                  </a:lnTo>
                  <a:lnTo>
                    <a:pt x="420997" y="114300"/>
                  </a:lnTo>
                  <a:lnTo>
                    <a:pt x="395642" y="139700"/>
                  </a:lnTo>
                  <a:lnTo>
                    <a:pt x="370166" y="152400"/>
                  </a:lnTo>
                  <a:lnTo>
                    <a:pt x="436313" y="152400"/>
                  </a:lnTo>
                  <a:lnTo>
                    <a:pt x="448649" y="139700"/>
                  </a:lnTo>
                  <a:lnTo>
                    <a:pt x="461273" y="127000"/>
                  </a:lnTo>
                  <a:lnTo>
                    <a:pt x="512665" y="114300"/>
                  </a:lnTo>
                  <a:lnTo>
                    <a:pt x="565175" y="88900"/>
                  </a:lnTo>
                  <a:lnTo>
                    <a:pt x="618241" y="76200"/>
                  </a:lnTo>
                  <a:lnTo>
                    <a:pt x="671816" y="50800"/>
                  </a:lnTo>
                  <a:lnTo>
                    <a:pt x="725852" y="50800"/>
                  </a:lnTo>
                  <a:lnTo>
                    <a:pt x="752704" y="38100"/>
                  </a:lnTo>
                  <a:lnTo>
                    <a:pt x="1096563" y="38100"/>
                  </a:lnTo>
                  <a:lnTo>
                    <a:pt x="1046292" y="25400"/>
                  </a:lnTo>
                  <a:lnTo>
                    <a:pt x="994514" y="25400"/>
                  </a:lnTo>
                  <a:lnTo>
                    <a:pt x="981214" y="12700"/>
                  </a:lnTo>
                  <a:close/>
                </a:path>
                <a:path w="1684019" h="1701800">
                  <a:moveTo>
                    <a:pt x="847304" y="0"/>
                  </a:moveTo>
                  <a:lnTo>
                    <a:pt x="841147" y="0"/>
                  </a:lnTo>
                  <a:lnTo>
                    <a:pt x="837670" y="12700"/>
                  </a:lnTo>
                  <a:lnTo>
                    <a:pt x="914380" y="12700"/>
                  </a:lnTo>
                  <a:lnTo>
                    <a:pt x="847304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2" name="object 1462"/>
            <p:cNvPicPr/>
            <p:nvPr/>
          </p:nvPicPr>
          <p:blipFill>
            <a:blip r:embed="rId1177" cstate="print"/>
            <a:stretch>
              <a:fillRect/>
            </a:stretch>
          </p:blipFill>
          <p:spPr>
            <a:xfrm>
              <a:off x="17467394" y="6130714"/>
              <a:ext cx="408396" cy="489901"/>
            </a:xfrm>
            <a:prstGeom prst="rect">
              <a:avLst/>
            </a:prstGeom>
          </p:spPr>
        </p:pic>
        <p:sp>
          <p:nvSpPr>
            <p:cNvPr id="1463" name="object 1463"/>
            <p:cNvSpPr/>
            <p:nvPr/>
          </p:nvSpPr>
          <p:spPr>
            <a:xfrm>
              <a:off x="17490838" y="6124711"/>
              <a:ext cx="394335" cy="470534"/>
            </a:xfrm>
            <a:custGeom>
              <a:avLst/>
              <a:gdLst/>
              <a:ahLst/>
              <a:cxnLst/>
              <a:rect l="l" t="t" r="r" b="b"/>
              <a:pathLst>
                <a:path w="394334" h="470534">
                  <a:moveTo>
                    <a:pt x="47538" y="324230"/>
                  </a:moveTo>
                  <a:lnTo>
                    <a:pt x="20994" y="324230"/>
                  </a:lnTo>
                  <a:lnTo>
                    <a:pt x="19810" y="325403"/>
                  </a:lnTo>
                  <a:lnTo>
                    <a:pt x="910" y="362680"/>
                  </a:lnTo>
                  <a:lnTo>
                    <a:pt x="0" y="369936"/>
                  </a:lnTo>
                  <a:lnTo>
                    <a:pt x="128" y="376056"/>
                  </a:lnTo>
                  <a:lnTo>
                    <a:pt x="250" y="377782"/>
                  </a:lnTo>
                  <a:lnTo>
                    <a:pt x="1916" y="384375"/>
                  </a:lnTo>
                  <a:lnTo>
                    <a:pt x="2628" y="387914"/>
                  </a:lnTo>
                  <a:lnTo>
                    <a:pt x="3748" y="391286"/>
                  </a:lnTo>
                  <a:lnTo>
                    <a:pt x="5078" y="394542"/>
                  </a:lnTo>
                  <a:lnTo>
                    <a:pt x="6146" y="397904"/>
                  </a:lnTo>
                  <a:lnTo>
                    <a:pt x="7863" y="400898"/>
                  </a:lnTo>
                  <a:lnTo>
                    <a:pt x="9476" y="403956"/>
                  </a:lnTo>
                  <a:lnTo>
                    <a:pt x="10963" y="407066"/>
                  </a:lnTo>
                  <a:lnTo>
                    <a:pt x="12910" y="409872"/>
                  </a:lnTo>
                  <a:lnTo>
                    <a:pt x="17748" y="416741"/>
                  </a:lnTo>
                  <a:lnTo>
                    <a:pt x="19465" y="418772"/>
                  </a:lnTo>
                  <a:lnTo>
                    <a:pt x="20020" y="419285"/>
                  </a:lnTo>
                  <a:lnTo>
                    <a:pt x="21203" y="420625"/>
                  </a:lnTo>
                  <a:lnTo>
                    <a:pt x="24931" y="425191"/>
                  </a:lnTo>
                  <a:lnTo>
                    <a:pt x="30302" y="429819"/>
                  </a:lnTo>
                  <a:lnTo>
                    <a:pt x="35412" y="434353"/>
                  </a:lnTo>
                  <a:lnTo>
                    <a:pt x="40784" y="438154"/>
                  </a:lnTo>
                  <a:lnTo>
                    <a:pt x="45841" y="442269"/>
                  </a:lnTo>
                  <a:lnTo>
                    <a:pt x="51527" y="445347"/>
                  </a:lnTo>
                  <a:lnTo>
                    <a:pt x="59872" y="450174"/>
                  </a:lnTo>
                  <a:lnTo>
                    <a:pt x="68531" y="454279"/>
                  </a:lnTo>
                  <a:lnTo>
                    <a:pt x="74196" y="457221"/>
                  </a:lnTo>
                  <a:lnTo>
                    <a:pt x="80353" y="459106"/>
                  </a:lnTo>
                  <a:lnTo>
                    <a:pt x="86196" y="461472"/>
                  </a:lnTo>
                  <a:lnTo>
                    <a:pt x="92395" y="463127"/>
                  </a:lnTo>
                  <a:lnTo>
                    <a:pt x="98279" y="465472"/>
                  </a:lnTo>
                  <a:lnTo>
                    <a:pt x="104541" y="466582"/>
                  </a:lnTo>
                  <a:lnTo>
                    <a:pt x="113849" y="468561"/>
                  </a:lnTo>
                  <a:lnTo>
                    <a:pt x="123305" y="469640"/>
                  </a:lnTo>
                  <a:lnTo>
                    <a:pt x="127713" y="470341"/>
                  </a:lnTo>
                  <a:lnTo>
                    <a:pt x="140404" y="470205"/>
                  </a:lnTo>
                  <a:lnTo>
                    <a:pt x="142467" y="470205"/>
                  </a:lnTo>
                  <a:lnTo>
                    <a:pt x="148539" y="469378"/>
                  </a:lnTo>
                  <a:lnTo>
                    <a:pt x="154885" y="469294"/>
                  </a:lnTo>
                  <a:lnTo>
                    <a:pt x="160947" y="467357"/>
                  </a:lnTo>
                  <a:lnTo>
                    <a:pt x="167261" y="466237"/>
                  </a:lnTo>
                  <a:lnTo>
                    <a:pt x="169077" y="465273"/>
                  </a:lnTo>
                  <a:lnTo>
                    <a:pt x="142205" y="465273"/>
                  </a:lnTo>
                  <a:lnTo>
                    <a:pt x="136184" y="464561"/>
                  </a:lnTo>
                  <a:lnTo>
                    <a:pt x="130121" y="464561"/>
                  </a:lnTo>
                  <a:lnTo>
                    <a:pt x="124226" y="463074"/>
                  </a:lnTo>
                  <a:lnTo>
                    <a:pt x="115410" y="461221"/>
                  </a:lnTo>
                  <a:lnTo>
                    <a:pt x="106750" y="458593"/>
                  </a:lnTo>
                  <a:lnTo>
                    <a:pt x="100939" y="457022"/>
                  </a:lnTo>
                  <a:lnTo>
                    <a:pt x="95504" y="454247"/>
                  </a:lnTo>
                  <a:lnTo>
                    <a:pt x="89903" y="452195"/>
                  </a:lnTo>
                  <a:lnTo>
                    <a:pt x="84573" y="449316"/>
                  </a:lnTo>
                  <a:lnTo>
                    <a:pt x="78992" y="447054"/>
                  </a:lnTo>
                  <a:lnTo>
                    <a:pt x="73997" y="443808"/>
                  </a:lnTo>
                  <a:lnTo>
                    <a:pt x="66354" y="439159"/>
                  </a:lnTo>
                  <a:lnTo>
                    <a:pt x="59108" y="433965"/>
                  </a:lnTo>
                  <a:lnTo>
                    <a:pt x="54176" y="430709"/>
                  </a:lnTo>
                  <a:lnTo>
                    <a:pt x="50008" y="426395"/>
                  </a:lnTo>
                  <a:lnTo>
                    <a:pt x="45632" y="422741"/>
                  </a:lnTo>
                  <a:lnTo>
                    <a:pt x="41799" y="418688"/>
                  </a:lnTo>
                  <a:lnTo>
                    <a:pt x="37915" y="415170"/>
                  </a:lnTo>
                  <a:lnTo>
                    <a:pt x="34114" y="409872"/>
                  </a:lnTo>
                  <a:lnTo>
                    <a:pt x="31663" y="406647"/>
                  </a:lnTo>
                  <a:lnTo>
                    <a:pt x="29475" y="402992"/>
                  </a:lnTo>
                  <a:lnTo>
                    <a:pt x="28093" y="400563"/>
                  </a:lnTo>
                  <a:lnTo>
                    <a:pt x="26501" y="398249"/>
                  </a:lnTo>
                  <a:lnTo>
                    <a:pt x="25486" y="395768"/>
                  </a:lnTo>
                  <a:lnTo>
                    <a:pt x="24334" y="393275"/>
                  </a:lnTo>
                  <a:lnTo>
                    <a:pt x="23025" y="390773"/>
                  </a:lnTo>
                  <a:lnTo>
                    <a:pt x="22397" y="388229"/>
                  </a:lnTo>
                  <a:lnTo>
                    <a:pt x="21475" y="385716"/>
                  </a:lnTo>
                  <a:lnTo>
                    <a:pt x="20763" y="383150"/>
                  </a:lnTo>
                  <a:lnTo>
                    <a:pt x="20439" y="380637"/>
                  </a:lnTo>
                  <a:lnTo>
                    <a:pt x="19350" y="375559"/>
                  </a:lnTo>
                  <a:lnTo>
                    <a:pt x="34208" y="339591"/>
                  </a:lnTo>
                  <a:lnTo>
                    <a:pt x="35265" y="338471"/>
                  </a:lnTo>
                  <a:lnTo>
                    <a:pt x="47538" y="324230"/>
                  </a:lnTo>
                  <a:close/>
                </a:path>
                <a:path w="394334" h="470534">
                  <a:moveTo>
                    <a:pt x="142467" y="470205"/>
                  </a:moveTo>
                  <a:lnTo>
                    <a:pt x="140404" y="470205"/>
                  </a:lnTo>
                  <a:lnTo>
                    <a:pt x="142236" y="470236"/>
                  </a:lnTo>
                  <a:lnTo>
                    <a:pt x="142467" y="470205"/>
                  </a:lnTo>
                  <a:close/>
                </a:path>
                <a:path w="394334" h="470534">
                  <a:moveTo>
                    <a:pt x="148173" y="465064"/>
                  </a:moveTo>
                  <a:lnTo>
                    <a:pt x="142205" y="465273"/>
                  </a:lnTo>
                  <a:lnTo>
                    <a:pt x="169077" y="465273"/>
                  </a:lnTo>
                  <a:lnTo>
                    <a:pt x="154298" y="465210"/>
                  </a:lnTo>
                  <a:lnTo>
                    <a:pt x="148173" y="465064"/>
                  </a:lnTo>
                  <a:close/>
                </a:path>
                <a:path w="394334" h="470534">
                  <a:moveTo>
                    <a:pt x="370801" y="14334"/>
                  </a:moveTo>
                  <a:lnTo>
                    <a:pt x="361643" y="14334"/>
                  </a:lnTo>
                  <a:lnTo>
                    <a:pt x="362093" y="14648"/>
                  </a:lnTo>
                  <a:lnTo>
                    <a:pt x="381328" y="41318"/>
                  </a:lnTo>
                  <a:lnTo>
                    <a:pt x="382564" y="43747"/>
                  </a:lnTo>
                  <a:lnTo>
                    <a:pt x="383956" y="48940"/>
                  </a:lnTo>
                  <a:lnTo>
                    <a:pt x="384501" y="51495"/>
                  </a:lnTo>
                  <a:lnTo>
                    <a:pt x="384867" y="54061"/>
                  </a:lnTo>
                  <a:lnTo>
                    <a:pt x="384876" y="58029"/>
                  </a:lnTo>
                  <a:lnTo>
                    <a:pt x="384480" y="58992"/>
                  </a:lnTo>
                  <a:lnTo>
                    <a:pt x="384407" y="59767"/>
                  </a:lnTo>
                  <a:lnTo>
                    <a:pt x="384312" y="61474"/>
                  </a:lnTo>
                  <a:lnTo>
                    <a:pt x="383925" y="62594"/>
                  </a:lnTo>
                  <a:lnTo>
                    <a:pt x="383422" y="63725"/>
                  </a:lnTo>
                  <a:lnTo>
                    <a:pt x="382983" y="64783"/>
                  </a:lnTo>
                  <a:lnTo>
                    <a:pt x="382773" y="65987"/>
                  </a:lnTo>
                  <a:lnTo>
                    <a:pt x="381967" y="66929"/>
                  </a:lnTo>
                  <a:lnTo>
                    <a:pt x="380082" y="70039"/>
                  </a:lnTo>
                  <a:lnTo>
                    <a:pt x="343387" y="137042"/>
                  </a:lnTo>
                  <a:lnTo>
                    <a:pt x="319932" y="181655"/>
                  </a:lnTo>
                  <a:lnTo>
                    <a:pt x="297515" y="226786"/>
                  </a:lnTo>
                  <a:lnTo>
                    <a:pt x="276221" y="272481"/>
                  </a:lnTo>
                  <a:lnTo>
                    <a:pt x="235113" y="364585"/>
                  </a:lnTo>
                  <a:lnTo>
                    <a:pt x="229881" y="376056"/>
                  </a:lnTo>
                  <a:lnTo>
                    <a:pt x="219155" y="398860"/>
                  </a:lnTo>
                  <a:lnTo>
                    <a:pt x="213646" y="410193"/>
                  </a:lnTo>
                  <a:lnTo>
                    <a:pt x="202485" y="432814"/>
                  </a:lnTo>
                  <a:lnTo>
                    <a:pt x="198936" y="437724"/>
                  </a:lnTo>
                  <a:lnTo>
                    <a:pt x="196475" y="443462"/>
                  </a:lnTo>
                  <a:lnTo>
                    <a:pt x="191721" y="447399"/>
                  </a:lnTo>
                  <a:lnTo>
                    <a:pt x="187763" y="452049"/>
                  </a:lnTo>
                  <a:lnTo>
                    <a:pt x="182413" y="455022"/>
                  </a:lnTo>
                  <a:lnTo>
                    <a:pt x="177355" y="458279"/>
                  </a:lnTo>
                  <a:lnTo>
                    <a:pt x="171701" y="460362"/>
                  </a:lnTo>
                  <a:lnTo>
                    <a:pt x="166225" y="462991"/>
                  </a:lnTo>
                  <a:lnTo>
                    <a:pt x="160152" y="463703"/>
                  </a:lnTo>
                  <a:lnTo>
                    <a:pt x="154298" y="465210"/>
                  </a:lnTo>
                  <a:lnTo>
                    <a:pt x="169195" y="465210"/>
                  </a:lnTo>
                  <a:lnTo>
                    <a:pt x="172905" y="463242"/>
                  </a:lnTo>
                  <a:lnTo>
                    <a:pt x="178643" y="460708"/>
                  </a:lnTo>
                  <a:lnTo>
                    <a:pt x="183868" y="457116"/>
                  </a:lnTo>
                  <a:lnTo>
                    <a:pt x="189365" y="453975"/>
                  </a:lnTo>
                  <a:lnTo>
                    <a:pt x="193376" y="449002"/>
                  </a:lnTo>
                  <a:lnTo>
                    <a:pt x="198255" y="444834"/>
                  </a:lnTo>
                  <a:lnTo>
                    <a:pt x="200716" y="438845"/>
                  </a:lnTo>
                  <a:lnTo>
                    <a:pt x="204224" y="433704"/>
                  </a:lnTo>
                  <a:lnTo>
                    <a:pt x="233296" y="377782"/>
                  </a:lnTo>
                  <a:lnTo>
                    <a:pt x="288658" y="278697"/>
                  </a:lnTo>
                  <a:lnTo>
                    <a:pt x="294754" y="267666"/>
                  </a:lnTo>
                  <a:lnTo>
                    <a:pt x="324101" y="211934"/>
                  </a:lnTo>
                  <a:lnTo>
                    <a:pt x="346314" y="166686"/>
                  </a:lnTo>
                  <a:lnTo>
                    <a:pt x="388297" y="75830"/>
                  </a:lnTo>
                  <a:lnTo>
                    <a:pt x="390626" y="71296"/>
                  </a:lnTo>
                  <a:lnTo>
                    <a:pt x="391548" y="69861"/>
                  </a:lnTo>
                  <a:lnTo>
                    <a:pt x="391883" y="68102"/>
                  </a:lnTo>
                  <a:lnTo>
                    <a:pt x="392944" y="64783"/>
                  </a:lnTo>
                  <a:lnTo>
                    <a:pt x="393317" y="63128"/>
                  </a:lnTo>
                  <a:lnTo>
                    <a:pt x="393433" y="59767"/>
                  </a:lnTo>
                  <a:lnTo>
                    <a:pt x="393809" y="58029"/>
                  </a:lnTo>
                  <a:lnTo>
                    <a:pt x="393535" y="56553"/>
                  </a:lnTo>
                  <a:lnTo>
                    <a:pt x="393370" y="53076"/>
                  </a:lnTo>
                  <a:lnTo>
                    <a:pt x="392700" y="49841"/>
                  </a:lnTo>
                  <a:lnTo>
                    <a:pt x="391789" y="46783"/>
                  </a:lnTo>
                  <a:lnTo>
                    <a:pt x="390773" y="43747"/>
                  </a:lnTo>
                  <a:lnTo>
                    <a:pt x="389684" y="40825"/>
                  </a:lnTo>
                  <a:lnTo>
                    <a:pt x="388208" y="38061"/>
                  </a:lnTo>
                  <a:lnTo>
                    <a:pt x="385454" y="32533"/>
                  </a:lnTo>
                  <a:lnTo>
                    <a:pt x="382030" y="27454"/>
                  </a:lnTo>
                  <a:lnTo>
                    <a:pt x="374356" y="18072"/>
                  </a:lnTo>
                  <a:lnTo>
                    <a:pt x="370801" y="14334"/>
                  </a:lnTo>
                  <a:close/>
                </a:path>
                <a:path w="394334" h="470534">
                  <a:moveTo>
                    <a:pt x="20098" y="325059"/>
                  </a:moveTo>
                  <a:lnTo>
                    <a:pt x="19726" y="325403"/>
                  </a:lnTo>
                  <a:lnTo>
                    <a:pt x="20098" y="325059"/>
                  </a:lnTo>
                  <a:close/>
                </a:path>
                <a:path w="394334" h="470534">
                  <a:moveTo>
                    <a:pt x="20994" y="324230"/>
                  </a:moveTo>
                  <a:lnTo>
                    <a:pt x="20098" y="325059"/>
                  </a:lnTo>
                  <a:lnTo>
                    <a:pt x="19810" y="325403"/>
                  </a:lnTo>
                  <a:lnTo>
                    <a:pt x="20994" y="324230"/>
                  </a:lnTo>
                  <a:close/>
                </a:path>
                <a:path w="394334" h="470534">
                  <a:moveTo>
                    <a:pt x="330921" y="0"/>
                  </a:moveTo>
                  <a:lnTo>
                    <a:pt x="327644" y="450"/>
                  </a:lnTo>
                  <a:lnTo>
                    <a:pt x="324356" y="670"/>
                  </a:lnTo>
                  <a:lnTo>
                    <a:pt x="321173" y="1444"/>
                  </a:lnTo>
                  <a:lnTo>
                    <a:pt x="300011" y="9842"/>
                  </a:lnTo>
                  <a:lnTo>
                    <a:pt x="297163" y="11497"/>
                  </a:lnTo>
                  <a:lnTo>
                    <a:pt x="294504" y="13318"/>
                  </a:lnTo>
                  <a:lnTo>
                    <a:pt x="291666" y="15685"/>
                  </a:lnTo>
                  <a:lnTo>
                    <a:pt x="274530" y="35107"/>
                  </a:lnTo>
                  <a:lnTo>
                    <a:pt x="247801" y="64846"/>
                  </a:lnTo>
                  <a:lnTo>
                    <a:pt x="205494" y="111592"/>
                  </a:lnTo>
                  <a:lnTo>
                    <a:pt x="154162" y="169261"/>
                  </a:lnTo>
                  <a:lnTo>
                    <a:pt x="69687" y="266450"/>
                  </a:lnTo>
                  <a:lnTo>
                    <a:pt x="36318" y="305651"/>
                  </a:lnTo>
                  <a:lnTo>
                    <a:pt x="20098" y="325059"/>
                  </a:lnTo>
                  <a:lnTo>
                    <a:pt x="20994" y="324230"/>
                  </a:lnTo>
                  <a:lnTo>
                    <a:pt x="47538" y="324230"/>
                  </a:lnTo>
                  <a:lnTo>
                    <a:pt x="85334" y="279684"/>
                  </a:lnTo>
                  <a:lnTo>
                    <a:pt x="167408" y="180539"/>
                  </a:lnTo>
                  <a:lnTo>
                    <a:pt x="199869" y="140575"/>
                  </a:lnTo>
                  <a:lnTo>
                    <a:pt x="264103" y="60046"/>
                  </a:lnTo>
                  <a:lnTo>
                    <a:pt x="280238" y="39971"/>
                  </a:lnTo>
                  <a:lnTo>
                    <a:pt x="296287" y="20334"/>
                  </a:lnTo>
                  <a:lnTo>
                    <a:pt x="296535" y="20030"/>
                  </a:lnTo>
                  <a:lnTo>
                    <a:pt x="298273" y="18554"/>
                  </a:lnTo>
                  <a:lnTo>
                    <a:pt x="300755" y="16690"/>
                  </a:lnTo>
                  <a:lnTo>
                    <a:pt x="328262" y="6303"/>
                  </a:lnTo>
                  <a:lnTo>
                    <a:pt x="331194" y="5853"/>
                  </a:lnTo>
                  <a:lnTo>
                    <a:pt x="358912" y="5853"/>
                  </a:lnTo>
                  <a:lnTo>
                    <a:pt x="356596" y="4931"/>
                  </a:lnTo>
                  <a:lnTo>
                    <a:pt x="351978" y="3214"/>
                  </a:lnTo>
                  <a:lnTo>
                    <a:pt x="350450" y="2513"/>
                  </a:lnTo>
                  <a:lnTo>
                    <a:pt x="348827" y="2335"/>
                  </a:lnTo>
                  <a:lnTo>
                    <a:pt x="347235" y="1884"/>
                  </a:lnTo>
                  <a:lnTo>
                    <a:pt x="344052" y="942"/>
                  </a:lnTo>
                  <a:lnTo>
                    <a:pt x="340764" y="670"/>
                  </a:lnTo>
                  <a:lnTo>
                    <a:pt x="337508" y="293"/>
                  </a:lnTo>
                  <a:lnTo>
                    <a:pt x="334230" y="261"/>
                  </a:lnTo>
                  <a:lnTo>
                    <a:pt x="330921" y="0"/>
                  </a:lnTo>
                  <a:close/>
                </a:path>
                <a:path w="394334" h="470534">
                  <a:moveTo>
                    <a:pt x="388595" y="75180"/>
                  </a:moveTo>
                  <a:lnTo>
                    <a:pt x="388176" y="75830"/>
                  </a:lnTo>
                  <a:lnTo>
                    <a:pt x="388595" y="75180"/>
                  </a:lnTo>
                  <a:close/>
                </a:path>
                <a:path w="394334" h="470534">
                  <a:moveTo>
                    <a:pt x="296535" y="20030"/>
                  </a:moveTo>
                  <a:lnTo>
                    <a:pt x="296221" y="20334"/>
                  </a:lnTo>
                  <a:lnTo>
                    <a:pt x="296447" y="20137"/>
                  </a:lnTo>
                  <a:close/>
                </a:path>
                <a:path w="394334" h="470534">
                  <a:moveTo>
                    <a:pt x="296447" y="20137"/>
                  </a:moveTo>
                  <a:lnTo>
                    <a:pt x="296221" y="20334"/>
                  </a:lnTo>
                  <a:lnTo>
                    <a:pt x="296447" y="20137"/>
                  </a:lnTo>
                  <a:close/>
                </a:path>
                <a:path w="394334" h="470534">
                  <a:moveTo>
                    <a:pt x="296571" y="20030"/>
                  </a:moveTo>
                  <a:close/>
                </a:path>
                <a:path w="394334" h="470534">
                  <a:moveTo>
                    <a:pt x="361855" y="14529"/>
                  </a:moveTo>
                  <a:lnTo>
                    <a:pt x="361984" y="14648"/>
                  </a:lnTo>
                  <a:lnTo>
                    <a:pt x="361855" y="14529"/>
                  </a:lnTo>
                  <a:close/>
                </a:path>
                <a:path w="394334" h="470534">
                  <a:moveTo>
                    <a:pt x="361643" y="14334"/>
                  </a:moveTo>
                  <a:lnTo>
                    <a:pt x="361855" y="14529"/>
                  </a:lnTo>
                  <a:lnTo>
                    <a:pt x="362093" y="14648"/>
                  </a:lnTo>
                  <a:lnTo>
                    <a:pt x="361643" y="14334"/>
                  </a:lnTo>
                  <a:close/>
                </a:path>
                <a:path w="394334" h="470534">
                  <a:moveTo>
                    <a:pt x="358912" y="5853"/>
                  </a:moveTo>
                  <a:lnTo>
                    <a:pt x="331194" y="5853"/>
                  </a:lnTo>
                  <a:lnTo>
                    <a:pt x="334146" y="6031"/>
                  </a:lnTo>
                  <a:lnTo>
                    <a:pt x="337099" y="6083"/>
                  </a:lnTo>
                  <a:lnTo>
                    <a:pt x="340021" y="6523"/>
                  </a:lnTo>
                  <a:lnTo>
                    <a:pt x="342952" y="6732"/>
                  </a:lnTo>
                  <a:lnTo>
                    <a:pt x="347204" y="8062"/>
                  </a:lnTo>
                  <a:lnTo>
                    <a:pt x="348690" y="8271"/>
                  </a:lnTo>
                  <a:lnTo>
                    <a:pt x="350031" y="8900"/>
                  </a:lnTo>
                  <a:lnTo>
                    <a:pt x="354167" y="10491"/>
                  </a:lnTo>
                  <a:lnTo>
                    <a:pt x="356921" y="11664"/>
                  </a:lnTo>
                  <a:lnTo>
                    <a:pt x="359434" y="13318"/>
                  </a:lnTo>
                  <a:lnTo>
                    <a:pt x="361855" y="14529"/>
                  </a:lnTo>
                  <a:lnTo>
                    <a:pt x="361643" y="14334"/>
                  </a:lnTo>
                  <a:lnTo>
                    <a:pt x="370801" y="14334"/>
                  </a:lnTo>
                  <a:lnTo>
                    <a:pt x="370313" y="13821"/>
                  </a:lnTo>
                  <a:lnTo>
                    <a:pt x="365758" y="9633"/>
                  </a:lnTo>
                  <a:lnTo>
                    <a:pt x="365350" y="9329"/>
                  </a:lnTo>
                  <a:lnTo>
                    <a:pt x="362418" y="7884"/>
                  </a:lnTo>
                  <a:lnTo>
                    <a:pt x="359622" y="6135"/>
                  </a:lnTo>
                  <a:lnTo>
                    <a:pt x="358912" y="5853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4" name="object 1464"/>
            <p:cNvPicPr/>
            <p:nvPr/>
          </p:nvPicPr>
          <p:blipFill>
            <a:blip r:embed="rId1178" cstate="print"/>
            <a:stretch>
              <a:fillRect/>
            </a:stretch>
          </p:blipFill>
          <p:spPr>
            <a:xfrm>
              <a:off x="17800782" y="6144587"/>
              <a:ext cx="68042" cy="55185"/>
            </a:xfrm>
            <a:prstGeom prst="rect">
              <a:avLst/>
            </a:prstGeom>
          </p:spPr>
        </p:pic>
        <p:pic>
          <p:nvPicPr>
            <p:cNvPr id="1465" name="object 1465"/>
            <p:cNvPicPr/>
            <p:nvPr/>
          </p:nvPicPr>
          <p:blipFill>
            <a:blip r:embed="rId1179" cstate="print"/>
            <a:stretch>
              <a:fillRect/>
            </a:stretch>
          </p:blipFill>
          <p:spPr>
            <a:xfrm>
              <a:off x="17601202" y="6170388"/>
              <a:ext cx="183481" cy="271017"/>
            </a:xfrm>
            <a:prstGeom prst="rect">
              <a:avLst/>
            </a:prstGeom>
          </p:spPr>
        </p:pic>
        <p:pic>
          <p:nvPicPr>
            <p:cNvPr id="1466" name="object 1466"/>
            <p:cNvPicPr/>
            <p:nvPr/>
          </p:nvPicPr>
          <p:blipFill>
            <a:blip r:embed="rId1180" cstate="print"/>
            <a:stretch>
              <a:fillRect/>
            </a:stretch>
          </p:blipFill>
          <p:spPr>
            <a:xfrm>
              <a:off x="17613159" y="6595663"/>
              <a:ext cx="561124" cy="320827"/>
            </a:xfrm>
            <a:prstGeom prst="rect">
              <a:avLst/>
            </a:prstGeom>
          </p:spPr>
        </p:pic>
        <p:sp>
          <p:nvSpPr>
            <p:cNvPr id="1467" name="object 1467"/>
            <p:cNvSpPr/>
            <p:nvPr/>
          </p:nvSpPr>
          <p:spPr>
            <a:xfrm>
              <a:off x="17634907" y="6589154"/>
              <a:ext cx="546735" cy="306070"/>
            </a:xfrm>
            <a:custGeom>
              <a:avLst/>
              <a:gdLst/>
              <a:ahLst/>
              <a:cxnLst/>
              <a:rect l="l" t="t" r="r" b="b"/>
              <a:pathLst>
                <a:path w="546734" h="306070">
                  <a:moveTo>
                    <a:pt x="58541" y="93443"/>
                  </a:moveTo>
                  <a:lnTo>
                    <a:pt x="18980" y="113294"/>
                  </a:lnTo>
                  <a:lnTo>
                    <a:pt x="13825" y="118687"/>
                  </a:lnTo>
                  <a:lnTo>
                    <a:pt x="9375" y="125085"/>
                  </a:lnTo>
                  <a:lnTo>
                    <a:pt x="6610" y="132027"/>
                  </a:lnTo>
                  <a:lnTo>
                    <a:pt x="4987" y="135419"/>
                  </a:lnTo>
                  <a:lnTo>
                    <a:pt x="3867" y="138906"/>
                  </a:lnTo>
                  <a:lnTo>
                    <a:pt x="2956" y="142445"/>
                  </a:lnTo>
                  <a:lnTo>
                    <a:pt x="1836" y="145985"/>
                  </a:lnTo>
                  <a:lnTo>
                    <a:pt x="1417" y="149513"/>
                  </a:lnTo>
                  <a:lnTo>
                    <a:pt x="862" y="153031"/>
                  </a:lnTo>
                  <a:lnTo>
                    <a:pt x="202" y="156623"/>
                  </a:lnTo>
                  <a:lnTo>
                    <a:pt x="119" y="160110"/>
                  </a:lnTo>
                  <a:lnTo>
                    <a:pt x="6949" y="204291"/>
                  </a:lnTo>
                  <a:lnTo>
                    <a:pt x="29846" y="248689"/>
                  </a:lnTo>
                  <a:lnTo>
                    <a:pt x="55881" y="278537"/>
                  </a:lnTo>
                  <a:lnTo>
                    <a:pt x="89046" y="300057"/>
                  </a:lnTo>
                  <a:lnTo>
                    <a:pt x="114544" y="305917"/>
                  </a:lnTo>
                  <a:lnTo>
                    <a:pt x="121172" y="305749"/>
                  </a:lnTo>
                  <a:lnTo>
                    <a:pt x="134156" y="303435"/>
                  </a:lnTo>
                  <a:lnTo>
                    <a:pt x="114628" y="303404"/>
                  </a:lnTo>
                  <a:lnTo>
                    <a:pt x="108398" y="302378"/>
                  </a:lnTo>
                  <a:lnTo>
                    <a:pt x="60524" y="273779"/>
                  </a:lnTo>
                  <a:lnTo>
                    <a:pt x="29950" y="226506"/>
                  </a:lnTo>
                  <a:lnTo>
                    <a:pt x="17842" y="185051"/>
                  </a:lnTo>
                  <a:lnTo>
                    <a:pt x="17147" y="174015"/>
                  </a:lnTo>
                  <a:lnTo>
                    <a:pt x="17170" y="168905"/>
                  </a:lnTo>
                  <a:lnTo>
                    <a:pt x="17846" y="161597"/>
                  </a:lnTo>
                  <a:lnTo>
                    <a:pt x="17961" y="158623"/>
                  </a:lnTo>
                  <a:lnTo>
                    <a:pt x="18652" y="155848"/>
                  </a:lnTo>
                  <a:lnTo>
                    <a:pt x="19196" y="153031"/>
                  </a:lnTo>
                  <a:lnTo>
                    <a:pt x="19615" y="150204"/>
                  </a:lnTo>
                  <a:lnTo>
                    <a:pt x="20694" y="147576"/>
                  </a:lnTo>
                  <a:lnTo>
                    <a:pt x="21469" y="144864"/>
                  </a:lnTo>
                  <a:lnTo>
                    <a:pt x="22401" y="142299"/>
                  </a:lnTo>
                  <a:lnTo>
                    <a:pt x="23730" y="139901"/>
                  </a:lnTo>
                  <a:lnTo>
                    <a:pt x="25971" y="134959"/>
                  </a:lnTo>
                  <a:lnTo>
                    <a:pt x="61007" y="113556"/>
                  </a:lnTo>
                  <a:lnTo>
                    <a:pt x="62494" y="113294"/>
                  </a:lnTo>
                  <a:lnTo>
                    <a:pt x="140939" y="94663"/>
                  </a:lnTo>
                  <a:lnTo>
                    <a:pt x="145090" y="93630"/>
                  </a:lnTo>
                  <a:lnTo>
                    <a:pt x="57782" y="93630"/>
                  </a:lnTo>
                  <a:lnTo>
                    <a:pt x="58541" y="93443"/>
                  </a:lnTo>
                  <a:close/>
                </a:path>
                <a:path w="546734" h="306070">
                  <a:moveTo>
                    <a:pt x="543992" y="42103"/>
                  </a:moveTo>
                  <a:lnTo>
                    <a:pt x="537662" y="42103"/>
                  </a:lnTo>
                  <a:lnTo>
                    <a:pt x="537819" y="42647"/>
                  </a:lnTo>
                  <a:lnTo>
                    <a:pt x="538762" y="47757"/>
                  </a:lnTo>
                  <a:lnTo>
                    <a:pt x="539184" y="53181"/>
                  </a:lnTo>
                  <a:lnTo>
                    <a:pt x="539366" y="65767"/>
                  </a:lnTo>
                  <a:lnTo>
                    <a:pt x="538846" y="71474"/>
                  </a:lnTo>
                  <a:lnTo>
                    <a:pt x="537641" y="77034"/>
                  </a:lnTo>
                  <a:lnTo>
                    <a:pt x="537170" y="79892"/>
                  </a:lnTo>
                  <a:lnTo>
                    <a:pt x="536134" y="82521"/>
                  </a:lnTo>
                  <a:lnTo>
                    <a:pt x="535149" y="85128"/>
                  </a:lnTo>
                  <a:lnTo>
                    <a:pt x="534039" y="87662"/>
                  </a:lnTo>
                  <a:lnTo>
                    <a:pt x="532710" y="90028"/>
                  </a:lnTo>
                  <a:lnTo>
                    <a:pt x="531149" y="92112"/>
                  </a:lnTo>
                  <a:lnTo>
                    <a:pt x="530479" y="93285"/>
                  </a:lnTo>
                  <a:lnTo>
                    <a:pt x="529348" y="93997"/>
                  </a:lnTo>
                  <a:lnTo>
                    <a:pt x="528521" y="94991"/>
                  </a:lnTo>
                  <a:lnTo>
                    <a:pt x="527663" y="95944"/>
                  </a:lnTo>
                  <a:lnTo>
                    <a:pt x="526647" y="96677"/>
                  </a:lnTo>
                  <a:lnTo>
                    <a:pt x="524459" y="97965"/>
                  </a:lnTo>
                  <a:lnTo>
                    <a:pt x="523548" y="98855"/>
                  </a:lnTo>
                  <a:lnTo>
                    <a:pt x="522281" y="99190"/>
                  </a:lnTo>
                  <a:lnTo>
                    <a:pt x="518762" y="100625"/>
                  </a:lnTo>
                  <a:lnTo>
                    <a:pt x="518354" y="100761"/>
                  </a:lnTo>
                  <a:lnTo>
                    <a:pt x="434709" y="140208"/>
                  </a:lnTo>
                  <a:lnTo>
                    <a:pt x="399326" y="157669"/>
                  </a:lnTo>
                  <a:lnTo>
                    <a:pt x="352591" y="181851"/>
                  </a:lnTo>
                  <a:lnTo>
                    <a:pt x="317894" y="200675"/>
                  </a:lnTo>
                  <a:lnTo>
                    <a:pt x="214766" y="259213"/>
                  </a:lnTo>
                  <a:lnTo>
                    <a:pt x="203355" y="265582"/>
                  </a:lnTo>
                  <a:lnTo>
                    <a:pt x="145287" y="296420"/>
                  </a:lnTo>
                  <a:lnTo>
                    <a:pt x="114628" y="303404"/>
                  </a:lnTo>
                  <a:lnTo>
                    <a:pt x="134237" y="303404"/>
                  </a:lnTo>
                  <a:lnTo>
                    <a:pt x="140282" y="301037"/>
                  </a:lnTo>
                  <a:lnTo>
                    <a:pt x="181418" y="280422"/>
                  </a:lnTo>
                  <a:lnTo>
                    <a:pt x="205106" y="269003"/>
                  </a:lnTo>
                  <a:lnTo>
                    <a:pt x="226275" y="259166"/>
                  </a:lnTo>
                  <a:lnTo>
                    <a:pt x="324704" y="213941"/>
                  </a:lnTo>
                  <a:lnTo>
                    <a:pt x="360258" y="196806"/>
                  </a:lnTo>
                  <a:lnTo>
                    <a:pt x="407180" y="173015"/>
                  </a:lnTo>
                  <a:lnTo>
                    <a:pt x="442025" y="154489"/>
                  </a:lnTo>
                  <a:lnTo>
                    <a:pt x="522010" y="110122"/>
                  </a:lnTo>
                  <a:lnTo>
                    <a:pt x="521862" y="110122"/>
                  </a:lnTo>
                  <a:lnTo>
                    <a:pt x="526699" y="107818"/>
                  </a:lnTo>
                  <a:lnTo>
                    <a:pt x="528385" y="107190"/>
                  </a:lnTo>
                  <a:lnTo>
                    <a:pt x="529684" y="105933"/>
                  </a:lnTo>
                  <a:lnTo>
                    <a:pt x="532584" y="103818"/>
                  </a:lnTo>
                  <a:lnTo>
                    <a:pt x="533935" y="102677"/>
                  </a:lnTo>
                  <a:lnTo>
                    <a:pt x="535045" y="101305"/>
                  </a:lnTo>
                  <a:lnTo>
                    <a:pt x="536102" y="99902"/>
                  </a:lnTo>
                  <a:lnTo>
                    <a:pt x="537495" y="98709"/>
                  </a:lnTo>
                  <a:lnTo>
                    <a:pt x="538270" y="97138"/>
                  </a:lnTo>
                  <a:lnTo>
                    <a:pt x="540207" y="94227"/>
                  </a:lnTo>
                  <a:lnTo>
                    <a:pt x="541610" y="91169"/>
                  </a:lnTo>
                  <a:lnTo>
                    <a:pt x="542741" y="88039"/>
                  </a:lnTo>
                  <a:lnTo>
                    <a:pt x="543735" y="84897"/>
                  </a:lnTo>
                  <a:lnTo>
                    <a:pt x="544646" y="81704"/>
                  </a:lnTo>
                  <a:lnTo>
                    <a:pt x="545086" y="78500"/>
                  </a:lnTo>
                  <a:lnTo>
                    <a:pt x="546186" y="72133"/>
                  </a:lnTo>
                  <a:lnTo>
                    <a:pt x="546479" y="65767"/>
                  </a:lnTo>
                  <a:lnTo>
                    <a:pt x="546091" y="59485"/>
                  </a:lnTo>
                  <a:lnTo>
                    <a:pt x="545777" y="53181"/>
                  </a:lnTo>
                  <a:lnTo>
                    <a:pt x="544971" y="47108"/>
                  </a:lnTo>
                  <a:lnTo>
                    <a:pt x="543992" y="42103"/>
                  </a:lnTo>
                  <a:close/>
                </a:path>
                <a:path w="546734" h="306070">
                  <a:moveTo>
                    <a:pt x="522574" y="109808"/>
                  </a:moveTo>
                  <a:lnTo>
                    <a:pt x="521862" y="110122"/>
                  </a:lnTo>
                  <a:lnTo>
                    <a:pt x="522010" y="110122"/>
                  </a:lnTo>
                  <a:lnTo>
                    <a:pt x="522574" y="109808"/>
                  </a:lnTo>
                  <a:close/>
                </a:path>
                <a:path w="546734" h="306070">
                  <a:moveTo>
                    <a:pt x="59405" y="93337"/>
                  </a:moveTo>
                  <a:lnTo>
                    <a:pt x="58541" y="93443"/>
                  </a:lnTo>
                  <a:lnTo>
                    <a:pt x="57782" y="93630"/>
                  </a:lnTo>
                  <a:lnTo>
                    <a:pt x="59405" y="93337"/>
                  </a:lnTo>
                  <a:close/>
                </a:path>
                <a:path w="546734" h="306070">
                  <a:moveTo>
                    <a:pt x="146267" y="93337"/>
                  </a:moveTo>
                  <a:lnTo>
                    <a:pt x="59405" y="93337"/>
                  </a:lnTo>
                  <a:lnTo>
                    <a:pt x="57782" y="93630"/>
                  </a:lnTo>
                  <a:lnTo>
                    <a:pt x="145090" y="93630"/>
                  </a:lnTo>
                  <a:lnTo>
                    <a:pt x="146267" y="93337"/>
                  </a:lnTo>
                  <a:close/>
                </a:path>
                <a:path w="546734" h="306070">
                  <a:moveTo>
                    <a:pt x="481716" y="0"/>
                  </a:moveTo>
                  <a:lnTo>
                    <a:pt x="478031" y="198"/>
                  </a:lnTo>
                  <a:lnTo>
                    <a:pt x="477758" y="230"/>
                  </a:lnTo>
                  <a:lnTo>
                    <a:pt x="477612" y="282"/>
                  </a:lnTo>
                  <a:lnTo>
                    <a:pt x="448437" y="6680"/>
                  </a:lnTo>
                  <a:lnTo>
                    <a:pt x="267220" y="44982"/>
                  </a:lnTo>
                  <a:lnTo>
                    <a:pt x="136170" y="74758"/>
                  </a:lnTo>
                  <a:lnTo>
                    <a:pt x="58541" y="93443"/>
                  </a:lnTo>
                  <a:lnTo>
                    <a:pt x="59405" y="93337"/>
                  </a:lnTo>
                  <a:lnTo>
                    <a:pt x="146267" y="93337"/>
                  </a:lnTo>
                  <a:lnTo>
                    <a:pt x="323309" y="48333"/>
                  </a:lnTo>
                  <a:lnTo>
                    <a:pt x="453107" y="13357"/>
                  </a:lnTo>
                  <a:lnTo>
                    <a:pt x="478998" y="6680"/>
                  </a:lnTo>
                  <a:lnTo>
                    <a:pt x="478732" y="6680"/>
                  </a:lnTo>
                  <a:lnTo>
                    <a:pt x="481549" y="6481"/>
                  </a:lnTo>
                  <a:lnTo>
                    <a:pt x="484847" y="6418"/>
                  </a:lnTo>
                  <a:lnTo>
                    <a:pt x="511328" y="6418"/>
                  </a:lnTo>
                  <a:lnTo>
                    <a:pt x="508229" y="5078"/>
                  </a:lnTo>
                  <a:lnTo>
                    <a:pt x="488397" y="460"/>
                  </a:lnTo>
                  <a:lnTo>
                    <a:pt x="484973" y="115"/>
                  </a:lnTo>
                  <a:lnTo>
                    <a:pt x="481716" y="0"/>
                  </a:lnTo>
                  <a:close/>
                </a:path>
                <a:path w="546734" h="306070">
                  <a:moveTo>
                    <a:pt x="537735" y="42478"/>
                  </a:moveTo>
                  <a:lnTo>
                    <a:pt x="537768" y="42647"/>
                  </a:lnTo>
                  <a:lnTo>
                    <a:pt x="537735" y="42478"/>
                  </a:lnTo>
                  <a:close/>
                </a:path>
                <a:path w="546734" h="306070">
                  <a:moveTo>
                    <a:pt x="537662" y="42103"/>
                  </a:moveTo>
                  <a:lnTo>
                    <a:pt x="537735" y="42478"/>
                  </a:lnTo>
                  <a:lnTo>
                    <a:pt x="537819" y="42647"/>
                  </a:lnTo>
                  <a:lnTo>
                    <a:pt x="537662" y="42103"/>
                  </a:lnTo>
                  <a:close/>
                </a:path>
                <a:path w="546734" h="306070">
                  <a:moveTo>
                    <a:pt x="511328" y="6418"/>
                  </a:moveTo>
                  <a:lnTo>
                    <a:pt x="484847" y="6418"/>
                  </a:lnTo>
                  <a:lnTo>
                    <a:pt x="487961" y="6654"/>
                  </a:lnTo>
                  <a:lnTo>
                    <a:pt x="490994" y="6847"/>
                  </a:lnTo>
                  <a:lnTo>
                    <a:pt x="497119" y="7968"/>
                  </a:lnTo>
                  <a:lnTo>
                    <a:pt x="514417" y="14669"/>
                  </a:lnTo>
                  <a:lnTo>
                    <a:pt x="517171" y="16125"/>
                  </a:lnTo>
                  <a:lnTo>
                    <a:pt x="519548" y="18093"/>
                  </a:lnTo>
                  <a:lnTo>
                    <a:pt x="522008" y="19947"/>
                  </a:lnTo>
                  <a:lnTo>
                    <a:pt x="525349" y="23182"/>
                  </a:lnTo>
                  <a:lnTo>
                    <a:pt x="526532" y="24208"/>
                  </a:lnTo>
                  <a:lnTo>
                    <a:pt x="527359" y="25517"/>
                  </a:lnTo>
                  <a:lnTo>
                    <a:pt x="528406" y="26690"/>
                  </a:lnTo>
                  <a:lnTo>
                    <a:pt x="529317" y="27894"/>
                  </a:lnTo>
                  <a:lnTo>
                    <a:pt x="530479" y="28941"/>
                  </a:lnTo>
                  <a:lnTo>
                    <a:pt x="531202" y="30313"/>
                  </a:lnTo>
                  <a:lnTo>
                    <a:pt x="533741" y="34344"/>
                  </a:lnTo>
                  <a:lnTo>
                    <a:pt x="535306" y="36909"/>
                  </a:lnTo>
                  <a:lnTo>
                    <a:pt x="536427" y="39841"/>
                  </a:lnTo>
                  <a:lnTo>
                    <a:pt x="537735" y="42478"/>
                  </a:lnTo>
                  <a:lnTo>
                    <a:pt x="537662" y="42103"/>
                  </a:lnTo>
                  <a:lnTo>
                    <a:pt x="543992" y="42103"/>
                  </a:lnTo>
                  <a:lnTo>
                    <a:pt x="543861" y="41435"/>
                  </a:lnTo>
                  <a:lnTo>
                    <a:pt x="543735" y="40616"/>
                  </a:lnTo>
                  <a:lnTo>
                    <a:pt x="543599" y="40271"/>
                  </a:lnTo>
                  <a:lnTo>
                    <a:pt x="542018" y="37223"/>
                  </a:lnTo>
                  <a:lnTo>
                    <a:pt x="540751" y="34051"/>
                  </a:lnTo>
                  <a:lnTo>
                    <a:pt x="538961" y="31171"/>
                  </a:lnTo>
                  <a:lnTo>
                    <a:pt x="536134" y="26920"/>
                  </a:lnTo>
                  <a:lnTo>
                    <a:pt x="535285" y="25402"/>
                  </a:lnTo>
                  <a:lnTo>
                    <a:pt x="534039" y="24208"/>
                  </a:lnTo>
                  <a:lnTo>
                    <a:pt x="532961" y="22837"/>
                  </a:lnTo>
                  <a:lnTo>
                    <a:pt x="531851" y="21549"/>
                  </a:lnTo>
                  <a:lnTo>
                    <a:pt x="530867" y="20156"/>
                  </a:lnTo>
                  <a:lnTo>
                    <a:pt x="529547" y="19036"/>
                  </a:lnTo>
                  <a:lnTo>
                    <a:pt x="525757" y="15528"/>
                  </a:lnTo>
                  <a:lnTo>
                    <a:pt x="522950" y="13357"/>
                  </a:lnTo>
                  <a:lnTo>
                    <a:pt x="520406" y="11245"/>
                  </a:lnTo>
                  <a:lnTo>
                    <a:pt x="517292" y="9559"/>
                  </a:lnTo>
                  <a:lnTo>
                    <a:pt x="514501" y="7790"/>
                  </a:lnTo>
                  <a:lnTo>
                    <a:pt x="511328" y="6418"/>
                  </a:lnTo>
                  <a:close/>
                </a:path>
                <a:path w="546734" h="306070">
                  <a:moveTo>
                    <a:pt x="479098" y="6654"/>
                  </a:moveTo>
                  <a:lnTo>
                    <a:pt x="478732" y="6680"/>
                  </a:lnTo>
                  <a:lnTo>
                    <a:pt x="478998" y="668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8" name="object 1468"/>
            <p:cNvPicPr/>
            <p:nvPr/>
          </p:nvPicPr>
          <p:blipFill>
            <a:blip r:embed="rId1181" cstate="print"/>
            <a:stretch>
              <a:fillRect/>
            </a:stretch>
          </p:blipFill>
          <p:spPr>
            <a:xfrm>
              <a:off x="18109161" y="6612353"/>
              <a:ext cx="55778" cy="71901"/>
            </a:xfrm>
            <a:prstGeom prst="rect">
              <a:avLst/>
            </a:prstGeom>
          </p:spPr>
        </p:pic>
        <p:pic>
          <p:nvPicPr>
            <p:cNvPr id="1469" name="object 1469"/>
            <p:cNvPicPr/>
            <p:nvPr/>
          </p:nvPicPr>
          <p:blipFill>
            <a:blip r:embed="rId1182" cstate="print"/>
            <a:stretch>
              <a:fillRect/>
            </a:stretch>
          </p:blipFill>
          <p:spPr>
            <a:xfrm>
              <a:off x="17666131" y="6615840"/>
              <a:ext cx="429861" cy="207585"/>
            </a:xfrm>
            <a:prstGeom prst="rect">
              <a:avLst/>
            </a:prstGeom>
          </p:spPr>
        </p:pic>
        <p:pic>
          <p:nvPicPr>
            <p:cNvPr id="1470" name="object 1470"/>
            <p:cNvPicPr/>
            <p:nvPr/>
          </p:nvPicPr>
          <p:blipFill>
            <a:blip r:embed="rId1183" cstate="print"/>
            <a:stretch>
              <a:fillRect/>
            </a:stretch>
          </p:blipFill>
          <p:spPr>
            <a:xfrm>
              <a:off x="17832619" y="6958353"/>
              <a:ext cx="539741" cy="259447"/>
            </a:xfrm>
            <a:prstGeom prst="rect">
              <a:avLst/>
            </a:prstGeom>
          </p:spPr>
        </p:pic>
        <p:sp>
          <p:nvSpPr>
            <p:cNvPr id="1471" name="object 1471"/>
            <p:cNvSpPr/>
            <p:nvPr/>
          </p:nvSpPr>
          <p:spPr>
            <a:xfrm>
              <a:off x="17843830" y="6985372"/>
              <a:ext cx="535305" cy="215900"/>
            </a:xfrm>
            <a:custGeom>
              <a:avLst/>
              <a:gdLst/>
              <a:ahLst/>
              <a:cxnLst/>
              <a:rect l="l" t="t" r="r" b="b"/>
              <a:pathLst>
                <a:path w="535305" h="215900">
                  <a:moveTo>
                    <a:pt x="81662" y="0"/>
                  </a:moveTo>
                  <a:lnTo>
                    <a:pt x="60448" y="0"/>
                  </a:lnTo>
                  <a:lnTo>
                    <a:pt x="53150" y="1270"/>
                  </a:lnTo>
                  <a:lnTo>
                    <a:pt x="39621" y="7620"/>
                  </a:lnTo>
                  <a:lnTo>
                    <a:pt x="33266" y="11430"/>
                  </a:lnTo>
                  <a:lnTo>
                    <a:pt x="28156" y="16510"/>
                  </a:lnTo>
                  <a:lnTo>
                    <a:pt x="25381" y="19050"/>
                  </a:lnTo>
                  <a:lnTo>
                    <a:pt x="23067" y="21590"/>
                  </a:lnTo>
                  <a:lnTo>
                    <a:pt x="20910" y="24130"/>
                  </a:lnTo>
                  <a:lnTo>
                    <a:pt x="18502" y="26670"/>
                  </a:lnTo>
                  <a:lnTo>
                    <a:pt x="16753" y="29210"/>
                  </a:lnTo>
                  <a:lnTo>
                    <a:pt x="14952" y="33020"/>
                  </a:lnTo>
                  <a:lnTo>
                    <a:pt x="12994" y="35560"/>
                  </a:lnTo>
                  <a:lnTo>
                    <a:pt x="11549" y="38100"/>
                  </a:lnTo>
                  <a:lnTo>
                    <a:pt x="10167" y="41910"/>
                  </a:lnTo>
                  <a:lnTo>
                    <a:pt x="8062" y="45720"/>
                  </a:lnTo>
                  <a:lnTo>
                    <a:pt x="7120" y="48260"/>
                  </a:lnTo>
                  <a:lnTo>
                    <a:pt x="6994" y="49530"/>
                  </a:lnTo>
                  <a:lnTo>
                    <a:pt x="6408" y="50800"/>
                  </a:lnTo>
                  <a:lnTo>
                    <a:pt x="4314" y="57150"/>
                  </a:lnTo>
                  <a:lnTo>
                    <a:pt x="1654" y="69850"/>
                  </a:lnTo>
                  <a:lnTo>
                    <a:pt x="1036" y="77470"/>
                  </a:lnTo>
                  <a:lnTo>
                    <a:pt x="0" y="83820"/>
                  </a:lnTo>
                  <a:lnTo>
                    <a:pt x="230" y="90170"/>
                  </a:lnTo>
                  <a:lnTo>
                    <a:pt x="323" y="100330"/>
                  </a:lnTo>
                  <a:lnTo>
                    <a:pt x="973" y="109220"/>
                  </a:lnTo>
                  <a:lnTo>
                    <a:pt x="1308" y="115570"/>
                  </a:lnTo>
                  <a:lnTo>
                    <a:pt x="2774" y="121920"/>
                  </a:lnTo>
                  <a:lnTo>
                    <a:pt x="3633" y="128270"/>
                  </a:lnTo>
                  <a:lnTo>
                    <a:pt x="5287" y="134620"/>
                  </a:lnTo>
                  <a:lnTo>
                    <a:pt x="6198" y="140970"/>
                  </a:lnTo>
                  <a:lnTo>
                    <a:pt x="8397" y="146050"/>
                  </a:lnTo>
                  <a:lnTo>
                    <a:pt x="11381" y="154940"/>
                  </a:lnTo>
                  <a:lnTo>
                    <a:pt x="15130" y="163830"/>
                  </a:lnTo>
                  <a:lnTo>
                    <a:pt x="17434" y="170180"/>
                  </a:lnTo>
                  <a:lnTo>
                    <a:pt x="21098" y="175260"/>
                  </a:lnTo>
                  <a:lnTo>
                    <a:pt x="24114" y="180340"/>
                  </a:lnTo>
                  <a:lnTo>
                    <a:pt x="28030" y="185420"/>
                  </a:lnTo>
                  <a:lnTo>
                    <a:pt x="31297" y="191770"/>
                  </a:lnTo>
                  <a:lnTo>
                    <a:pt x="35988" y="195580"/>
                  </a:lnTo>
                  <a:lnTo>
                    <a:pt x="40093" y="200660"/>
                  </a:lnTo>
                  <a:lnTo>
                    <a:pt x="45569" y="203200"/>
                  </a:lnTo>
                  <a:lnTo>
                    <a:pt x="50616" y="207010"/>
                  </a:lnTo>
                  <a:lnTo>
                    <a:pt x="56343" y="210820"/>
                  </a:lnTo>
                  <a:lnTo>
                    <a:pt x="61830" y="213360"/>
                  </a:lnTo>
                  <a:lnTo>
                    <a:pt x="74207" y="215900"/>
                  </a:lnTo>
                  <a:lnTo>
                    <a:pt x="86824" y="215900"/>
                  </a:lnTo>
                  <a:lnTo>
                    <a:pt x="112003" y="214630"/>
                  </a:lnTo>
                  <a:lnTo>
                    <a:pt x="74489" y="214630"/>
                  </a:lnTo>
                  <a:lnTo>
                    <a:pt x="68720" y="212090"/>
                  </a:lnTo>
                  <a:lnTo>
                    <a:pt x="62689" y="210820"/>
                  </a:lnTo>
                  <a:lnTo>
                    <a:pt x="52092" y="205740"/>
                  </a:lnTo>
                  <a:lnTo>
                    <a:pt x="47422" y="201930"/>
                  </a:lnTo>
                  <a:lnTo>
                    <a:pt x="42428" y="198120"/>
                  </a:lnTo>
                  <a:lnTo>
                    <a:pt x="38763" y="193040"/>
                  </a:lnTo>
                  <a:lnTo>
                    <a:pt x="34501" y="189230"/>
                  </a:lnTo>
                  <a:lnTo>
                    <a:pt x="31601" y="182880"/>
                  </a:lnTo>
                  <a:lnTo>
                    <a:pt x="28397" y="177800"/>
                  </a:lnTo>
                  <a:lnTo>
                    <a:pt x="25988" y="172720"/>
                  </a:lnTo>
                  <a:lnTo>
                    <a:pt x="22962" y="167640"/>
                  </a:lnTo>
                  <a:lnTo>
                    <a:pt x="21297" y="161290"/>
                  </a:lnTo>
                  <a:lnTo>
                    <a:pt x="18481" y="153670"/>
                  </a:lnTo>
                  <a:lnTo>
                    <a:pt x="16428" y="144780"/>
                  </a:lnTo>
                  <a:lnTo>
                    <a:pt x="14858" y="138430"/>
                  </a:lnTo>
                  <a:lnTo>
                    <a:pt x="14523" y="132080"/>
                  </a:lnTo>
                  <a:lnTo>
                    <a:pt x="13507" y="127000"/>
                  </a:lnTo>
                  <a:lnTo>
                    <a:pt x="13329" y="120650"/>
                  </a:lnTo>
                  <a:lnTo>
                    <a:pt x="12491" y="114300"/>
                  </a:lnTo>
                  <a:lnTo>
                    <a:pt x="12734" y="109220"/>
                  </a:lnTo>
                  <a:lnTo>
                    <a:pt x="12855" y="105410"/>
                  </a:lnTo>
                  <a:lnTo>
                    <a:pt x="13004" y="99060"/>
                  </a:lnTo>
                  <a:lnTo>
                    <a:pt x="13863" y="90170"/>
                  </a:lnTo>
                  <a:lnTo>
                    <a:pt x="14229" y="85090"/>
                  </a:lnTo>
                  <a:lnTo>
                    <a:pt x="15831" y="78740"/>
                  </a:lnTo>
                  <a:lnTo>
                    <a:pt x="16847" y="73660"/>
                  </a:lnTo>
                  <a:lnTo>
                    <a:pt x="18376" y="68580"/>
                  </a:lnTo>
                  <a:lnTo>
                    <a:pt x="19496" y="63500"/>
                  </a:lnTo>
                  <a:lnTo>
                    <a:pt x="22208" y="57150"/>
                  </a:lnTo>
                  <a:lnTo>
                    <a:pt x="23758" y="53340"/>
                  </a:lnTo>
                  <a:lnTo>
                    <a:pt x="27213" y="46990"/>
                  </a:lnTo>
                  <a:lnTo>
                    <a:pt x="28417" y="44450"/>
                  </a:lnTo>
                  <a:lnTo>
                    <a:pt x="30135" y="41910"/>
                  </a:lnTo>
                  <a:lnTo>
                    <a:pt x="31653" y="40640"/>
                  </a:lnTo>
                  <a:lnTo>
                    <a:pt x="33119" y="38100"/>
                  </a:lnTo>
                  <a:lnTo>
                    <a:pt x="35046" y="35560"/>
                  </a:lnTo>
                  <a:lnTo>
                    <a:pt x="36752" y="34290"/>
                  </a:lnTo>
                  <a:lnTo>
                    <a:pt x="38574" y="31750"/>
                  </a:lnTo>
                  <a:lnTo>
                    <a:pt x="40647" y="30480"/>
                  </a:lnTo>
                  <a:lnTo>
                    <a:pt x="44490" y="26670"/>
                  </a:lnTo>
                  <a:lnTo>
                    <a:pt x="48961" y="24130"/>
                  </a:lnTo>
                  <a:lnTo>
                    <a:pt x="53579" y="22860"/>
                  </a:lnTo>
                  <a:lnTo>
                    <a:pt x="58207" y="20320"/>
                  </a:lnTo>
                  <a:lnTo>
                    <a:pt x="189428" y="20320"/>
                  </a:lnTo>
                  <a:lnTo>
                    <a:pt x="164131" y="16510"/>
                  </a:lnTo>
                  <a:lnTo>
                    <a:pt x="113478" y="6350"/>
                  </a:lnTo>
                  <a:lnTo>
                    <a:pt x="88122" y="2540"/>
                  </a:lnTo>
                  <a:lnTo>
                    <a:pt x="89704" y="2540"/>
                  </a:lnTo>
                  <a:lnTo>
                    <a:pt x="81662" y="0"/>
                  </a:lnTo>
                  <a:close/>
                </a:path>
                <a:path w="535305" h="215900">
                  <a:moveTo>
                    <a:pt x="80657" y="213360"/>
                  </a:moveTo>
                  <a:lnTo>
                    <a:pt x="74489" y="214630"/>
                  </a:lnTo>
                  <a:lnTo>
                    <a:pt x="86719" y="214630"/>
                  </a:lnTo>
                  <a:lnTo>
                    <a:pt x="80657" y="213360"/>
                  </a:lnTo>
                  <a:close/>
                </a:path>
                <a:path w="535305" h="215900">
                  <a:moveTo>
                    <a:pt x="189428" y="20320"/>
                  </a:moveTo>
                  <a:lnTo>
                    <a:pt x="79170" y="20320"/>
                  </a:lnTo>
                  <a:lnTo>
                    <a:pt x="82897" y="21590"/>
                  </a:lnTo>
                  <a:lnTo>
                    <a:pt x="84489" y="21590"/>
                  </a:lnTo>
                  <a:lnTo>
                    <a:pt x="135133" y="31750"/>
                  </a:lnTo>
                  <a:lnTo>
                    <a:pt x="160488" y="35560"/>
                  </a:lnTo>
                  <a:lnTo>
                    <a:pt x="185879" y="40640"/>
                  </a:lnTo>
                  <a:lnTo>
                    <a:pt x="287425" y="57150"/>
                  </a:lnTo>
                  <a:lnTo>
                    <a:pt x="338288" y="66040"/>
                  </a:lnTo>
                  <a:lnTo>
                    <a:pt x="491053" y="88900"/>
                  </a:lnTo>
                  <a:lnTo>
                    <a:pt x="493210" y="88900"/>
                  </a:lnTo>
                  <a:lnTo>
                    <a:pt x="496068" y="90170"/>
                  </a:lnTo>
                  <a:lnTo>
                    <a:pt x="498675" y="92710"/>
                  </a:lnTo>
                  <a:lnTo>
                    <a:pt x="501283" y="93980"/>
                  </a:lnTo>
                  <a:lnTo>
                    <a:pt x="503817" y="95250"/>
                  </a:lnTo>
                  <a:lnTo>
                    <a:pt x="506235" y="96520"/>
                  </a:lnTo>
                  <a:lnTo>
                    <a:pt x="508602" y="99060"/>
                  </a:lnTo>
                  <a:lnTo>
                    <a:pt x="510926" y="100330"/>
                  </a:lnTo>
                  <a:lnTo>
                    <a:pt x="513031" y="102870"/>
                  </a:lnTo>
                  <a:lnTo>
                    <a:pt x="517146" y="106680"/>
                  </a:lnTo>
                  <a:lnTo>
                    <a:pt x="518800" y="109220"/>
                  </a:lnTo>
                  <a:lnTo>
                    <a:pt x="520654" y="111760"/>
                  </a:lnTo>
                  <a:lnTo>
                    <a:pt x="523397" y="116840"/>
                  </a:lnTo>
                  <a:lnTo>
                    <a:pt x="524518" y="119380"/>
                  </a:lnTo>
                  <a:lnTo>
                    <a:pt x="525805" y="121920"/>
                  </a:lnTo>
                  <a:lnTo>
                    <a:pt x="526444" y="125730"/>
                  </a:lnTo>
                  <a:lnTo>
                    <a:pt x="526779" y="127000"/>
                  </a:lnTo>
                  <a:lnTo>
                    <a:pt x="527366" y="128270"/>
                  </a:lnTo>
                  <a:lnTo>
                    <a:pt x="527502" y="129540"/>
                  </a:lnTo>
                  <a:lnTo>
                    <a:pt x="528151" y="133350"/>
                  </a:lnTo>
                  <a:lnTo>
                    <a:pt x="528409" y="135890"/>
                  </a:lnTo>
                  <a:lnTo>
                    <a:pt x="528455" y="140970"/>
                  </a:lnTo>
                  <a:lnTo>
                    <a:pt x="528538" y="142240"/>
                  </a:lnTo>
                  <a:lnTo>
                    <a:pt x="527387" y="147320"/>
                  </a:lnTo>
                  <a:lnTo>
                    <a:pt x="525449" y="153670"/>
                  </a:lnTo>
                  <a:lnTo>
                    <a:pt x="521041" y="163830"/>
                  </a:lnTo>
                  <a:lnTo>
                    <a:pt x="518319" y="168910"/>
                  </a:lnTo>
                  <a:lnTo>
                    <a:pt x="515157" y="172720"/>
                  </a:lnTo>
                  <a:lnTo>
                    <a:pt x="513628" y="175260"/>
                  </a:lnTo>
                  <a:lnTo>
                    <a:pt x="511701" y="176530"/>
                  </a:lnTo>
                  <a:lnTo>
                    <a:pt x="509837" y="179070"/>
                  </a:lnTo>
                  <a:lnTo>
                    <a:pt x="507890" y="180340"/>
                  </a:lnTo>
                  <a:lnTo>
                    <a:pt x="505879" y="182880"/>
                  </a:lnTo>
                  <a:lnTo>
                    <a:pt x="503670" y="182880"/>
                  </a:lnTo>
                  <a:lnTo>
                    <a:pt x="502633" y="184150"/>
                  </a:lnTo>
                  <a:lnTo>
                    <a:pt x="501366" y="184150"/>
                  </a:lnTo>
                  <a:lnTo>
                    <a:pt x="500267" y="185420"/>
                  </a:lnTo>
                  <a:lnTo>
                    <a:pt x="495628" y="185420"/>
                  </a:lnTo>
                  <a:lnTo>
                    <a:pt x="494466" y="186690"/>
                  </a:lnTo>
                  <a:lnTo>
                    <a:pt x="438468" y="186690"/>
                  </a:lnTo>
                  <a:lnTo>
                    <a:pt x="413262" y="187960"/>
                  </a:lnTo>
                  <a:lnTo>
                    <a:pt x="400667" y="187960"/>
                  </a:lnTo>
                  <a:lnTo>
                    <a:pt x="388071" y="189230"/>
                  </a:lnTo>
                  <a:lnTo>
                    <a:pt x="312632" y="193040"/>
                  </a:lnTo>
                  <a:lnTo>
                    <a:pt x="124420" y="212090"/>
                  </a:lnTo>
                  <a:lnTo>
                    <a:pt x="111863" y="212090"/>
                  </a:lnTo>
                  <a:lnTo>
                    <a:pt x="86719" y="214630"/>
                  </a:lnTo>
                  <a:lnTo>
                    <a:pt x="124588" y="214630"/>
                  </a:lnTo>
                  <a:lnTo>
                    <a:pt x="149763" y="213360"/>
                  </a:lnTo>
                  <a:lnTo>
                    <a:pt x="162355" y="213360"/>
                  </a:lnTo>
                  <a:lnTo>
                    <a:pt x="263257" y="212090"/>
                  </a:lnTo>
                  <a:lnTo>
                    <a:pt x="275859" y="210820"/>
                  </a:lnTo>
                  <a:lnTo>
                    <a:pt x="288451" y="210820"/>
                  </a:lnTo>
                  <a:lnTo>
                    <a:pt x="389066" y="205740"/>
                  </a:lnTo>
                  <a:lnTo>
                    <a:pt x="489461" y="195580"/>
                  </a:lnTo>
                  <a:lnTo>
                    <a:pt x="498874" y="195580"/>
                  </a:lnTo>
                  <a:lnTo>
                    <a:pt x="500560" y="194310"/>
                  </a:lnTo>
                  <a:lnTo>
                    <a:pt x="502225" y="194310"/>
                  </a:lnTo>
                  <a:lnTo>
                    <a:pt x="503722" y="193040"/>
                  </a:lnTo>
                  <a:lnTo>
                    <a:pt x="505178" y="193040"/>
                  </a:lnTo>
                  <a:lnTo>
                    <a:pt x="506885" y="191770"/>
                  </a:lnTo>
                  <a:lnTo>
                    <a:pt x="508193" y="190500"/>
                  </a:lnTo>
                  <a:lnTo>
                    <a:pt x="511021" y="189230"/>
                  </a:lnTo>
                  <a:lnTo>
                    <a:pt x="513408" y="186690"/>
                  </a:lnTo>
                  <a:lnTo>
                    <a:pt x="515628" y="184150"/>
                  </a:lnTo>
                  <a:lnTo>
                    <a:pt x="517722" y="181610"/>
                  </a:lnTo>
                  <a:lnTo>
                    <a:pt x="519743" y="180340"/>
                  </a:lnTo>
                  <a:lnTo>
                    <a:pt x="521366" y="176530"/>
                  </a:lnTo>
                  <a:lnTo>
                    <a:pt x="524790" y="171450"/>
                  </a:lnTo>
                  <a:lnTo>
                    <a:pt x="527470" y="166370"/>
                  </a:lnTo>
                  <a:lnTo>
                    <a:pt x="531690" y="154940"/>
                  </a:lnTo>
                  <a:lnTo>
                    <a:pt x="533376" y="149860"/>
                  </a:lnTo>
                  <a:lnTo>
                    <a:pt x="534706" y="143510"/>
                  </a:lnTo>
                  <a:lnTo>
                    <a:pt x="534632" y="140970"/>
                  </a:lnTo>
                  <a:lnTo>
                    <a:pt x="534674" y="135890"/>
                  </a:lnTo>
                  <a:lnTo>
                    <a:pt x="534182" y="133350"/>
                  </a:lnTo>
                  <a:lnTo>
                    <a:pt x="533208" y="127000"/>
                  </a:lnTo>
                  <a:lnTo>
                    <a:pt x="532549" y="125730"/>
                  </a:lnTo>
                  <a:lnTo>
                    <a:pt x="531407" y="120650"/>
                  </a:lnTo>
                  <a:lnTo>
                    <a:pt x="529952" y="116840"/>
                  </a:lnTo>
                  <a:lnTo>
                    <a:pt x="528654" y="114300"/>
                  </a:lnTo>
                  <a:lnTo>
                    <a:pt x="527062" y="111760"/>
                  </a:lnTo>
                  <a:lnTo>
                    <a:pt x="525586" y="107950"/>
                  </a:lnTo>
                  <a:lnTo>
                    <a:pt x="523575" y="105410"/>
                  </a:lnTo>
                  <a:lnTo>
                    <a:pt x="521743" y="102870"/>
                  </a:lnTo>
                  <a:lnTo>
                    <a:pt x="519523" y="100330"/>
                  </a:lnTo>
                  <a:lnTo>
                    <a:pt x="517251" y="97790"/>
                  </a:lnTo>
                  <a:lnTo>
                    <a:pt x="514926" y="96520"/>
                  </a:lnTo>
                  <a:lnTo>
                    <a:pt x="512445" y="93980"/>
                  </a:lnTo>
                  <a:lnTo>
                    <a:pt x="509837" y="91440"/>
                  </a:lnTo>
                  <a:lnTo>
                    <a:pt x="507220" y="90170"/>
                  </a:lnTo>
                  <a:lnTo>
                    <a:pt x="504497" y="87630"/>
                  </a:lnTo>
                  <a:lnTo>
                    <a:pt x="495901" y="83820"/>
                  </a:lnTo>
                  <a:lnTo>
                    <a:pt x="492623" y="82550"/>
                  </a:lnTo>
                  <a:lnTo>
                    <a:pt x="441754" y="72390"/>
                  </a:lnTo>
                  <a:lnTo>
                    <a:pt x="391359" y="60960"/>
                  </a:lnTo>
                  <a:lnTo>
                    <a:pt x="189428" y="2032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2" name="object 1472"/>
            <p:cNvPicPr/>
            <p:nvPr/>
          </p:nvPicPr>
          <p:blipFill>
            <a:blip r:embed="rId1184" cstate="print"/>
            <a:stretch>
              <a:fillRect/>
            </a:stretch>
          </p:blipFill>
          <p:spPr>
            <a:xfrm>
              <a:off x="18310279" y="7091993"/>
              <a:ext cx="49108" cy="72626"/>
            </a:xfrm>
            <a:prstGeom prst="rect">
              <a:avLst/>
            </a:prstGeom>
          </p:spPr>
        </p:pic>
        <p:pic>
          <p:nvPicPr>
            <p:cNvPr id="1473" name="object 1473"/>
            <p:cNvPicPr/>
            <p:nvPr/>
          </p:nvPicPr>
          <p:blipFill>
            <a:blip r:embed="rId1185" cstate="print"/>
            <a:stretch>
              <a:fillRect/>
            </a:stretch>
          </p:blipFill>
          <p:spPr>
            <a:xfrm>
              <a:off x="17908470" y="7020268"/>
              <a:ext cx="402877" cy="63715"/>
            </a:xfrm>
            <a:prstGeom prst="rect">
              <a:avLst/>
            </a:prstGeom>
          </p:spPr>
        </p:pic>
        <p:pic>
          <p:nvPicPr>
            <p:cNvPr id="1474" name="object 1474"/>
            <p:cNvPicPr/>
            <p:nvPr/>
          </p:nvPicPr>
          <p:blipFill>
            <a:blip r:embed="rId1186" cstate="print"/>
            <a:stretch>
              <a:fillRect/>
            </a:stretch>
          </p:blipFill>
          <p:spPr>
            <a:xfrm>
              <a:off x="17896711" y="7020257"/>
              <a:ext cx="414626" cy="87766"/>
            </a:xfrm>
            <a:prstGeom prst="rect">
              <a:avLst/>
            </a:prstGeom>
          </p:spPr>
        </p:pic>
        <p:pic>
          <p:nvPicPr>
            <p:cNvPr id="1475" name="object 1475"/>
            <p:cNvPicPr/>
            <p:nvPr/>
          </p:nvPicPr>
          <p:blipFill>
            <a:blip r:embed="rId1187" cstate="print"/>
            <a:stretch>
              <a:fillRect/>
            </a:stretch>
          </p:blipFill>
          <p:spPr>
            <a:xfrm>
              <a:off x="17652078" y="7253653"/>
              <a:ext cx="218498" cy="254107"/>
            </a:xfrm>
            <a:prstGeom prst="rect">
              <a:avLst/>
            </a:prstGeom>
          </p:spPr>
        </p:pic>
        <p:pic>
          <p:nvPicPr>
            <p:cNvPr id="1476" name="object 1476"/>
            <p:cNvPicPr/>
            <p:nvPr/>
          </p:nvPicPr>
          <p:blipFill>
            <a:blip r:embed="rId1188" cstate="print"/>
            <a:stretch>
              <a:fillRect/>
            </a:stretch>
          </p:blipFill>
          <p:spPr>
            <a:xfrm>
              <a:off x="17683127" y="7298396"/>
              <a:ext cx="476456" cy="387464"/>
            </a:xfrm>
            <a:prstGeom prst="rect">
              <a:avLst/>
            </a:prstGeom>
          </p:spPr>
        </p:pic>
        <p:sp>
          <p:nvSpPr>
            <p:cNvPr id="1477" name="object 1477"/>
            <p:cNvSpPr/>
            <p:nvPr/>
          </p:nvSpPr>
          <p:spPr>
            <a:xfrm>
              <a:off x="17678161" y="7278773"/>
              <a:ext cx="487680" cy="416559"/>
            </a:xfrm>
            <a:custGeom>
              <a:avLst/>
              <a:gdLst/>
              <a:ahLst/>
              <a:cxnLst/>
              <a:rect l="l" t="t" r="r" b="b"/>
              <a:pathLst>
                <a:path w="487680" h="416559">
                  <a:moveTo>
                    <a:pt x="448109" y="409914"/>
                  </a:moveTo>
                  <a:lnTo>
                    <a:pt x="407345" y="409914"/>
                  </a:lnTo>
                  <a:lnTo>
                    <a:pt x="412036" y="412563"/>
                  </a:lnTo>
                  <a:lnTo>
                    <a:pt x="413502" y="413526"/>
                  </a:lnTo>
                  <a:lnTo>
                    <a:pt x="415303" y="413903"/>
                  </a:lnTo>
                  <a:lnTo>
                    <a:pt x="417010" y="414469"/>
                  </a:lnTo>
                  <a:lnTo>
                    <a:pt x="418805" y="415097"/>
                  </a:lnTo>
                  <a:lnTo>
                    <a:pt x="420402" y="415474"/>
                  </a:lnTo>
                  <a:lnTo>
                    <a:pt x="423931" y="415641"/>
                  </a:lnTo>
                  <a:lnTo>
                    <a:pt x="425732" y="416133"/>
                  </a:lnTo>
                  <a:lnTo>
                    <a:pt x="427418" y="415809"/>
                  </a:lnTo>
                  <a:lnTo>
                    <a:pt x="446580" y="410647"/>
                  </a:lnTo>
                  <a:lnTo>
                    <a:pt x="448109" y="409914"/>
                  </a:lnTo>
                  <a:close/>
                </a:path>
                <a:path w="487680" h="416559">
                  <a:moveTo>
                    <a:pt x="107135" y="0"/>
                  </a:moveTo>
                  <a:lnTo>
                    <a:pt x="99376" y="20"/>
                  </a:lnTo>
                  <a:lnTo>
                    <a:pt x="92140" y="1769"/>
                  </a:lnTo>
                  <a:lnTo>
                    <a:pt x="88413" y="2366"/>
                  </a:lnTo>
                  <a:lnTo>
                    <a:pt x="84936" y="3539"/>
                  </a:lnTo>
                  <a:lnTo>
                    <a:pt x="81502" y="4795"/>
                  </a:lnTo>
                  <a:lnTo>
                    <a:pt x="78015" y="5884"/>
                  </a:lnTo>
                  <a:lnTo>
                    <a:pt x="74853" y="7622"/>
                  </a:lnTo>
                  <a:lnTo>
                    <a:pt x="71659" y="9193"/>
                  </a:lnTo>
                  <a:lnTo>
                    <a:pt x="68329" y="10669"/>
                  </a:lnTo>
                  <a:lnTo>
                    <a:pt x="65439" y="12701"/>
                  </a:lnTo>
                  <a:lnTo>
                    <a:pt x="33303" y="43771"/>
                  </a:lnTo>
                  <a:lnTo>
                    <a:pt x="10271" y="88052"/>
                  </a:lnTo>
                  <a:lnTo>
                    <a:pt x="908" y="126527"/>
                  </a:lnTo>
                  <a:lnTo>
                    <a:pt x="0" y="146351"/>
                  </a:lnTo>
                  <a:lnTo>
                    <a:pt x="321" y="152916"/>
                  </a:lnTo>
                  <a:lnTo>
                    <a:pt x="12425" y="190245"/>
                  </a:lnTo>
                  <a:lnTo>
                    <a:pt x="71816" y="230157"/>
                  </a:lnTo>
                  <a:lnTo>
                    <a:pt x="94837" y="242912"/>
                  </a:lnTo>
                  <a:lnTo>
                    <a:pt x="208782" y="308819"/>
                  </a:lnTo>
                  <a:lnTo>
                    <a:pt x="243308" y="327960"/>
                  </a:lnTo>
                  <a:lnTo>
                    <a:pt x="289820" y="352534"/>
                  </a:lnTo>
                  <a:lnTo>
                    <a:pt x="325059" y="370309"/>
                  </a:lnTo>
                  <a:lnTo>
                    <a:pt x="361084" y="387778"/>
                  </a:lnTo>
                  <a:lnTo>
                    <a:pt x="408036" y="410364"/>
                  </a:lnTo>
                  <a:lnTo>
                    <a:pt x="407345" y="409914"/>
                  </a:lnTo>
                  <a:lnTo>
                    <a:pt x="448109" y="409914"/>
                  </a:lnTo>
                  <a:lnTo>
                    <a:pt x="452412" y="407851"/>
                  </a:lnTo>
                  <a:lnTo>
                    <a:pt x="453394" y="407223"/>
                  </a:lnTo>
                  <a:lnTo>
                    <a:pt x="426088" y="407223"/>
                  </a:lnTo>
                  <a:lnTo>
                    <a:pt x="424842" y="406741"/>
                  </a:lnTo>
                  <a:lnTo>
                    <a:pt x="422277" y="406511"/>
                  </a:lnTo>
                  <a:lnTo>
                    <a:pt x="421094" y="406081"/>
                  </a:lnTo>
                  <a:lnTo>
                    <a:pt x="418779" y="405024"/>
                  </a:lnTo>
                  <a:lnTo>
                    <a:pt x="417523" y="404793"/>
                  </a:lnTo>
                  <a:lnTo>
                    <a:pt x="416539" y="403966"/>
                  </a:lnTo>
                  <a:lnTo>
                    <a:pt x="413324" y="401914"/>
                  </a:lnTo>
                  <a:lnTo>
                    <a:pt x="412968" y="401652"/>
                  </a:lnTo>
                  <a:lnTo>
                    <a:pt x="354642" y="368575"/>
                  </a:lnTo>
                  <a:lnTo>
                    <a:pt x="297817" y="337286"/>
                  </a:lnTo>
                  <a:lnTo>
                    <a:pt x="251105" y="313055"/>
                  </a:lnTo>
                  <a:lnTo>
                    <a:pt x="215705" y="295593"/>
                  </a:lnTo>
                  <a:lnTo>
                    <a:pt x="96609" y="239498"/>
                  </a:lnTo>
                  <a:lnTo>
                    <a:pt x="73014" y="227848"/>
                  </a:lnTo>
                  <a:lnTo>
                    <a:pt x="37901" y="209867"/>
                  </a:lnTo>
                  <a:lnTo>
                    <a:pt x="8357" y="174352"/>
                  </a:lnTo>
                  <a:lnTo>
                    <a:pt x="4968" y="146288"/>
                  </a:lnTo>
                  <a:lnTo>
                    <a:pt x="7464" y="127611"/>
                  </a:lnTo>
                  <a:lnTo>
                    <a:pt x="28414" y="75390"/>
                  </a:lnTo>
                  <a:lnTo>
                    <a:pt x="55272" y="41558"/>
                  </a:lnTo>
                  <a:lnTo>
                    <a:pt x="74465" y="27999"/>
                  </a:lnTo>
                  <a:lnTo>
                    <a:pt x="76947" y="26376"/>
                  </a:lnTo>
                  <a:lnTo>
                    <a:pt x="79638" y="25350"/>
                  </a:lnTo>
                  <a:lnTo>
                    <a:pt x="82266" y="24177"/>
                  </a:lnTo>
                  <a:lnTo>
                    <a:pt x="84811" y="22857"/>
                  </a:lnTo>
                  <a:lnTo>
                    <a:pt x="87533" y="22208"/>
                  </a:lnTo>
                  <a:lnTo>
                    <a:pt x="90182" y="21350"/>
                  </a:lnTo>
                  <a:lnTo>
                    <a:pt x="92884" y="20575"/>
                  </a:lnTo>
                  <a:lnTo>
                    <a:pt x="95564" y="20261"/>
                  </a:lnTo>
                  <a:lnTo>
                    <a:pt x="100946" y="19266"/>
                  </a:lnTo>
                  <a:lnTo>
                    <a:pt x="151224" y="19266"/>
                  </a:lnTo>
                  <a:lnTo>
                    <a:pt x="148390" y="16125"/>
                  </a:lnTo>
                  <a:lnTo>
                    <a:pt x="142777" y="12188"/>
                  </a:lnTo>
                  <a:lnTo>
                    <a:pt x="136076" y="8387"/>
                  </a:lnTo>
                  <a:lnTo>
                    <a:pt x="129448" y="4848"/>
                  </a:lnTo>
                  <a:lnTo>
                    <a:pt x="122244" y="2083"/>
                  </a:lnTo>
                  <a:lnTo>
                    <a:pt x="107135" y="0"/>
                  </a:lnTo>
                  <a:close/>
                </a:path>
                <a:path w="487680" h="416559">
                  <a:moveTo>
                    <a:pt x="427418" y="407055"/>
                  </a:moveTo>
                  <a:lnTo>
                    <a:pt x="426088" y="407223"/>
                  </a:lnTo>
                  <a:lnTo>
                    <a:pt x="453394" y="407223"/>
                  </a:lnTo>
                  <a:lnTo>
                    <a:pt x="430046" y="407191"/>
                  </a:lnTo>
                  <a:lnTo>
                    <a:pt x="427418" y="407055"/>
                  </a:lnTo>
                  <a:close/>
                </a:path>
                <a:path w="487680" h="416559">
                  <a:moveTo>
                    <a:pt x="479011" y="383590"/>
                  </a:moveTo>
                  <a:lnTo>
                    <a:pt x="472013" y="383590"/>
                  </a:lnTo>
                  <a:lnTo>
                    <a:pt x="471668" y="383988"/>
                  </a:lnTo>
                  <a:lnTo>
                    <a:pt x="443480" y="403684"/>
                  </a:lnTo>
                  <a:lnTo>
                    <a:pt x="440884" y="404971"/>
                  </a:lnTo>
                  <a:lnTo>
                    <a:pt x="438130" y="405631"/>
                  </a:lnTo>
                  <a:lnTo>
                    <a:pt x="435449" y="406343"/>
                  </a:lnTo>
                  <a:lnTo>
                    <a:pt x="432727" y="406909"/>
                  </a:lnTo>
                  <a:lnTo>
                    <a:pt x="430046" y="407191"/>
                  </a:lnTo>
                  <a:lnTo>
                    <a:pt x="453443" y="407191"/>
                  </a:lnTo>
                  <a:lnTo>
                    <a:pt x="457763" y="404427"/>
                  </a:lnTo>
                  <a:lnTo>
                    <a:pt x="462673" y="400490"/>
                  </a:lnTo>
                  <a:lnTo>
                    <a:pt x="467679" y="396574"/>
                  </a:lnTo>
                  <a:lnTo>
                    <a:pt x="472202" y="392469"/>
                  </a:lnTo>
                  <a:lnTo>
                    <a:pt x="476631" y="387778"/>
                  </a:lnTo>
                  <a:lnTo>
                    <a:pt x="476956" y="387359"/>
                  </a:lnTo>
                  <a:lnTo>
                    <a:pt x="478526" y="384323"/>
                  </a:lnTo>
                  <a:lnTo>
                    <a:pt x="479011" y="383590"/>
                  </a:lnTo>
                  <a:close/>
                </a:path>
                <a:path w="487680" h="416559">
                  <a:moveTo>
                    <a:pt x="471716" y="383899"/>
                  </a:moveTo>
                  <a:close/>
                </a:path>
                <a:path w="487680" h="416559">
                  <a:moveTo>
                    <a:pt x="472013" y="383590"/>
                  </a:moveTo>
                  <a:lnTo>
                    <a:pt x="471716" y="383899"/>
                  </a:lnTo>
                  <a:lnTo>
                    <a:pt x="472013" y="383590"/>
                  </a:lnTo>
                  <a:close/>
                </a:path>
                <a:path w="487680" h="416559">
                  <a:moveTo>
                    <a:pt x="475056" y="314995"/>
                  </a:moveTo>
                  <a:lnTo>
                    <a:pt x="466946" y="314995"/>
                  </a:lnTo>
                  <a:lnTo>
                    <a:pt x="467239" y="315278"/>
                  </a:lnTo>
                  <a:lnTo>
                    <a:pt x="468767" y="317163"/>
                  </a:lnTo>
                  <a:lnTo>
                    <a:pt x="470694" y="319812"/>
                  </a:lnTo>
                  <a:lnTo>
                    <a:pt x="472254" y="322440"/>
                  </a:lnTo>
                  <a:lnTo>
                    <a:pt x="473867" y="325100"/>
                  </a:lnTo>
                  <a:lnTo>
                    <a:pt x="480977" y="348732"/>
                  </a:lnTo>
                  <a:lnTo>
                    <a:pt x="481403" y="351675"/>
                  </a:lnTo>
                  <a:lnTo>
                    <a:pt x="481377" y="352534"/>
                  </a:lnTo>
                  <a:lnTo>
                    <a:pt x="481207" y="354921"/>
                  </a:lnTo>
                  <a:lnTo>
                    <a:pt x="481060" y="357989"/>
                  </a:lnTo>
                  <a:lnTo>
                    <a:pt x="480423" y="362519"/>
                  </a:lnTo>
                  <a:lnTo>
                    <a:pt x="480265" y="364125"/>
                  </a:lnTo>
                  <a:lnTo>
                    <a:pt x="479689" y="365570"/>
                  </a:lnTo>
                  <a:lnTo>
                    <a:pt x="479291" y="367088"/>
                  </a:lnTo>
                  <a:lnTo>
                    <a:pt x="478833" y="368627"/>
                  </a:lnTo>
                  <a:lnTo>
                    <a:pt x="478610" y="370114"/>
                  </a:lnTo>
                  <a:lnTo>
                    <a:pt x="477950" y="371517"/>
                  </a:lnTo>
                  <a:lnTo>
                    <a:pt x="474945" y="378648"/>
                  </a:lnTo>
                  <a:lnTo>
                    <a:pt x="473144" y="381276"/>
                  </a:lnTo>
                  <a:lnTo>
                    <a:pt x="471716" y="383899"/>
                  </a:lnTo>
                  <a:lnTo>
                    <a:pt x="472013" y="383590"/>
                  </a:lnTo>
                  <a:lnTo>
                    <a:pt x="479011" y="383590"/>
                  </a:lnTo>
                  <a:lnTo>
                    <a:pt x="480411" y="381475"/>
                  </a:lnTo>
                  <a:lnTo>
                    <a:pt x="481710" y="378334"/>
                  </a:lnTo>
                  <a:lnTo>
                    <a:pt x="483573" y="373538"/>
                  </a:lnTo>
                  <a:lnTo>
                    <a:pt x="484327" y="371999"/>
                  </a:lnTo>
                  <a:lnTo>
                    <a:pt x="484574" y="370309"/>
                  </a:lnTo>
                  <a:lnTo>
                    <a:pt x="485063" y="368575"/>
                  </a:lnTo>
                  <a:lnTo>
                    <a:pt x="485458" y="366973"/>
                  </a:lnTo>
                  <a:lnTo>
                    <a:pt x="486034" y="365350"/>
                  </a:lnTo>
                  <a:lnTo>
                    <a:pt x="486170" y="363632"/>
                  </a:lnTo>
                  <a:lnTo>
                    <a:pt x="486861" y="358544"/>
                  </a:lnTo>
                  <a:lnTo>
                    <a:pt x="486976" y="355130"/>
                  </a:lnTo>
                  <a:lnTo>
                    <a:pt x="487322" y="351675"/>
                  </a:lnTo>
                  <a:lnTo>
                    <a:pt x="486861" y="348282"/>
                  </a:lnTo>
                  <a:lnTo>
                    <a:pt x="475898" y="316273"/>
                  </a:lnTo>
                  <a:lnTo>
                    <a:pt x="475056" y="314995"/>
                  </a:lnTo>
                  <a:close/>
                </a:path>
                <a:path w="487680" h="416559">
                  <a:moveTo>
                    <a:pt x="467047" y="315115"/>
                  </a:moveTo>
                  <a:lnTo>
                    <a:pt x="467183" y="315278"/>
                  </a:lnTo>
                  <a:lnTo>
                    <a:pt x="467047" y="315115"/>
                  </a:lnTo>
                  <a:close/>
                </a:path>
                <a:path w="487680" h="416559">
                  <a:moveTo>
                    <a:pt x="466946" y="314995"/>
                  </a:moveTo>
                  <a:lnTo>
                    <a:pt x="467239" y="315278"/>
                  </a:lnTo>
                  <a:lnTo>
                    <a:pt x="466946" y="314995"/>
                  </a:lnTo>
                  <a:close/>
                </a:path>
                <a:path w="487680" h="416559">
                  <a:moveTo>
                    <a:pt x="151224" y="19266"/>
                  </a:moveTo>
                  <a:lnTo>
                    <a:pt x="100946" y="19266"/>
                  </a:lnTo>
                  <a:lnTo>
                    <a:pt x="106318" y="19559"/>
                  </a:lnTo>
                  <a:lnTo>
                    <a:pt x="111490" y="20261"/>
                  </a:lnTo>
                  <a:lnTo>
                    <a:pt x="138641" y="35538"/>
                  </a:lnTo>
                  <a:lnTo>
                    <a:pt x="139668" y="36627"/>
                  </a:lnTo>
                  <a:lnTo>
                    <a:pt x="200173" y="89884"/>
                  </a:lnTo>
                  <a:lnTo>
                    <a:pt x="265891" y="146351"/>
                  </a:lnTo>
                  <a:lnTo>
                    <a:pt x="302134" y="177429"/>
                  </a:lnTo>
                  <a:lnTo>
                    <a:pt x="343252" y="212087"/>
                  </a:lnTo>
                  <a:lnTo>
                    <a:pt x="446710" y="297916"/>
                  </a:lnTo>
                  <a:lnTo>
                    <a:pt x="467047" y="315115"/>
                  </a:lnTo>
                  <a:lnTo>
                    <a:pt x="475056" y="314995"/>
                  </a:lnTo>
                  <a:lnTo>
                    <a:pt x="474118" y="313571"/>
                  </a:lnTo>
                  <a:lnTo>
                    <a:pt x="471825" y="310681"/>
                  </a:lnTo>
                  <a:lnTo>
                    <a:pt x="471647" y="310482"/>
                  </a:lnTo>
                  <a:lnTo>
                    <a:pt x="451657" y="292291"/>
                  </a:lnTo>
                  <a:lnTo>
                    <a:pt x="353247" y="200704"/>
                  </a:lnTo>
                  <a:lnTo>
                    <a:pt x="313589" y="164361"/>
                  </a:lnTo>
                  <a:lnTo>
                    <a:pt x="213666" y="74527"/>
                  </a:lnTo>
                  <a:lnTo>
                    <a:pt x="173350" y="38988"/>
                  </a:lnTo>
                  <a:lnTo>
                    <a:pt x="154382" y="22554"/>
                  </a:lnTo>
                  <a:lnTo>
                    <a:pt x="154191" y="22554"/>
                  </a:lnTo>
                  <a:lnTo>
                    <a:pt x="153028" y="21381"/>
                  </a:lnTo>
                  <a:lnTo>
                    <a:pt x="151224" y="19266"/>
                  </a:lnTo>
                  <a:close/>
                </a:path>
                <a:path w="487680" h="416559">
                  <a:moveTo>
                    <a:pt x="153028" y="21381"/>
                  </a:moveTo>
                  <a:lnTo>
                    <a:pt x="154191" y="22554"/>
                  </a:lnTo>
                  <a:lnTo>
                    <a:pt x="153506" y="21794"/>
                  </a:lnTo>
                  <a:lnTo>
                    <a:pt x="153028" y="21381"/>
                  </a:lnTo>
                  <a:close/>
                </a:path>
                <a:path w="487680" h="416559">
                  <a:moveTo>
                    <a:pt x="153506" y="21794"/>
                  </a:moveTo>
                  <a:lnTo>
                    <a:pt x="154191" y="22554"/>
                  </a:lnTo>
                  <a:lnTo>
                    <a:pt x="154382" y="22554"/>
                  </a:lnTo>
                  <a:lnTo>
                    <a:pt x="153506" y="21794"/>
                  </a:lnTo>
                  <a:close/>
                </a:path>
                <a:path w="487680" h="416559">
                  <a:moveTo>
                    <a:pt x="153133" y="21381"/>
                  </a:moveTo>
                  <a:lnTo>
                    <a:pt x="153506" y="21794"/>
                  </a:lnTo>
                  <a:lnTo>
                    <a:pt x="153133" y="21381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8" name="object 1478"/>
            <p:cNvPicPr/>
            <p:nvPr/>
          </p:nvPicPr>
          <p:blipFill>
            <a:blip r:embed="rId1189" cstate="print"/>
            <a:stretch>
              <a:fillRect/>
            </a:stretch>
          </p:blipFill>
          <p:spPr>
            <a:xfrm>
              <a:off x="18086744" y="7607821"/>
              <a:ext cx="57968" cy="70764"/>
            </a:xfrm>
            <a:prstGeom prst="rect">
              <a:avLst/>
            </a:prstGeom>
          </p:spPr>
        </p:pic>
        <p:pic>
          <p:nvPicPr>
            <p:cNvPr id="1479" name="object 1479"/>
            <p:cNvPicPr/>
            <p:nvPr/>
          </p:nvPicPr>
          <p:blipFill>
            <a:blip r:embed="rId1190" cstate="print"/>
            <a:stretch>
              <a:fillRect/>
            </a:stretch>
          </p:blipFill>
          <p:spPr>
            <a:xfrm>
              <a:off x="17714350" y="7313232"/>
              <a:ext cx="404228" cy="277677"/>
            </a:xfrm>
            <a:prstGeom prst="rect">
              <a:avLst/>
            </a:prstGeom>
          </p:spPr>
        </p:pic>
        <p:pic>
          <p:nvPicPr>
            <p:cNvPr id="1480" name="object 1480"/>
            <p:cNvPicPr/>
            <p:nvPr/>
          </p:nvPicPr>
          <p:blipFill>
            <a:blip r:embed="rId1191" cstate="print"/>
            <a:stretch>
              <a:fillRect/>
            </a:stretch>
          </p:blipFill>
          <p:spPr>
            <a:xfrm>
              <a:off x="17140430" y="7594051"/>
              <a:ext cx="269706" cy="579751"/>
            </a:xfrm>
            <a:prstGeom prst="rect">
              <a:avLst/>
            </a:prstGeom>
          </p:spPr>
        </p:pic>
        <p:sp>
          <p:nvSpPr>
            <p:cNvPr id="1481" name="object 1481"/>
            <p:cNvSpPr/>
            <p:nvPr/>
          </p:nvSpPr>
          <p:spPr>
            <a:xfrm>
              <a:off x="17167461" y="7619058"/>
              <a:ext cx="224790" cy="561340"/>
            </a:xfrm>
            <a:custGeom>
              <a:avLst/>
              <a:gdLst/>
              <a:ahLst/>
              <a:cxnLst/>
              <a:rect l="l" t="t" r="r" b="b"/>
              <a:pathLst>
                <a:path w="224790" h="561340">
                  <a:moveTo>
                    <a:pt x="21728" y="83044"/>
                  </a:moveTo>
                  <a:lnTo>
                    <a:pt x="1414" y="83044"/>
                  </a:lnTo>
                  <a:lnTo>
                    <a:pt x="1686" y="84667"/>
                  </a:lnTo>
                  <a:lnTo>
                    <a:pt x="1541" y="84667"/>
                  </a:lnTo>
                  <a:lnTo>
                    <a:pt x="5750" y="136630"/>
                  </a:lnTo>
                  <a:lnTo>
                    <a:pt x="10691" y="190161"/>
                  </a:lnTo>
                  <a:lnTo>
                    <a:pt x="21089" y="297174"/>
                  </a:lnTo>
                  <a:lnTo>
                    <a:pt x="26789" y="350639"/>
                  </a:lnTo>
                  <a:lnTo>
                    <a:pt x="32890" y="404050"/>
                  </a:lnTo>
                  <a:lnTo>
                    <a:pt x="39050" y="457469"/>
                  </a:lnTo>
                  <a:lnTo>
                    <a:pt x="42014" y="484192"/>
                  </a:lnTo>
                  <a:lnTo>
                    <a:pt x="44697" y="509984"/>
                  </a:lnTo>
                  <a:lnTo>
                    <a:pt x="44795" y="511062"/>
                  </a:lnTo>
                  <a:lnTo>
                    <a:pt x="45821" y="514884"/>
                  </a:lnTo>
                  <a:lnTo>
                    <a:pt x="46942" y="518036"/>
                  </a:lnTo>
                  <a:lnTo>
                    <a:pt x="48366" y="521125"/>
                  </a:lnTo>
                  <a:lnTo>
                    <a:pt x="49734" y="524308"/>
                  </a:lnTo>
                  <a:lnTo>
                    <a:pt x="66166" y="545773"/>
                  </a:lnTo>
                  <a:lnTo>
                    <a:pt x="68648" y="548150"/>
                  </a:lnTo>
                  <a:lnTo>
                    <a:pt x="71611" y="549941"/>
                  </a:lnTo>
                  <a:lnTo>
                    <a:pt x="74449" y="551888"/>
                  </a:lnTo>
                  <a:lnTo>
                    <a:pt x="78951" y="554370"/>
                  </a:lnTo>
                  <a:lnTo>
                    <a:pt x="80386" y="555260"/>
                  </a:lnTo>
                  <a:lnTo>
                    <a:pt x="82029" y="555742"/>
                  </a:lnTo>
                  <a:lnTo>
                    <a:pt x="83611" y="556391"/>
                  </a:lnTo>
                  <a:lnTo>
                    <a:pt x="85234" y="556967"/>
                  </a:lnTo>
                  <a:lnTo>
                    <a:pt x="86762" y="557825"/>
                  </a:lnTo>
                  <a:lnTo>
                    <a:pt x="88448" y="558171"/>
                  </a:lnTo>
                  <a:lnTo>
                    <a:pt x="93422" y="559459"/>
                  </a:lnTo>
                  <a:lnTo>
                    <a:pt x="96699" y="560255"/>
                  </a:lnTo>
                  <a:lnTo>
                    <a:pt x="100123" y="560454"/>
                  </a:lnTo>
                  <a:lnTo>
                    <a:pt x="103484" y="560988"/>
                  </a:lnTo>
                  <a:lnTo>
                    <a:pt x="104050" y="560988"/>
                  </a:lnTo>
                  <a:lnTo>
                    <a:pt x="110427" y="560160"/>
                  </a:lnTo>
                  <a:lnTo>
                    <a:pt x="116437" y="558988"/>
                  </a:lnTo>
                  <a:lnTo>
                    <a:pt x="128604" y="555689"/>
                  </a:lnTo>
                  <a:lnTo>
                    <a:pt x="130949" y="554799"/>
                  </a:lnTo>
                  <a:lnTo>
                    <a:pt x="103411" y="554799"/>
                  </a:lnTo>
                  <a:lnTo>
                    <a:pt x="103810" y="554750"/>
                  </a:lnTo>
                  <a:lnTo>
                    <a:pt x="100846" y="554318"/>
                  </a:lnTo>
                  <a:lnTo>
                    <a:pt x="97725" y="554192"/>
                  </a:lnTo>
                  <a:lnTo>
                    <a:pt x="94678" y="553491"/>
                  </a:lnTo>
                  <a:lnTo>
                    <a:pt x="90165" y="552370"/>
                  </a:lnTo>
                  <a:lnTo>
                    <a:pt x="88637" y="552119"/>
                  </a:lnTo>
                  <a:lnTo>
                    <a:pt x="87296" y="551365"/>
                  </a:lnTo>
                  <a:lnTo>
                    <a:pt x="85721" y="550831"/>
                  </a:lnTo>
                  <a:lnTo>
                    <a:pt x="84375" y="550286"/>
                  </a:lnTo>
                  <a:lnTo>
                    <a:pt x="82846" y="549868"/>
                  </a:lnTo>
                  <a:lnTo>
                    <a:pt x="81326" y="548946"/>
                  </a:lnTo>
                  <a:lnTo>
                    <a:pt x="77433" y="546925"/>
                  </a:lnTo>
                  <a:lnTo>
                    <a:pt x="74888" y="545145"/>
                  </a:lnTo>
                  <a:lnTo>
                    <a:pt x="72260" y="543522"/>
                  </a:lnTo>
                  <a:lnTo>
                    <a:pt x="70051" y="541323"/>
                  </a:lnTo>
                  <a:lnTo>
                    <a:pt x="67653" y="539386"/>
                  </a:lnTo>
                  <a:lnTo>
                    <a:pt x="51319" y="510382"/>
                  </a:lnTo>
                  <a:lnTo>
                    <a:pt x="47898" y="456715"/>
                  </a:lnTo>
                  <a:lnTo>
                    <a:pt x="44942" y="403024"/>
                  </a:lnTo>
                  <a:lnTo>
                    <a:pt x="43506" y="376168"/>
                  </a:lnTo>
                  <a:lnTo>
                    <a:pt x="41883" y="349329"/>
                  </a:lnTo>
                  <a:lnTo>
                    <a:pt x="38439" y="295697"/>
                  </a:lnTo>
                  <a:lnTo>
                    <a:pt x="30565" y="188486"/>
                  </a:lnTo>
                  <a:lnTo>
                    <a:pt x="26374" y="134866"/>
                  </a:lnTo>
                  <a:lnTo>
                    <a:pt x="21878" y="84667"/>
                  </a:lnTo>
                  <a:lnTo>
                    <a:pt x="1686" y="84667"/>
                  </a:lnTo>
                  <a:lnTo>
                    <a:pt x="1453" y="83545"/>
                  </a:lnTo>
                  <a:lnTo>
                    <a:pt x="21774" y="83545"/>
                  </a:lnTo>
                  <a:lnTo>
                    <a:pt x="21728" y="83044"/>
                  </a:lnTo>
                  <a:close/>
                </a:path>
                <a:path w="224790" h="561340">
                  <a:moveTo>
                    <a:pt x="103810" y="554750"/>
                  </a:moveTo>
                  <a:lnTo>
                    <a:pt x="103411" y="554799"/>
                  </a:lnTo>
                  <a:lnTo>
                    <a:pt x="103935" y="554768"/>
                  </a:lnTo>
                  <a:close/>
                </a:path>
                <a:path w="224790" h="561340">
                  <a:moveTo>
                    <a:pt x="157891" y="14130"/>
                  </a:moveTo>
                  <a:lnTo>
                    <a:pt x="100174" y="14130"/>
                  </a:lnTo>
                  <a:lnTo>
                    <a:pt x="109499" y="14217"/>
                  </a:lnTo>
                  <a:lnTo>
                    <a:pt x="118845" y="14847"/>
                  </a:lnTo>
                  <a:lnTo>
                    <a:pt x="173383" y="29056"/>
                  </a:lnTo>
                  <a:lnTo>
                    <a:pt x="210407" y="57482"/>
                  </a:lnTo>
                  <a:lnTo>
                    <a:pt x="222402" y="89630"/>
                  </a:lnTo>
                  <a:lnTo>
                    <a:pt x="222129" y="96164"/>
                  </a:lnTo>
                  <a:lnTo>
                    <a:pt x="214977" y="141677"/>
                  </a:lnTo>
                  <a:lnTo>
                    <a:pt x="207925" y="180124"/>
                  </a:lnTo>
                  <a:lnTo>
                    <a:pt x="192487" y="257583"/>
                  </a:lnTo>
                  <a:lnTo>
                    <a:pt x="187314" y="283399"/>
                  </a:lnTo>
                  <a:lnTo>
                    <a:pt x="184801" y="296324"/>
                  </a:lnTo>
                  <a:lnTo>
                    <a:pt x="177837" y="335179"/>
                  </a:lnTo>
                  <a:lnTo>
                    <a:pt x="169586" y="387111"/>
                  </a:lnTo>
                  <a:lnTo>
                    <a:pt x="164135" y="426211"/>
                  </a:lnTo>
                  <a:lnTo>
                    <a:pt x="153033" y="517659"/>
                  </a:lnTo>
                  <a:lnTo>
                    <a:pt x="152727" y="523711"/>
                  </a:lnTo>
                  <a:lnTo>
                    <a:pt x="152279" y="524717"/>
                  </a:lnTo>
                  <a:lnTo>
                    <a:pt x="151701" y="527250"/>
                  </a:lnTo>
                  <a:lnTo>
                    <a:pt x="151368" y="528423"/>
                  </a:lnTo>
                  <a:lnTo>
                    <a:pt x="150687" y="529449"/>
                  </a:lnTo>
                  <a:lnTo>
                    <a:pt x="149996" y="530559"/>
                  </a:lnTo>
                  <a:lnTo>
                    <a:pt x="149713" y="531879"/>
                  </a:lnTo>
                  <a:lnTo>
                    <a:pt x="148771" y="532842"/>
                  </a:lnTo>
                  <a:lnTo>
                    <a:pt x="147326" y="535041"/>
                  </a:lnTo>
                  <a:lnTo>
                    <a:pt x="145494" y="537009"/>
                  </a:lnTo>
                  <a:lnTo>
                    <a:pt x="143431" y="538905"/>
                  </a:lnTo>
                  <a:lnTo>
                    <a:pt x="141274" y="540632"/>
                  </a:lnTo>
                  <a:lnTo>
                    <a:pt x="139085" y="542444"/>
                  </a:lnTo>
                  <a:lnTo>
                    <a:pt x="136583" y="543784"/>
                  </a:lnTo>
                  <a:lnTo>
                    <a:pt x="131641" y="546695"/>
                  </a:lnTo>
                  <a:lnTo>
                    <a:pt x="126206" y="548998"/>
                  </a:lnTo>
                  <a:lnTo>
                    <a:pt x="120495" y="550862"/>
                  </a:lnTo>
                  <a:lnTo>
                    <a:pt x="115013" y="552600"/>
                  </a:lnTo>
                  <a:lnTo>
                    <a:pt x="109128" y="554087"/>
                  </a:lnTo>
                  <a:lnTo>
                    <a:pt x="103810" y="554750"/>
                  </a:lnTo>
                  <a:lnTo>
                    <a:pt x="103411" y="554799"/>
                  </a:lnTo>
                  <a:lnTo>
                    <a:pt x="130949" y="554799"/>
                  </a:lnTo>
                  <a:lnTo>
                    <a:pt x="134562" y="553428"/>
                  </a:lnTo>
                  <a:lnTo>
                    <a:pt x="140269" y="550402"/>
                  </a:lnTo>
                  <a:lnTo>
                    <a:pt x="143138" y="548946"/>
                  </a:lnTo>
                  <a:lnTo>
                    <a:pt x="155807" y="538067"/>
                  </a:lnTo>
                  <a:lnTo>
                    <a:pt x="157053" y="536863"/>
                  </a:lnTo>
                  <a:lnTo>
                    <a:pt x="157755" y="535156"/>
                  </a:lnTo>
                  <a:lnTo>
                    <a:pt x="159702" y="532214"/>
                  </a:lnTo>
                  <a:lnTo>
                    <a:pt x="160383" y="530559"/>
                  </a:lnTo>
                  <a:lnTo>
                    <a:pt x="161425" y="527250"/>
                  </a:lnTo>
                  <a:lnTo>
                    <a:pt x="161517" y="527020"/>
                  </a:lnTo>
                  <a:lnTo>
                    <a:pt x="162257" y="525481"/>
                  </a:lnTo>
                  <a:lnTo>
                    <a:pt x="162320" y="523544"/>
                  </a:lnTo>
                  <a:lnTo>
                    <a:pt x="162969" y="518403"/>
                  </a:lnTo>
                  <a:lnTo>
                    <a:pt x="177621" y="441608"/>
                  </a:lnTo>
                  <a:lnTo>
                    <a:pt x="186618" y="389765"/>
                  </a:lnTo>
                  <a:lnTo>
                    <a:pt x="194459" y="337738"/>
                  </a:lnTo>
                  <a:lnTo>
                    <a:pt x="199554" y="298594"/>
                  </a:lnTo>
                  <a:lnTo>
                    <a:pt x="209722" y="207009"/>
                  </a:lnTo>
                  <a:lnTo>
                    <a:pt x="212747" y="180124"/>
                  </a:lnTo>
                  <a:lnTo>
                    <a:pt x="217657" y="141283"/>
                  </a:lnTo>
                  <a:lnTo>
                    <a:pt x="223360" y="102331"/>
                  </a:lnTo>
                  <a:lnTo>
                    <a:pt x="224230" y="96059"/>
                  </a:lnTo>
                  <a:lnTo>
                    <a:pt x="215073" y="58291"/>
                  </a:lnTo>
                  <a:lnTo>
                    <a:pt x="176351" y="23085"/>
                  </a:lnTo>
                  <a:lnTo>
                    <a:pt x="158576" y="14371"/>
                  </a:lnTo>
                  <a:lnTo>
                    <a:pt x="157891" y="14130"/>
                  </a:lnTo>
                  <a:close/>
                </a:path>
                <a:path w="224790" h="561340">
                  <a:moveTo>
                    <a:pt x="163064" y="518403"/>
                  </a:moveTo>
                  <a:lnTo>
                    <a:pt x="162917" y="519177"/>
                  </a:lnTo>
                  <a:lnTo>
                    <a:pt x="163064" y="518403"/>
                  </a:lnTo>
                  <a:close/>
                </a:path>
                <a:path w="224790" h="561340">
                  <a:moveTo>
                    <a:pt x="51274" y="510195"/>
                  </a:moveTo>
                  <a:lnTo>
                    <a:pt x="51287" y="510382"/>
                  </a:lnTo>
                  <a:lnTo>
                    <a:pt x="51274" y="510195"/>
                  </a:lnTo>
                  <a:close/>
                </a:path>
                <a:path w="224790" h="561340">
                  <a:moveTo>
                    <a:pt x="51260" y="509984"/>
                  </a:moveTo>
                  <a:lnTo>
                    <a:pt x="51274" y="510195"/>
                  </a:lnTo>
                  <a:lnTo>
                    <a:pt x="51260" y="509984"/>
                  </a:lnTo>
                  <a:close/>
                </a:path>
                <a:path w="224790" h="561340">
                  <a:moveTo>
                    <a:pt x="1414" y="83044"/>
                  </a:moveTo>
                  <a:lnTo>
                    <a:pt x="1453" y="83545"/>
                  </a:lnTo>
                  <a:lnTo>
                    <a:pt x="1686" y="84667"/>
                  </a:lnTo>
                  <a:lnTo>
                    <a:pt x="1414" y="83044"/>
                  </a:lnTo>
                  <a:close/>
                </a:path>
                <a:path w="224790" h="561340">
                  <a:moveTo>
                    <a:pt x="90501" y="0"/>
                  </a:moveTo>
                  <a:lnTo>
                    <a:pt x="46418" y="7423"/>
                  </a:lnTo>
                  <a:lnTo>
                    <a:pt x="43109" y="8554"/>
                  </a:lnTo>
                  <a:lnTo>
                    <a:pt x="39968" y="10303"/>
                  </a:lnTo>
                  <a:lnTo>
                    <a:pt x="36753" y="11936"/>
                  </a:lnTo>
                  <a:lnTo>
                    <a:pt x="33507" y="13444"/>
                  </a:lnTo>
                  <a:lnTo>
                    <a:pt x="30544" y="15674"/>
                  </a:lnTo>
                  <a:lnTo>
                    <a:pt x="27455" y="17643"/>
                  </a:lnTo>
                  <a:lnTo>
                    <a:pt x="24502" y="19779"/>
                  </a:lnTo>
                  <a:lnTo>
                    <a:pt x="21780" y="22376"/>
                  </a:lnTo>
                  <a:lnTo>
                    <a:pt x="16105" y="27171"/>
                  </a:lnTo>
                  <a:lnTo>
                    <a:pt x="11435" y="33423"/>
                  </a:lnTo>
                  <a:lnTo>
                    <a:pt x="7864" y="40103"/>
                  </a:lnTo>
                  <a:lnTo>
                    <a:pt x="4168" y="46815"/>
                  </a:lnTo>
                  <a:lnTo>
                    <a:pt x="2126" y="54228"/>
                  </a:lnTo>
                  <a:lnTo>
                    <a:pt x="1058" y="61683"/>
                  </a:lnTo>
                  <a:lnTo>
                    <a:pt x="116" y="69306"/>
                  </a:lnTo>
                  <a:lnTo>
                    <a:pt x="0" y="76552"/>
                  </a:lnTo>
                  <a:lnTo>
                    <a:pt x="1453" y="83545"/>
                  </a:lnTo>
                  <a:lnTo>
                    <a:pt x="1414" y="83044"/>
                  </a:lnTo>
                  <a:lnTo>
                    <a:pt x="21728" y="83044"/>
                  </a:lnTo>
                  <a:lnTo>
                    <a:pt x="21571" y="81348"/>
                  </a:lnTo>
                  <a:lnTo>
                    <a:pt x="21330" y="79777"/>
                  </a:lnTo>
                  <a:lnTo>
                    <a:pt x="20325" y="75557"/>
                  </a:lnTo>
                  <a:lnTo>
                    <a:pt x="20094" y="69306"/>
                  </a:lnTo>
                  <a:lnTo>
                    <a:pt x="34649" y="36187"/>
                  </a:lnTo>
                  <a:lnTo>
                    <a:pt x="36553" y="34114"/>
                  </a:lnTo>
                  <a:lnTo>
                    <a:pt x="38680" y="32449"/>
                  </a:lnTo>
                  <a:lnTo>
                    <a:pt x="40984" y="30857"/>
                  </a:lnTo>
                  <a:lnTo>
                    <a:pt x="43130" y="29056"/>
                  </a:lnTo>
                  <a:lnTo>
                    <a:pt x="45737" y="27800"/>
                  </a:lnTo>
                  <a:lnTo>
                    <a:pt x="48219" y="26344"/>
                  </a:lnTo>
                  <a:lnTo>
                    <a:pt x="50617" y="24805"/>
                  </a:lnTo>
                  <a:lnTo>
                    <a:pt x="53381" y="23747"/>
                  </a:lnTo>
                  <a:lnTo>
                    <a:pt x="56072" y="22606"/>
                  </a:lnTo>
                  <a:lnTo>
                    <a:pt x="60124" y="20774"/>
                  </a:lnTo>
                  <a:lnTo>
                    <a:pt x="64459" y="19350"/>
                  </a:lnTo>
                  <a:lnTo>
                    <a:pt x="100174" y="14130"/>
                  </a:lnTo>
                  <a:lnTo>
                    <a:pt x="157891" y="14130"/>
                  </a:lnTo>
                  <a:lnTo>
                    <a:pt x="139832" y="7777"/>
                  </a:lnTo>
                  <a:lnTo>
                    <a:pt x="120479" y="3109"/>
                  </a:lnTo>
                  <a:lnTo>
                    <a:pt x="110592" y="1510"/>
                  </a:lnTo>
                  <a:lnTo>
                    <a:pt x="100598" y="460"/>
                  </a:lnTo>
                  <a:lnTo>
                    <a:pt x="90501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2" name="object 1482"/>
            <p:cNvPicPr/>
            <p:nvPr/>
          </p:nvPicPr>
          <p:blipFill>
            <a:blip r:embed="rId1192" cstate="print"/>
            <a:stretch>
              <a:fillRect/>
            </a:stretch>
          </p:blipFill>
          <p:spPr>
            <a:xfrm>
              <a:off x="17238241" y="8108883"/>
              <a:ext cx="75317" cy="51328"/>
            </a:xfrm>
            <a:prstGeom prst="rect">
              <a:avLst/>
            </a:prstGeom>
          </p:spPr>
        </p:pic>
        <p:pic>
          <p:nvPicPr>
            <p:cNvPr id="1483" name="object 1483"/>
            <p:cNvPicPr/>
            <p:nvPr/>
          </p:nvPicPr>
          <p:blipFill>
            <a:blip r:embed="rId1193" cstate="print"/>
            <a:stretch>
              <a:fillRect/>
            </a:stretch>
          </p:blipFill>
          <p:spPr>
            <a:xfrm>
              <a:off x="17205296" y="7650646"/>
              <a:ext cx="38356" cy="30158"/>
            </a:xfrm>
            <a:prstGeom prst="rect">
              <a:avLst/>
            </a:prstGeom>
          </p:spPr>
        </p:pic>
        <p:pic>
          <p:nvPicPr>
            <p:cNvPr id="1484" name="object 1484"/>
            <p:cNvPicPr/>
            <p:nvPr/>
          </p:nvPicPr>
          <p:blipFill>
            <a:blip r:embed="rId1194" cstate="print"/>
            <a:stretch>
              <a:fillRect/>
            </a:stretch>
          </p:blipFill>
          <p:spPr>
            <a:xfrm>
              <a:off x="17205277" y="7649599"/>
              <a:ext cx="96049" cy="456404"/>
            </a:xfrm>
            <a:prstGeom prst="rect">
              <a:avLst/>
            </a:prstGeom>
          </p:spPr>
        </p:pic>
        <p:pic>
          <p:nvPicPr>
            <p:cNvPr id="1485" name="object 1485"/>
            <p:cNvPicPr/>
            <p:nvPr/>
          </p:nvPicPr>
          <p:blipFill>
            <a:blip r:embed="rId1195" cstate="print"/>
            <a:stretch>
              <a:fillRect/>
            </a:stretch>
          </p:blipFill>
          <p:spPr>
            <a:xfrm>
              <a:off x="16719595" y="7626218"/>
              <a:ext cx="300303" cy="469492"/>
            </a:xfrm>
            <a:prstGeom prst="rect">
              <a:avLst/>
            </a:prstGeom>
          </p:spPr>
        </p:pic>
        <p:sp>
          <p:nvSpPr>
            <p:cNvPr id="1486" name="object 1486"/>
            <p:cNvSpPr/>
            <p:nvPr/>
          </p:nvSpPr>
          <p:spPr>
            <a:xfrm>
              <a:off x="16713454" y="7644176"/>
              <a:ext cx="287655" cy="459105"/>
            </a:xfrm>
            <a:custGeom>
              <a:avLst/>
              <a:gdLst/>
              <a:ahLst/>
              <a:cxnLst/>
              <a:rect l="l" t="t" r="r" b="b"/>
              <a:pathLst>
                <a:path w="287655" h="459104">
                  <a:moveTo>
                    <a:pt x="130891" y="45014"/>
                  </a:moveTo>
                  <a:lnTo>
                    <a:pt x="110090" y="45014"/>
                  </a:lnTo>
                  <a:lnTo>
                    <a:pt x="109703" y="46637"/>
                  </a:lnTo>
                  <a:lnTo>
                    <a:pt x="109535" y="46637"/>
                  </a:lnTo>
                  <a:lnTo>
                    <a:pt x="95387" y="88437"/>
                  </a:lnTo>
                  <a:lnTo>
                    <a:pt x="81243" y="131985"/>
                  </a:lnTo>
                  <a:lnTo>
                    <a:pt x="53474" y="219281"/>
                  </a:lnTo>
                  <a:lnTo>
                    <a:pt x="40055" y="263083"/>
                  </a:lnTo>
                  <a:lnTo>
                    <a:pt x="27004" y="307027"/>
                  </a:lnTo>
                  <a:lnTo>
                    <a:pt x="20534" y="329013"/>
                  </a:lnTo>
                  <a:lnTo>
                    <a:pt x="14042" y="350986"/>
                  </a:lnTo>
                  <a:lnTo>
                    <a:pt x="7442" y="372932"/>
                  </a:lnTo>
                  <a:lnTo>
                    <a:pt x="544" y="395202"/>
                  </a:lnTo>
                  <a:lnTo>
                    <a:pt x="83" y="398375"/>
                  </a:lnTo>
                  <a:lnTo>
                    <a:pt x="5675" y="429578"/>
                  </a:lnTo>
                  <a:lnTo>
                    <a:pt x="6847" y="432290"/>
                  </a:lnTo>
                  <a:lnTo>
                    <a:pt x="8565" y="434709"/>
                  </a:lnTo>
                  <a:lnTo>
                    <a:pt x="10135" y="437222"/>
                  </a:lnTo>
                  <a:lnTo>
                    <a:pt x="11947" y="439504"/>
                  </a:lnTo>
                  <a:lnTo>
                    <a:pt x="13633" y="441934"/>
                  </a:lnTo>
                  <a:lnTo>
                    <a:pt x="15842" y="443934"/>
                  </a:lnTo>
                  <a:lnTo>
                    <a:pt x="17842" y="446133"/>
                  </a:lnTo>
                  <a:lnTo>
                    <a:pt x="20187" y="447871"/>
                  </a:lnTo>
                  <a:lnTo>
                    <a:pt x="22491" y="449672"/>
                  </a:lnTo>
                  <a:lnTo>
                    <a:pt x="24847" y="451441"/>
                  </a:lnTo>
                  <a:lnTo>
                    <a:pt x="27444" y="452750"/>
                  </a:lnTo>
                  <a:lnTo>
                    <a:pt x="29925" y="454289"/>
                  </a:lnTo>
                  <a:lnTo>
                    <a:pt x="30428" y="454520"/>
                  </a:lnTo>
                  <a:lnTo>
                    <a:pt x="38292" y="456514"/>
                  </a:lnTo>
                  <a:lnTo>
                    <a:pt x="46230" y="457967"/>
                  </a:lnTo>
                  <a:lnTo>
                    <a:pt x="54295" y="458702"/>
                  </a:lnTo>
                  <a:lnTo>
                    <a:pt x="65317" y="458467"/>
                  </a:lnTo>
                  <a:lnTo>
                    <a:pt x="68123" y="457891"/>
                  </a:lnTo>
                  <a:lnTo>
                    <a:pt x="70929" y="457347"/>
                  </a:lnTo>
                  <a:lnTo>
                    <a:pt x="73715" y="456603"/>
                  </a:lnTo>
                  <a:lnTo>
                    <a:pt x="76489" y="455609"/>
                  </a:lnTo>
                  <a:lnTo>
                    <a:pt x="79159" y="454185"/>
                  </a:lnTo>
                  <a:lnTo>
                    <a:pt x="80562" y="453609"/>
                  </a:lnTo>
                  <a:lnTo>
                    <a:pt x="81693" y="452551"/>
                  </a:lnTo>
                  <a:lnTo>
                    <a:pt x="83233" y="451533"/>
                  </a:lnTo>
                  <a:lnTo>
                    <a:pt x="54470" y="451533"/>
                  </a:lnTo>
                  <a:lnTo>
                    <a:pt x="47011" y="451223"/>
                  </a:lnTo>
                  <a:lnTo>
                    <a:pt x="39564" y="450200"/>
                  </a:lnTo>
                  <a:lnTo>
                    <a:pt x="33308" y="448782"/>
                  </a:lnTo>
                  <a:lnTo>
                    <a:pt x="32794" y="448782"/>
                  </a:lnTo>
                  <a:lnTo>
                    <a:pt x="32391" y="448597"/>
                  </a:lnTo>
                  <a:lnTo>
                    <a:pt x="30574" y="447420"/>
                  </a:lnTo>
                  <a:lnTo>
                    <a:pt x="28156" y="446248"/>
                  </a:lnTo>
                  <a:lnTo>
                    <a:pt x="25983" y="444646"/>
                  </a:lnTo>
                  <a:lnTo>
                    <a:pt x="23988" y="443106"/>
                  </a:lnTo>
                  <a:lnTo>
                    <a:pt x="21810" y="441588"/>
                  </a:lnTo>
                  <a:lnTo>
                    <a:pt x="20041" y="439714"/>
                  </a:lnTo>
                  <a:lnTo>
                    <a:pt x="18072" y="437997"/>
                  </a:lnTo>
                  <a:lnTo>
                    <a:pt x="16543" y="435850"/>
                  </a:lnTo>
                  <a:lnTo>
                    <a:pt x="14889" y="433892"/>
                  </a:lnTo>
                  <a:lnTo>
                    <a:pt x="13476" y="431662"/>
                  </a:lnTo>
                  <a:lnTo>
                    <a:pt x="11968" y="429463"/>
                  </a:lnTo>
                  <a:lnTo>
                    <a:pt x="11015" y="427065"/>
                  </a:lnTo>
                  <a:lnTo>
                    <a:pt x="8806" y="422332"/>
                  </a:lnTo>
                  <a:lnTo>
                    <a:pt x="7329" y="417212"/>
                  </a:lnTo>
                  <a:lnTo>
                    <a:pt x="6649" y="412018"/>
                  </a:lnTo>
                  <a:lnTo>
                    <a:pt x="6376" y="409422"/>
                  </a:lnTo>
                  <a:lnTo>
                    <a:pt x="6169" y="407024"/>
                  </a:lnTo>
                  <a:lnTo>
                    <a:pt x="6266" y="401171"/>
                  </a:lnTo>
                  <a:lnTo>
                    <a:pt x="6502" y="398773"/>
                  </a:lnTo>
                  <a:lnTo>
                    <a:pt x="6885" y="396804"/>
                  </a:lnTo>
                  <a:lnTo>
                    <a:pt x="14538" y="375261"/>
                  </a:lnTo>
                  <a:lnTo>
                    <a:pt x="22445" y="353773"/>
                  </a:lnTo>
                  <a:lnTo>
                    <a:pt x="30457" y="332306"/>
                  </a:lnTo>
                  <a:lnTo>
                    <a:pt x="46537" y="289377"/>
                  </a:lnTo>
                  <a:lnTo>
                    <a:pt x="54411" y="267871"/>
                  </a:lnTo>
                  <a:lnTo>
                    <a:pt x="69955" y="224788"/>
                  </a:lnTo>
                  <a:lnTo>
                    <a:pt x="100174" y="138278"/>
                  </a:lnTo>
                  <a:lnTo>
                    <a:pt x="115034" y="94961"/>
                  </a:lnTo>
                  <a:lnTo>
                    <a:pt x="129336" y="51432"/>
                  </a:lnTo>
                  <a:lnTo>
                    <a:pt x="130289" y="46637"/>
                  </a:lnTo>
                  <a:lnTo>
                    <a:pt x="109703" y="46637"/>
                  </a:lnTo>
                  <a:lnTo>
                    <a:pt x="109967" y="45374"/>
                  </a:lnTo>
                  <a:lnTo>
                    <a:pt x="130757" y="45374"/>
                  </a:lnTo>
                  <a:lnTo>
                    <a:pt x="130891" y="45014"/>
                  </a:lnTo>
                  <a:close/>
                </a:path>
                <a:path w="287655" h="459104">
                  <a:moveTo>
                    <a:pt x="225111" y="17863"/>
                  </a:moveTo>
                  <a:lnTo>
                    <a:pt x="178350" y="17863"/>
                  </a:lnTo>
                  <a:lnTo>
                    <a:pt x="181889" y="18240"/>
                  </a:lnTo>
                  <a:lnTo>
                    <a:pt x="187680" y="18638"/>
                  </a:lnTo>
                  <a:lnTo>
                    <a:pt x="192088" y="19926"/>
                  </a:lnTo>
                  <a:lnTo>
                    <a:pt x="196842" y="20952"/>
                  </a:lnTo>
                  <a:lnTo>
                    <a:pt x="201627" y="22554"/>
                  </a:lnTo>
                  <a:lnTo>
                    <a:pt x="206820" y="23716"/>
                  </a:lnTo>
                  <a:lnTo>
                    <a:pt x="211553" y="25915"/>
                  </a:lnTo>
                  <a:lnTo>
                    <a:pt x="218820" y="28910"/>
                  </a:lnTo>
                  <a:lnTo>
                    <a:pt x="225898" y="32543"/>
                  </a:lnTo>
                  <a:lnTo>
                    <a:pt x="230694" y="34826"/>
                  </a:lnTo>
                  <a:lnTo>
                    <a:pt x="235023" y="38019"/>
                  </a:lnTo>
                  <a:lnTo>
                    <a:pt x="239594" y="40679"/>
                  </a:lnTo>
                  <a:lnTo>
                    <a:pt x="243783" y="43935"/>
                  </a:lnTo>
                  <a:lnTo>
                    <a:pt x="248400" y="46731"/>
                  </a:lnTo>
                  <a:lnTo>
                    <a:pt x="252264" y="50438"/>
                  </a:lnTo>
                  <a:lnTo>
                    <a:pt x="258264" y="55746"/>
                  </a:lnTo>
                  <a:lnTo>
                    <a:pt x="263901" y="61663"/>
                  </a:lnTo>
                  <a:lnTo>
                    <a:pt x="267677" y="65306"/>
                  </a:lnTo>
                  <a:lnTo>
                    <a:pt x="270462" y="69882"/>
                  </a:lnTo>
                  <a:lnTo>
                    <a:pt x="273771" y="74133"/>
                  </a:lnTo>
                  <a:lnTo>
                    <a:pt x="276399" y="78730"/>
                  </a:lnTo>
                  <a:lnTo>
                    <a:pt x="279363" y="83295"/>
                  </a:lnTo>
                  <a:lnTo>
                    <a:pt x="280891" y="88437"/>
                  </a:lnTo>
                  <a:lnTo>
                    <a:pt x="283195" y="93337"/>
                  </a:lnTo>
                  <a:lnTo>
                    <a:pt x="283750" y="98646"/>
                  </a:lnTo>
                  <a:lnTo>
                    <a:pt x="284729" y="103818"/>
                  </a:lnTo>
                  <a:lnTo>
                    <a:pt x="284674" y="110162"/>
                  </a:lnTo>
                  <a:lnTo>
                    <a:pt x="284849" y="114729"/>
                  </a:lnTo>
                  <a:lnTo>
                    <a:pt x="283111" y="119860"/>
                  </a:lnTo>
                  <a:lnTo>
                    <a:pt x="282368" y="125284"/>
                  </a:lnTo>
                  <a:lnTo>
                    <a:pt x="279132" y="129797"/>
                  </a:lnTo>
                  <a:lnTo>
                    <a:pt x="277028" y="134760"/>
                  </a:lnTo>
                  <a:lnTo>
                    <a:pt x="264969" y="153626"/>
                  </a:lnTo>
                  <a:lnTo>
                    <a:pt x="258877" y="163040"/>
                  </a:lnTo>
                  <a:lnTo>
                    <a:pt x="246436" y="181719"/>
                  </a:lnTo>
                  <a:lnTo>
                    <a:pt x="240072" y="190958"/>
                  </a:lnTo>
                  <a:lnTo>
                    <a:pt x="188529" y="264459"/>
                  </a:lnTo>
                  <a:lnTo>
                    <a:pt x="182146" y="273690"/>
                  </a:lnTo>
                  <a:lnTo>
                    <a:pt x="151310" y="320475"/>
                  </a:lnTo>
                  <a:lnTo>
                    <a:pt x="127839" y="358669"/>
                  </a:lnTo>
                  <a:lnTo>
                    <a:pt x="82897" y="436363"/>
                  </a:lnTo>
                  <a:lnTo>
                    <a:pt x="80824" y="440813"/>
                  </a:lnTo>
                  <a:lnTo>
                    <a:pt x="79997" y="441536"/>
                  </a:lnTo>
                  <a:lnTo>
                    <a:pt x="79411" y="442384"/>
                  </a:lnTo>
                  <a:lnTo>
                    <a:pt x="77285" y="444646"/>
                  </a:lnTo>
                  <a:lnTo>
                    <a:pt x="76426" y="445274"/>
                  </a:lnTo>
                  <a:lnTo>
                    <a:pt x="75767" y="446185"/>
                  </a:lnTo>
                  <a:lnTo>
                    <a:pt x="74762" y="446614"/>
                  </a:lnTo>
                  <a:lnTo>
                    <a:pt x="72919" y="447818"/>
                  </a:lnTo>
                  <a:lnTo>
                    <a:pt x="70856" y="448729"/>
                  </a:lnTo>
                  <a:lnTo>
                    <a:pt x="68657" y="449494"/>
                  </a:lnTo>
                  <a:lnTo>
                    <a:pt x="64165" y="450834"/>
                  </a:lnTo>
                  <a:lnTo>
                    <a:pt x="61778" y="451043"/>
                  </a:lnTo>
                  <a:lnTo>
                    <a:pt x="54470" y="451533"/>
                  </a:lnTo>
                  <a:lnTo>
                    <a:pt x="83233" y="451533"/>
                  </a:lnTo>
                  <a:lnTo>
                    <a:pt x="84290" y="450834"/>
                  </a:lnTo>
                  <a:lnTo>
                    <a:pt x="85492" y="449672"/>
                  </a:lnTo>
                  <a:lnTo>
                    <a:pt x="86475" y="448551"/>
                  </a:lnTo>
                  <a:lnTo>
                    <a:pt x="87539" y="447420"/>
                  </a:lnTo>
                  <a:lnTo>
                    <a:pt x="88656" y="446352"/>
                  </a:lnTo>
                  <a:lnTo>
                    <a:pt x="89369" y="444960"/>
                  </a:lnTo>
                  <a:lnTo>
                    <a:pt x="91756" y="440939"/>
                  </a:lnTo>
                  <a:lnTo>
                    <a:pt x="91887" y="440939"/>
                  </a:lnTo>
                  <a:lnTo>
                    <a:pt x="129384" y="386134"/>
                  </a:lnTo>
                  <a:lnTo>
                    <a:pt x="154040" y="348678"/>
                  </a:lnTo>
                  <a:lnTo>
                    <a:pt x="177699" y="310581"/>
                  </a:lnTo>
                  <a:lnTo>
                    <a:pt x="200304" y="271837"/>
                  </a:lnTo>
                  <a:lnTo>
                    <a:pt x="244110" y="193509"/>
                  </a:lnTo>
                  <a:lnTo>
                    <a:pt x="249667" y="183764"/>
                  </a:lnTo>
                  <a:lnTo>
                    <a:pt x="261053" y="164447"/>
                  </a:lnTo>
                  <a:lnTo>
                    <a:pt x="266887" y="154864"/>
                  </a:lnTo>
                  <a:lnTo>
                    <a:pt x="278661" y="135755"/>
                  </a:lnTo>
                  <a:lnTo>
                    <a:pt x="280975" y="130739"/>
                  </a:lnTo>
                  <a:lnTo>
                    <a:pt x="284399" y="126079"/>
                  </a:lnTo>
                  <a:lnTo>
                    <a:pt x="285352" y="120457"/>
                  </a:lnTo>
                  <a:lnTo>
                    <a:pt x="287279" y="115127"/>
                  </a:lnTo>
                  <a:lnTo>
                    <a:pt x="287162" y="109274"/>
                  </a:lnTo>
                  <a:lnTo>
                    <a:pt x="287530" y="103818"/>
                  </a:lnTo>
                  <a:lnTo>
                    <a:pt x="286787" y="98248"/>
                  </a:lnTo>
                  <a:lnTo>
                    <a:pt x="286472" y="92510"/>
                  </a:lnTo>
                  <a:lnTo>
                    <a:pt x="284462" y="87232"/>
                  </a:lnTo>
                  <a:lnTo>
                    <a:pt x="283132" y="81672"/>
                  </a:lnTo>
                  <a:lnTo>
                    <a:pt x="280263" y="76783"/>
                  </a:lnTo>
                  <a:lnTo>
                    <a:pt x="278054" y="71558"/>
                  </a:lnTo>
                  <a:lnTo>
                    <a:pt x="275101" y="66856"/>
                  </a:lnTo>
                  <a:lnTo>
                    <a:pt x="272557" y="61663"/>
                  </a:lnTo>
                  <a:lnTo>
                    <a:pt x="268955" y="57369"/>
                  </a:lnTo>
                  <a:lnTo>
                    <a:pt x="263730" y="50616"/>
                  </a:lnTo>
                  <a:lnTo>
                    <a:pt x="257992" y="44386"/>
                  </a:lnTo>
                  <a:lnTo>
                    <a:pt x="254274" y="40103"/>
                  </a:lnTo>
                  <a:lnTo>
                    <a:pt x="249751" y="36616"/>
                  </a:lnTo>
                  <a:lnTo>
                    <a:pt x="245646" y="32711"/>
                  </a:lnTo>
                  <a:lnTo>
                    <a:pt x="241134" y="29287"/>
                  </a:lnTo>
                  <a:lnTo>
                    <a:pt x="236893" y="25433"/>
                  </a:lnTo>
                  <a:lnTo>
                    <a:pt x="232055" y="22439"/>
                  </a:lnTo>
                  <a:lnTo>
                    <a:pt x="225111" y="17863"/>
                  </a:lnTo>
                  <a:close/>
                </a:path>
                <a:path w="287655" h="459104">
                  <a:moveTo>
                    <a:pt x="32292" y="448551"/>
                  </a:moveTo>
                  <a:lnTo>
                    <a:pt x="32794" y="448782"/>
                  </a:lnTo>
                  <a:lnTo>
                    <a:pt x="32493" y="448597"/>
                  </a:lnTo>
                  <a:lnTo>
                    <a:pt x="32292" y="448551"/>
                  </a:lnTo>
                  <a:close/>
                </a:path>
                <a:path w="287655" h="459104">
                  <a:moveTo>
                    <a:pt x="32493" y="448597"/>
                  </a:moveTo>
                  <a:lnTo>
                    <a:pt x="32794" y="448782"/>
                  </a:lnTo>
                  <a:lnTo>
                    <a:pt x="33308" y="448782"/>
                  </a:lnTo>
                  <a:lnTo>
                    <a:pt x="32493" y="448597"/>
                  </a:lnTo>
                  <a:close/>
                </a:path>
                <a:path w="287655" h="459104">
                  <a:moveTo>
                    <a:pt x="32419" y="448551"/>
                  </a:moveTo>
                  <a:close/>
                </a:path>
                <a:path w="287655" h="459104">
                  <a:moveTo>
                    <a:pt x="91887" y="440939"/>
                  </a:moveTo>
                  <a:lnTo>
                    <a:pt x="91756" y="440939"/>
                  </a:lnTo>
                  <a:lnTo>
                    <a:pt x="91400" y="441651"/>
                  </a:lnTo>
                  <a:lnTo>
                    <a:pt x="91887" y="440939"/>
                  </a:lnTo>
                  <a:close/>
                </a:path>
                <a:path w="287655" h="459104">
                  <a:moveTo>
                    <a:pt x="6952" y="396459"/>
                  </a:moveTo>
                  <a:lnTo>
                    <a:pt x="6816" y="396804"/>
                  </a:lnTo>
                  <a:lnTo>
                    <a:pt x="6952" y="396459"/>
                  </a:lnTo>
                  <a:close/>
                </a:path>
                <a:path w="287655" h="459104">
                  <a:moveTo>
                    <a:pt x="110090" y="45014"/>
                  </a:moveTo>
                  <a:lnTo>
                    <a:pt x="109967" y="45374"/>
                  </a:lnTo>
                  <a:lnTo>
                    <a:pt x="109703" y="46637"/>
                  </a:lnTo>
                  <a:lnTo>
                    <a:pt x="110090" y="45014"/>
                  </a:lnTo>
                  <a:close/>
                </a:path>
                <a:path w="287655" h="459104">
                  <a:moveTo>
                    <a:pt x="169209" y="0"/>
                  </a:moveTo>
                  <a:lnTo>
                    <a:pt x="166089" y="282"/>
                  </a:lnTo>
                  <a:lnTo>
                    <a:pt x="162958" y="450"/>
                  </a:lnTo>
                  <a:lnTo>
                    <a:pt x="159900" y="565"/>
                  </a:lnTo>
                  <a:lnTo>
                    <a:pt x="156759" y="1287"/>
                  </a:lnTo>
                  <a:lnTo>
                    <a:pt x="153628" y="1800"/>
                  </a:lnTo>
                  <a:lnTo>
                    <a:pt x="150518" y="2460"/>
                  </a:lnTo>
                  <a:lnTo>
                    <a:pt x="147419" y="3601"/>
                  </a:lnTo>
                  <a:lnTo>
                    <a:pt x="141241" y="5486"/>
                  </a:lnTo>
                  <a:lnTo>
                    <a:pt x="135336" y="8847"/>
                  </a:lnTo>
                  <a:lnTo>
                    <a:pt x="130142" y="12983"/>
                  </a:lnTo>
                  <a:lnTo>
                    <a:pt x="124823" y="17067"/>
                  </a:lnTo>
                  <a:lnTo>
                    <a:pt x="109967" y="45374"/>
                  </a:lnTo>
                  <a:lnTo>
                    <a:pt x="110090" y="45014"/>
                  </a:lnTo>
                  <a:lnTo>
                    <a:pt x="130891" y="45014"/>
                  </a:lnTo>
                  <a:lnTo>
                    <a:pt x="153806" y="21329"/>
                  </a:lnTo>
                  <a:lnTo>
                    <a:pt x="155838" y="20460"/>
                  </a:lnTo>
                  <a:lnTo>
                    <a:pt x="158078" y="19831"/>
                  </a:lnTo>
                  <a:lnTo>
                    <a:pt x="160340" y="19360"/>
                  </a:lnTo>
                  <a:lnTo>
                    <a:pt x="162529" y="18701"/>
                  </a:lnTo>
                  <a:lnTo>
                    <a:pt x="164958" y="18522"/>
                  </a:lnTo>
                  <a:lnTo>
                    <a:pt x="167335" y="18240"/>
                  </a:lnTo>
                  <a:lnTo>
                    <a:pt x="169670" y="17863"/>
                  </a:lnTo>
                  <a:lnTo>
                    <a:pt x="225111" y="17863"/>
                  </a:lnTo>
                  <a:lnTo>
                    <a:pt x="224872" y="17706"/>
                  </a:lnTo>
                  <a:lnTo>
                    <a:pt x="217344" y="13507"/>
                  </a:lnTo>
                  <a:lnTo>
                    <a:pt x="212391" y="10554"/>
                  </a:lnTo>
                  <a:lnTo>
                    <a:pt x="206957" y="8533"/>
                  </a:lnTo>
                  <a:lnTo>
                    <a:pt x="201480" y="6198"/>
                  </a:lnTo>
                  <a:lnTo>
                    <a:pt x="189554" y="2345"/>
                  </a:lnTo>
                  <a:lnTo>
                    <a:pt x="184371" y="1602"/>
                  </a:lnTo>
                  <a:lnTo>
                    <a:pt x="182769" y="1319"/>
                  </a:lnTo>
                  <a:lnTo>
                    <a:pt x="182245" y="1109"/>
                  </a:lnTo>
                  <a:lnTo>
                    <a:pt x="179774" y="774"/>
                  </a:lnTo>
                  <a:lnTo>
                    <a:pt x="175251" y="450"/>
                  </a:lnTo>
                  <a:lnTo>
                    <a:pt x="172235" y="167"/>
                  </a:lnTo>
                  <a:lnTo>
                    <a:pt x="169209" y="0"/>
                  </a:lnTo>
                  <a:close/>
                </a:path>
                <a:path w="287655" h="459104">
                  <a:moveTo>
                    <a:pt x="178350" y="17863"/>
                  </a:moveTo>
                  <a:lnTo>
                    <a:pt x="169670" y="17863"/>
                  </a:lnTo>
                  <a:lnTo>
                    <a:pt x="172172" y="17957"/>
                  </a:lnTo>
                  <a:lnTo>
                    <a:pt x="174654" y="17957"/>
                  </a:lnTo>
                  <a:lnTo>
                    <a:pt x="178350" y="17863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7" name="object 1487"/>
            <p:cNvPicPr/>
            <p:nvPr/>
          </p:nvPicPr>
          <p:blipFill>
            <a:blip r:embed="rId1196" cstate="print"/>
            <a:stretch>
              <a:fillRect/>
            </a:stretch>
          </p:blipFill>
          <p:spPr>
            <a:xfrm>
              <a:off x="16732755" y="8039389"/>
              <a:ext cx="60012" cy="49817"/>
            </a:xfrm>
            <a:prstGeom prst="rect">
              <a:avLst/>
            </a:prstGeom>
          </p:spPr>
        </p:pic>
        <p:pic>
          <p:nvPicPr>
            <p:cNvPr id="1488" name="object 1488"/>
            <p:cNvPicPr/>
            <p:nvPr/>
          </p:nvPicPr>
          <p:blipFill>
            <a:blip r:embed="rId1197" cstate="print"/>
            <a:stretch>
              <a:fillRect/>
            </a:stretch>
          </p:blipFill>
          <p:spPr>
            <a:xfrm>
              <a:off x="16862577" y="7672509"/>
              <a:ext cx="82079" cy="24711"/>
            </a:xfrm>
            <a:prstGeom prst="rect">
              <a:avLst/>
            </a:prstGeom>
          </p:spPr>
        </p:pic>
        <p:pic>
          <p:nvPicPr>
            <p:cNvPr id="1489" name="object 1489"/>
            <p:cNvPicPr/>
            <p:nvPr/>
          </p:nvPicPr>
          <p:blipFill>
            <a:blip r:embed="rId1198" cstate="print"/>
            <a:stretch>
              <a:fillRect/>
            </a:stretch>
          </p:blipFill>
          <p:spPr>
            <a:xfrm>
              <a:off x="16738213" y="7672509"/>
              <a:ext cx="206443" cy="354565"/>
            </a:xfrm>
            <a:prstGeom prst="rect">
              <a:avLst/>
            </a:prstGeom>
          </p:spPr>
        </p:pic>
        <p:pic>
          <p:nvPicPr>
            <p:cNvPr id="1490" name="object 1490"/>
            <p:cNvPicPr/>
            <p:nvPr/>
          </p:nvPicPr>
          <p:blipFill>
            <a:blip r:embed="rId1199" cstate="print"/>
            <a:stretch>
              <a:fillRect/>
            </a:stretch>
          </p:blipFill>
          <p:spPr>
            <a:xfrm>
              <a:off x="16316989" y="7355389"/>
              <a:ext cx="525166" cy="304168"/>
            </a:xfrm>
            <a:prstGeom prst="rect">
              <a:avLst/>
            </a:prstGeom>
          </p:spPr>
        </p:pic>
        <p:sp>
          <p:nvSpPr>
            <p:cNvPr id="1491" name="object 1491"/>
            <p:cNvSpPr/>
            <p:nvPr/>
          </p:nvSpPr>
          <p:spPr>
            <a:xfrm>
              <a:off x="16311054" y="7328474"/>
              <a:ext cx="505459" cy="340360"/>
            </a:xfrm>
            <a:custGeom>
              <a:avLst/>
              <a:gdLst/>
              <a:ahLst/>
              <a:cxnLst/>
              <a:rect l="l" t="t" r="r" b="b"/>
              <a:pathLst>
                <a:path w="505459" h="340359">
                  <a:moveTo>
                    <a:pt x="378030" y="12700"/>
                  </a:moveTo>
                  <a:lnTo>
                    <a:pt x="355582" y="25400"/>
                  </a:lnTo>
                  <a:lnTo>
                    <a:pt x="333204" y="39370"/>
                  </a:lnTo>
                  <a:lnTo>
                    <a:pt x="310897" y="52070"/>
                  </a:lnTo>
                  <a:lnTo>
                    <a:pt x="288661" y="66040"/>
                  </a:lnTo>
                  <a:lnTo>
                    <a:pt x="199836" y="120650"/>
                  </a:lnTo>
                  <a:lnTo>
                    <a:pt x="45782" y="218440"/>
                  </a:lnTo>
                  <a:lnTo>
                    <a:pt x="23664" y="231140"/>
                  </a:lnTo>
                  <a:lnTo>
                    <a:pt x="23496" y="231140"/>
                  </a:lnTo>
                  <a:lnTo>
                    <a:pt x="23287" y="232410"/>
                  </a:lnTo>
                  <a:lnTo>
                    <a:pt x="8575" y="250190"/>
                  </a:lnTo>
                  <a:lnTo>
                    <a:pt x="6984" y="252730"/>
                  </a:lnTo>
                  <a:lnTo>
                    <a:pt x="5622" y="255270"/>
                  </a:lnTo>
                  <a:lnTo>
                    <a:pt x="4324" y="259080"/>
                  </a:lnTo>
                  <a:lnTo>
                    <a:pt x="3057" y="261620"/>
                  </a:lnTo>
                  <a:lnTo>
                    <a:pt x="2293" y="265430"/>
                  </a:lnTo>
                  <a:lnTo>
                    <a:pt x="1287" y="267970"/>
                  </a:lnTo>
                  <a:lnTo>
                    <a:pt x="963" y="271780"/>
                  </a:lnTo>
                  <a:lnTo>
                    <a:pt x="492" y="274320"/>
                  </a:lnTo>
                  <a:lnTo>
                    <a:pt x="335" y="278130"/>
                  </a:lnTo>
                  <a:lnTo>
                    <a:pt x="0" y="281940"/>
                  </a:lnTo>
                  <a:lnTo>
                    <a:pt x="418" y="284480"/>
                  </a:lnTo>
                  <a:lnTo>
                    <a:pt x="513" y="288290"/>
                  </a:lnTo>
                  <a:lnTo>
                    <a:pt x="931" y="289560"/>
                  </a:lnTo>
                  <a:lnTo>
                    <a:pt x="2565" y="298450"/>
                  </a:lnTo>
                  <a:lnTo>
                    <a:pt x="3821" y="300990"/>
                  </a:lnTo>
                  <a:lnTo>
                    <a:pt x="4827" y="303530"/>
                  </a:lnTo>
                  <a:lnTo>
                    <a:pt x="4994" y="304800"/>
                  </a:lnTo>
                  <a:lnTo>
                    <a:pt x="8450" y="309880"/>
                  </a:lnTo>
                  <a:lnTo>
                    <a:pt x="12031" y="314960"/>
                  </a:lnTo>
                  <a:lnTo>
                    <a:pt x="16072" y="318770"/>
                  </a:lnTo>
                  <a:lnTo>
                    <a:pt x="20072" y="323850"/>
                  </a:lnTo>
                  <a:lnTo>
                    <a:pt x="24564" y="327660"/>
                  </a:lnTo>
                  <a:lnTo>
                    <a:pt x="29632" y="331470"/>
                  </a:lnTo>
                  <a:lnTo>
                    <a:pt x="32082" y="334010"/>
                  </a:lnTo>
                  <a:lnTo>
                    <a:pt x="37684" y="336550"/>
                  </a:lnTo>
                  <a:lnTo>
                    <a:pt x="40627" y="337820"/>
                  </a:lnTo>
                  <a:lnTo>
                    <a:pt x="43674" y="339090"/>
                  </a:lnTo>
                  <a:lnTo>
                    <a:pt x="46951" y="340360"/>
                  </a:lnTo>
                  <a:lnTo>
                    <a:pt x="60710" y="340360"/>
                  </a:lnTo>
                  <a:lnTo>
                    <a:pt x="62291" y="339090"/>
                  </a:lnTo>
                  <a:lnTo>
                    <a:pt x="67212" y="337820"/>
                  </a:lnTo>
                  <a:lnTo>
                    <a:pt x="66511" y="337820"/>
                  </a:lnTo>
                  <a:lnTo>
                    <a:pt x="91115" y="331470"/>
                  </a:lnTo>
                  <a:lnTo>
                    <a:pt x="46071" y="331470"/>
                  </a:lnTo>
                  <a:lnTo>
                    <a:pt x="41098" y="328930"/>
                  </a:lnTo>
                  <a:lnTo>
                    <a:pt x="38679" y="327660"/>
                  </a:lnTo>
                  <a:lnTo>
                    <a:pt x="36197" y="327660"/>
                  </a:lnTo>
                  <a:lnTo>
                    <a:pt x="33957" y="325120"/>
                  </a:lnTo>
                  <a:lnTo>
                    <a:pt x="29349" y="322580"/>
                  </a:lnTo>
                  <a:lnTo>
                    <a:pt x="25004" y="318770"/>
                  </a:lnTo>
                  <a:lnTo>
                    <a:pt x="17193" y="309880"/>
                  </a:lnTo>
                  <a:lnTo>
                    <a:pt x="13413" y="306070"/>
                  </a:lnTo>
                  <a:lnTo>
                    <a:pt x="11112" y="302260"/>
                  </a:lnTo>
                  <a:lnTo>
                    <a:pt x="10596" y="302260"/>
                  </a:lnTo>
                  <a:lnTo>
                    <a:pt x="9696" y="298450"/>
                  </a:lnTo>
                  <a:lnTo>
                    <a:pt x="8470" y="295910"/>
                  </a:lnTo>
                  <a:lnTo>
                    <a:pt x="6900" y="288290"/>
                  </a:lnTo>
                  <a:lnTo>
                    <a:pt x="6450" y="287020"/>
                  </a:lnTo>
                  <a:lnTo>
                    <a:pt x="6544" y="285750"/>
                  </a:lnTo>
                  <a:lnTo>
                    <a:pt x="5936" y="281940"/>
                  </a:lnTo>
                  <a:lnTo>
                    <a:pt x="6188" y="278130"/>
                  </a:lnTo>
                  <a:lnTo>
                    <a:pt x="6261" y="275590"/>
                  </a:lnTo>
                  <a:lnTo>
                    <a:pt x="6690" y="273050"/>
                  </a:lnTo>
                  <a:lnTo>
                    <a:pt x="7046" y="269240"/>
                  </a:lnTo>
                  <a:lnTo>
                    <a:pt x="7989" y="266700"/>
                  </a:lnTo>
                  <a:lnTo>
                    <a:pt x="22899" y="241300"/>
                  </a:lnTo>
                  <a:lnTo>
                    <a:pt x="25182" y="238760"/>
                  </a:lnTo>
                  <a:lnTo>
                    <a:pt x="27329" y="237490"/>
                  </a:lnTo>
                  <a:lnTo>
                    <a:pt x="27004" y="237490"/>
                  </a:lnTo>
                  <a:lnTo>
                    <a:pt x="208716" y="135890"/>
                  </a:lnTo>
                  <a:lnTo>
                    <a:pt x="298860" y="83820"/>
                  </a:lnTo>
                  <a:lnTo>
                    <a:pt x="321358" y="69850"/>
                  </a:lnTo>
                  <a:lnTo>
                    <a:pt x="343786" y="57150"/>
                  </a:lnTo>
                  <a:lnTo>
                    <a:pt x="366138" y="43180"/>
                  </a:lnTo>
                  <a:lnTo>
                    <a:pt x="388407" y="30480"/>
                  </a:lnTo>
                  <a:lnTo>
                    <a:pt x="389673" y="29210"/>
                  </a:lnTo>
                  <a:lnTo>
                    <a:pt x="392888" y="26670"/>
                  </a:lnTo>
                  <a:lnTo>
                    <a:pt x="398207" y="24130"/>
                  </a:lnTo>
                  <a:lnTo>
                    <a:pt x="402909" y="22860"/>
                  </a:lnTo>
                  <a:lnTo>
                    <a:pt x="407778" y="20320"/>
                  </a:lnTo>
                  <a:lnTo>
                    <a:pt x="412867" y="19050"/>
                  </a:lnTo>
                  <a:lnTo>
                    <a:pt x="462294" y="19050"/>
                  </a:lnTo>
                  <a:lnTo>
                    <a:pt x="460886" y="17780"/>
                  </a:lnTo>
                  <a:lnTo>
                    <a:pt x="458006" y="15240"/>
                  </a:lnTo>
                  <a:lnTo>
                    <a:pt x="455221" y="13970"/>
                  </a:lnTo>
                  <a:lnTo>
                    <a:pt x="376700" y="13970"/>
                  </a:lnTo>
                  <a:lnTo>
                    <a:pt x="378030" y="12700"/>
                  </a:lnTo>
                  <a:close/>
                </a:path>
                <a:path w="505459" h="340359">
                  <a:moveTo>
                    <a:pt x="462294" y="19050"/>
                  </a:moveTo>
                  <a:lnTo>
                    <a:pt x="412867" y="19050"/>
                  </a:lnTo>
                  <a:lnTo>
                    <a:pt x="422992" y="20320"/>
                  </a:lnTo>
                  <a:lnTo>
                    <a:pt x="428112" y="20320"/>
                  </a:lnTo>
                  <a:lnTo>
                    <a:pt x="432971" y="22860"/>
                  </a:lnTo>
                  <a:lnTo>
                    <a:pt x="435515" y="22860"/>
                  </a:lnTo>
                  <a:lnTo>
                    <a:pt x="440258" y="25400"/>
                  </a:lnTo>
                  <a:lnTo>
                    <a:pt x="442698" y="26670"/>
                  </a:lnTo>
                  <a:lnTo>
                    <a:pt x="444949" y="27940"/>
                  </a:lnTo>
                  <a:lnTo>
                    <a:pt x="447221" y="30480"/>
                  </a:lnTo>
                  <a:lnTo>
                    <a:pt x="449588" y="31750"/>
                  </a:lnTo>
                  <a:lnTo>
                    <a:pt x="451630" y="33020"/>
                  </a:lnTo>
                  <a:lnTo>
                    <a:pt x="453808" y="35560"/>
                  </a:lnTo>
                  <a:lnTo>
                    <a:pt x="457064" y="38100"/>
                  </a:lnTo>
                  <a:lnTo>
                    <a:pt x="473723" y="59690"/>
                  </a:lnTo>
                  <a:lnTo>
                    <a:pt x="477262" y="64770"/>
                  </a:lnTo>
                  <a:lnTo>
                    <a:pt x="490759" y="97790"/>
                  </a:lnTo>
                  <a:lnTo>
                    <a:pt x="492655" y="104140"/>
                  </a:lnTo>
                  <a:lnTo>
                    <a:pt x="493827" y="109220"/>
                  </a:lnTo>
                  <a:lnTo>
                    <a:pt x="495649" y="115570"/>
                  </a:lnTo>
                  <a:lnTo>
                    <a:pt x="496225" y="121920"/>
                  </a:lnTo>
                  <a:lnTo>
                    <a:pt x="497408" y="130810"/>
                  </a:lnTo>
                  <a:lnTo>
                    <a:pt x="497744" y="139700"/>
                  </a:lnTo>
                  <a:lnTo>
                    <a:pt x="498267" y="146050"/>
                  </a:lnTo>
                  <a:lnTo>
                    <a:pt x="497262" y="152400"/>
                  </a:lnTo>
                  <a:lnTo>
                    <a:pt x="496916" y="158750"/>
                  </a:lnTo>
                  <a:lnTo>
                    <a:pt x="495702" y="163830"/>
                  </a:lnTo>
                  <a:lnTo>
                    <a:pt x="494843" y="170180"/>
                  </a:lnTo>
                  <a:lnTo>
                    <a:pt x="492330" y="175260"/>
                  </a:lnTo>
                  <a:lnTo>
                    <a:pt x="490613" y="181610"/>
                  </a:lnTo>
                  <a:lnTo>
                    <a:pt x="487084" y="186690"/>
                  </a:lnTo>
                  <a:lnTo>
                    <a:pt x="484016" y="191770"/>
                  </a:lnTo>
                  <a:lnTo>
                    <a:pt x="479933" y="196850"/>
                  </a:lnTo>
                  <a:lnTo>
                    <a:pt x="476111" y="201930"/>
                  </a:lnTo>
                  <a:lnTo>
                    <a:pt x="470739" y="204470"/>
                  </a:lnTo>
                  <a:lnTo>
                    <a:pt x="466080" y="208280"/>
                  </a:lnTo>
                  <a:lnTo>
                    <a:pt x="459891" y="209550"/>
                  </a:lnTo>
                  <a:lnTo>
                    <a:pt x="454394" y="213360"/>
                  </a:lnTo>
                  <a:lnTo>
                    <a:pt x="442195" y="215900"/>
                  </a:lnTo>
                  <a:lnTo>
                    <a:pt x="393234" y="231140"/>
                  </a:lnTo>
                  <a:lnTo>
                    <a:pt x="380924" y="233680"/>
                  </a:lnTo>
                  <a:lnTo>
                    <a:pt x="368580" y="237490"/>
                  </a:lnTo>
                  <a:lnTo>
                    <a:pt x="282168" y="259080"/>
                  </a:lnTo>
                  <a:lnTo>
                    <a:pt x="257531" y="266700"/>
                  </a:lnTo>
                  <a:lnTo>
                    <a:pt x="233025" y="273050"/>
                  </a:lnTo>
                  <a:lnTo>
                    <a:pt x="135837" y="303530"/>
                  </a:lnTo>
                  <a:lnTo>
                    <a:pt x="63558" y="328930"/>
                  </a:lnTo>
                  <a:lnTo>
                    <a:pt x="63170" y="328930"/>
                  </a:lnTo>
                  <a:lnTo>
                    <a:pt x="59443" y="330200"/>
                  </a:lnTo>
                  <a:lnTo>
                    <a:pt x="58343" y="331470"/>
                  </a:lnTo>
                  <a:lnTo>
                    <a:pt x="91115" y="331470"/>
                  </a:lnTo>
                  <a:lnTo>
                    <a:pt x="140322" y="318770"/>
                  </a:lnTo>
                  <a:lnTo>
                    <a:pt x="164874" y="311150"/>
                  </a:lnTo>
                  <a:lnTo>
                    <a:pt x="189325" y="304800"/>
                  </a:lnTo>
                  <a:lnTo>
                    <a:pt x="237972" y="289560"/>
                  </a:lnTo>
                  <a:lnTo>
                    <a:pt x="262170" y="280670"/>
                  </a:lnTo>
                  <a:lnTo>
                    <a:pt x="286255" y="273050"/>
                  </a:lnTo>
                  <a:lnTo>
                    <a:pt x="358292" y="247650"/>
                  </a:lnTo>
                  <a:lnTo>
                    <a:pt x="382319" y="238760"/>
                  </a:lnTo>
                  <a:lnTo>
                    <a:pt x="394360" y="233680"/>
                  </a:lnTo>
                  <a:lnTo>
                    <a:pt x="454949" y="214630"/>
                  </a:lnTo>
                  <a:lnTo>
                    <a:pt x="460687" y="212090"/>
                  </a:lnTo>
                  <a:lnTo>
                    <a:pt x="467095" y="210820"/>
                  </a:lnTo>
                  <a:lnTo>
                    <a:pt x="472037" y="207010"/>
                  </a:lnTo>
                  <a:lnTo>
                    <a:pt x="477671" y="203200"/>
                  </a:lnTo>
                  <a:lnTo>
                    <a:pt x="481723" y="198120"/>
                  </a:lnTo>
                  <a:lnTo>
                    <a:pt x="486205" y="194310"/>
                  </a:lnTo>
                  <a:lnTo>
                    <a:pt x="489639" y="187960"/>
                  </a:lnTo>
                  <a:lnTo>
                    <a:pt x="493649" y="182880"/>
                  </a:lnTo>
                  <a:lnTo>
                    <a:pt x="495806" y="177800"/>
                  </a:lnTo>
                  <a:lnTo>
                    <a:pt x="498738" y="171450"/>
                  </a:lnTo>
                  <a:lnTo>
                    <a:pt x="499890" y="165100"/>
                  </a:lnTo>
                  <a:lnTo>
                    <a:pt x="501806" y="158750"/>
                  </a:lnTo>
                  <a:lnTo>
                    <a:pt x="502738" y="152400"/>
                  </a:lnTo>
                  <a:lnTo>
                    <a:pt x="504382" y="146050"/>
                  </a:lnTo>
                  <a:lnTo>
                    <a:pt x="504393" y="139700"/>
                  </a:lnTo>
                  <a:lnTo>
                    <a:pt x="504853" y="130810"/>
                  </a:lnTo>
                  <a:lnTo>
                    <a:pt x="504514" y="121920"/>
                  </a:lnTo>
                  <a:lnTo>
                    <a:pt x="504455" y="114300"/>
                  </a:lnTo>
                  <a:lnTo>
                    <a:pt x="503084" y="107950"/>
                  </a:lnTo>
                  <a:lnTo>
                    <a:pt x="502497" y="101600"/>
                  </a:lnTo>
                  <a:lnTo>
                    <a:pt x="501042" y="95250"/>
                  </a:lnTo>
                  <a:lnTo>
                    <a:pt x="500246" y="88900"/>
                  </a:lnTo>
                  <a:lnTo>
                    <a:pt x="498267" y="82550"/>
                  </a:lnTo>
                  <a:lnTo>
                    <a:pt x="495587" y="73660"/>
                  </a:lnTo>
                  <a:lnTo>
                    <a:pt x="492194" y="64770"/>
                  </a:lnTo>
                  <a:lnTo>
                    <a:pt x="490058" y="58420"/>
                  </a:lnTo>
                  <a:lnTo>
                    <a:pt x="486864" y="52070"/>
                  </a:lnTo>
                  <a:lnTo>
                    <a:pt x="476550" y="34290"/>
                  </a:lnTo>
                  <a:lnTo>
                    <a:pt x="472613" y="30480"/>
                  </a:lnTo>
                  <a:lnTo>
                    <a:pt x="471472" y="29210"/>
                  </a:lnTo>
                  <a:lnTo>
                    <a:pt x="471064" y="27940"/>
                  </a:lnTo>
                  <a:lnTo>
                    <a:pt x="469336" y="25400"/>
                  </a:lnTo>
                  <a:lnTo>
                    <a:pt x="462294" y="19050"/>
                  </a:lnTo>
                  <a:close/>
                </a:path>
                <a:path w="505459" h="340359">
                  <a:moveTo>
                    <a:pt x="10345" y="300990"/>
                  </a:moveTo>
                  <a:lnTo>
                    <a:pt x="10596" y="302260"/>
                  </a:lnTo>
                  <a:lnTo>
                    <a:pt x="11112" y="302260"/>
                  </a:lnTo>
                  <a:lnTo>
                    <a:pt x="10345" y="300990"/>
                  </a:lnTo>
                  <a:close/>
                </a:path>
                <a:path w="505459" h="340359">
                  <a:moveTo>
                    <a:pt x="425704" y="0"/>
                  </a:moveTo>
                  <a:lnTo>
                    <a:pt x="410908" y="0"/>
                  </a:lnTo>
                  <a:lnTo>
                    <a:pt x="403526" y="1270"/>
                  </a:lnTo>
                  <a:lnTo>
                    <a:pt x="389495" y="6350"/>
                  </a:lnTo>
                  <a:lnTo>
                    <a:pt x="383433" y="8890"/>
                  </a:lnTo>
                  <a:lnTo>
                    <a:pt x="376700" y="13970"/>
                  </a:lnTo>
                  <a:lnTo>
                    <a:pt x="455221" y="13970"/>
                  </a:lnTo>
                  <a:lnTo>
                    <a:pt x="452541" y="11430"/>
                  </a:lnTo>
                  <a:lnTo>
                    <a:pt x="449347" y="10160"/>
                  </a:lnTo>
                  <a:lnTo>
                    <a:pt x="446321" y="7620"/>
                  </a:lnTo>
                  <a:lnTo>
                    <a:pt x="443201" y="6350"/>
                  </a:lnTo>
                  <a:lnTo>
                    <a:pt x="439756" y="5080"/>
                  </a:lnTo>
                  <a:lnTo>
                    <a:pt x="433128" y="2540"/>
                  </a:lnTo>
                  <a:lnTo>
                    <a:pt x="425704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2" name="object 1492"/>
            <p:cNvPicPr/>
            <p:nvPr/>
          </p:nvPicPr>
          <p:blipFill>
            <a:blip r:embed="rId1200" cstate="print"/>
            <a:stretch>
              <a:fillRect/>
            </a:stretch>
          </p:blipFill>
          <p:spPr>
            <a:xfrm>
              <a:off x="16331214" y="7581339"/>
              <a:ext cx="52577" cy="70844"/>
            </a:xfrm>
            <a:prstGeom prst="rect">
              <a:avLst/>
            </a:prstGeom>
          </p:spPr>
        </p:pic>
        <p:pic>
          <p:nvPicPr>
            <p:cNvPr id="1493" name="object 1493"/>
            <p:cNvPicPr/>
            <p:nvPr/>
          </p:nvPicPr>
          <p:blipFill>
            <a:blip r:embed="rId1201" cstate="print"/>
            <a:stretch>
              <a:fillRect/>
            </a:stretch>
          </p:blipFill>
          <p:spPr>
            <a:xfrm>
              <a:off x="16364035" y="7385094"/>
              <a:ext cx="422594" cy="186151"/>
            </a:xfrm>
            <a:prstGeom prst="rect">
              <a:avLst/>
            </a:prstGeom>
          </p:spPr>
        </p:pic>
        <p:pic>
          <p:nvPicPr>
            <p:cNvPr id="1494" name="object 1494"/>
            <p:cNvPicPr/>
            <p:nvPr/>
          </p:nvPicPr>
          <p:blipFill>
            <a:blip r:embed="rId1202" cstate="print"/>
            <a:stretch>
              <a:fillRect/>
            </a:stretch>
          </p:blipFill>
          <p:spPr>
            <a:xfrm>
              <a:off x="16155141" y="6977044"/>
              <a:ext cx="560076" cy="262285"/>
            </a:xfrm>
            <a:prstGeom prst="rect">
              <a:avLst/>
            </a:prstGeom>
          </p:spPr>
        </p:pic>
        <p:sp>
          <p:nvSpPr>
            <p:cNvPr id="1495" name="object 1495"/>
            <p:cNvSpPr/>
            <p:nvPr/>
          </p:nvSpPr>
          <p:spPr>
            <a:xfrm>
              <a:off x="16148960" y="7004703"/>
              <a:ext cx="542290" cy="217170"/>
            </a:xfrm>
            <a:custGeom>
              <a:avLst/>
              <a:gdLst/>
              <a:ahLst/>
              <a:cxnLst/>
              <a:rect l="l" t="t" r="r" b="b"/>
              <a:pathLst>
                <a:path w="542290" h="217170">
                  <a:moveTo>
                    <a:pt x="454949" y="1270"/>
                  </a:moveTo>
                  <a:lnTo>
                    <a:pt x="403458" y="8890"/>
                  </a:lnTo>
                  <a:lnTo>
                    <a:pt x="377762" y="13970"/>
                  </a:lnTo>
                  <a:lnTo>
                    <a:pt x="352093" y="17780"/>
                  </a:lnTo>
                  <a:lnTo>
                    <a:pt x="198120" y="44450"/>
                  </a:lnTo>
                  <a:lnTo>
                    <a:pt x="172501" y="48260"/>
                  </a:lnTo>
                  <a:lnTo>
                    <a:pt x="95718" y="63500"/>
                  </a:lnTo>
                  <a:lnTo>
                    <a:pt x="70098" y="67310"/>
                  </a:lnTo>
                  <a:lnTo>
                    <a:pt x="44427" y="72390"/>
                  </a:lnTo>
                  <a:lnTo>
                    <a:pt x="44051" y="72390"/>
                  </a:lnTo>
                  <a:lnTo>
                    <a:pt x="40658" y="73660"/>
                  </a:lnTo>
                  <a:lnTo>
                    <a:pt x="31904" y="77470"/>
                  </a:lnTo>
                  <a:lnTo>
                    <a:pt x="29098" y="80010"/>
                  </a:lnTo>
                  <a:lnTo>
                    <a:pt x="26365" y="81280"/>
                  </a:lnTo>
                  <a:lnTo>
                    <a:pt x="23695" y="83820"/>
                  </a:lnTo>
                  <a:lnTo>
                    <a:pt x="21119" y="85090"/>
                  </a:lnTo>
                  <a:lnTo>
                    <a:pt x="16397" y="90170"/>
                  </a:lnTo>
                  <a:lnTo>
                    <a:pt x="14083" y="92710"/>
                  </a:lnTo>
                  <a:lnTo>
                    <a:pt x="12177" y="95250"/>
                  </a:lnTo>
                  <a:lnTo>
                    <a:pt x="10052" y="97790"/>
                  </a:lnTo>
                  <a:lnTo>
                    <a:pt x="8502" y="100330"/>
                  </a:lnTo>
                  <a:lnTo>
                    <a:pt x="6827" y="104140"/>
                  </a:lnTo>
                  <a:lnTo>
                    <a:pt x="5434" y="106680"/>
                  </a:lnTo>
                  <a:lnTo>
                    <a:pt x="3926" y="110490"/>
                  </a:lnTo>
                  <a:lnTo>
                    <a:pt x="3047" y="113030"/>
                  </a:lnTo>
                  <a:lnTo>
                    <a:pt x="2628" y="114300"/>
                  </a:lnTo>
                  <a:lnTo>
                    <a:pt x="1895" y="115570"/>
                  </a:lnTo>
                  <a:lnTo>
                    <a:pt x="1685" y="118110"/>
                  </a:lnTo>
                  <a:lnTo>
                    <a:pt x="188" y="125730"/>
                  </a:lnTo>
                  <a:lnTo>
                    <a:pt x="219" y="129540"/>
                  </a:lnTo>
                  <a:lnTo>
                    <a:pt x="83" y="130810"/>
                  </a:lnTo>
                  <a:lnTo>
                    <a:pt x="0" y="133350"/>
                  </a:lnTo>
                  <a:lnTo>
                    <a:pt x="1183" y="139700"/>
                  </a:lnTo>
                  <a:lnTo>
                    <a:pt x="12617" y="167640"/>
                  </a:lnTo>
                  <a:lnTo>
                    <a:pt x="14219" y="170180"/>
                  </a:lnTo>
                  <a:lnTo>
                    <a:pt x="18261" y="175260"/>
                  </a:lnTo>
                  <a:lnTo>
                    <a:pt x="20418" y="177800"/>
                  </a:lnTo>
                  <a:lnTo>
                    <a:pt x="22837" y="180340"/>
                  </a:lnTo>
                  <a:lnTo>
                    <a:pt x="25622" y="181610"/>
                  </a:lnTo>
                  <a:lnTo>
                    <a:pt x="26889" y="182880"/>
                  </a:lnTo>
                  <a:lnTo>
                    <a:pt x="28575" y="182880"/>
                  </a:lnTo>
                  <a:lnTo>
                    <a:pt x="31569" y="185420"/>
                  </a:lnTo>
                  <a:lnTo>
                    <a:pt x="33192" y="185420"/>
                  </a:lnTo>
                  <a:lnTo>
                    <a:pt x="34868" y="186690"/>
                  </a:lnTo>
                  <a:lnTo>
                    <a:pt x="44407" y="186690"/>
                  </a:lnTo>
                  <a:lnTo>
                    <a:pt x="120311" y="196850"/>
                  </a:lnTo>
                  <a:lnTo>
                    <a:pt x="196385" y="204470"/>
                  </a:lnTo>
                  <a:lnTo>
                    <a:pt x="247238" y="207010"/>
                  </a:lnTo>
                  <a:lnTo>
                    <a:pt x="259967" y="208280"/>
                  </a:lnTo>
                  <a:lnTo>
                    <a:pt x="272703" y="208280"/>
                  </a:lnTo>
                  <a:lnTo>
                    <a:pt x="349130" y="212090"/>
                  </a:lnTo>
                  <a:lnTo>
                    <a:pt x="374623" y="212090"/>
                  </a:lnTo>
                  <a:lnTo>
                    <a:pt x="387366" y="213360"/>
                  </a:lnTo>
                  <a:lnTo>
                    <a:pt x="412795" y="214630"/>
                  </a:lnTo>
                  <a:lnTo>
                    <a:pt x="425492" y="215900"/>
                  </a:lnTo>
                  <a:lnTo>
                    <a:pt x="450876" y="217170"/>
                  </a:lnTo>
                  <a:lnTo>
                    <a:pt x="465577" y="217170"/>
                  </a:lnTo>
                  <a:lnTo>
                    <a:pt x="469839" y="215900"/>
                  </a:lnTo>
                  <a:lnTo>
                    <a:pt x="451054" y="215900"/>
                  </a:lnTo>
                  <a:lnTo>
                    <a:pt x="375047" y="208280"/>
                  </a:lnTo>
                  <a:lnTo>
                    <a:pt x="349748" y="204470"/>
                  </a:lnTo>
                  <a:lnTo>
                    <a:pt x="273862" y="194310"/>
                  </a:lnTo>
                  <a:lnTo>
                    <a:pt x="172460" y="184150"/>
                  </a:lnTo>
                  <a:lnTo>
                    <a:pt x="147042" y="182880"/>
                  </a:lnTo>
                  <a:lnTo>
                    <a:pt x="134330" y="181610"/>
                  </a:lnTo>
                  <a:lnTo>
                    <a:pt x="121610" y="181610"/>
                  </a:lnTo>
                  <a:lnTo>
                    <a:pt x="45234" y="177800"/>
                  </a:lnTo>
                  <a:lnTo>
                    <a:pt x="39538" y="177800"/>
                  </a:lnTo>
                  <a:lnTo>
                    <a:pt x="38417" y="176530"/>
                  </a:lnTo>
                  <a:lnTo>
                    <a:pt x="33684" y="176530"/>
                  </a:lnTo>
                  <a:lnTo>
                    <a:pt x="32585" y="175260"/>
                  </a:lnTo>
                  <a:lnTo>
                    <a:pt x="31318" y="175260"/>
                  </a:lnTo>
                  <a:lnTo>
                    <a:pt x="30344" y="173990"/>
                  </a:lnTo>
                  <a:lnTo>
                    <a:pt x="28124" y="172720"/>
                  </a:lnTo>
                  <a:lnTo>
                    <a:pt x="26093" y="171450"/>
                  </a:lnTo>
                  <a:lnTo>
                    <a:pt x="24187" y="168910"/>
                  </a:lnTo>
                  <a:lnTo>
                    <a:pt x="20460" y="165100"/>
                  </a:lnTo>
                  <a:lnTo>
                    <a:pt x="6125" y="132080"/>
                  </a:lnTo>
                  <a:lnTo>
                    <a:pt x="6439" y="129540"/>
                  </a:lnTo>
                  <a:lnTo>
                    <a:pt x="6293" y="127000"/>
                  </a:lnTo>
                  <a:lnTo>
                    <a:pt x="7559" y="119380"/>
                  </a:lnTo>
                  <a:lnTo>
                    <a:pt x="7737" y="118110"/>
                  </a:lnTo>
                  <a:lnTo>
                    <a:pt x="8334" y="116840"/>
                  </a:lnTo>
                  <a:lnTo>
                    <a:pt x="8753" y="114300"/>
                  </a:lnTo>
                  <a:lnTo>
                    <a:pt x="9455" y="111760"/>
                  </a:lnTo>
                  <a:lnTo>
                    <a:pt x="10795" y="109220"/>
                  </a:lnTo>
                  <a:lnTo>
                    <a:pt x="11999" y="106680"/>
                  </a:lnTo>
                  <a:lnTo>
                    <a:pt x="13507" y="104140"/>
                  </a:lnTo>
                  <a:lnTo>
                    <a:pt x="14921" y="101600"/>
                  </a:lnTo>
                  <a:lnTo>
                    <a:pt x="16847" y="99060"/>
                  </a:lnTo>
                  <a:lnTo>
                    <a:pt x="18585" y="96520"/>
                  </a:lnTo>
                  <a:lnTo>
                    <a:pt x="22878" y="92710"/>
                  </a:lnTo>
                  <a:lnTo>
                    <a:pt x="25046" y="90170"/>
                  </a:lnTo>
                  <a:lnTo>
                    <a:pt x="27423" y="88900"/>
                  </a:lnTo>
                  <a:lnTo>
                    <a:pt x="43255" y="80010"/>
                  </a:lnTo>
                  <a:lnTo>
                    <a:pt x="45862" y="78740"/>
                  </a:lnTo>
                  <a:lnTo>
                    <a:pt x="45454" y="78740"/>
                  </a:lnTo>
                  <a:lnTo>
                    <a:pt x="71252" y="74930"/>
                  </a:lnTo>
                  <a:lnTo>
                    <a:pt x="97076" y="72390"/>
                  </a:lnTo>
                  <a:lnTo>
                    <a:pt x="122919" y="68580"/>
                  </a:lnTo>
                  <a:lnTo>
                    <a:pt x="174612" y="62230"/>
                  </a:lnTo>
                  <a:lnTo>
                    <a:pt x="200436" y="59690"/>
                  </a:lnTo>
                  <a:lnTo>
                    <a:pt x="252055" y="52070"/>
                  </a:lnTo>
                  <a:lnTo>
                    <a:pt x="355130" y="38100"/>
                  </a:lnTo>
                  <a:lnTo>
                    <a:pt x="406648" y="30480"/>
                  </a:lnTo>
                  <a:lnTo>
                    <a:pt x="432362" y="25400"/>
                  </a:lnTo>
                  <a:lnTo>
                    <a:pt x="458048" y="21590"/>
                  </a:lnTo>
                  <a:lnTo>
                    <a:pt x="459640" y="21590"/>
                  </a:lnTo>
                  <a:lnTo>
                    <a:pt x="463525" y="20320"/>
                  </a:lnTo>
                  <a:lnTo>
                    <a:pt x="469493" y="19050"/>
                  </a:lnTo>
                  <a:lnTo>
                    <a:pt x="516492" y="19050"/>
                  </a:lnTo>
                  <a:lnTo>
                    <a:pt x="515136" y="17780"/>
                  </a:lnTo>
                  <a:lnTo>
                    <a:pt x="510057" y="12700"/>
                  </a:lnTo>
                  <a:lnTo>
                    <a:pt x="503743" y="7620"/>
                  </a:lnTo>
                  <a:lnTo>
                    <a:pt x="496990" y="5080"/>
                  </a:lnTo>
                  <a:lnTo>
                    <a:pt x="492501" y="2540"/>
                  </a:lnTo>
                  <a:lnTo>
                    <a:pt x="453357" y="2540"/>
                  </a:lnTo>
                  <a:lnTo>
                    <a:pt x="454949" y="1270"/>
                  </a:lnTo>
                  <a:close/>
                </a:path>
                <a:path w="542290" h="217170">
                  <a:moveTo>
                    <a:pt x="516492" y="19050"/>
                  </a:moveTo>
                  <a:lnTo>
                    <a:pt x="474446" y="19050"/>
                  </a:lnTo>
                  <a:lnTo>
                    <a:pt x="479597" y="20320"/>
                  </a:lnTo>
                  <a:lnTo>
                    <a:pt x="484707" y="20320"/>
                  </a:lnTo>
                  <a:lnTo>
                    <a:pt x="493974" y="25400"/>
                  </a:lnTo>
                  <a:lnTo>
                    <a:pt x="498435" y="27940"/>
                  </a:lnTo>
                  <a:lnTo>
                    <a:pt x="502277" y="31750"/>
                  </a:lnTo>
                  <a:lnTo>
                    <a:pt x="504319" y="33020"/>
                  </a:lnTo>
                  <a:lnTo>
                    <a:pt x="506120" y="34290"/>
                  </a:lnTo>
                  <a:lnTo>
                    <a:pt x="507806" y="36830"/>
                  </a:lnTo>
                  <a:lnTo>
                    <a:pt x="509680" y="39370"/>
                  </a:lnTo>
                  <a:lnTo>
                    <a:pt x="511115" y="40640"/>
                  </a:lnTo>
                  <a:lnTo>
                    <a:pt x="512654" y="43180"/>
                  </a:lnTo>
                  <a:lnTo>
                    <a:pt x="514288" y="45720"/>
                  </a:lnTo>
                  <a:lnTo>
                    <a:pt x="515481" y="48260"/>
                  </a:lnTo>
                  <a:lnTo>
                    <a:pt x="518790" y="54610"/>
                  </a:lnTo>
                  <a:lnTo>
                    <a:pt x="520245" y="58420"/>
                  </a:lnTo>
                  <a:lnTo>
                    <a:pt x="522842" y="64770"/>
                  </a:lnTo>
                  <a:lnTo>
                    <a:pt x="523879" y="69850"/>
                  </a:lnTo>
                  <a:lnTo>
                    <a:pt x="525303" y="74930"/>
                  </a:lnTo>
                  <a:lnTo>
                    <a:pt x="526193" y="81280"/>
                  </a:lnTo>
                  <a:lnTo>
                    <a:pt x="527638" y="86360"/>
                  </a:lnTo>
                  <a:lnTo>
                    <a:pt x="527816" y="92710"/>
                  </a:lnTo>
                  <a:lnTo>
                    <a:pt x="528408" y="100330"/>
                  </a:lnTo>
                  <a:lnTo>
                    <a:pt x="528524" y="113030"/>
                  </a:lnTo>
                  <a:lnTo>
                    <a:pt x="528643" y="116840"/>
                  </a:lnTo>
                  <a:lnTo>
                    <a:pt x="527638" y="123190"/>
                  </a:lnTo>
                  <a:lnTo>
                    <a:pt x="527271" y="129540"/>
                  </a:lnTo>
                  <a:lnTo>
                    <a:pt x="526130" y="134620"/>
                  </a:lnTo>
                  <a:lnTo>
                    <a:pt x="525638" y="140970"/>
                  </a:lnTo>
                  <a:lnTo>
                    <a:pt x="523900" y="147320"/>
                  </a:lnTo>
                  <a:lnTo>
                    <a:pt x="521607" y="156210"/>
                  </a:lnTo>
                  <a:lnTo>
                    <a:pt x="518539" y="163830"/>
                  </a:lnTo>
                  <a:lnTo>
                    <a:pt x="516748" y="170180"/>
                  </a:lnTo>
                  <a:lnTo>
                    <a:pt x="513544" y="175260"/>
                  </a:lnTo>
                  <a:lnTo>
                    <a:pt x="510916" y="180340"/>
                  </a:lnTo>
                  <a:lnTo>
                    <a:pt x="507597" y="185420"/>
                  </a:lnTo>
                  <a:lnTo>
                    <a:pt x="504497" y="191770"/>
                  </a:lnTo>
                  <a:lnTo>
                    <a:pt x="500089" y="195580"/>
                  </a:lnTo>
                  <a:lnTo>
                    <a:pt x="496257" y="200660"/>
                  </a:lnTo>
                  <a:lnTo>
                    <a:pt x="491115" y="203200"/>
                  </a:lnTo>
                  <a:lnTo>
                    <a:pt x="486320" y="207010"/>
                  </a:lnTo>
                  <a:lnTo>
                    <a:pt x="480833" y="210820"/>
                  </a:lnTo>
                  <a:lnTo>
                    <a:pt x="475430" y="213360"/>
                  </a:lnTo>
                  <a:lnTo>
                    <a:pt x="463483" y="215900"/>
                  </a:lnTo>
                  <a:lnTo>
                    <a:pt x="476226" y="215900"/>
                  </a:lnTo>
                  <a:lnTo>
                    <a:pt x="481870" y="212090"/>
                  </a:lnTo>
                  <a:lnTo>
                    <a:pt x="487691" y="209550"/>
                  </a:lnTo>
                  <a:lnTo>
                    <a:pt x="492916" y="205740"/>
                  </a:lnTo>
                  <a:lnTo>
                    <a:pt x="498529" y="203200"/>
                  </a:lnTo>
                  <a:lnTo>
                    <a:pt x="502780" y="198120"/>
                  </a:lnTo>
                  <a:lnTo>
                    <a:pt x="507659" y="194310"/>
                  </a:lnTo>
                  <a:lnTo>
                    <a:pt x="511052" y="187960"/>
                  </a:lnTo>
                  <a:lnTo>
                    <a:pt x="515136" y="184150"/>
                  </a:lnTo>
                  <a:lnTo>
                    <a:pt x="518350" y="177800"/>
                  </a:lnTo>
                  <a:lnTo>
                    <a:pt x="522224" y="172720"/>
                  </a:lnTo>
                  <a:lnTo>
                    <a:pt x="524643" y="166370"/>
                  </a:lnTo>
                  <a:lnTo>
                    <a:pt x="528643" y="158750"/>
                  </a:lnTo>
                  <a:lnTo>
                    <a:pt x="531879" y="148590"/>
                  </a:lnTo>
                  <a:lnTo>
                    <a:pt x="534245" y="143510"/>
                  </a:lnTo>
                  <a:lnTo>
                    <a:pt x="535334" y="137160"/>
                  </a:lnTo>
                  <a:lnTo>
                    <a:pt x="537145" y="130810"/>
                  </a:lnTo>
                  <a:lnTo>
                    <a:pt x="538140" y="124460"/>
                  </a:lnTo>
                  <a:lnTo>
                    <a:pt x="539826" y="118110"/>
                  </a:lnTo>
                  <a:lnTo>
                    <a:pt x="540276" y="111760"/>
                  </a:lnTo>
                  <a:lnTo>
                    <a:pt x="541271" y="101600"/>
                  </a:lnTo>
                  <a:lnTo>
                    <a:pt x="541491" y="92710"/>
                  </a:lnTo>
                  <a:lnTo>
                    <a:pt x="541878" y="85090"/>
                  </a:lnTo>
                  <a:lnTo>
                    <a:pt x="541020" y="78740"/>
                  </a:lnTo>
                  <a:lnTo>
                    <a:pt x="540517" y="72390"/>
                  </a:lnTo>
                  <a:lnTo>
                    <a:pt x="539386" y="66040"/>
                  </a:lnTo>
                  <a:lnTo>
                    <a:pt x="538172" y="58420"/>
                  </a:lnTo>
                  <a:lnTo>
                    <a:pt x="536193" y="53340"/>
                  </a:lnTo>
                  <a:lnTo>
                    <a:pt x="535659" y="50800"/>
                  </a:lnTo>
                  <a:lnTo>
                    <a:pt x="535512" y="50800"/>
                  </a:lnTo>
                  <a:lnTo>
                    <a:pt x="534664" y="48260"/>
                  </a:lnTo>
                  <a:lnTo>
                    <a:pt x="532622" y="43180"/>
                  </a:lnTo>
                  <a:lnTo>
                    <a:pt x="529952" y="36830"/>
                  </a:lnTo>
                  <a:lnTo>
                    <a:pt x="528036" y="34290"/>
                  </a:lnTo>
                  <a:lnTo>
                    <a:pt x="526235" y="31750"/>
                  </a:lnTo>
                  <a:lnTo>
                    <a:pt x="524549" y="27940"/>
                  </a:lnTo>
                  <a:lnTo>
                    <a:pt x="522224" y="25400"/>
                  </a:lnTo>
                  <a:lnTo>
                    <a:pt x="520141" y="22860"/>
                  </a:lnTo>
                  <a:lnTo>
                    <a:pt x="517848" y="20320"/>
                  </a:lnTo>
                  <a:lnTo>
                    <a:pt x="516492" y="19050"/>
                  </a:lnTo>
                  <a:close/>
                </a:path>
                <a:path w="542290" h="217170">
                  <a:moveTo>
                    <a:pt x="482896" y="0"/>
                  </a:moveTo>
                  <a:lnTo>
                    <a:pt x="461493" y="0"/>
                  </a:lnTo>
                  <a:lnTo>
                    <a:pt x="453357" y="2540"/>
                  </a:lnTo>
                  <a:lnTo>
                    <a:pt x="492501" y="2540"/>
                  </a:lnTo>
                  <a:lnTo>
                    <a:pt x="490257" y="1270"/>
                  </a:lnTo>
                  <a:lnTo>
                    <a:pt x="482896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6" name="object 1496"/>
            <p:cNvPicPr/>
            <p:nvPr/>
          </p:nvPicPr>
          <p:blipFill>
            <a:blip r:embed="rId1203" cstate="print"/>
            <a:stretch>
              <a:fillRect/>
            </a:stretch>
          </p:blipFill>
          <p:spPr>
            <a:xfrm>
              <a:off x="16168263" y="7101657"/>
              <a:ext cx="49652" cy="73390"/>
            </a:xfrm>
            <a:prstGeom prst="rect">
              <a:avLst/>
            </a:prstGeom>
          </p:spPr>
        </p:pic>
        <p:pic>
          <p:nvPicPr>
            <p:cNvPr id="1497" name="object 1497"/>
            <p:cNvPicPr/>
            <p:nvPr/>
          </p:nvPicPr>
          <p:blipFill>
            <a:blip r:embed="rId1204" cstate="print"/>
            <a:stretch>
              <a:fillRect/>
            </a:stretch>
          </p:blipFill>
          <p:spPr>
            <a:xfrm>
              <a:off x="16626928" y="7039764"/>
              <a:ext cx="33758" cy="49841"/>
            </a:xfrm>
            <a:prstGeom prst="rect">
              <a:avLst/>
            </a:prstGeom>
          </p:spPr>
        </p:pic>
        <p:pic>
          <p:nvPicPr>
            <p:cNvPr id="1498" name="object 1498"/>
            <p:cNvPicPr/>
            <p:nvPr/>
          </p:nvPicPr>
          <p:blipFill>
            <a:blip r:embed="rId1205" cstate="print"/>
            <a:stretch>
              <a:fillRect/>
            </a:stretch>
          </p:blipFill>
          <p:spPr>
            <a:xfrm>
              <a:off x="16217936" y="7039764"/>
              <a:ext cx="443096" cy="91065"/>
            </a:xfrm>
            <a:prstGeom prst="rect">
              <a:avLst/>
            </a:prstGeom>
          </p:spPr>
        </p:pic>
        <p:pic>
          <p:nvPicPr>
            <p:cNvPr id="1499" name="object 1499"/>
            <p:cNvPicPr/>
            <p:nvPr/>
          </p:nvPicPr>
          <p:blipFill>
            <a:blip r:embed="rId1206" cstate="print"/>
            <a:stretch>
              <a:fillRect/>
            </a:stretch>
          </p:blipFill>
          <p:spPr>
            <a:xfrm>
              <a:off x="16232175" y="6557004"/>
              <a:ext cx="532112" cy="241950"/>
            </a:xfrm>
            <a:prstGeom prst="rect">
              <a:avLst/>
            </a:prstGeom>
          </p:spPr>
        </p:pic>
        <p:sp>
          <p:nvSpPr>
            <p:cNvPr id="1500" name="object 1500"/>
            <p:cNvSpPr/>
            <p:nvPr/>
          </p:nvSpPr>
          <p:spPr>
            <a:xfrm>
              <a:off x="16225095" y="6550814"/>
              <a:ext cx="520065" cy="294640"/>
            </a:xfrm>
            <a:custGeom>
              <a:avLst/>
              <a:gdLst/>
              <a:ahLst/>
              <a:cxnLst/>
              <a:rect l="l" t="t" r="r" b="b"/>
              <a:pathLst>
                <a:path w="520065" h="294640">
                  <a:moveTo>
                    <a:pt x="91260" y="6350"/>
                  </a:moveTo>
                  <a:lnTo>
                    <a:pt x="62511" y="6350"/>
                  </a:lnTo>
                  <a:lnTo>
                    <a:pt x="65170" y="7620"/>
                  </a:lnTo>
                  <a:lnTo>
                    <a:pt x="64751" y="7620"/>
                  </a:lnTo>
                  <a:lnTo>
                    <a:pt x="114063" y="20320"/>
                  </a:lnTo>
                  <a:lnTo>
                    <a:pt x="163303" y="34290"/>
                  </a:lnTo>
                  <a:lnTo>
                    <a:pt x="187893" y="41910"/>
                  </a:lnTo>
                  <a:lnTo>
                    <a:pt x="212534" y="48260"/>
                  </a:lnTo>
                  <a:lnTo>
                    <a:pt x="261897" y="62230"/>
                  </a:lnTo>
                  <a:lnTo>
                    <a:pt x="459996" y="113030"/>
                  </a:lnTo>
                  <a:lnTo>
                    <a:pt x="465525" y="113030"/>
                  </a:lnTo>
                  <a:lnTo>
                    <a:pt x="471200" y="115570"/>
                  </a:lnTo>
                  <a:lnTo>
                    <a:pt x="496278" y="138430"/>
                  </a:lnTo>
                  <a:lnTo>
                    <a:pt x="497492" y="140970"/>
                  </a:lnTo>
                  <a:lnTo>
                    <a:pt x="498382" y="143510"/>
                  </a:lnTo>
                  <a:lnTo>
                    <a:pt x="499084" y="146050"/>
                  </a:lnTo>
                  <a:lnTo>
                    <a:pt x="500058" y="148590"/>
                  </a:lnTo>
                  <a:lnTo>
                    <a:pt x="500445" y="151130"/>
                  </a:lnTo>
                  <a:lnTo>
                    <a:pt x="500916" y="153670"/>
                  </a:lnTo>
                  <a:lnTo>
                    <a:pt x="501576" y="156210"/>
                  </a:lnTo>
                  <a:lnTo>
                    <a:pt x="501660" y="158750"/>
                  </a:lnTo>
                  <a:lnTo>
                    <a:pt x="501921" y="161290"/>
                  </a:lnTo>
                  <a:lnTo>
                    <a:pt x="502277" y="166370"/>
                  </a:lnTo>
                  <a:lnTo>
                    <a:pt x="502162" y="176530"/>
                  </a:lnTo>
                  <a:lnTo>
                    <a:pt x="501126" y="181610"/>
                  </a:lnTo>
                  <a:lnTo>
                    <a:pt x="500330" y="186690"/>
                  </a:lnTo>
                  <a:lnTo>
                    <a:pt x="498937" y="191770"/>
                  </a:lnTo>
                  <a:lnTo>
                    <a:pt x="498026" y="198120"/>
                  </a:lnTo>
                  <a:lnTo>
                    <a:pt x="495953" y="203200"/>
                  </a:lnTo>
                  <a:lnTo>
                    <a:pt x="493126" y="212090"/>
                  </a:lnTo>
                  <a:lnTo>
                    <a:pt x="489660" y="219710"/>
                  </a:lnTo>
                  <a:lnTo>
                    <a:pt x="487472" y="226060"/>
                  </a:lnTo>
                  <a:lnTo>
                    <a:pt x="484288" y="231140"/>
                  </a:lnTo>
                  <a:lnTo>
                    <a:pt x="481650" y="236220"/>
                  </a:lnTo>
                  <a:lnTo>
                    <a:pt x="478362" y="241300"/>
                  </a:lnTo>
                  <a:lnTo>
                    <a:pt x="475566" y="246380"/>
                  </a:lnTo>
                  <a:lnTo>
                    <a:pt x="471786" y="251460"/>
                  </a:lnTo>
                  <a:lnTo>
                    <a:pt x="466320" y="257810"/>
                  </a:lnTo>
                  <a:lnTo>
                    <a:pt x="460268" y="265430"/>
                  </a:lnTo>
                  <a:lnTo>
                    <a:pt x="456404" y="269240"/>
                  </a:lnTo>
                  <a:lnTo>
                    <a:pt x="451515" y="273050"/>
                  </a:lnTo>
                  <a:lnTo>
                    <a:pt x="447064" y="276860"/>
                  </a:lnTo>
                  <a:lnTo>
                    <a:pt x="442101" y="280670"/>
                  </a:lnTo>
                  <a:lnTo>
                    <a:pt x="437274" y="284480"/>
                  </a:lnTo>
                  <a:lnTo>
                    <a:pt x="431641" y="285750"/>
                  </a:lnTo>
                  <a:lnTo>
                    <a:pt x="426332" y="289560"/>
                  </a:lnTo>
                  <a:lnTo>
                    <a:pt x="414626" y="292100"/>
                  </a:lnTo>
                  <a:lnTo>
                    <a:pt x="408668" y="292100"/>
                  </a:lnTo>
                  <a:lnTo>
                    <a:pt x="402636" y="293370"/>
                  </a:lnTo>
                  <a:lnTo>
                    <a:pt x="396333" y="293370"/>
                  </a:lnTo>
                  <a:lnTo>
                    <a:pt x="402427" y="294640"/>
                  </a:lnTo>
                  <a:lnTo>
                    <a:pt x="414982" y="294640"/>
                  </a:lnTo>
                  <a:lnTo>
                    <a:pt x="427442" y="292100"/>
                  </a:lnTo>
                  <a:lnTo>
                    <a:pt x="433086" y="289560"/>
                  </a:lnTo>
                  <a:lnTo>
                    <a:pt x="439138" y="288290"/>
                  </a:lnTo>
                  <a:lnTo>
                    <a:pt x="444321" y="284480"/>
                  </a:lnTo>
                  <a:lnTo>
                    <a:pt x="449923" y="280670"/>
                  </a:lnTo>
                  <a:lnTo>
                    <a:pt x="454918" y="276860"/>
                  </a:lnTo>
                  <a:lnTo>
                    <a:pt x="460415" y="274320"/>
                  </a:lnTo>
                  <a:lnTo>
                    <a:pt x="464854" y="269240"/>
                  </a:lnTo>
                  <a:lnTo>
                    <a:pt x="471818" y="262890"/>
                  </a:lnTo>
                  <a:lnTo>
                    <a:pt x="478194" y="256540"/>
                  </a:lnTo>
                  <a:lnTo>
                    <a:pt x="482665" y="251460"/>
                  </a:lnTo>
                  <a:lnTo>
                    <a:pt x="486037" y="246380"/>
                  </a:lnTo>
                  <a:lnTo>
                    <a:pt x="490100" y="241300"/>
                  </a:lnTo>
                  <a:lnTo>
                    <a:pt x="493409" y="236220"/>
                  </a:lnTo>
                  <a:lnTo>
                    <a:pt x="497314" y="231140"/>
                  </a:lnTo>
                  <a:lnTo>
                    <a:pt x="500204" y="226060"/>
                  </a:lnTo>
                  <a:lnTo>
                    <a:pt x="504811" y="217170"/>
                  </a:lnTo>
                  <a:lnTo>
                    <a:pt x="508769" y="208280"/>
                  </a:lnTo>
                  <a:lnTo>
                    <a:pt x="511555" y="203200"/>
                  </a:lnTo>
                  <a:lnTo>
                    <a:pt x="513282" y="196850"/>
                  </a:lnTo>
                  <a:lnTo>
                    <a:pt x="515387" y="190500"/>
                  </a:lnTo>
                  <a:lnTo>
                    <a:pt x="518560" y="176530"/>
                  </a:lnTo>
                  <a:lnTo>
                    <a:pt x="518937" y="171450"/>
                  </a:lnTo>
                  <a:lnTo>
                    <a:pt x="519083" y="168910"/>
                  </a:lnTo>
                  <a:lnTo>
                    <a:pt x="519261" y="168910"/>
                  </a:lnTo>
                  <a:lnTo>
                    <a:pt x="519450" y="166370"/>
                  </a:lnTo>
                  <a:lnTo>
                    <a:pt x="519366" y="153670"/>
                  </a:lnTo>
                  <a:lnTo>
                    <a:pt x="518790" y="151130"/>
                  </a:lnTo>
                  <a:lnTo>
                    <a:pt x="518287" y="147320"/>
                  </a:lnTo>
                  <a:lnTo>
                    <a:pt x="517900" y="143510"/>
                  </a:lnTo>
                  <a:lnTo>
                    <a:pt x="516842" y="140970"/>
                  </a:lnTo>
                  <a:lnTo>
                    <a:pt x="516047" y="137160"/>
                  </a:lnTo>
                  <a:lnTo>
                    <a:pt x="515010" y="133350"/>
                  </a:lnTo>
                  <a:lnTo>
                    <a:pt x="513471" y="130810"/>
                  </a:lnTo>
                  <a:lnTo>
                    <a:pt x="510874" y="124460"/>
                  </a:lnTo>
                  <a:lnTo>
                    <a:pt x="477660" y="96520"/>
                  </a:lnTo>
                  <a:lnTo>
                    <a:pt x="471566" y="93980"/>
                  </a:lnTo>
                  <a:lnTo>
                    <a:pt x="463273" y="92710"/>
                  </a:lnTo>
                  <a:lnTo>
                    <a:pt x="464907" y="92710"/>
                  </a:lnTo>
                  <a:lnTo>
                    <a:pt x="440142" y="86360"/>
                  </a:lnTo>
                  <a:lnTo>
                    <a:pt x="415342" y="81280"/>
                  </a:lnTo>
                  <a:lnTo>
                    <a:pt x="365643" y="68580"/>
                  </a:lnTo>
                  <a:lnTo>
                    <a:pt x="266107" y="44450"/>
                  </a:lnTo>
                  <a:lnTo>
                    <a:pt x="216209" y="34290"/>
                  </a:lnTo>
                  <a:lnTo>
                    <a:pt x="191239" y="27940"/>
                  </a:lnTo>
                  <a:lnTo>
                    <a:pt x="166225" y="22860"/>
                  </a:lnTo>
                  <a:lnTo>
                    <a:pt x="116233" y="11430"/>
                  </a:lnTo>
                  <a:lnTo>
                    <a:pt x="91260" y="6350"/>
                  </a:lnTo>
                  <a:close/>
                </a:path>
                <a:path w="520065" h="294640">
                  <a:moveTo>
                    <a:pt x="65903" y="0"/>
                  </a:moveTo>
                  <a:lnTo>
                    <a:pt x="59286" y="0"/>
                  </a:lnTo>
                  <a:lnTo>
                    <a:pt x="56019" y="1270"/>
                  </a:lnTo>
                  <a:lnTo>
                    <a:pt x="49600" y="1270"/>
                  </a:lnTo>
                  <a:lnTo>
                    <a:pt x="46417" y="2540"/>
                  </a:lnTo>
                  <a:lnTo>
                    <a:pt x="43255" y="2540"/>
                  </a:lnTo>
                  <a:lnTo>
                    <a:pt x="40145" y="3810"/>
                  </a:lnTo>
                  <a:lnTo>
                    <a:pt x="31088" y="7620"/>
                  </a:lnTo>
                  <a:lnTo>
                    <a:pt x="28292" y="8890"/>
                  </a:lnTo>
                  <a:lnTo>
                    <a:pt x="25402" y="10160"/>
                  </a:lnTo>
                  <a:lnTo>
                    <a:pt x="22857" y="12700"/>
                  </a:lnTo>
                  <a:lnTo>
                    <a:pt x="20240" y="15240"/>
                  </a:lnTo>
                  <a:lnTo>
                    <a:pt x="17831" y="16510"/>
                  </a:lnTo>
                  <a:lnTo>
                    <a:pt x="15297" y="19050"/>
                  </a:lnTo>
                  <a:lnTo>
                    <a:pt x="12282" y="22860"/>
                  </a:lnTo>
                  <a:lnTo>
                    <a:pt x="11046" y="24130"/>
                  </a:lnTo>
                  <a:lnTo>
                    <a:pt x="10250" y="25400"/>
                  </a:lnTo>
                  <a:lnTo>
                    <a:pt x="7507" y="29210"/>
                  </a:lnTo>
                  <a:lnTo>
                    <a:pt x="5738" y="31750"/>
                  </a:lnTo>
                  <a:lnTo>
                    <a:pt x="4492" y="35560"/>
                  </a:lnTo>
                  <a:lnTo>
                    <a:pt x="3005" y="38100"/>
                  </a:lnTo>
                  <a:lnTo>
                    <a:pt x="2869" y="38100"/>
                  </a:lnTo>
                  <a:lnTo>
                    <a:pt x="1602" y="44450"/>
                  </a:lnTo>
                  <a:lnTo>
                    <a:pt x="795" y="50800"/>
                  </a:lnTo>
                  <a:lnTo>
                    <a:pt x="376" y="57150"/>
                  </a:lnTo>
                  <a:lnTo>
                    <a:pt x="0" y="62230"/>
                  </a:lnTo>
                  <a:lnTo>
                    <a:pt x="4345" y="86360"/>
                  </a:lnTo>
                  <a:lnTo>
                    <a:pt x="5675" y="90170"/>
                  </a:lnTo>
                  <a:lnTo>
                    <a:pt x="7476" y="92710"/>
                  </a:lnTo>
                  <a:lnTo>
                    <a:pt x="8198" y="93980"/>
                  </a:lnTo>
                  <a:lnTo>
                    <a:pt x="9518" y="95250"/>
                  </a:lnTo>
                  <a:lnTo>
                    <a:pt x="11549" y="97790"/>
                  </a:lnTo>
                  <a:lnTo>
                    <a:pt x="12826" y="99060"/>
                  </a:lnTo>
                  <a:lnTo>
                    <a:pt x="15591" y="101600"/>
                  </a:lnTo>
                  <a:lnTo>
                    <a:pt x="16837" y="102870"/>
                  </a:lnTo>
                  <a:lnTo>
                    <a:pt x="18439" y="102870"/>
                  </a:lnTo>
                  <a:lnTo>
                    <a:pt x="23046" y="105410"/>
                  </a:lnTo>
                  <a:lnTo>
                    <a:pt x="22334" y="105410"/>
                  </a:lnTo>
                  <a:lnTo>
                    <a:pt x="65819" y="129540"/>
                  </a:lnTo>
                  <a:lnTo>
                    <a:pt x="98458" y="148590"/>
                  </a:lnTo>
                  <a:lnTo>
                    <a:pt x="109431" y="153670"/>
                  </a:lnTo>
                  <a:lnTo>
                    <a:pt x="131426" y="166370"/>
                  </a:lnTo>
                  <a:lnTo>
                    <a:pt x="198255" y="200660"/>
                  </a:lnTo>
                  <a:lnTo>
                    <a:pt x="220832" y="210820"/>
                  </a:lnTo>
                  <a:lnTo>
                    <a:pt x="288912" y="242570"/>
                  </a:lnTo>
                  <a:lnTo>
                    <a:pt x="311561" y="254000"/>
                  </a:lnTo>
                  <a:lnTo>
                    <a:pt x="322856" y="259080"/>
                  </a:lnTo>
                  <a:lnTo>
                    <a:pt x="345309" y="270510"/>
                  </a:lnTo>
                  <a:lnTo>
                    <a:pt x="356451" y="275590"/>
                  </a:lnTo>
                  <a:lnTo>
                    <a:pt x="378700" y="287020"/>
                  </a:lnTo>
                  <a:lnTo>
                    <a:pt x="384501" y="289560"/>
                  </a:lnTo>
                  <a:lnTo>
                    <a:pt x="389967" y="293370"/>
                  </a:lnTo>
                  <a:lnTo>
                    <a:pt x="402636" y="293370"/>
                  </a:lnTo>
                  <a:lnTo>
                    <a:pt x="396731" y="290830"/>
                  </a:lnTo>
                  <a:lnTo>
                    <a:pt x="390637" y="290830"/>
                  </a:lnTo>
                  <a:lnTo>
                    <a:pt x="385286" y="288290"/>
                  </a:lnTo>
                  <a:lnTo>
                    <a:pt x="379590" y="285750"/>
                  </a:lnTo>
                  <a:lnTo>
                    <a:pt x="368567" y="279400"/>
                  </a:lnTo>
                  <a:lnTo>
                    <a:pt x="357521" y="274320"/>
                  </a:lnTo>
                  <a:lnTo>
                    <a:pt x="324641" y="255270"/>
                  </a:lnTo>
                  <a:lnTo>
                    <a:pt x="313787" y="250190"/>
                  </a:lnTo>
                  <a:lnTo>
                    <a:pt x="183661" y="173990"/>
                  </a:lnTo>
                  <a:lnTo>
                    <a:pt x="117106" y="139700"/>
                  </a:lnTo>
                  <a:lnTo>
                    <a:pt x="105920" y="134620"/>
                  </a:lnTo>
                  <a:lnTo>
                    <a:pt x="94672" y="128270"/>
                  </a:lnTo>
                  <a:lnTo>
                    <a:pt x="72112" y="118110"/>
                  </a:lnTo>
                  <a:lnTo>
                    <a:pt x="26585" y="95250"/>
                  </a:lnTo>
                  <a:lnTo>
                    <a:pt x="26229" y="95250"/>
                  </a:lnTo>
                  <a:lnTo>
                    <a:pt x="22941" y="93980"/>
                  </a:lnTo>
                  <a:lnTo>
                    <a:pt x="21748" y="93980"/>
                  </a:lnTo>
                  <a:lnTo>
                    <a:pt x="20889" y="92710"/>
                  </a:lnTo>
                  <a:lnTo>
                    <a:pt x="19915" y="92710"/>
                  </a:lnTo>
                  <a:lnTo>
                    <a:pt x="18847" y="91440"/>
                  </a:lnTo>
                  <a:lnTo>
                    <a:pt x="17873" y="91440"/>
                  </a:lnTo>
                  <a:lnTo>
                    <a:pt x="16345" y="88900"/>
                  </a:lnTo>
                  <a:lnTo>
                    <a:pt x="15297" y="88900"/>
                  </a:lnTo>
                  <a:lnTo>
                    <a:pt x="14648" y="87630"/>
                  </a:lnTo>
                  <a:lnTo>
                    <a:pt x="13172" y="85090"/>
                  </a:lnTo>
                  <a:lnTo>
                    <a:pt x="11957" y="83820"/>
                  </a:lnTo>
                  <a:lnTo>
                    <a:pt x="10931" y="81280"/>
                  </a:lnTo>
                  <a:lnTo>
                    <a:pt x="9067" y="76200"/>
                  </a:lnTo>
                  <a:lnTo>
                    <a:pt x="8607" y="73660"/>
                  </a:lnTo>
                  <a:lnTo>
                    <a:pt x="7528" y="68580"/>
                  </a:lnTo>
                  <a:lnTo>
                    <a:pt x="7088" y="62230"/>
                  </a:lnTo>
                  <a:lnTo>
                    <a:pt x="7340" y="50800"/>
                  </a:lnTo>
                  <a:lnTo>
                    <a:pt x="7800" y="45720"/>
                  </a:lnTo>
                  <a:lnTo>
                    <a:pt x="8921" y="40640"/>
                  </a:lnTo>
                  <a:lnTo>
                    <a:pt x="8722" y="40640"/>
                  </a:lnTo>
                  <a:lnTo>
                    <a:pt x="10104" y="38100"/>
                  </a:lnTo>
                  <a:lnTo>
                    <a:pt x="11203" y="35560"/>
                  </a:lnTo>
                  <a:lnTo>
                    <a:pt x="12753" y="33020"/>
                  </a:lnTo>
                  <a:lnTo>
                    <a:pt x="15130" y="29210"/>
                  </a:lnTo>
                  <a:lnTo>
                    <a:pt x="15842" y="27940"/>
                  </a:lnTo>
                  <a:lnTo>
                    <a:pt x="16920" y="26670"/>
                  </a:lnTo>
                  <a:lnTo>
                    <a:pt x="17831" y="25400"/>
                  </a:lnTo>
                  <a:lnTo>
                    <a:pt x="19591" y="22860"/>
                  </a:lnTo>
                  <a:lnTo>
                    <a:pt x="21831" y="21590"/>
                  </a:lnTo>
                  <a:lnTo>
                    <a:pt x="23957" y="19050"/>
                  </a:lnTo>
                  <a:lnTo>
                    <a:pt x="26281" y="17780"/>
                  </a:lnTo>
                  <a:lnTo>
                    <a:pt x="28606" y="15240"/>
                  </a:lnTo>
                  <a:lnTo>
                    <a:pt x="31234" y="13970"/>
                  </a:lnTo>
                  <a:lnTo>
                    <a:pt x="33737" y="12700"/>
                  </a:lnTo>
                  <a:lnTo>
                    <a:pt x="39213" y="10160"/>
                  </a:lnTo>
                  <a:lnTo>
                    <a:pt x="41977" y="10160"/>
                  </a:lnTo>
                  <a:lnTo>
                    <a:pt x="47684" y="7620"/>
                  </a:lnTo>
                  <a:lnTo>
                    <a:pt x="53527" y="7620"/>
                  </a:lnTo>
                  <a:lnTo>
                    <a:pt x="56459" y="6350"/>
                  </a:lnTo>
                  <a:lnTo>
                    <a:pt x="91260" y="6350"/>
                  </a:lnTo>
                  <a:lnTo>
                    <a:pt x="65903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1" name="object 1501"/>
            <p:cNvPicPr/>
            <p:nvPr/>
          </p:nvPicPr>
          <p:blipFill>
            <a:blip r:embed="rId1207" cstate="print"/>
            <a:stretch>
              <a:fillRect/>
            </a:stretch>
          </p:blipFill>
          <p:spPr>
            <a:xfrm>
              <a:off x="16240787" y="6572699"/>
              <a:ext cx="53372" cy="68228"/>
            </a:xfrm>
            <a:prstGeom prst="rect">
              <a:avLst/>
            </a:prstGeom>
          </p:spPr>
        </p:pic>
        <p:pic>
          <p:nvPicPr>
            <p:cNvPr id="1502" name="object 1502"/>
            <p:cNvPicPr/>
            <p:nvPr/>
          </p:nvPicPr>
          <p:blipFill>
            <a:blip r:embed="rId1208" cstate="print"/>
            <a:stretch>
              <a:fillRect/>
            </a:stretch>
          </p:blipFill>
          <p:spPr>
            <a:xfrm>
              <a:off x="16306833" y="6576365"/>
              <a:ext cx="407537" cy="201449"/>
            </a:xfrm>
            <a:prstGeom prst="rect">
              <a:avLst/>
            </a:prstGeom>
          </p:spPr>
        </p:pic>
        <p:pic>
          <p:nvPicPr>
            <p:cNvPr id="1503" name="object 1503"/>
            <p:cNvPicPr/>
            <p:nvPr/>
          </p:nvPicPr>
          <p:blipFill>
            <a:blip r:embed="rId1209" cstate="print"/>
            <a:stretch>
              <a:fillRect/>
            </a:stretch>
          </p:blipFill>
          <p:spPr>
            <a:xfrm>
              <a:off x="16742367" y="6467331"/>
              <a:ext cx="165776" cy="75400"/>
            </a:xfrm>
            <a:prstGeom prst="rect">
              <a:avLst/>
            </a:prstGeom>
          </p:spPr>
        </p:pic>
        <p:pic>
          <p:nvPicPr>
            <p:cNvPr id="1504" name="object 1504"/>
            <p:cNvPicPr/>
            <p:nvPr/>
          </p:nvPicPr>
          <p:blipFill>
            <a:blip r:embed="rId1210" cstate="print"/>
            <a:stretch>
              <a:fillRect/>
            </a:stretch>
          </p:blipFill>
          <p:spPr>
            <a:xfrm>
              <a:off x="16602500" y="6136776"/>
              <a:ext cx="296022" cy="380333"/>
            </a:xfrm>
            <a:prstGeom prst="rect">
              <a:avLst/>
            </a:prstGeom>
          </p:spPr>
        </p:pic>
        <p:sp>
          <p:nvSpPr>
            <p:cNvPr id="1505" name="object 1505"/>
            <p:cNvSpPr/>
            <p:nvPr/>
          </p:nvSpPr>
          <p:spPr>
            <a:xfrm>
              <a:off x="16593632" y="6130711"/>
              <a:ext cx="334010" cy="391795"/>
            </a:xfrm>
            <a:custGeom>
              <a:avLst/>
              <a:gdLst/>
              <a:ahLst/>
              <a:cxnLst/>
              <a:rect l="l" t="t" r="r" b="b"/>
              <a:pathLst>
                <a:path w="334009" h="391795">
                  <a:moveTo>
                    <a:pt x="227350" y="391129"/>
                  </a:moveTo>
                  <a:lnTo>
                    <a:pt x="216150" y="391129"/>
                  </a:lnTo>
                  <a:lnTo>
                    <a:pt x="226778" y="391223"/>
                  </a:lnTo>
                  <a:lnTo>
                    <a:pt x="227350" y="391129"/>
                  </a:lnTo>
                  <a:close/>
                </a:path>
                <a:path w="334009" h="391795">
                  <a:moveTo>
                    <a:pt x="49904" y="0"/>
                  </a:moveTo>
                  <a:lnTo>
                    <a:pt x="44260" y="356"/>
                  </a:lnTo>
                  <a:lnTo>
                    <a:pt x="38909" y="1800"/>
                  </a:lnTo>
                  <a:lnTo>
                    <a:pt x="36187" y="2345"/>
                  </a:lnTo>
                  <a:lnTo>
                    <a:pt x="33674" y="3444"/>
                  </a:lnTo>
                  <a:lnTo>
                    <a:pt x="31077" y="4450"/>
                  </a:lnTo>
                  <a:lnTo>
                    <a:pt x="28512" y="5497"/>
                  </a:lnTo>
                  <a:lnTo>
                    <a:pt x="26177" y="6994"/>
                  </a:lnTo>
                  <a:lnTo>
                    <a:pt x="23727" y="8261"/>
                  </a:lnTo>
                  <a:lnTo>
                    <a:pt x="23402" y="8470"/>
                  </a:lnTo>
                  <a:lnTo>
                    <a:pt x="1654" y="39977"/>
                  </a:lnTo>
                  <a:lnTo>
                    <a:pt x="250" y="48239"/>
                  </a:lnTo>
                  <a:lnTo>
                    <a:pt x="0" y="49590"/>
                  </a:lnTo>
                  <a:lnTo>
                    <a:pt x="356" y="51056"/>
                  </a:lnTo>
                  <a:lnTo>
                    <a:pt x="471" y="53987"/>
                  </a:lnTo>
                  <a:lnTo>
                    <a:pt x="816" y="55422"/>
                  </a:lnTo>
                  <a:lnTo>
                    <a:pt x="1277" y="56783"/>
                  </a:lnTo>
                  <a:lnTo>
                    <a:pt x="1926" y="59788"/>
                  </a:lnTo>
                  <a:lnTo>
                    <a:pt x="3518" y="62238"/>
                  </a:lnTo>
                  <a:lnTo>
                    <a:pt x="4931" y="64867"/>
                  </a:lnTo>
                  <a:lnTo>
                    <a:pt x="22240" y="102342"/>
                  </a:lnTo>
                  <a:lnTo>
                    <a:pt x="40208" y="140372"/>
                  </a:lnTo>
                  <a:lnTo>
                    <a:pt x="59133" y="177846"/>
                  </a:lnTo>
                  <a:lnTo>
                    <a:pt x="79212" y="214810"/>
                  </a:lnTo>
                  <a:lnTo>
                    <a:pt x="100366" y="251340"/>
                  </a:lnTo>
                  <a:lnTo>
                    <a:pt x="132250" y="305645"/>
                  </a:lnTo>
                  <a:lnTo>
                    <a:pt x="137477" y="314714"/>
                  </a:lnTo>
                  <a:lnTo>
                    <a:pt x="147693" y="333081"/>
                  </a:lnTo>
                  <a:lnTo>
                    <a:pt x="152641" y="342357"/>
                  </a:lnTo>
                  <a:lnTo>
                    <a:pt x="162424" y="360962"/>
                  </a:lnTo>
                  <a:lnTo>
                    <a:pt x="165408" y="365245"/>
                  </a:lnTo>
                  <a:lnTo>
                    <a:pt x="167502" y="370240"/>
                  </a:lnTo>
                  <a:lnTo>
                    <a:pt x="171617" y="373664"/>
                  </a:lnTo>
                  <a:lnTo>
                    <a:pt x="175010" y="377810"/>
                  </a:lnTo>
                  <a:lnTo>
                    <a:pt x="179648" y="380428"/>
                  </a:lnTo>
                  <a:lnTo>
                    <a:pt x="184078" y="383370"/>
                  </a:lnTo>
                  <a:lnTo>
                    <a:pt x="188991" y="385517"/>
                  </a:lnTo>
                  <a:lnTo>
                    <a:pt x="193648" y="387998"/>
                  </a:lnTo>
                  <a:lnTo>
                    <a:pt x="198873" y="388878"/>
                  </a:lnTo>
                  <a:lnTo>
                    <a:pt x="204046" y="390417"/>
                  </a:lnTo>
                  <a:lnTo>
                    <a:pt x="209312" y="390480"/>
                  </a:lnTo>
                  <a:lnTo>
                    <a:pt x="214590" y="391160"/>
                  </a:lnTo>
                  <a:lnTo>
                    <a:pt x="216150" y="391129"/>
                  </a:lnTo>
                  <a:lnTo>
                    <a:pt x="227350" y="391129"/>
                  </a:lnTo>
                  <a:lnTo>
                    <a:pt x="230464" y="390616"/>
                  </a:lnTo>
                  <a:lnTo>
                    <a:pt x="238359" y="389653"/>
                  </a:lnTo>
                  <a:lnTo>
                    <a:pt x="246180" y="387998"/>
                  </a:lnTo>
                  <a:lnTo>
                    <a:pt x="251416" y="387087"/>
                  </a:lnTo>
                  <a:lnTo>
                    <a:pt x="253155" y="386396"/>
                  </a:lnTo>
                  <a:lnTo>
                    <a:pt x="204527" y="386396"/>
                  </a:lnTo>
                  <a:lnTo>
                    <a:pt x="199669" y="385171"/>
                  </a:lnTo>
                  <a:lnTo>
                    <a:pt x="194622" y="384679"/>
                  </a:lnTo>
                  <a:lnTo>
                    <a:pt x="190067" y="382627"/>
                  </a:lnTo>
                  <a:lnTo>
                    <a:pt x="185313" y="380920"/>
                  </a:lnTo>
                  <a:lnTo>
                    <a:pt x="181093" y="378281"/>
                  </a:lnTo>
                  <a:lnTo>
                    <a:pt x="176591" y="375894"/>
                  </a:lnTo>
                  <a:lnTo>
                    <a:pt x="173240" y="372061"/>
                  </a:lnTo>
                  <a:lnTo>
                    <a:pt x="169251" y="368868"/>
                  </a:lnTo>
                  <a:lnTo>
                    <a:pt x="167146" y="364093"/>
                  </a:lnTo>
                  <a:lnTo>
                    <a:pt x="164162" y="360051"/>
                  </a:lnTo>
                  <a:lnTo>
                    <a:pt x="154668" y="341315"/>
                  </a:lnTo>
                  <a:lnTo>
                    <a:pt x="136493" y="303409"/>
                  </a:lnTo>
                  <a:lnTo>
                    <a:pt x="110572" y="245898"/>
                  </a:lnTo>
                  <a:lnTo>
                    <a:pt x="101956" y="226675"/>
                  </a:lnTo>
                  <a:lnTo>
                    <a:pt x="97589" y="217110"/>
                  </a:lnTo>
                  <a:lnTo>
                    <a:pt x="74551" y="169879"/>
                  </a:lnTo>
                  <a:lnTo>
                    <a:pt x="49855" y="123500"/>
                  </a:lnTo>
                  <a:lnTo>
                    <a:pt x="13423" y="59610"/>
                  </a:lnTo>
                  <a:lnTo>
                    <a:pt x="12973" y="58898"/>
                  </a:lnTo>
                  <a:lnTo>
                    <a:pt x="12041" y="57296"/>
                  </a:lnTo>
                  <a:lnTo>
                    <a:pt x="10701" y="55820"/>
                  </a:lnTo>
                  <a:lnTo>
                    <a:pt x="10198" y="53966"/>
                  </a:lnTo>
                  <a:lnTo>
                    <a:pt x="9769" y="53108"/>
                  </a:lnTo>
                  <a:lnTo>
                    <a:pt x="9476" y="52165"/>
                  </a:lnTo>
                  <a:lnTo>
                    <a:pt x="9287" y="50218"/>
                  </a:lnTo>
                  <a:lnTo>
                    <a:pt x="8868" y="49265"/>
                  </a:lnTo>
                  <a:lnTo>
                    <a:pt x="27192" y="13528"/>
                  </a:lnTo>
                  <a:lnTo>
                    <a:pt x="27507" y="13193"/>
                  </a:lnTo>
                  <a:lnTo>
                    <a:pt x="27695" y="13193"/>
                  </a:lnTo>
                  <a:lnTo>
                    <a:pt x="29245" y="12366"/>
                  </a:lnTo>
                  <a:lnTo>
                    <a:pt x="31287" y="10963"/>
                  </a:lnTo>
                  <a:lnTo>
                    <a:pt x="35810" y="9088"/>
                  </a:lnTo>
                  <a:lnTo>
                    <a:pt x="38030" y="8062"/>
                  </a:lnTo>
                  <a:lnTo>
                    <a:pt x="40417" y="7528"/>
                  </a:lnTo>
                  <a:lnTo>
                    <a:pt x="45077" y="6146"/>
                  </a:lnTo>
                  <a:lnTo>
                    <a:pt x="50008" y="5758"/>
                  </a:lnTo>
                  <a:lnTo>
                    <a:pt x="74669" y="5758"/>
                  </a:lnTo>
                  <a:lnTo>
                    <a:pt x="73893" y="5382"/>
                  </a:lnTo>
                  <a:lnTo>
                    <a:pt x="71411" y="4303"/>
                  </a:lnTo>
                  <a:lnTo>
                    <a:pt x="66333" y="2240"/>
                  </a:lnTo>
                  <a:lnTo>
                    <a:pt x="60898" y="858"/>
                  </a:lnTo>
                  <a:lnTo>
                    <a:pt x="49904" y="0"/>
                  </a:lnTo>
                  <a:close/>
                </a:path>
                <a:path w="334009" h="391795">
                  <a:moveTo>
                    <a:pt x="209616" y="386113"/>
                  </a:moveTo>
                  <a:lnTo>
                    <a:pt x="204527" y="386396"/>
                  </a:lnTo>
                  <a:lnTo>
                    <a:pt x="253155" y="386396"/>
                  </a:lnTo>
                  <a:lnTo>
                    <a:pt x="253655" y="386197"/>
                  </a:lnTo>
                  <a:lnTo>
                    <a:pt x="214590" y="386197"/>
                  </a:lnTo>
                  <a:lnTo>
                    <a:pt x="209616" y="386113"/>
                  </a:lnTo>
                  <a:close/>
                </a:path>
                <a:path w="334009" h="391795">
                  <a:moveTo>
                    <a:pt x="89928" y="17256"/>
                  </a:moveTo>
                  <a:lnTo>
                    <a:pt x="81097" y="17256"/>
                  </a:lnTo>
                  <a:lnTo>
                    <a:pt x="81390" y="17538"/>
                  </a:lnTo>
                  <a:lnTo>
                    <a:pt x="94819" y="33780"/>
                  </a:lnTo>
                  <a:lnTo>
                    <a:pt x="108389" y="50431"/>
                  </a:lnTo>
                  <a:lnTo>
                    <a:pt x="148765" y="100660"/>
                  </a:lnTo>
                  <a:lnTo>
                    <a:pt x="162340" y="117293"/>
                  </a:lnTo>
                  <a:lnTo>
                    <a:pt x="189659" y="150445"/>
                  </a:lnTo>
                  <a:lnTo>
                    <a:pt x="258923" y="232431"/>
                  </a:lnTo>
                  <a:lnTo>
                    <a:pt x="287015" y="264883"/>
                  </a:lnTo>
                  <a:lnTo>
                    <a:pt x="304639" y="284033"/>
                  </a:lnTo>
                  <a:lnTo>
                    <a:pt x="307749" y="287865"/>
                  </a:lnTo>
                  <a:lnTo>
                    <a:pt x="311592" y="294765"/>
                  </a:lnTo>
                  <a:lnTo>
                    <a:pt x="313121" y="298535"/>
                  </a:lnTo>
                  <a:lnTo>
                    <a:pt x="314304" y="306409"/>
                  </a:lnTo>
                  <a:lnTo>
                    <a:pt x="314513" y="310440"/>
                  </a:lnTo>
                  <a:lnTo>
                    <a:pt x="313717" y="314714"/>
                  </a:lnTo>
                  <a:lnTo>
                    <a:pt x="313215" y="318629"/>
                  </a:lnTo>
                  <a:lnTo>
                    <a:pt x="311760" y="322765"/>
                  </a:lnTo>
                  <a:lnTo>
                    <a:pt x="309875" y="326796"/>
                  </a:lnTo>
                  <a:lnTo>
                    <a:pt x="309111" y="328880"/>
                  </a:lnTo>
                  <a:lnTo>
                    <a:pt x="307812" y="330764"/>
                  </a:lnTo>
                  <a:lnTo>
                    <a:pt x="305027" y="335790"/>
                  </a:lnTo>
                  <a:lnTo>
                    <a:pt x="303058" y="338439"/>
                  </a:lnTo>
                  <a:lnTo>
                    <a:pt x="299990" y="342984"/>
                  </a:lnTo>
                  <a:lnTo>
                    <a:pt x="296881" y="345895"/>
                  </a:lnTo>
                  <a:lnTo>
                    <a:pt x="293833" y="349224"/>
                  </a:lnTo>
                  <a:lnTo>
                    <a:pt x="290294" y="352345"/>
                  </a:lnTo>
                  <a:lnTo>
                    <a:pt x="286912" y="355968"/>
                  </a:lnTo>
                  <a:lnTo>
                    <a:pt x="282902" y="358711"/>
                  </a:lnTo>
                  <a:lnTo>
                    <a:pt x="279080" y="361821"/>
                  </a:lnTo>
                  <a:lnTo>
                    <a:pt x="275007" y="364617"/>
                  </a:lnTo>
                  <a:lnTo>
                    <a:pt x="270787" y="367130"/>
                  </a:lnTo>
                  <a:lnTo>
                    <a:pt x="266662" y="369988"/>
                  </a:lnTo>
                  <a:lnTo>
                    <a:pt x="262107" y="371988"/>
                  </a:lnTo>
                  <a:lnTo>
                    <a:pt x="257751" y="374407"/>
                  </a:lnTo>
                  <a:lnTo>
                    <a:pt x="253154" y="376260"/>
                  </a:lnTo>
                  <a:lnTo>
                    <a:pt x="248662" y="378606"/>
                  </a:lnTo>
                  <a:lnTo>
                    <a:pt x="243877" y="380030"/>
                  </a:lnTo>
                  <a:lnTo>
                    <a:pt x="236746" y="382344"/>
                  </a:lnTo>
                  <a:lnTo>
                    <a:pt x="229458" y="384051"/>
                  </a:lnTo>
                  <a:lnTo>
                    <a:pt x="224579" y="385422"/>
                  </a:lnTo>
                  <a:lnTo>
                    <a:pt x="219616" y="385517"/>
                  </a:lnTo>
                  <a:lnTo>
                    <a:pt x="214590" y="386197"/>
                  </a:lnTo>
                  <a:lnTo>
                    <a:pt x="253655" y="386197"/>
                  </a:lnTo>
                  <a:lnTo>
                    <a:pt x="256369" y="385119"/>
                  </a:lnTo>
                  <a:lnTo>
                    <a:pt x="261541" y="383684"/>
                  </a:lnTo>
                  <a:lnTo>
                    <a:pt x="266442" y="381632"/>
                  </a:lnTo>
                  <a:lnTo>
                    <a:pt x="271604" y="380082"/>
                  </a:lnTo>
                  <a:lnTo>
                    <a:pt x="276368" y="377601"/>
                  </a:lnTo>
                  <a:lnTo>
                    <a:pt x="281268" y="375402"/>
                  </a:lnTo>
                  <a:lnTo>
                    <a:pt x="286054" y="372920"/>
                  </a:lnTo>
                  <a:lnTo>
                    <a:pt x="290735" y="369988"/>
                  </a:lnTo>
                  <a:lnTo>
                    <a:pt x="295404" y="367412"/>
                  </a:lnTo>
                  <a:lnTo>
                    <a:pt x="299655" y="364020"/>
                  </a:lnTo>
                  <a:lnTo>
                    <a:pt x="304168" y="360701"/>
                  </a:lnTo>
                  <a:lnTo>
                    <a:pt x="308535" y="356879"/>
                  </a:lnTo>
                  <a:lnTo>
                    <a:pt x="313058" y="352858"/>
                  </a:lnTo>
                  <a:lnTo>
                    <a:pt x="316136" y="349057"/>
                  </a:lnTo>
                  <a:lnTo>
                    <a:pt x="317121" y="347884"/>
                  </a:lnTo>
                  <a:lnTo>
                    <a:pt x="325948" y="334848"/>
                  </a:lnTo>
                  <a:lnTo>
                    <a:pt x="328712" y="329738"/>
                  </a:lnTo>
                  <a:lnTo>
                    <a:pt x="331047" y="324084"/>
                  </a:lnTo>
                  <a:lnTo>
                    <a:pt x="332272" y="318053"/>
                  </a:lnTo>
                  <a:lnTo>
                    <a:pt x="333738" y="312095"/>
                  </a:lnTo>
                  <a:lnTo>
                    <a:pt x="333848" y="305608"/>
                  </a:lnTo>
                  <a:lnTo>
                    <a:pt x="332882" y="298535"/>
                  </a:lnTo>
                  <a:lnTo>
                    <a:pt x="332167" y="293111"/>
                  </a:lnTo>
                  <a:lnTo>
                    <a:pt x="316588" y="267646"/>
                  </a:lnTo>
                  <a:lnTo>
                    <a:pt x="315341" y="266504"/>
                  </a:lnTo>
                  <a:lnTo>
                    <a:pt x="315549" y="266504"/>
                  </a:lnTo>
                  <a:lnTo>
                    <a:pt x="302593" y="251340"/>
                  </a:lnTo>
                  <a:lnTo>
                    <a:pt x="274374" y="218988"/>
                  </a:lnTo>
                  <a:lnTo>
                    <a:pt x="202800" y="139021"/>
                  </a:lnTo>
                  <a:lnTo>
                    <a:pt x="173769" y="107346"/>
                  </a:lnTo>
                  <a:lnTo>
                    <a:pt x="115069" y="44619"/>
                  </a:lnTo>
                  <a:lnTo>
                    <a:pt x="100470" y="28863"/>
                  </a:lnTo>
                  <a:lnTo>
                    <a:pt x="89928" y="17256"/>
                  </a:lnTo>
                  <a:close/>
                </a:path>
                <a:path w="334009" h="391795">
                  <a:moveTo>
                    <a:pt x="315341" y="266504"/>
                  </a:moveTo>
                  <a:lnTo>
                    <a:pt x="316524" y="267646"/>
                  </a:lnTo>
                  <a:lnTo>
                    <a:pt x="316295" y="267378"/>
                  </a:lnTo>
                  <a:lnTo>
                    <a:pt x="315341" y="266504"/>
                  </a:lnTo>
                  <a:close/>
                </a:path>
                <a:path w="334009" h="391795">
                  <a:moveTo>
                    <a:pt x="316295" y="267378"/>
                  </a:moveTo>
                  <a:lnTo>
                    <a:pt x="316524" y="267646"/>
                  </a:lnTo>
                  <a:lnTo>
                    <a:pt x="316295" y="267378"/>
                  </a:lnTo>
                  <a:close/>
                </a:path>
                <a:path w="334009" h="391795">
                  <a:moveTo>
                    <a:pt x="315549" y="266504"/>
                  </a:moveTo>
                  <a:lnTo>
                    <a:pt x="315341" y="266504"/>
                  </a:lnTo>
                  <a:lnTo>
                    <a:pt x="316295" y="267378"/>
                  </a:lnTo>
                  <a:lnTo>
                    <a:pt x="315549" y="266504"/>
                  </a:lnTo>
                  <a:close/>
                </a:path>
                <a:path w="334009" h="391795">
                  <a:moveTo>
                    <a:pt x="4533" y="64155"/>
                  </a:moveTo>
                  <a:lnTo>
                    <a:pt x="4864" y="64867"/>
                  </a:lnTo>
                  <a:lnTo>
                    <a:pt x="4533" y="64155"/>
                  </a:lnTo>
                  <a:close/>
                </a:path>
                <a:path w="334009" h="391795">
                  <a:moveTo>
                    <a:pt x="81177" y="17353"/>
                  </a:moveTo>
                  <a:lnTo>
                    <a:pt x="81331" y="17538"/>
                  </a:lnTo>
                  <a:lnTo>
                    <a:pt x="81177" y="17353"/>
                  </a:lnTo>
                  <a:close/>
                </a:path>
                <a:path w="334009" h="391795">
                  <a:moveTo>
                    <a:pt x="81097" y="17256"/>
                  </a:moveTo>
                  <a:lnTo>
                    <a:pt x="81390" y="17538"/>
                  </a:lnTo>
                  <a:lnTo>
                    <a:pt x="81097" y="17256"/>
                  </a:lnTo>
                  <a:close/>
                </a:path>
                <a:path w="334009" h="391795">
                  <a:moveTo>
                    <a:pt x="74669" y="5758"/>
                  </a:moveTo>
                  <a:lnTo>
                    <a:pt x="50008" y="5758"/>
                  </a:lnTo>
                  <a:lnTo>
                    <a:pt x="54867" y="6293"/>
                  </a:lnTo>
                  <a:lnTo>
                    <a:pt x="59736" y="6701"/>
                  </a:lnTo>
                  <a:lnTo>
                    <a:pt x="64511" y="7968"/>
                  </a:lnTo>
                  <a:lnTo>
                    <a:pt x="71285" y="10963"/>
                  </a:lnTo>
                  <a:lnTo>
                    <a:pt x="73484" y="12010"/>
                  </a:lnTo>
                  <a:lnTo>
                    <a:pt x="75669" y="13394"/>
                  </a:lnTo>
                  <a:lnTo>
                    <a:pt x="77662" y="14585"/>
                  </a:lnTo>
                  <a:lnTo>
                    <a:pt x="79735" y="16093"/>
                  </a:lnTo>
                  <a:lnTo>
                    <a:pt x="81177" y="17353"/>
                  </a:lnTo>
                  <a:lnTo>
                    <a:pt x="89928" y="17256"/>
                  </a:lnTo>
                  <a:lnTo>
                    <a:pt x="86028" y="12962"/>
                  </a:lnTo>
                  <a:lnTo>
                    <a:pt x="83369" y="10805"/>
                  </a:lnTo>
                  <a:lnTo>
                    <a:pt x="81191" y="9360"/>
                  </a:lnTo>
                  <a:lnTo>
                    <a:pt x="76374" y="6586"/>
                  </a:lnTo>
                  <a:lnTo>
                    <a:pt x="74669" y="5758"/>
                  </a:lnTo>
                  <a:close/>
                </a:path>
                <a:path w="334009" h="391795">
                  <a:moveTo>
                    <a:pt x="27507" y="13193"/>
                  </a:moveTo>
                  <a:lnTo>
                    <a:pt x="27067" y="13528"/>
                  </a:lnTo>
                  <a:lnTo>
                    <a:pt x="27318" y="13394"/>
                  </a:lnTo>
                  <a:lnTo>
                    <a:pt x="27507" y="13193"/>
                  </a:lnTo>
                  <a:close/>
                </a:path>
                <a:path w="334009" h="391795">
                  <a:moveTo>
                    <a:pt x="27318" y="13394"/>
                  </a:moveTo>
                  <a:lnTo>
                    <a:pt x="27067" y="13528"/>
                  </a:lnTo>
                  <a:lnTo>
                    <a:pt x="27318" y="13394"/>
                  </a:lnTo>
                  <a:close/>
                </a:path>
                <a:path w="334009" h="391795">
                  <a:moveTo>
                    <a:pt x="27695" y="13193"/>
                  </a:moveTo>
                  <a:lnTo>
                    <a:pt x="27507" y="13193"/>
                  </a:lnTo>
                  <a:lnTo>
                    <a:pt x="27318" y="13394"/>
                  </a:lnTo>
                  <a:lnTo>
                    <a:pt x="27695" y="13193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6" name="object 1506"/>
            <p:cNvPicPr/>
            <p:nvPr/>
          </p:nvPicPr>
          <p:blipFill>
            <a:blip r:embed="rId1211" cstate="print"/>
            <a:stretch>
              <a:fillRect/>
            </a:stretch>
          </p:blipFill>
          <p:spPr>
            <a:xfrm>
              <a:off x="16607576" y="6147833"/>
              <a:ext cx="56559" cy="46260"/>
            </a:xfrm>
            <a:prstGeom prst="rect">
              <a:avLst/>
            </a:prstGeom>
          </p:spPr>
        </p:pic>
        <p:pic>
          <p:nvPicPr>
            <p:cNvPr id="1507" name="object 1507"/>
            <p:cNvPicPr/>
            <p:nvPr/>
          </p:nvPicPr>
          <p:blipFill>
            <a:blip r:embed="rId1212" cstate="print"/>
            <a:stretch>
              <a:fillRect/>
            </a:stretch>
          </p:blipFill>
          <p:spPr>
            <a:xfrm>
              <a:off x="16677607" y="6168964"/>
              <a:ext cx="217888" cy="323770"/>
            </a:xfrm>
            <a:prstGeom prst="rect">
              <a:avLst/>
            </a:prstGeom>
          </p:spPr>
        </p:pic>
        <p:pic>
          <p:nvPicPr>
            <p:cNvPr id="1508" name="object 1508"/>
            <p:cNvPicPr/>
            <p:nvPr/>
          </p:nvPicPr>
          <p:blipFill>
            <a:blip r:embed="rId1213" cstate="print"/>
            <a:stretch>
              <a:fillRect/>
            </a:stretch>
          </p:blipFill>
          <p:spPr>
            <a:xfrm>
              <a:off x="17115112" y="5978540"/>
              <a:ext cx="246872" cy="527335"/>
            </a:xfrm>
            <a:prstGeom prst="rect">
              <a:avLst/>
            </a:prstGeom>
          </p:spPr>
        </p:pic>
        <p:sp>
          <p:nvSpPr>
            <p:cNvPr id="1509" name="object 1509"/>
            <p:cNvSpPr/>
            <p:nvPr/>
          </p:nvSpPr>
          <p:spPr>
            <a:xfrm>
              <a:off x="17130866" y="5972291"/>
              <a:ext cx="207010" cy="511175"/>
            </a:xfrm>
            <a:custGeom>
              <a:avLst/>
              <a:gdLst/>
              <a:ahLst/>
              <a:cxnLst/>
              <a:rect l="l" t="t" r="r" b="b"/>
              <a:pathLst>
                <a:path w="207009" h="511175">
                  <a:moveTo>
                    <a:pt x="82866" y="0"/>
                  </a:moveTo>
                  <a:lnTo>
                    <a:pt x="82332" y="0"/>
                  </a:lnTo>
                  <a:lnTo>
                    <a:pt x="73889" y="1915"/>
                  </a:lnTo>
                  <a:lnTo>
                    <a:pt x="38082" y="21318"/>
                  </a:lnTo>
                  <a:lnTo>
                    <a:pt x="36260" y="23978"/>
                  </a:lnTo>
                  <a:lnTo>
                    <a:pt x="35203" y="25151"/>
                  </a:lnTo>
                  <a:lnTo>
                    <a:pt x="34658" y="26784"/>
                  </a:lnTo>
                  <a:lnTo>
                    <a:pt x="33004" y="29601"/>
                  </a:lnTo>
                  <a:lnTo>
                    <a:pt x="32480" y="31150"/>
                  </a:lnTo>
                  <a:lnTo>
                    <a:pt x="32064" y="32920"/>
                  </a:lnTo>
                  <a:lnTo>
                    <a:pt x="31684" y="34344"/>
                  </a:lnTo>
                  <a:lnTo>
                    <a:pt x="31075" y="35936"/>
                  </a:lnTo>
                  <a:lnTo>
                    <a:pt x="31025" y="38658"/>
                  </a:lnTo>
                  <a:lnTo>
                    <a:pt x="30763" y="42522"/>
                  </a:lnTo>
                  <a:lnTo>
                    <a:pt x="21766" y="113190"/>
                  </a:lnTo>
                  <a:lnTo>
                    <a:pt x="16555" y="160885"/>
                  </a:lnTo>
                  <a:lnTo>
                    <a:pt x="12491" y="208687"/>
                  </a:lnTo>
                  <a:lnTo>
                    <a:pt x="9636" y="257859"/>
                  </a:lnTo>
                  <a:lnTo>
                    <a:pt x="6468" y="335068"/>
                  </a:lnTo>
                  <a:lnTo>
                    <a:pt x="5705" y="353040"/>
                  </a:lnTo>
                  <a:lnTo>
                    <a:pt x="2693" y="400697"/>
                  </a:lnTo>
                  <a:lnTo>
                    <a:pt x="753" y="424384"/>
                  </a:lnTo>
                  <a:lnTo>
                    <a:pt x="1026" y="430321"/>
                  </a:lnTo>
                  <a:lnTo>
                    <a:pt x="0" y="436426"/>
                  </a:lnTo>
                  <a:lnTo>
                    <a:pt x="1853" y="442258"/>
                  </a:lnTo>
                  <a:lnTo>
                    <a:pt x="2596" y="448279"/>
                  </a:lnTo>
                  <a:lnTo>
                    <a:pt x="5518" y="453609"/>
                  </a:lnTo>
                  <a:lnTo>
                    <a:pt x="7905" y="459127"/>
                  </a:lnTo>
                  <a:lnTo>
                    <a:pt x="11298" y="464059"/>
                  </a:lnTo>
                  <a:lnTo>
                    <a:pt x="14366" y="469367"/>
                  </a:lnTo>
                  <a:lnTo>
                    <a:pt x="18931" y="473399"/>
                  </a:lnTo>
                  <a:lnTo>
                    <a:pt x="22868" y="478048"/>
                  </a:lnTo>
                  <a:lnTo>
                    <a:pt x="27946" y="481273"/>
                  </a:lnTo>
                  <a:lnTo>
                    <a:pt x="32585" y="485158"/>
                  </a:lnTo>
                  <a:lnTo>
                    <a:pt x="37758" y="488215"/>
                  </a:lnTo>
                  <a:lnTo>
                    <a:pt x="42710" y="491859"/>
                  </a:lnTo>
                  <a:lnTo>
                    <a:pt x="48218" y="494204"/>
                  </a:lnTo>
                  <a:lnTo>
                    <a:pt x="56448" y="498089"/>
                  </a:lnTo>
                  <a:lnTo>
                    <a:pt x="64982" y="501178"/>
                  </a:lnTo>
                  <a:lnTo>
                    <a:pt x="70584" y="503450"/>
                  </a:lnTo>
                  <a:lnTo>
                    <a:pt x="76563" y="504476"/>
                  </a:lnTo>
                  <a:lnTo>
                    <a:pt x="82353" y="506256"/>
                  </a:lnTo>
                  <a:lnTo>
                    <a:pt x="88353" y="507251"/>
                  </a:lnTo>
                  <a:lnTo>
                    <a:pt x="94248" y="508874"/>
                  </a:lnTo>
                  <a:lnTo>
                    <a:pt x="100321" y="509366"/>
                  </a:lnTo>
                  <a:lnTo>
                    <a:pt x="109420" y="510330"/>
                  </a:lnTo>
                  <a:lnTo>
                    <a:pt x="118603" y="510612"/>
                  </a:lnTo>
                  <a:lnTo>
                    <a:pt x="124750" y="511021"/>
                  </a:lnTo>
                  <a:lnTo>
                    <a:pt x="130917" y="510277"/>
                  </a:lnTo>
                  <a:lnTo>
                    <a:pt x="137220" y="509848"/>
                  </a:lnTo>
                  <a:lnTo>
                    <a:pt x="150361" y="507680"/>
                  </a:lnTo>
                  <a:lnTo>
                    <a:pt x="155649" y="505879"/>
                  </a:lnTo>
                  <a:lnTo>
                    <a:pt x="157314" y="505366"/>
                  </a:lnTo>
                  <a:lnTo>
                    <a:pt x="157984" y="505251"/>
                  </a:lnTo>
                  <a:lnTo>
                    <a:pt x="160413" y="504424"/>
                  </a:lnTo>
                  <a:lnTo>
                    <a:pt x="170790" y="500026"/>
                  </a:lnTo>
                  <a:lnTo>
                    <a:pt x="173607" y="498257"/>
                  </a:lnTo>
                  <a:lnTo>
                    <a:pt x="174569" y="497681"/>
                  </a:lnTo>
                  <a:lnTo>
                    <a:pt x="95494" y="497681"/>
                  </a:lnTo>
                  <a:lnTo>
                    <a:pt x="89861" y="496749"/>
                  </a:lnTo>
                  <a:lnTo>
                    <a:pt x="84144" y="496403"/>
                  </a:lnTo>
                  <a:lnTo>
                    <a:pt x="78573" y="495293"/>
                  </a:lnTo>
                  <a:lnTo>
                    <a:pt x="72772" y="494833"/>
                  </a:lnTo>
                  <a:lnTo>
                    <a:pt x="67296" y="493178"/>
                  </a:lnTo>
                  <a:lnTo>
                    <a:pt x="58961" y="491011"/>
                  </a:lnTo>
                  <a:lnTo>
                    <a:pt x="50898" y="488131"/>
                  </a:lnTo>
                  <a:lnTo>
                    <a:pt x="45370" y="486435"/>
                  </a:lnTo>
                  <a:lnTo>
                    <a:pt x="40522" y="483388"/>
                  </a:lnTo>
                  <a:lnTo>
                    <a:pt x="35265" y="480959"/>
                  </a:lnTo>
                  <a:lnTo>
                    <a:pt x="30512" y="477817"/>
                  </a:lnTo>
                  <a:lnTo>
                    <a:pt x="25465" y="474886"/>
                  </a:lnTo>
                  <a:lnTo>
                    <a:pt x="21517" y="470718"/>
                  </a:lnTo>
                  <a:lnTo>
                    <a:pt x="16962" y="467085"/>
                  </a:lnTo>
                  <a:lnTo>
                    <a:pt x="13852" y="462289"/>
                  </a:lnTo>
                  <a:lnTo>
                    <a:pt x="10313" y="457755"/>
                  </a:lnTo>
                  <a:lnTo>
                    <a:pt x="7790" y="452583"/>
                  </a:lnTo>
                  <a:lnTo>
                    <a:pt x="4984" y="447504"/>
                  </a:lnTo>
                  <a:lnTo>
                    <a:pt x="4125" y="441714"/>
                  </a:lnTo>
                  <a:lnTo>
                    <a:pt x="2209" y="436238"/>
                  </a:lnTo>
                  <a:lnTo>
                    <a:pt x="3099" y="430321"/>
                  </a:lnTo>
                  <a:lnTo>
                    <a:pt x="2680" y="424583"/>
                  </a:lnTo>
                  <a:lnTo>
                    <a:pt x="3848" y="412648"/>
                  </a:lnTo>
                  <a:lnTo>
                    <a:pt x="9008" y="364584"/>
                  </a:lnTo>
                  <a:lnTo>
                    <a:pt x="23552" y="257859"/>
                  </a:lnTo>
                  <a:lnTo>
                    <a:pt x="25114" y="245953"/>
                  </a:lnTo>
                  <a:lnTo>
                    <a:pt x="31644" y="186332"/>
                  </a:lnTo>
                  <a:lnTo>
                    <a:pt x="35598" y="137022"/>
                  </a:lnTo>
                  <a:lnTo>
                    <a:pt x="40708" y="43684"/>
                  </a:lnTo>
                  <a:lnTo>
                    <a:pt x="40607" y="37590"/>
                  </a:lnTo>
                  <a:lnTo>
                    <a:pt x="40564" y="37286"/>
                  </a:lnTo>
                  <a:lnTo>
                    <a:pt x="40993" y="36229"/>
                  </a:lnTo>
                  <a:lnTo>
                    <a:pt x="41339" y="33967"/>
                  </a:lnTo>
                  <a:lnTo>
                    <a:pt x="41590" y="32920"/>
                  </a:lnTo>
                  <a:lnTo>
                    <a:pt x="42145" y="31862"/>
                  </a:lnTo>
                  <a:lnTo>
                    <a:pt x="42637" y="30815"/>
                  </a:lnTo>
                  <a:lnTo>
                    <a:pt x="42825" y="29664"/>
                  </a:lnTo>
                  <a:lnTo>
                    <a:pt x="43632" y="28721"/>
                  </a:lnTo>
                  <a:lnTo>
                    <a:pt x="44794" y="26679"/>
                  </a:lnTo>
                  <a:lnTo>
                    <a:pt x="46344" y="24795"/>
                  </a:lnTo>
                  <a:lnTo>
                    <a:pt x="48050" y="23004"/>
                  </a:lnTo>
                  <a:lnTo>
                    <a:pt x="51757" y="19507"/>
                  </a:lnTo>
                  <a:lnTo>
                    <a:pt x="53956" y="18114"/>
                  </a:lnTo>
                  <a:lnTo>
                    <a:pt x="58249" y="15256"/>
                  </a:lnTo>
                  <a:lnTo>
                    <a:pt x="63034" y="12764"/>
                  </a:lnTo>
                  <a:lnTo>
                    <a:pt x="72961" y="8847"/>
                  </a:lnTo>
                  <a:lnTo>
                    <a:pt x="78248" y="7151"/>
                  </a:lnTo>
                  <a:lnTo>
                    <a:pt x="82910" y="6246"/>
                  </a:lnTo>
                  <a:lnTo>
                    <a:pt x="83369" y="6156"/>
                  </a:lnTo>
                  <a:lnTo>
                    <a:pt x="108949" y="6156"/>
                  </a:lnTo>
                  <a:lnTo>
                    <a:pt x="107117" y="5298"/>
                  </a:lnTo>
                  <a:lnTo>
                    <a:pt x="104331" y="3821"/>
                  </a:lnTo>
                  <a:lnTo>
                    <a:pt x="101284" y="3026"/>
                  </a:lnTo>
                  <a:lnTo>
                    <a:pt x="99766" y="2544"/>
                  </a:lnTo>
                  <a:lnTo>
                    <a:pt x="98342" y="1905"/>
                  </a:lnTo>
                  <a:lnTo>
                    <a:pt x="96792" y="1685"/>
                  </a:lnTo>
                  <a:lnTo>
                    <a:pt x="92175" y="774"/>
                  </a:lnTo>
                  <a:lnTo>
                    <a:pt x="89086" y="282"/>
                  </a:lnTo>
                  <a:lnTo>
                    <a:pt x="85955" y="282"/>
                  </a:lnTo>
                  <a:lnTo>
                    <a:pt x="82866" y="0"/>
                  </a:lnTo>
                  <a:close/>
                </a:path>
                <a:path w="207009" h="511175">
                  <a:moveTo>
                    <a:pt x="101169" y="497545"/>
                  </a:moveTo>
                  <a:lnTo>
                    <a:pt x="95494" y="497681"/>
                  </a:lnTo>
                  <a:lnTo>
                    <a:pt x="174569" y="497681"/>
                  </a:lnTo>
                  <a:lnTo>
                    <a:pt x="174744" y="497576"/>
                  </a:lnTo>
                  <a:lnTo>
                    <a:pt x="109713" y="497576"/>
                  </a:lnTo>
                  <a:lnTo>
                    <a:pt x="101169" y="497545"/>
                  </a:lnTo>
                  <a:close/>
                </a:path>
                <a:path w="207009" h="511175">
                  <a:moveTo>
                    <a:pt x="139655" y="43244"/>
                  </a:moveTo>
                  <a:lnTo>
                    <a:pt x="133043" y="43244"/>
                  </a:lnTo>
                  <a:lnTo>
                    <a:pt x="133158" y="43684"/>
                  </a:lnTo>
                  <a:lnTo>
                    <a:pt x="136219" y="67568"/>
                  </a:lnTo>
                  <a:lnTo>
                    <a:pt x="139203" y="91908"/>
                  </a:lnTo>
                  <a:lnTo>
                    <a:pt x="142076" y="116255"/>
                  </a:lnTo>
                  <a:lnTo>
                    <a:pt x="147734" y="164966"/>
                  </a:lnTo>
                  <a:lnTo>
                    <a:pt x="150737" y="189305"/>
                  </a:lnTo>
                  <a:lnTo>
                    <a:pt x="156927" y="237929"/>
                  </a:lnTo>
                  <a:lnTo>
                    <a:pt x="170329" y="335068"/>
                  </a:lnTo>
                  <a:lnTo>
                    <a:pt x="177261" y="383595"/>
                  </a:lnTo>
                  <a:lnTo>
                    <a:pt x="184821" y="432028"/>
                  </a:lnTo>
                  <a:lnTo>
                    <a:pt x="185177" y="433630"/>
                  </a:lnTo>
                  <a:lnTo>
                    <a:pt x="186256" y="437169"/>
                  </a:lnTo>
                  <a:lnTo>
                    <a:pt x="186852" y="442803"/>
                  </a:lnTo>
                  <a:lnTo>
                    <a:pt x="186287" y="452132"/>
                  </a:lnTo>
                  <a:lnTo>
                    <a:pt x="185449" y="456897"/>
                  </a:lnTo>
                  <a:lnTo>
                    <a:pt x="181586" y="465430"/>
                  </a:lnTo>
                  <a:lnTo>
                    <a:pt x="179240" y="469629"/>
                  </a:lnTo>
                  <a:lnTo>
                    <a:pt x="175868" y="473168"/>
                  </a:lnTo>
                  <a:lnTo>
                    <a:pt x="174329" y="475053"/>
                  </a:lnTo>
                  <a:lnTo>
                    <a:pt x="172497" y="476739"/>
                  </a:lnTo>
                  <a:lnTo>
                    <a:pt x="170507" y="478299"/>
                  </a:lnTo>
                  <a:lnTo>
                    <a:pt x="168738" y="480079"/>
                  </a:lnTo>
                  <a:lnTo>
                    <a:pt x="166487" y="481367"/>
                  </a:lnTo>
                  <a:lnTo>
                    <a:pt x="164309" y="482843"/>
                  </a:lnTo>
                  <a:lnTo>
                    <a:pt x="162256" y="484330"/>
                  </a:lnTo>
                  <a:lnTo>
                    <a:pt x="159796" y="485440"/>
                  </a:lnTo>
                  <a:lnTo>
                    <a:pt x="153922" y="488529"/>
                  </a:lnTo>
                  <a:lnTo>
                    <a:pt x="150340" y="489922"/>
                  </a:lnTo>
                  <a:lnTo>
                    <a:pt x="144613" y="492351"/>
                  </a:lnTo>
                  <a:lnTo>
                    <a:pt x="139723" y="493293"/>
                  </a:lnTo>
                  <a:lnTo>
                    <a:pt x="134655" y="494602"/>
                  </a:lnTo>
                  <a:lnTo>
                    <a:pt x="129263" y="495377"/>
                  </a:lnTo>
                  <a:lnTo>
                    <a:pt x="123765" y="496749"/>
                  </a:lnTo>
                  <a:lnTo>
                    <a:pt x="118142" y="496979"/>
                  </a:lnTo>
                  <a:lnTo>
                    <a:pt x="109713" y="497576"/>
                  </a:lnTo>
                  <a:lnTo>
                    <a:pt x="174744" y="497576"/>
                  </a:lnTo>
                  <a:lnTo>
                    <a:pt x="176423" y="496571"/>
                  </a:lnTo>
                  <a:lnTo>
                    <a:pt x="179313" y="494979"/>
                  </a:lnTo>
                  <a:lnTo>
                    <a:pt x="181942" y="492780"/>
                  </a:lnTo>
                  <a:lnTo>
                    <a:pt x="184654" y="490812"/>
                  </a:lnTo>
                  <a:lnTo>
                    <a:pt x="187282" y="488634"/>
                  </a:lnTo>
                  <a:lnTo>
                    <a:pt x="189596" y="486100"/>
                  </a:lnTo>
                  <a:lnTo>
                    <a:pt x="194580" y="481273"/>
                  </a:lnTo>
                  <a:lnTo>
                    <a:pt x="198486" y="475336"/>
                  </a:lnTo>
                  <a:lnTo>
                    <a:pt x="201386" y="468917"/>
                  </a:lnTo>
                  <a:lnTo>
                    <a:pt x="204402" y="462519"/>
                  </a:lnTo>
                  <a:lnTo>
                    <a:pt x="205868" y="455504"/>
                  </a:lnTo>
                  <a:lnTo>
                    <a:pt x="206402" y="448593"/>
                  </a:lnTo>
                  <a:lnTo>
                    <a:pt x="206717" y="442803"/>
                  </a:lnTo>
                  <a:lnTo>
                    <a:pt x="206611" y="435201"/>
                  </a:lnTo>
                  <a:lnTo>
                    <a:pt x="204904" y="429013"/>
                  </a:lnTo>
                  <a:lnTo>
                    <a:pt x="204454" y="427379"/>
                  </a:lnTo>
                  <a:lnTo>
                    <a:pt x="204607" y="427379"/>
                  </a:lnTo>
                  <a:lnTo>
                    <a:pt x="201359" y="404742"/>
                  </a:lnTo>
                  <a:lnTo>
                    <a:pt x="193955" y="356273"/>
                  </a:lnTo>
                  <a:lnTo>
                    <a:pt x="174162" y="235354"/>
                  </a:lnTo>
                  <a:lnTo>
                    <a:pt x="165589" y="186332"/>
                  </a:lnTo>
                  <a:lnTo>
                    <a:pt x="156849" y="138508"/>
                  </a:lnTo>
                  <a:lnTo>
                    <a:pt x="147975" y="90582"/>
                  </a:lnTo>
                  <a:lnTo>
                    <a:pt x="143634" y="66459"/>
                  </a:lnTo>
                  <a:lnTo>
                    <a:pt x="139655" y="43244"/>
                  </a:lnTo>
                  <a:close/>
                </a:path>
                <a:path w="207009" h="511175">
                  <a:moveTo>
                    <a:pt x="204454" y="427379"/>
                  </a:moveTo>
                  <a:lnTo>
                    <a:pt x="204841" y="429013"/>
                  </a:lnTo>
                  <a:lnTo>
                    <a:pt x="204773" y="428536"/>
                  </a:lnTo>
                  <a:lnTo>
                    <a:pt x="204454" y="427379"/>
                  </a:lnTo>
                  <a:close/>
                </a:path>
                <a:path w="207009" h="511175">
                  <a:moveTo>
                    <a:pt x="204773" y="428536"/>
                  </a:moveTo>
                  <a:lnTo>
                    <a:pt x="204841" y="429013"/>
                  </a:lnTo>
                  <a:lnTo>
                    <a:pt x="204773" y="428536"/>
                  </a:lnTo>
                  <a:close/>
                </a:path>
                <a:path w="207009" h="511175">
                  <a:moveTo>
                    <a:pt x="204607" y="427379"/>
                  </a:moveTo>
                  <a:lnTo>
                    <a:pt x="204454" y="427379"/>
                  </a:lnTo>
                  <a:lnTo>
                    <a:pt x="204773" y="428536"/>
                  </a:lnTo>
                  <a:lnTo>
                    <a:pt x="204607" y="427379"/>
                  </a:lnTo>
                  <a:close/>
                </a:path>
                <a:path w="207009" h="511175">
                  <a:moveTo>
                    <a:pt x="133056" y="43348"/>
                  </a:moveTo>
                  <a:lnTo>
                    <a:pt x="133100" y="43684"/>
                  </a:lnTo>
                  <a:lnTo>
                    <a:pt x="133056" y="43348"/>
                  </a:lnTo>
                  <a:close/>
                </a:path>
                <a:path w="207009" h="511175">
                  <a:moveTo>
                    <a:pt x="109373" y="6355"/>
                  </a:moveTo>
                  <a:lnTo>
                    <a:pt x="88478" y="6355"/>
                  </a:lnTo>
                  <a:lnTo>
                    <a:pt x="91274" y="6827"/>
                  </a:lnTo>
                  <a:lnTo>
                    <a:pt x="95410" y="7570"/>
                  </a:lnTo>
                  <a:lnTo>
                    <a:pt x="96834" y="7727"/>
                  </a:lnTo>
                  <a:lnTo>
                    <a:pt x="98112" y="8282"/>
                  </a:lnTo>
                  <a:lnTo>
                    <a:pt x="99462" y="8669"/>
                  </a:lnTo>
                  <a:lnTo>
                    <a:pt x="102206" y="9371"/>
                  </a:lnTo>
                  <a:lnTo>
                    <a:pt x="104719" y="10669"/>
                  </a:lnTo>
                  <a:lnTo>
                    <a:pt x="107284" y="11769"/>
                  </a:lnTo>
                  <a:lnTo>
                    <a:pt x="109759" y="13245"/>
                  </a:lnTo>
                  <a:lnTo>
                    <a:pt x="112132" y="14544"/>
                  </a:lnTo>
                  <a:lnTo>
                    <a:pt x="114289" y="16407"/>
                  </a:lnTo>
                  <a:lnTo>
                    <a:pt x="130090" y="35957"/>
                  </a:lnTo>
                  <a:lnTo>
                    <a:pt x="131336" y="38438"/>
                  </a:lnTo>
                  <a:lnTo>
                    <a:pt x="132404" y="41192"/>
                  </a:lnTo>
                  <a:lnTo>
                    <a:pt x="133056" y="43348"/>
                  </a:lnTo>
                  <a:lnTo>
                    <a:pt x="139655" y="43244"/>
                  </a:lnTo>
                  <a:lnTo>
                    <a:pt x="139461" y="42113"/>
                  </a:lnTo>
                  <a:lnTo>
                    <a:pt x="117891" y="11716"/>
                  </a:lnTo>
                  <a:lnTo>
                    <a:pt x="115451" y="9664"/>
                  </a:lnTo>
                  <a:lnTo>
                    <a:pt x="112666" y="8198"/>
                  </a:lnTo>
                  <a:lnTo>
                    <a:pt x="109954" y="6628"/>
                  </a:lnTo>
                  <a:lnTo>
                    <a:pt x="109373" y="6355"/>
                  </a:lnTo>
                  <a:close/>
                </a:path>
                <a:path w="207009" h="511175">
                  <a:moveTo>
                    <a:pt x="30805" y="41757"/>
                  </a:moveTo>
                  <a:lnTo>
                    <a:pt x="30708" y="42522"/>
                  </a:lnTo>
                  <a:lnTo>
                    <a:pt x="30805" y="41757"/>
                  </a:lnTo>
                  <a:close/>
                </a:path>
                <a:path w="207009" h="511175">
                  <a:moveTo>
                    <a:pt x="108949" y="6156"/>
                  </a:moveTo>
                  <a:lnTo>
                    <a:pt x="83369" y="6156"/>
                  </a:lnTo>
                  <a:lnTo>
                    <a:pt x="82910" y="6246"/>
                  </a:lnTo>
                  <a:lnTo>
                    <a:pt x="85609" y="6439"/>
                  </a:lnTo>
                  <a:lnTo>
                    <a:pt x="88478" y="6355"/>
                  </a:lnTo>
                  <a:lnTo>
                    <a:pt x="109373" y="6355"/>
                  </a:lnTo>
                  <a:lnTo>
                    <a:pt x="108949" y="6156"/>
                  </a:lnTo>
                  <a:close/>
                </a:path>
                <a:path w="207009" h="511175">
                  <a:moveTo>
                    <a:pt x="83369" y="6156"/>
                  </a:moveTo>
                  <a:lnTo>
                    <a:pt x="82835" y="6240"/>
                  </a:lnTo>
                  <a:lnTo>
                    <a:pt x="83369" y="6156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0" name="object 1510"/>
            <p:cNvPicPr/>
            <p:nvPr/>
          </p:nvPicPr>
          <p:blipFill>
            <a:blip r:embed="rId1214" cstate="print"/>
            <a:stretch>
              <a:fillRect/>
            </a:stretch>
          </p:blipFill>
          <p:spPr>
            <a:xfrm>
              <a:off x="17177373" y="5990592"/>
              <a:ext cx="69034" cy="46794"/>
            </a:xfrm>
            <a:prstGeom prst="rect">
              <a:avLst/>
            </a:prstGeom>
          </p:spPr>
        </p:pic>
        <p:pic>
          <p:nvPicPr>
            <p:cNvPr id="1511" name="object 1511"/>
            <p:cNvPicPr/>
            <p:nvPr/>
          </p:nvPicPr>
          <p:blipFill>
            <a:blip r:embed="rId1215" cstate="print"/>
            <a:stretch>
              <a:fillRect/>
            </a:stretch>
          </p:blipFill>
          <p:spPr>
            <a:xfrm>
              <a:off x="17217087" y="6037596"/>
              <a:ext cx="85840" cy="417201"/>
            </a:xfrm>
            <a:prstGeom prst="rect">
              <a:avLst/>
            </a:prstGeom>
          </p:spPr>
        </p:pic>
        <p:pic>
          <p:nvPicPr>
            <p:cNvPr id="1512" name="object 1512"/>
            <p:cNvPicPr/>
            <p:nvPr/>
          </p:nvPicPr>
          <p:blipFill>
            <a:blip r:embed="rId1216" cstate="print"/>
            <a:stretch>
              <a:fillRect/>
            </a:stretch>
          </p:blipFill>
          <p:spPr>
            <a:xfrm>
              <a:off x="16890805" y="6324624"/>
              <a:ext cx="275593" cy="366167"/>
            </a:xfrm>
            <a:prstGeom prst="rect">
              <a:avLst/>
            </a:prstGeom>
          </p:spPr>
        </p:pic>
        <p:sp>
          <p:nvSpPr>
            <p:cNvPr id="1513" name="object 1513"/>
            <p:cNvSpPr/>
            <p:nvPr/>
          </p:nvSpPr>
          <p:spPr>
            <a:xfrm>
              <a:off x="16879178" y="6318355"/>
              <a:ext cx="266700" cy="354965"/>
            </a:xfrm>
            <a:custGeom>
              <a:avLst/>
              <a:gdLst/>
              <a:ahLst/>
              <a:cxnLst/>
              <a:rect l="l" t="t" r="r" b="b"/>
              <a:pathLst>
                <a:path w="266700" h="354965">
                  <a:moveTo>
                    <a:pt x="1056" y="50804"/>
                  </a:moveTo>
                  <a:lnTo>
                    <a:pt x="8243" y="93678"/>
                  </a:lnTo>
                  <a:lnTo>
                    <a:pt x="16677" y="136295"/>
                  </a:lnTo>
                  <a:lnTo>
                    <a:pt x="28804" y="186989"/>
                  </a:lnTo>
                  <a:lnTo>
                    <a:pt x="47452" y="254076"/>
                  </a:lnTo>
                  <a:lnTo>
                    <a:pt x="52071" y="270862"/>
                  </a:lnTo>
                  <a:lnTo>
                    <a:pt x="56318" y="287722"/>
                  </a:lnTo>
                  <a:lnTo>
                    <a:pt x="60295" y="304636"/>
                  </a:lnTo>
                  <a:lnTo>
                    <a:pt x="64186" y="322011"/>
                  </a:lnTo>
                  <a:lnTo>
                    <a:pt x="65148" y="326859"/>
                  </a:lnTo>
                  <a:lnTo>
                    <a:pt x="67514" y="331948"/>
                  </a:lnTo>
                  <a:lnTo>
                    <a:pt x="71054" y="336084"/>
                  </a:lnTo>
                  <a:lnTo>
                    <a:pt x="74561" y="340282"/>
                  </a:lnTo>
                  <a:lnTo>
                    <a:pt x="79116" y="343392"/>
                  </a:lnTo>
                  <a:lnTo>
                    <a:pt x="130982" y="354964"/>
                  </a:lnTo>
                  <a:lnTo>
                    <a:pt x="147079" y="354357"/>
                  </a:lnTo>
                  <a:lnTo>
                    <a:pt x="163130" y="352510"/>
                  </a:lnTo>
                  <a:lnTo>
                    <a:pt x="179071" y="349612"/>
                  </a:lnTo>
                  <a:lnTo>
                    <a:pt x="184675" y="348303"/>
                  </a:lnTo>
                  <a:lnTo>
                    <a:pt x="115167" y="348303"/>
                  </a:lnTo>
                  <a:lnTo>
                    <a:pt x="107499" y="348137"/>
                  </a:lnTo>
                  <a:lnTo>
                    <a:pt x="68573" y="328339"/>
                  </a:lnTo>
                  <a:lnTo>
                    <a:pt x="59248" y="287076"/>
                  </a:lnTo>
                  <a:lnTo>
                    <a:pt x="43253" y="183879"/>
                  </a:lnTo>
                  <a:lnTo>
                    <a:pt x="40273" y="166788"/>
                  </a:lnTo>
                  <a:lnTo>
                    <a:pt x="31800" y="124172"/>
                  </a:lnTo>
                  <a:lnTo>
                    <a:pt x="21819" y="81892"/>
                  </a:lnTo>
                  <a:lnTo>
                    <a:pt x="14009" y="52061"/>
                  </a:lnTo>
                  <a:lnTo>
                    <a:pt x="1464" y="52061"/>
                  </a:lnTo>
                  <a:lnTo>
                    <a:pt x="1056" y="50804"/>
                  </a:lnTo>
                  <a:close/>
                </a:path>
                <a:path w="266700" h="354965">
                  <a:moveTo>
                    <a:pt x="106825" y="18659"/>
                  </a:moveTo>
                  <a:lnTo>
                    <a:pt x="99513" y="18659"/>
                  </a:lnTo>
                  <a:lnTo>
                    <a:pt x="99796" y="19057"/>
                  </a:lnTo>
                  <a:lnTo>
                    <a:pt x="117060" y="49806"/>
                  </a:lnTo>
                  <a:lnTo>
                    <a:pt x="151184" y="112649"/>
                  </a:lnTo>
                  <a:lnTo>
                    <a:pt x="168548" y="143890"/>
                  </a:lnTo>
                  <a:lnTo>
                    <a:pt x="221845" y="236945"/>
                  </a:lnTo>
                  <a:lnTo>
                    <a:pt x="241764" y="269952"/>
                  </a:lnTo>
                  <a:lnTo>
                    <a:pt x="243048" y="271824"/>
                  </a:lnTo>
                  <a:lnTo>
                    <a:pt x="243582" y="273227"/>
                  </a:lnTo>
                  <a:lnTo>
                    <a:pt x="244263" y="274850"/>
                  </a:lnTo>
                  <a:lnTo>
                    <a:pt x="244734" y="276452"/>
                  </a:lnTo>
                  <a:lnTo>
                    <a:pt x="245488" y="281363"/>
                  </a:lnTo>
                  <a:lnTo>
                    <a:pt x="245205" y="284787"/>
                  </a:lnTo>
                  <a:lnTo>
                    <a:pt x="243855" y="288357"/>
                  </a:lnTo>
                  <a:lnTo>
                    <a:pt x="242368" y="291834"/>
                  </a:lnTo>
                  <a:lnTo>
                    <a:pt x="240431" y="295551"/>
                  </a:lnTo>
                  <a:lnTo>
                    <a:pt x="237415" y="298860"/>
                  </a:lnTo>
                  <a:lnTo>
                    <a:pt x="236085" y="300629"/>
                  </a:lnTo>
                  <a:lnTo>
                    <a:pt x="234546" y="302252"/>
                  </a:lnTo>
                  <a:lnTo>
                    <a:pt x="232776" y="303823"/>
                  </a:lnTo>
                  <a:lnTo>
                    <a:pt x="231174" y="305446"/>
                  </a:lnTo>
                  <a:lnTo>
                    <a:pt x="229489" y="307048"/>
                  </a:lnTo>
                  <a:lnTo>
                    <a:pt x="227572" y="308472"/>
                  </a:lnTo>
                  <a:lnTo>
                    <a:pt x="225688" y="309969"/>
                  </a:lnTo>
                  <a:lnTo>
                    <a:pt x="223855" y="311676"/>
                  </a:lnTo>
                  <a:lnTo>
                    <a:pt x="222023" y="312964"/>
                  </a:lnTo>
                  <a:lnTo>
                    <a:pt x="219813" y="314618"/>
                  </a:lnTo>
                  <a:lnTo>
                    <a:pt x="217834" y="315843"/>
                  </a:lnTo>
                  <a:lnTo>
                    <a:pt x="211887" y="319644"/>
                  </a:lnTo>
                  <a:lnTo>
                    <a:pt x="207489" y="322011"/>
                  </a:lnTo>
                  <a:lnTo>
                    <a:pt x="160664" y="341042"/>
                  </a:lnTo>
                  <a:lnTo>
                    <a:pt x="115167" y="348303"/>
                  </a:lnTo>
                  <a:lnTo>
                    <a:pt x="184675" y="348303"/>
                  </a:lnTo>
                  <a:lnTo>
                    <a:pt x="186968" y="347768"/>
                  </a:lnTo>
                  <a:lnTo>
                    <a:pt x="194793" y="345545"/>
                  </a:lnTo>
                  <a:lnTo>
                    <a:pt x="202548" y="342964"/>
                  </a:lnTo>
                  <a:lnTo>
                    <a:pt x="210233" y="340042"/>
                  </a:lnTo>
                  <a:lnTo>
                    <a:pt x="215437" y="338136"/>
                  </a:lnTo>
                  <a:lnTo>
                    <a:pt x="232567" y="328628"/>
                  </a:lnTo>
                  <a:lnTo>
                    <a:pt x="235143" y="327058"/>
                  </a:lnTo>
                  <a:lnTo>
                    <a:pt x="237279" y="325319"/>
                  </a:lnTo>
                  <a:lnTo>
                    <a:pt x="241928" y="322011"/>
                  </a:lnTo>
                  <a:lnTo>
                    <a:pt x="244095" y="320063"/>
                  </a:lnTo>
                  <a:lnTo>
                    <a:pt x="246252" y="318042"/>
                  </a:lnTo>
                  <a:lnTo>
                    <a:pt x="248462" y="316157"/>
                  </a:lnTo>
                  <a:lnTo>
                    <a:pt x="250535" y="314042"/>
                  </a:lnTo>
                  <a:lnTo>
                    <a:pt x="252493" y="311676"/>
                  </a:lnTo>
                  <a:lnTo>
                    <a:pt x="256587" y="307310"/>
                  </a:lnTo>
                  <a:lnTo>
                    <a:pt x="260032" y="301770"/>
                  </a:lnTo>
                  <a:lnTo>
                    <a:pt x="262770" y="295551"/>
                  </a:lnTo>
                  <a:lnTo>
                    <a:pt x="265215" y="289467"/>
                  </a:lnTo>
                  <a:lnTo>
                    <a:pt x="266388" y="282253"/>
                  </a:lnTo>
                  <a:lnTo>
                    <a:pt x="265384" y="274850"/>
                  </a:lnTo>
                  <a:lnTo>
                    <a:pt x="265006" y="271541"/>
                  </a:lnTo>
                  <a:lnTo>
                    <a:pt x="257992" y="257123"/>
                  </a:lnTo>
                  <a:lnTo>
                    <a:pt x="257791" y="257123"/>
                  </a:lnTo>
                  <a:lnTo>
                    <a:pt x="256451" y="255353"/>
                  </a:lnTo>
                  <a:lnTo>
                    <a:pt x="256724" y="255353"/>
                  </a:lnTo>
                  <a:lnTo>
                    <a:pt x="239331" y="226527"/>
                  </a:lnTo>
                  <a:lnTo>
                    <a:pt x="192135" y="150637"/>
                  </a:lnTo>
                  <a:lnTo>
                    <a:pt x="182527" y="135556"/>
                  </a:lnTo>
                  <a:lnTo>
                    <a:pt x="163214" y="105493"/>
                  </a:lnTo>
                  <a:lnTo>
                    <a:pt x="123537" y="45014"/>
                  </a:lnTo>
                  <a:lnTo>
                    <a:pt x="106825" y="18659"/>
                  </a:lnTo>
                  <a:close/>
                </a:path>
                <a:path w="266700" h="354965">
                  <a:moveTo>
                    <a:pt x="256451" y="255353"/>
                  </a:moveTo>
                  <a:lnTo>
                    <a:pt x="257791" y="257123"/>
                  </a:lnTo>
                  <a:lnTo>
                    <a:pt x="257338" y="256372"/>
                  </a:lnTo>
                  <a:lnTo>
                    <a:pt x="256451" y="255353"/>
                  </a:lnTo>
                  <a:close/>
                </a:path>
                <a:path w="266700" h="354965">
                  <a:moveTo>
                    <a:pt x="257338" y="256372"/>
                  </a:moveTo>
                  <a:lnTo>
                    <a:pt x="257791" y="257123"/>
                  </a:lnTo>
                  <a:lnTo>
                    <a:pt x="257992" y="257123"/>
                  </a:lnTo>
                  <a:lnTo>
                    <a:pt x="257338" y="256372"/>
                  </a:lnTo>
                  <a:close/>
                </a:path>
                <a:path w="266700" h="354965">
                  <a:moveTo>
                    <a:pt x="256724" y="255353"/>
                  </a:moveTo>
                  <a:lnTo>
                    <a:pt x="256451" y="255353"/>
                  </a:lnTo>
                  <a:lnTo>
                    <a:pt x="257338" y="256372"/>
                  </a:lnTo>
                  <a:lnTo>
                    <a:pt x="256724" y="255353"/>
                  </a:lnTo>
                  <a:close/>
                </a:path>
                <a:path w="266700" h="354965">
                  <a:moveTo>
                    <a:pt x="68572" y="0"/>
                  </a:moveTo>
                  <a:lnTo>
                    <a:pt x="65808" y="335"/>
                  </a:lnTo>
                  <a:lnTo>
                    <a:pt x="57441" y="764"/>
                  </a:lnTo>
                  <a:lnTo>
                    <a:pt x="54646" y="879"/>
                  </a:lnTo>
                  <a:lnTo>
                    <a:pt x="52028" y="1905"/>
                  </a:lnTo>
                  <a:lnTo>
                    <a:pt x="14553" y="20428"/>
                  </a:lnTo>
                  <a:lnTo>
                    <a:pt x="12532" y="22177"/>
                  </a:lnTo>
                  <a:lnTo>
                    <a:pt x="10521" y="23863"/>
                  </a:lnTo>
                  <a:lnTo>
                    <a:pt x="8668" y="25946"/>
                  </a:lnTo>
                  <a:lnTo>
                    <a:pt x="6804" y="27936"/>
                  </a:lnTo>
                  <a:lnTo>
                    <a:pt x="5150" y="30313"/>
                  </a:lnTo>
                  <a:lnTo>
                    <a:pt x="4155" y="31307"/>
                  </a:lnTo>
                  <a:lnTo>
                    <a:pt x="3485" y="32711"/>
                  </a:lnTo>
                  <a:lnTo>
                    <a:pt x="1935" y="35276"/>
                  </a:lnTo>
                  <a:lnTo>
                    <a:pt x="783" y="38302"/>
                  </a:lnTo>
                  <a:lnTo>
                    <a:pt x="229" y="41328"/>
                  </a:lnTo>
                  <a:lnTo>
                    <a:pt x="112" y="42899"/>
                  </a:lnTo>
                  <a:lnTo>
                    <a:pt x="0" y="45675"/>
                  </a:lnTo>
                  <a:lnTo>
                    <a:pt x="143" y="46972"/>
                  </a:lnTo>
                  <a:lnTo>
                    <a:pt x="511" y="48574"/>
                  </a:lnTo>
                  <a:lnTo>
                    <a:pt x="951" y="50344"/>
                  </a:lnTo>
                  <a:lnTo>
                    <a:pt x="1464" y="52061"/>
                  </a:lnTo>
                  <a:lnTo>
                    <a:pt x="14009" y="52061"/>
                  </a:lnTo>
                  <a:lnTo>
                    <a:pt x="13013" y="48260"/>
                  </a:lnTo>
                  <a:lnTo>
                    <a:pt x="12573" y="46888"/>
                  </a:lnTo>
                  <a:lnTo>
                    <a:pt x="11851" y="45014"/>
                  </a:lnTo>
                  <a:lnTo>
                    <a:pt x="11631" y="42899"/>
                  </a:lnTo>
                  <a:lnTo>
                    <a:pt x="19275" y="29077"/>
                  </a:lnTo>
                  <a:lnTo>
                    <a:pt x="20825" y="27423"/>
                  </a:lnTo>
                  <a:lnTo>
                    <a:pt x="26047" y="22696"/>
                  </a:lnTo>
                  <a:lnTo>
                    <a:pt x="31691" y="18293"/>
                  </a:lnTo>
                  <a:lnTo>
                    <a:pt x="37661" y="14254"/>
                  </a:lnTo>
                  <a:lnTo>
                    <a:pt x="43522" y="10816"/>
                  </a:lnTo>
                  <a:lnTo>
                    <a:pt x="43861" y="10617"/>
                  </a:lnTo>
                  <a:lnTo>
                    <a:pt x="44133" y="10617"/>
                  </a:lnTo>
                  <a:lnTo>
                    <a:pt x="50792" y="8701"/>
                  </a:lnTo>
                  <a:lnTo>
                    <a:pt x="53274" y="8135"/>
                  </a:lnTo>
                  <a:lnTo>
                    <a:pt x="55693" y="7046"/>
                  </a:lnTo>
                  <a:lnTo>
                    <a:pt x="58269" y="6984"/>
                  </a:lnTo>
                  <a:lnTo>
                    <a:pt x="65829" y="6387"/>
                  </a:lnTo>
                  <a:lnTo>
                    <a:pt x="68404" y="6020"/>
                  </a:lnTo>
                  <a:lnTo>
                    <a:pt x="91561" y="6020"/>
                  </a:lnTo>
                  <a:lnTo>
                    <a:pt x="90320" y="5392"/>
                  </a:lnTo>
                  <a:lnTo>
                    <a:pt x="87870" y="3968"/>
                  </a:lnTo>
                  <a:lnTo>
                    <a:pt x="85032" y="3497"/>
                  </a:lnTo>
                  <a:lnTo>
                    <a:pt x="82373" y="2596"/>
                  </a:lnTo>
                  <a:lnTo>
                    <a:pt x="80990" y="2251"/>
                  </a:lnTo>
                  <a:lnTo>
                    <a:pt x="79723" y="1591"/>
                  </a:lnTo>
                  <a:lnTo>
                    <a:pt x="78320" y="1528"/>
                  </a:lnTo>
                  <a:lnTo>
                    <a:pt x="74142" y="931"/>
                  </a:lnTo>
                  <a:lnTo>
                    <a:pt x="71357" y="628"/>
                  </a:lnTo>
                  <a:lnTo>
                    <a:pt x="68572" y="0"/>
                  </a:lnTo>
                  <a:close/>
                </a:path>
                <a:path w="266700" h="354965">
                  <a:moveTo>
                    <a:pt x="99657" y="18913"/>
                  </a:moveTo>
                  <a:lnTo>
                    <a:pt x="99738" y="19057"/>
                  </a:lnTo>
                  <a:lnTo>
                    <a:pt x="99657" y="18913"/>
                  </a:lnTo>
                  <a:close/>
                </a:path>
                <a:path w="266700" h="354965">
                  <a:moveTo>
                    <a:pt x="99513" y="18659"/>
                  </a:moveTo>
                  <a:lnTo>
                    <a:pt x="99657" y="18913"/>
                  </a:lnTo>
                  <a:lnTo>
                    <a:pt x="99796" y="19057"/>
                  </a:lnTo>
                  <a:lnTo>
                    <a:pt x="99513" y="18659"/>
                  </a:lnTo>
                  <a:close/>
                </a:path>
                <a:path w="266700" h="354965">
                  <a:moveTo>
                    <a:pt x="91561" y="6020"/>
                  </a:moveTo>
                  <a:lnTo>
                    <a:pt x="68404" y="6020"/>
                  </a:lnTo>
                  <a:lnTo>
                    <a:pt x="70855" y="6565"/>
                  </a:lnTo>
                  <a:lnTo>
                    <a:pt x="73368" y="6785"/>
                  </a:lnTo>
                  <a:lnTo>
                    <a:pt x="77158" y="7214"/>
                  </a:lnTo>
                  <a:lnTo>
                    <a:pt x="78425" y="7266"/>
                  </a:lnTo>
                  <a:lnTo>
                    <a:pt x="79587" y="7842"/>
                  </a:lnTo>
                  <a:lnTo>
                    <a:pt x="80771" y="8156"/>
                  </a:lnTo>
                  <a:lnTo>
                    <a:pt x="83116" y="9046"/>
                  </a:lnTo>
                  <a:lnTo>
                    <a:pt x="85681" y="9413"/>
                  </a:lnTo>
                  <a:lnTo>
                    <a:pt x="87933" y="10816"/>
                  </a:lnTo>
                  <a:lnTo>
                    <a:pt x="90027" y="11957"/>
                  </a:lnTo>
                  <a:lnTo>
                    <a:pt x="92341" y="12931"/>
                  </a:lnTo>
                  <a:lnTo>
                    <a:pt x="94299" y="14502"/>
                  </a:lnTo>
                  <a:lnTo>
                    <a:pt x="96351" y="15811"/>
                  </a:lnTo>
                  <a:lnTo>
                    <a:pt x="98330" y="17549"/>
                  </a:lnTo>
                  <a:lnTo>
                    <a:pt x="99657" y="18913"/>
                  </a:lnTo>
                  <a:lnTo>
                    <a:pt x="99513" y="18659"/>
                  </a:lnTo>
                  <a:lnTo>
                    <a:pt x="106825" y="18659"/>
                  </a:lnTo>
                  <a:lnTo>
                    <a:pt x="104707" y="15318"/>
                  </a:lnTo>
                  <a:lnTo>
                    <a:pt x="104498" y="15057"/>
                  </a:lnTo>
                  <a:lnTo>
                    <a:pt x="102288" y="12784"/>
                  </a:lnTo>
                  <a:lnTo>
                    <a:pt x="100163" y="11099"/>
                  </a:lnTo>
                  <a:lnTo>
                    <a:pt x="97614" y="9413"/>
                  </a:lnTo>
                  <a:lnTo>
                    <a:pt x="95472" y="7758"/>
                  </a:lnTo>
                  <a:lnTo>
                    <a:pt x="92843" y="6669"/>
                  </a:lnTo>
                  <a:lnTo>
                    <a:pt x="91561" y="6020"/>
                  </a:lnTo>
                  <a:close/>
                </a:path>
                <a:path w="266700" h="354965">
                  <a:moveTo>
                    <a:pt x="43861" y="10617"/>
                  </a:moveTo>
                  <a:lnTo>
                    <a:pt x="43442" y="10816"/>
                  </a:lnTo>
                  <a:lnTo>
                    <a:pt x="43629" y="10753"/>
                  </a:lnTo>
                  <a:lnTo>
                    <a:pt x="43861" y="10617"/>
                  </a:lnTo>
                  <a:close/>
                </a:path>
                <a:path w="266700" h="354965">
                  <a:moveTo>
                    <a:pt x="43598" y="10771"/>
                  </a:moveTo>
                  <a:lnTo>
                    <a:pt x="43442" y="10816"/>
                  </a:lnTo>
                  <a:lnTo>
                    <a:pt x="43598" y="10771"/>
                  </a:lnTo>
                  <a:close/>
                </a:path>
                <a:path w="266700" h="354965">
                  <a:moveTo>
                    <a:pt x="44133" y="10617"/>
                  </a:moveTo>
                  <a:lnTo>
                    <a:pt x="43861" y="10617"/>
                  </a:lnTo>
                  <a:lnTo>
                    <a:pt x="43598" y="10771"/>
                  </a:lnTo>
                  <a:lnTo>
                    <a:pt x="44133" y="10617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4" name="object 1514"/>
            <p:cNvPicPr/>
            <p:nvPr/>
          </p:nvPicPr>
          <p:blipFill>
            <a:blip r:embed="rId1217" cstate="print"/>
            <a:stretch>
              <a:fillRect/>
            </a:stretch>
          </p:blipFill>
          <p:spPr>
            <a:xfrm>
              <a:off x="16895767" y="6333628"/>
              <a:ext cx="66228" cy="38124"/>
            </a:xfrm>
            <a:prstGeom prst="rect">
              <a:avLst/>
            </a:prstGeom>
          </p:spPr>
        </p:pic>
        <p:pic>
          <p:nvPicPr>
            <p:cNvPr id="1515" name="object 1515"/>
            <p:cNvPicPr/>
            <p:nvPr/>
          </p:nvPicPr>
          <p:blipFill>
            <a:blip r:embed="rId1218" cstate="print"/>
            <a:stretch>
              <a:fillRect/>
            </a:stretch>
          </p:blipFill>
          <p:spPr>
            <a:xfrm>
              <a:off x="16964980" y="6355283"/>
              <a:ext cx="22937" cy="25517"/>
            </a:xfrm>
            <a:prstGeom prst="rect">
              <a:avLst/>
            </a:prstGeom>
          </p:spPr>
        </p:pic>
        <p:pic>
          <p:nvPicPr>
            <p:cNvPr id="1516" name="object 1516"/>
            <p:cNvPicPr/>
            <p:nvPr/>
          </p:nvPicPr>
          <p:blipFill>
            <a:blip r:embed="rId1219" cstate="print"/>
            <a:stretch>
              <a:fillRect/>
            </a:stretch>
          </p:blipFill>
          <p:spPr>
            <a:xfrm>
              <a:off x="16964980" y="6355283"/>
              <a:ext cx="146812" cy="294786"/>
            </a:xfrm>
            <a:prstGeom prst="rect">
              <a:avLst/>
            </a:prstGeom>
          </p:spPr>
        </p:pic>
        <p:pic>
          <p:nvPicPr>
            <p:cNvPr id="1517" name="object 1517"/>
            <p:cNvPicPr/>
            <p:nvPr/>
          </p:nvPicPr>
          <p:blipFill>
            <a:blip r:embed="rId1220" cstate="print"/>
            <a:stretch>
              <a:fillRect/>
            </a:stretch>
          </p:blipFill>
          <p:spPr>
            <a:xfrm>
              <a:off x="17344438" y="6400768"/>
              <a:ext cx="297905" cy="359434"/>
            </a:xfrm>
            <a:prstGeom prst="rect">
              <a:avLst/>
            </a:prstGeom>
          </p:spPr>
        </p:pic>
        <p:sp>
          <p:nvSpPr>
            <p:cNvPr id="1518" name="object 1518"/>
            <p:cNvSpPr/>
            <p:nvPr/>
          </p:nvSpPr>
          <p:spPr>
            <a:xfrm>
              <a:off x="17364805" y="6394510"/>
              <a:ext cx="289560" cy="347980"/>
            </a:xfrm>
            <a:custGeom>
              <a:avLst/>
              <a:gdLst/>
              <a:ahLst/>
              <a:cxnLst/>
              <a:rect l="l" t="t" r="r" b="b"/>
              <a:pathLst>
                <a:path w="289559" h="347979">
                  <a:moveTo>
                    <a:pt x="11706" y="235971"/>
                  </a:moveTo>
                  <a:lnTo>
                    <a:pt x="1685" y="253960"/>
                  </a:lnTo>
                  <a:lnTo>
                    <a:pt x="0" y="260923"/>
                  </a:lnTo>
                  <a:lnTo>
                    <a:pt x="10858" y="291635"/>
                  </a:lnTo>
                  <a:lnTo>
                    <a:pt x="12575" y="294179"/>
                  </a:lnTo>
                  <a:lnTo>
                    <a:pt x="14418" y="296462"/>
                  </a:lnTo>
                  <a:lnTo>
                    <a:pt x="16418" y="298577"/>
                  </a:lnTo>
                  <a:lnTo>
                    <a:pt x="18365" y="300859"/>
                  </a:lnTo>
                  <a:lnTo>
                    <a:pt x="20313" y="302943"/>
                  </a:lnTo>
                  <a:lnTo>
                    <a:pt x="24669" y="306713"/>
                  </a:lnTo>
                  <a:lnTo>
                    <a:pt x="26554" y="308713"/>
                  </a:lnTo>
                  <a:lnTo>
                    <a:pt x="28972" y="310451"/>
                  </a:lnTo>
                  <a:lnTo>
                    <a:pt x="30930" y="312074"/>
                  </a:lnTo>
                  <a:lnTo>
                    <a:pt x="33266" y="313760"/>
                  </a:lnTo>
                  <a:lnTo>
                    <a:pt x="72494" y="334136"/>
                  </a:lnTo>
                  <a:lnTo>
                    <a:pt x="111449" y="344677"/>
                  </a:lnTo>
                  <a:lnTo>
                    <a:pt x="143482" y="347738"/>
                  </a:lnTo>
                  <a:lnTo>
                    <a:pt x="151521" y="347410"/>
                  </a:lnTo>
                  <a:lnTo>
                    <a:pt x="159551" y="346599"/>
                  </a:lnTo>
                  <a:lnTo>
                    <a:pt x="167473" y="345093"/>
                  </a:lnTo>
                  <a:lnTo>
                    <a:pt x="175188" y="342680"/>
                  </a:lnTo>
                  <a:lnTo>
                    <a:pt x="175653" y="342489"/>
                  </a:lnTo>
                  <a:lnTo>
                    <a:pt x="151449" y="342489"/>
                  </a:lnTo>
                  <a:lnTo>
                    <a:pt x="143786" y="341853"/>
                  </a:lnTo>
                  <a:lnTo>
                    <a:pt x="99285" y="330076"/>
                  </a:lnTo>
                  <a:lnTo>
                    <a:pt x="65123" y="313154"/>
                  </a:lnTo>
                  <a:lnTo>
                    <a:pt x="37726" y="292577"/>
                  </a:lnTo>
                  <a:lnTo>
                    <a:pt x="35988" y="290954"/>
                  </a:lnTo>
                  <a:lnTo>
                    <a:pt x="34208" y="289352"/>
                  </a:lnTo>
                  <a:lnTo>
                    <a:pt x="32650" y="287533"/>
                  </a:lnTo>
                  <a:lnTo>
                    <a:pt x="31224" y="285813"/>
                  </a:lnTo>
                  <a:lnTo>
                    <a:pt x="29653" y="284075"/>
                  </a:lnTo>
                  <a:lnTo>
                    <a:pt x="28271" y="282274"/>
                  </a:lnTo>
                  <a:lnTo>
                    <a:pt x="27119" y="280420"/>
                  </a:lnTo>
                  <a:lnTo>
                    <a:pt x="24491" y="276766"/>
                  </a:lnTo>
                  <a:lnTo>
                    <a:pt x="22920" y="272913"/>
                  </a:lnTo>
                  <a:lnTo>
                    <a:pt x="21789" y="269258"/>
                  </a:lnTo>
                  <a:lnTo>
                    <a:pt x="20826" y="265604"/>
                  </a:lnTo>
                  <a:lnTo>
                    <a:pt x="20847" y="262159"/>
                  </a:lnTo>
                  <a:lnTo>
                    <a:pt x="21716" y="258955"/>
                  </a:lnTo>
                  <a:lnTo>
                    <a:pt x="22124" y="257332"/>
                  </a:lnTo>
                  <a:lnTo>
                    <a:pt x="22753" y="255793"/>
                  </a:lnTo>
                  <a:lnTo>
                    <a:pt x="24240" y="252966"/>
                  </a:lnTo>
                  <a:lnTo>
                    <a:pt x="25789" y="251112"/>
                  </a:lnTo>
                  <a:lnTo>
                    <a:pt x="26145" y="250767"/>
                  </a:lnTo>
                  <a:lnTo>
                    <a:pt x="27234" y="249625"/>
                  </a:lnTo>
                  <a:lnTo>
                    <a:pt x="27643" y="249102"/>
                  </a:lnTo>
                  <a:lnTo>
                    <a:pt x="36709" y="236809"/>
                  </a:lnTo>
                  <a:lnTo>
                    <a:pt x="11078" y="236809"/>
                  </a:lnTo>
                  <a:lnTo>
                    <a:pt x="11706" y="235971"/>
                  </a:lnTo>
                  <a:close/>
                </a:path>
                <a:path w="289559" h="347979">
                  <a:moveTo>
                    <a:pt x="261338" y="13067"/>
                  </a:moveTo>
                  <a:lnTo>
                    <a:pt x="248714" y="13067"/>
                  </a:lnTo>
                  <a:lnTo>
                    <a:pt x="249123" y="13298"/>
                  </a:lnTo>
                  <a:lnTo>
                    <a:pt x="271371" y="34019"/>
                  </a:lnTo>
                  <a:lnTo>
                    <a:pt x="272797" y="35705"/>
                  </a:lnTo>
                  <a:lnTo>
                    <a:pt x="273876" y="37653"/>
                  </a:lnTo>
                  <a:lnTo>
                    <a:pt x="275091" y="39475"/>
                  </a:lnTo>
                  <a:lnTo>
                    <a:pt x="275478" y="40449"/>
                  </a:lnTo>
                  <a:lnTo>
                    <a:pt x="275834" y="41422"/>
                  </a:lnTo>
                  <a:lnTo>
                    <a:pt x="276515" y="42323"/>
                  </a:lnTo>
                  <a:lnTo>
                    <a:pt x="276661" y="43213"/>
                  </a:lnTo>
                  <a:lnTo>
                    <a:pt x="277342" y="45129"/>
                  </a:lnTo>
                  <a:lnTo>
                    <a:pt x="277541" y="46867"/>
                  </a:lnTo>
                  <a:lnTo>
                    <a:pt x="277541" y="48406"/>
                  </a:lnTo>
                  <a:lnTo>
                    <a:pt x="277101" y="50522"/>
                  </a:lnTo>
                  <a:lnTo>
                    <a:pt x="276159" y="52406"/>
                  </a:lnTo>
                  <a:lnTo>
                    <a:pt x="275625" y="53600"/>
                  </a:lnTo>
                  <a:lnTo>
                    <a:pt x="260504" y="94370"/>
                  </a:lnTo>
                  <a:lnTo>
                    <a:pt x="246615" y="135552"/>
                  </a:lnTo>
                  <a:lnTo>
                    <a:pt x="231919" y="185565"/>
                  </a:lnTo>
                  <a:lnTo>
                    <a:pt x="214642" y="253018"/>
                  </a:lnTo>
                  <a:lnTo>
                    <a:pt x="210296" y="269868"/>
                  </a:lnTo>
                  <a:lnTo>
                    <a:pt x="195470" y="319843"/>
                  </a:lnTo>
                  <a:lnTo>
                    <a:pt x="159137" y="342439"/>
                  </a:lnTo>
                  <a:lnTo>
                    <a:pt x="151449" y="342489"/>
                  </a:lnTo>
                  <a:lnTo>
                    <a:pt x="175653" y="342489"/>
                  </a:lnTo>
                  <a:lnTo>
                    <a:pt x="180172" y="340628"/>
                  </a:lnTo>
                  <a:lnTo>
                    <a:pt x="185010" y="337968"/>
                  </a:lnTo>
                  <a:lnTo>
                    <a:pt x="188951" y="334112"/>
                  </a:lnTo>
                  <a:lnTo>
                    <a:pt x="192852" y="330408"/>
                  </a:lnTo>
                  <a:lnTo>
                    <a:pt x="195721" y="325613"/>
                  </a:lnTo>
                  <a:lnTo>
                    <a:pt x="197323" y="320471"/>
                  </a:lnTo>
                  <a:lnTo>
                    <a:pt x="203153" y="302943"/>
                  </a:lnTo>
                  <a:lnTo>
                    <a:pt x="208789" y="286603"/>
                  </a:lnTo>
                  <a:lnTo>
                    <a:pt x="214379" y="271176"/>
                  </a:lnTo>
                  <a:lnTo>
                    <a:pt x="222417" y="250453"/>
                  </a:lnTo>
                  <a:lnTo>
                    <a:pt x="245961" y="190077"/>
                  </a:lnTo>
                  <a:lnTo>
                    <a:pt x="251896" y="173749"/>
                  </a:lnTo>
                  <a:lnTo>
                    <a:pt x="265765" y="132575"/>
                  </a:lnTo>
                  <a:lnTo>
                    <a:pt x="278180" y="90939"/>
                  </a:lnTo>
                  <a:lnTo>
                    <a:pt x="286942" y="58574"/>
                  </a:lnTo>
                  <a:lnTo>
                    <a:pt x="286703" y="58574"/>
                  </a:lnTo>
                  <a:lnTo>
                    <a:pt x="288064" y="55265"/>
                  </a:lnTo>
                  <a:lnTo>
                    <a:pt x="288598" y="53579"/>
                  </a:lnTo>
                  <a:lnTo>
                    <a:pt x="288923" y="51893"/>
                  </a:lnTo>
                  <a:lnTo>
                    <a:pt x="288975" y="50061"/>
                  </a:lnTo>
                  <a:lnTo>
                    <a:pt x="288955" y="46867"/>
                  </a:lnTo>
                  <a:lnTo>
                    <a:pt x="288820" y="45129"/>
                  </a:lnTo>
                  <a:lnTo>
                    <a:pt x="288736" y="44700"/>
                  </a:lnTo>
                  <a:lnTo>
                    <a:pt x="287949" y="41810"/>
                  </a:lnTo>
                  <a:lnTo>
                    <a:pt x="286682" y="39140"/>
                  </a:lnTo>
                  <a:lnTo>
                    <a:pt x="286158" y="37653"/>
                  </a:lnTo>
                  <a:lnTo>
                    <a:pt x="285258" y="36595"/>
                  </a:lnTo>
                  <a:lnTo>
                    <a:pt x="283834" y="34019"/>
                  </a:lnTo>
                  <a:lnTo>
                    <a:pt x="282179" y="31883"/>
                  </a:lnTo>
                  <a:lnTo>
                    <a:pt x="280588" y="29601"/>
                  </a:lnTo>
                  <a:lnTo>
                    <a:pt x="278693" y="27737"/>
                  </a:lnTo>
                  <a:lnTo>
                    <a:pt x="276881" y="25768"/>
                  </a:lnTo>
                  <a:lnTo>
                    <a:pt x="271110" y="20531"/>
                  </a:lnTo>
                  <a:lnTo>
                    <a:pt x="265041" y="15700"/>
                  </a:lnTo>
                  <a:lnTo>
                    <a:pt x="261338" y="13067"/>
                  </a:lnTo>
                  <a:close/>
                </a:path>
                <a:path w="289559" h="347979">
                  <a:moveTo>
                    <a:pt x="12586" y="235123"/>
                  </a:moveTo>
                  <a:lnTo>
                    <a:pt x="11706" y="235971"/>
                  </a:lnTo>
                  <a:lnTo>
                    <a:pt x="11078" y="236809"/>
                  </a:lnTo>
                  <a:lnTo>
                    <a:pt x="12586" y="235123"/>
                  </a:lnTo>
                  <a:close/>
                </a:path>
                <a:path w="289559" h="347979">
                  <a:moveTo>
                    <a:pt x="37952" y="235123"/>
                  </a:moveTo>
                  <a:lnTo>
                    <a:pt x="12586" y="235123"/>
                  </a:lnTo>
                  <a:lnTo>
                    <a:pt x="11078" y="236809"/>
                  </a:lnTo>
                  <a:lnTo>
                    <a:pt x="36709" y="236809"/>
                  </a:lnTo>
                  <a:lnTo>
                    <a:pt x="37952" y="235123"/>
                  </a:lnTo>
                  <a:close/>
                </a:path>
                <a:path w="289559" h="347979">
                  <a:moveTo>
                    <a:pt x="213951" y="481"/>
                  </a:moveTo>
                  <a:lnTo>
                    <a:pt x="212558" y="963"/>
                  </a:lnTo>
                  <a:lnTo>
                    <a:pt x="211187" y="1193"/>
                  </a:lnTo>
                  <a:lnTo>
                    <a:pt x="208475" y="1853"/>
                  </a:lnTo>
                  <a:lnTo>
                    <a:pt x="205585" y="2020"/>
                  </a:lnTo>
                  <a:lnTo>
                    <a:pt x="202988" y="3193"/>
                  </a:lnTo>
                  <a:lnTo>
                    <a:pt x="200360" y="4188"/>
                  </a:lnTo>
                  <a:lnTo>
                    <a:pt x="197658" y="5046"/>
                  </a:lnTo>
                  <a:lnTo>
                    <a:pt x="195240" y="6533"/>
                  </a:lnTo>
                  <a:lnTo>
                    <a:pt x="192653" y="7874"/>
                  </a:lnTo>
                  <a:lnTo>
                    <a:pt x="190371" y="9329"/>
                  </a:lnTo>
                  <a:lnTo>
                    <a:pt x="187680" y="11643"/>
                  </a:lnTo>
                  <a:lnTo>
                    <a:pt x="187565" y="11873"/>
                  </a:lnTo>
                  <a:lnTo>
                    <a:pt x="165507" y="39916"/>
                  </a:lnTo>
                  <a:lnTo>
                    <a:pt x="154419" y="53600"/>
                  </a:lnTo>
                  <a:lnTo>
                    <a:pt x="120422" y="95465"/>
                  </a:lnTo>
                  <a:lnTo>
                    <a:pt x="87081" y="137483"/>
                  </a:lnTo>
                  <a:lnTo>
                    <a:pt x="32522" y="208203"/>
                  </a:lnTo>
                  <a:lnTo>
                    <a:pt x="11706" y="235971"/>
                  </a:lnTo>
                  <a:lnTo>
                    <a:pt x="12586" y="235123"/>
                  </a:lnTo>
                  <a:lnTo>
                    <a:pt x="37952" y="235123"/>
                  </a:lnTo>
                  <a:lnTo>
                    <a:pt x="100972" y="147783"/>
                  </a:lnTo>
                  <a:lnTo>
                    <a:pt x="131669" y="103801"/>
                  </a:lnTo>
                  <a:lnTo>
                    <a:pt x="171949" y="44700"/>
                  </a:lnTo>
                  <a:lnTo>
                    <a:pt x="192268" y="15873"/>
                  </a:lnTo>
                  <a:lnTo>
                    <a:pt x="192549" y="15475"/>
                  </a:lnTo>
                  <a:lnTo>
                    <a:pt x="193795" y="14470"/>
                  </a:lnTo>
                  <a:lnTo>
                    <a:pt x="195973" y="12952"/>
                  </a:lnTo>
                  <a:lnTo>
                    <a:pt x="198208" y="11821"/>
                  </a:lnTo>
                  <a:lnTo>
                    <a:pt x="200224" y="10481"/>
                  </a:lnTo>
                  <a:lnTo>
                    <a:pt x="202632" y="9758"/>
                  </a:lnTo>
                  <a:lnTo>
                    <a:pt x="204936" y="8816"/>
                  </a:lnTo>
                  <a:lnTo>
                    <a:pt x="207208" y="7675"/>
                  </a:lnTo>
                  <a:lnTo>
                    <a:pt x="209815" y="7622"/>
                  </a:lnTo>
                  <a:lnTo>
                    <a:pt x="212202" y="6931"/>
                  </a:lnTo>
                  <a:lnTo>
                    <a:pt x="213448" y="6732"/>
                  </a:lnTo>
                  <a:lnTo>
                    <a:pt x="214674" y="6219"/>
                  </a:lnTo>
                  <a:lnTo>
                    <a:pt x="224165" y="6219"/>
                  </a:lnTo>
                  <a:lnTo>
                    <a:pt x="225427" y="6188"/>
                  </a:lnTo>
                  <a:lnTo>
                    <a:pt x="249815" y="6188"/>
                  </a:lnTo>
                  <a:lnTo>
                    <a:pt x="244128" y="4282"/>
                  </a:lnTo>
                  <a:lnTo>
                    <a:pt x="241479" y="3570"/>
                  </a:lnTo>
                  <a:lnTo>
                    <a:pt x="238956" y="2314"/>
                  </a:lnTo>
                  <a:lnTo>
                    <a:pt x="227919" y="596"/>
                  </a:lnTo>
                  <a:lnTo>
                    <a:pt x="227634" y="534"/>
                  </a:lnTo>
                  <a:lnTo>
                    <a:pt x="215365" y="534"/>
                  </a:lnTo>
                  <a:lnTo>
                    <a:pt x="213951" y="481"/>
                  </a:lnTo>
                  <a:close/>
                </a:path>
                <a:path w="289559" h="347979">
                  <a:moveTo>
                    <a:pt x="287268" y="57369"/>
                  </a:moveTo>
                  <a:lnTo>
                    <a:pt x="286703" y="58574"/>
                  </a:lnTo>
                  <a:lnTo>
                    <a:pt x="286942" y="58574"/>
                  </a:lnTo>
                  <a:lnTo>
                    <a:pt x="287268" y="57369"/>
                  </a:lnTo>
                  <a:close/>
                </a:path>
                <a:path w="289559" h="347979">
                  <a:moveTo>
                    <a:pt x="192549" y="15475"/>
                  </a:moveTo>
                  <a:lnTo>
                    <a:pt x="192193" y="15873"/>
                  </a:lnTo>
                  <a:lnTo>
                    <a:pt x="192390" y="15700"/>
                  </a:lnTo>
                  <a:lnTo>
                    <a:pt x="192549" y="15475"/>
                  </a:lnTo>
                  <a:close/>
                </a:path>
                <a:path w="289559" h="347979">
                  <a:moveTo>
                    <a:pt x="192390" y="15700"/>
                  </a:moveTo>
                  <a:lnTo>
                    <a:pt x="192193" y="15873"/>
                  </a:lnTo>
                  <a:lnTo>
                    <a:pt x="192390" y="15700"/>
                  </a:lnTo>
                  <a:close/>
                </a:path>
                <a:path w="289559" h="347979">
                  <a:moveTo>
                    <a:pt x="192647" y="15475"/>
                  </a:moveTo>
                  <a:lnTo>
                    <a:pt x="192390" y="15700"/>
                  </a:lnTo>
                  <a:lnTo>
                    <a:pt x="192647" y="15475"/>
                  </a:lnTo>
                  <a:close/>
                </a:path>
                <a:path w="289559" h="347979">
                  <a:moveTo>
                    <a:pt x="248920" y="13218"/>
                  </a:moveTo>
                  <a:lnTo>
                    <a:pt x="249123" y="13298"/>
                  </a:lnTo>
                  <a:lnTo>
                    <a:pt x="248920" y="13218"/>
                  </a:lnTo>
                  <a:close/>
                </a:path>
                <a:path w="289559" h="347979">
                  <a:moveTo>
                    <a:pt x="248714" y="13067"/>
                  </a:moveTo>
                  <a:lnTo>
                    <a:pt x="248920" y="13218"/>
                  </a:lnTo>
                  <a:lnTo>
                    <a:pt x="249123" y="13298"/>
                  </a:lnTo>
                  <a:lnTo>
                    <a:pt x="248714" y="13067"/>
                  </a:lnTo>
                  <a:close/>
                </a:path>
                <a:path w="289559" h="347979">
                  <a:moveTo>
                    <a:pt x="249815" y="6188"/>
                  </a:moveTo>
                  <a:lnTo>
                    <a:pt x="225427" y="6188"/>
                  </a:lnTo>
                  <a:lnTo>
                    <a:pt x="227260" y="6680"/>
                  </a:lnTo>
                  <a:lnTo>
                    <a:pt x="234767" y="7957"/>
                  </a:lnTo>
                  <a:lnTo>
                    <a:pt x="237249" y="8324"/>
                  </a:lnTo>
                  <a:lnTo>
                    <a:pt x="239563" y="9643"/>
                  </a:lnTo>
                  <a:lnTo>
                    <a:pt x="241971" y="10481"/>
                  </a:lnTo>
                  <a:lnTo>
                    <a:pt x="248920" y="13218"/>
                  </a:lnTo>
                  <a:lnTo>
                    <a:pt x="248714" y="13067"/>
                  </a:lnTo>
                  <a:lnTo>
                    <a:pt x="261338" y="13067"/>
                  </a:lnTo>
                  <a:lnTo>
                    <a:pt x="258871" y="11313"/>
                  </a:lnTo>
                  <a:lnTo>
                    <a:pt x="252411" y="7130"/>
                  </a:lnTo>
                  <a:lnTo>
                    <a:pt x="252034" y="6931"/>
                  </a:lnTo>
                  <a:lnTo>
                    <a:pt x="249815" y="6188"/>
                  </a:lnTo>
                  <a:close/>
                </a:path>
                <a:path w="289559" h="347979">
                  <a:moveTo>
                    <a:pt x="224165" y="6219"/>
                  </a:moveTo>
                  <a:lnTo>
                    <a:pt x="214674" y="6219"/>
                  </a:lnTo>
                  <a:lnTo>
                    <a:pt x="215930" y="6334"/>
                  </a:lnTo>
                  <a:lnTo>
                    <a:pt x="220801" y="6303"/>
                  </a:lnTo>
                  <a:lnTo>
                    <a:pt x="224165" y="6219"/>
                  </a:lnTo>
                  <a:close/>
                </a:path>
                <a:path w="289559" h="347979">
                  <a:moveTo>
                    <a:pt x="225207" y="0"/>
                  </a:moveTo>
                  <a:lnTo>
                    <a:pt x="222370" y="314"/>
                  </a:lnTo>
                  <a:lnTo>
                    <a:pt x="215365" y="534"/>
                  </a:lnTo>
                  <a:lnTo>
                    <a:pt x="227634" y="534"/>
                  </a:lnTo>
                  <a:lnTo>
                    <a:pt x="225207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9" name="object 1519"/>
            <p:cNvPicPr/>
            <p:nvPr/>
          </p:nvPicPr>
          <p:blipFill>
            <a:blip r:embed="rId1221" cstate="print"/>
            <a:stretch>
              <a:fillRect/>
            </a:stretch>
          </p:blipFill>
          <p:spPr>
            <a:xfrm>
              <a:off x="17573371" y="6410056"/>
              <a:ext cx="63893" cy="41180"/>
            </a:xfrm>
            <a:prstGeom prst="rect">
              <a:avLst/>
            </a:prstGeom>
          </p:spPr>
        </p:pic>
        <p:pic>
          <p:nvPicPr>
            <p:cNvPr id="1520" name="object 1520"/>
            <p:cNvPicPr/>
            <p:nvPr/>
          </p:nvPicPr>
          <p:blipFill>
            <a:blip r:embed="rId1222" cstate="print"/>
            <a:stretch>
              <a:fillRect/>
            </a:stretch>
          </p:blipFill>
          <p:spPr>
            <a:xfrm>
              <a:off x="17397836" y="6428704"/>
              <a:ext cx="168738" cy="286912"/>
            </a:xfrm>
            <a:prstGeom prst="rect">
              <a:avLst/>
            </a:prstGeom>
          </p:spPr>
        </p:pic>
        <p:pic>
          <p:nvPicPr>
            <p:cNvPr id="1521" name="object 1521"/>
            <p:cNvPicPr/>
            <p:nvPr/>
          </p:nvPicPr>
          <p:blipFill>
            <a:blip r:embed="rId1223" cstate="print"/>
            <a:stretch>
              <a:fillRect/>
            </a:stretch>
          </p:blipFill>
          <p:spPr>
            <a:xfrm>
              <a:off x="17558344" y="6954102"/>
              <a:ext cx="379788" cy="246285"/>
            </a:xfrm>
            <a:prstGeom prst="rect">
              <a:avLst/>
            </a:prstGeom>
          </p:spPr>
        </p:pic>
        <p:sp>
          <p:nvSpPr>
            <p:cNvPr id="1522" name="object 1522"/>
            <p:cNvSpPr/>
            <p:nvPr/>
          </p:nvSpPr>
          <p:spPr>
            <a:xfrm>
              <a:off x="17569694" y="6978174"/>
              <a:ext cx="375920" cy="206375"/>
            </a:xfrm>
            <a:custGeom>
              <a:avLst/>
              <a:gdLst/>
              <a:ahLst/>
              <a:cxnLst/>
              <a:rect l="l" t="t" r="r" b="b"/>
              <a:pathLst>
                <a:path w="375919" h="206375">
                  <a:moveTo>
                    <a:pt x="48768" y="0"/>
                  </a:moveTo>
                  <a:lnTo>
                    <a:pt x="45270" y="0"/>
                  </a:lnTo>
                  <a:lnTo>
                    <a:pt x="41637" y="335"/>
                  </a:lnTo>
                  <a:lnTo>
                    <a:pt x="38244" y="1329"/>
                  </a:lnTo>
                  <a:lnTo>
                    <a:pt x="31344" y="3245"/>
                  </a:lnTo>
                  <a:lnTo>
                    <a:pt x="9669" y="27569"/>
                  </a:lnTo>
                  <a:lnTo>
                    <a:pt x="8256" y="30313"/>
                  </a:lnTo>
                  <a:lnTo>
                    <a:pt x="7167" y="33077"/>
                  </a:lnTo>
                  <a:lnTo>
                    <a:pt x="6277" y="35810"/>
                  </a:lnTo>
                  <a:lnTo>
                    <a:pt x="5137" y="38930"/>
                  </a:lnTo>
                  <a:lnTo>
                    <a:pt x="4330" y="41393"/>
                  </a:lnTo>
                  <a:lnTo>
                    <a:pt x="3764" y="44124"/>
                  </a:lnTo>
                  <a:lnTo>
                    <a:pt x="3132" y="46920"/>
                  </a:lnTo>
                  <a:lnTo>
                    <a:pt x="2416" y="49265"/>
                  </a:lnTo>
                  <a:lnTo>
                    <a:pt x="2305" y="49715"/>
                  </a:lnTo>
                  <a:lnTo>
                    <a:pt x="1900" y="52574"/>
                  </a:lnTo>
                  <a:lnTo>
                    <a:pt x="1485" y="55055"/>
                  </a:lnTo>
                  <a:lnTo>
                    <a:pt x="1078" y="58197"/>
                  </a:lnTo>
                  <a:lnTo>
                    <a:pt x="326" y="66039"/>
                  </a:lnTo>
                  <a:lnTo>
                    <a:pt x="97" y="69348"/>
                  </a:lnTo>
                  <a:lnTo>
                    <a:pt x="0" y="74353"/>
                  </a:lnTo>
                  <a:lnTo>
                    <a:pt x="193" y="79411"/>
                  </a:lnTo>
                  <a:lnTo>
                    <a:pt x="7199" y="125785"/>
                  </a:lnTo>
                  <a:lnTo>
                    <a:pt x="24580" y="170780"/>
                  </a:lnTo>
                  <a:lnTo>
                    <a:pt x="53249" y="202465"/>
                  </a:lnTo>
                  <a:lnTo>
                    <a:pt x="69259" y="205826"/>
                  </a:lnTo>
                  <a:lnTo>
                    <a:pt x="74526" y="204747"/>
                  </a:lnTo>
                  <a:lnTo>
                    <a:pt x="82489" y="203275"/>
                  </a:lnTo>
                  <a:lnTo>
                    <a:pt x="66563" y="203275"/>
                  </a:lnTo>
                  <a:lnTo>
                    <a:pt x="59185" y="201770"/>
                  </a:lnTo>
                  <a:lnTo>
                    <a:pt x="29910" y="168235"/>
                  </a:lnTo>
                  <a:lnTo>
                    <a:pt x="18732" y="123549"/>
                  </a:lnTo>
                  <a:lnTo>
                    <a:pt x="17036" y="100660"/>
                  </a:lnTo>
                  <a:lnTo>
                    <a:pt x="17077" y="84950"/>
                  </a:lnTo>
                  <a:lnTo>
                    <a:pt x="20465" y="56113"/>
                  </a:lnTo>
                  <a:lnTo>
                    <a:pt x="20873" y="53914"/>
                  </a:lnTo>
                  <a:lnTo>
                    <a:pt x="21826" y="51537"/>
                  </a:lnTo>
                  <a:lnTo>
                    <a:pt x="22402" y="49265"/>
                  </a:lnTo>
                  <a:lnTo>
                    <a:pt x="22946" y="46920"/>
                  </a:lnTo>
                  <a:lnTo>
                    <a:pt x="23742" y="44721"/>
                  </a:lnTo>
                  <a:lnTo>
                    <a:pt x="24632" y="42574"/>
                  </a:lnTo>
                  <a:lnTo>
                    <a:pt x="25386" y="40375"/>
                  </a:lnTo>
                  <a:lnTo>
                    <a:pt x="26308" y="38302"/>
                  </a:lnTo>
                  <a:lnTo>
                    <a:pt x="27365" y="36386"/>
                  </a:lnTo>
                  <a:lnTo>
                    <a:pt x="29239" y="32302"/>
                  </a:lnTo>
                  <a:lnTo>
                    <a:pt x="31868" y="29130"/>
                  </a:lnTo>
                  <a:lnTo>
                    <a:pt x="34517" y="26334"/>
                  </a:lnTo>
                  <a:lnTo>
                    <a:pt x="37271" y="23747"/>
                  </a:lnTo>
                  <a:lnTo>
                    <a:pt x="40286" y="22145"/>
                  </a:lnTo>
                  <a:lnTo>
                    <a:pt x="43553" y="21318"/>
                  </a:lnTo>
                  <a:lnTo>
                    <a:pt x="45124" y="20889"/>
                  </a:lnTo>
                  <a:lnTo>
                    <a:pt x="46820" y="20711"/>
                  </a:lnTo>
                  <a:lnTo>
                    <a:pt x="50003" y="20627"/>
                  </a:lnTo>
                  <a:lnTo>
                    <a:pt x="186087" y="20627"/>
                  </a:lnTo>
                  <a:lnTo>
                    <a:pt x="181495" y="19863"/>
                  </a:lnTo>
                  <a:lnTo>
                    <a:pt x="93164" y="6303"/>
                  </a:lnTo>
                  <a:lnTo>
                    <a:pt x="61607" y="1821"/>
                  </a:lnTo>
                  <a:lnTo>
                    <a:pt x="59951" y="1821"/>
                  </a:lnTo>
                  <a:lnTo>
                    <a:pt x="57773" y="1277"/>
                  </a:lnTo>
                  <a:lnTo>
                    <a:pt x="58294" y="1277"/>
                  </a:lnTo>
                  <a:lnTo>
                    <a:pt x="55427" y="335"/>
                  </a:lnTo>
                  <a:lnTo>
                    <a:pt x="52516" y="104"/>
                  </a:lnTo>
                  <a:lnTo>
                    <a:pt x="48768" y="0"/>
                  </a:lnTo>
                  <a:close/>
                </a:path>
                <a:path w="375919" h="206375">
                  <a:moveTo>
                    <a:pt x="375470" y="101305"/>
                  </a:moveTo>
                  <a:lnTo>
                    <a:pt x="368465" y="101305"/>
                  </a:lnTo>
                  <a:lnTo>
                    <a:pt x="368465" y="101724"/>
                  </a:lnTo>
                  <a:lnTo>
                    <a:pt x="368375" y="102013"/>
                  </a:lnTo>
                  <a:lnTo>
                    <a:pt x="361114" y="131158"/>
                  </a:lnTo>
                  <a:lnTo>
                    <a:pt x="360266" y="133325"/>
                  </a:lnTo>
                  <a:lnTo>
                    <a:pt x="359125" y="135179"/>
                  </a:lnTo>
                  <a:lnTo>
                    <a:pt x="358633" y="136184"/>
                  </a:lnTo>
                  <a:lnTo>
                    <a:pt x="358043" y="137179"/>
                  </a:lnTo>
                  <a:lnTo>
                    <a:pt x="357397" y="137922"/>
                  </a:lnTo>
                  <a:lnTo>
                    <a:pt x="355554" y="140320"/>
                  </a:lnTo>
                  <a:lnTo>
                    <a:pt x="354256" y="141859"/>
                  </a:lnTo>
                  <a:lnTo>
                    <a:pt x="352811" y="142833"/>
                  </a:lnTo>
                  <a:lnTo>
                    <a:pt x="351429" y="143608"/>
                  </a:lnTo>
                  <a:lnTo>
                    <a:pt x="349387" y="144257"/>
                  </a:lnTo>
                  <a:lnTo>
                    <a:pt x="347282" y="144341"/>
                  </a:lnTo>
                  <a:lnTo>
                    <a:pt x="345963" y="144424"/>
                  </a:lnTo>
                  <a:lnTo>
                    <a:pt x="294419" y="152319"/>
                  </a:lnTo>
                  <a:lnTo>
                    <a:pt x="251705" y="160336"/>
                  </a:lnTo>
                  <a:lnTo>
                    <a:pt x="209318" y="169858"/>
                  </a:lnTo>
                  <a:lnTo>
                    <a:pt x="153616" y="184329"/>
                  </a:lnTo>
                  <a:lnTo>
                    <a:pt x="125085" y="191715"/>
                  </a:lnTo>
                  <a:lnTo>
                    <a:pt x="108158" y="195675"/>
                  </a:lnTo>
                  <a:lnTo>
                    <a:pt x="91177" y="199347"/>
                  </a:lnTo>
                  <a:lnTo>
                    <a:pt x="74170" y="202831"/>
                  </a:lnTo>
                  <a:lnTo>
                    <a:pt x="66563" y="203275"/>
                  </a:lnTo>
                  <a:lnTo>
                    <a:pt x="82489" y="203275"/>
                  </a:lnTo>
                  <a:lnTo>
                    <a:pt x="91603" y="201589"/>
                  </a:lnTo>
                  <a:lnTo>
                    <a:pt x="108717" y="198605"/>
                  </a:lnTo>
                  <a:lnTo>
                    <a:pt x="125893" y="195893"/>
                  </a:lnTo>
                  <a:lnTo>
                    <a:pt x="212245" y="184318"/>
                  </a:lnTo>
                  <a:lnTo>
                    <a:pt x="237930" y="180256"/>
                  </a:lnTo>
                  <a:lnTo>
                    <a:pt x="280603" y="172235"/>
                  </a:lnTo>
                  <a:lnTo>
                    <a:pt x="347868" y="156560"/>
                  </a:lnTo>
                  <a:lnTo>
                    <a:pt x="347010" y="156560"/>
                  </a:lnTo>
                  <a:lnTo>
                    <a:pt x="348758" y="156361"/>
                  </a:lnTo>
                  <a:lnTo>
                    <a:pt x="363994" y="147053"/>
                  </a:lnTo>
                  <a:lnTo>
                    <a:pt x="365009" y="145943"/>
                  </a:lnTo>
                  <a:lnTo>
                    <a:pt x="365543" y="144634"/>
                  </a:lnTo>
                  <a:lnTo>
                    <a:pt x="367114" y="142142"/>
                  </a:lnTo>
                  <a:lnTo>
                    <a:pt x="367669" y="140948"/>
                  </a:lnTo>
                  <a:lnTo>
                    <a:pt x="368203" y="139671"/>
                  </a:lnTo>
                  <a:lnTo>
                    <a:pt x="369391" y="137126"/>
                  </a:lnTo>
                  <a:lnTo>
                    <a:pt x="370119" y="134645"/>
                  </a:lnTo>
                  <a:lnTo>
                    <a:pt x="375446" y="102013"/>
                  </a:lnTo>
                  <a:lnTo>
                    <a:pt x="375470" y="101305"/>
                  </a:lnTo>
                  <a:close/>
                </a:path>
                <a:path w="375919" h="206375">
                  <a:moveTo>
                    <a:pt x="348340" y="156445"/>
                  </a:moveTo>
                  <a:lnTo>
                    <a:pt x="347010" y="156560"/>
                  </a:lnTo>
                  <a:lnTo>
                    <a:pt x="347868" y="156560"/>
                  </a:lnTo>
                  <a:lnTo>
                    <a:pt x="348340" y="156445"/>
                  </a:lnTo>
                  <a:close/>
                </a:path>
                <a:path w="375919" h="206375">
                  <a:moveTo>
                    <a:pt x="368438" y="101517"/>
                  </a:moveTo>
                  <a:lnTo>
                    <a:pt x="368412" y="101724"/>
                  </a:lnTo>
                  <a:lnTo>
                    <a:pt x="368438" y="101517"/>
                  </a:lnTo>
                  <a:close/>
                </a:path>
                <a:path w="375919" h="206375">
                  <a:moveTo>
                    <a:pt x="351284" y="53108"/>
                  </a:moveTo>
                  <a:lnTo>
                    <a:pt x="338706" y="53108"/>
                  </a:lnTo>
                  <a:lnTo>
                    <a:pt x="339220" y="53286"/>
                  </a:lnTo>
                  <a:lnTo>
                    <a:pt x="340727" y="53914"/>
                  </a:lnTo>
                  <a:lnTo>
                    <a:pt x="343083" y="55055"/>
                  </a:lnTo>
                  <a:lnTo>
                    <a:pt x="345104" y="56396"/>
                  </a:lnTo>
                  <a:lnTo>
                    <a:pt x="347282" y="57600"/>
                  </a:lnTo>
                  <a:lnTo>
                    <a:pt x="349114" y="59338"/>
                  </a:lnTo>
                  <a:lnTo>
                    <a:pt x="351073" y="60898"/>
                  </a:lnTo>
                  <a:lnTo>
                    <a:pt x="353114" y="62364"/>
                  </a:lnTo>
                  <a:lnTo>
                    <a:pt x="354497" y="64553"/>
                  </a:lnTo>
                  <a:lnTo>
                    <a:pt x="356203" y="66385"/>
                  </a:lnTo>
                  <a:lnTo>
                    <a:pt x="357010" y="67390"/>
                  </a:lnTo>
                  <a:lnTo>
                    <a:pt x="357973" y="68165"/>
                  </a:lnTo>
                  <a:lnTo>
                    <a:pt x="358507" y="69348"/>
                  </a:lnTo>
                  <a:lnTo>
                    <a:pt x="360381" y="72605"/>
                  </a:lnTo>
                  <a:lnTo>
                    <a:pt x="361617" y="74835"/>
                  </a:lnTo>
                  <a:lnTo>
                    <a:pt x="363093" y="76919"/>
                  </a:lnTo>
                  <a:lnTo>
                    <a:pt x="363711" y="79411"/>
                  </a:lnTo>
                  <a:lnTo>
                    <a:pt x="366172" y="86625"/>
                  </a:lnTo>
                  <a:lnTo>
                    <a:pt x="367083" y="88971"/>
                  </a:lnTo>
                  <a:lnTo>
                    <a:pt x="367051" y="91620"/>
                  </a:lnTo>
                  <a:lnTo>
                    <a:pt x="367491" y="94164"/>
                  </a:lnTo>
                  <a:lnTo>
                    <a:pt x="368438" y="101517"/>
                  </a:lnTo>
                  <a:lnTo>
                    <a:pt x="368465" y="101305"/>
                  </a:lnTo>
                  <a:lnTo>
                    <a:pt x="375470" y="101305"/>
                  </a:lnTo>
                  <a:lnTo>
                    <a:pt x="373930" y="93044"/>
                  </a:lnTo>
                  <a:lnTo>
                    <a:pt x="373271" y="90332"/>
                  </a:lnTo>
                  <a:lnTo>
                    <a:pt x="373218" y="87547"/>
                  </a:lnTo>
                  <a:lnTo>
                    <a:pt x="372192" y="84950"/>
                  </a:lnTo>
                  <a:lnTo>
                    <a:pt x="369292" y="77065"/>
                  </a:lnTo>
                  <a:lnTo>
                    <a:pt x="368580" y="74353"/>
                  </a:lnTo>
                  <a:lnTo>
                    <a:pt x="366873" y="72071"/>
                  </a:lnTo>
                  <a:lnTo>
                    <a:pt x="365480" y="69641"/>
                  </a:lnTo>
                  <a:lnTo>
                    <a:pt x="363334" y="66039"/>
                  </a:lnTo>
                  <a:lnTo>
                    <a:pt x="362695" y="64793"/>
                  </a:lnTo>
                  <a:lnTo>
                    <a:pt x="361585" y="63820"/>
                  </a:lnTo>
                  <a:lnTo>
                    <a:pt x="360737" y="62710"/>
                  </a:lnTo>
                  <a:lnTo>
                    <a:pt x="358863" y="60678"/>
                  </a:lnTo>
                  <a:lnTo>
                    <a:pt x="357324" y="58197"/>
                  </a:lnTo>
                  <a:lnTo>
                    <a:pt x="355051" y="56511"/>
                  </a:lnTo>
                  <a:lnTo>
                    <a:pt x="352894" y="54710"/>
                  </a:lnTo>
                  <a:lnTo>
                    <a:pt x="351284" y="53108"/>
                  </a:lnTo>
                  <a:close/>
                </a:path>
                <a:path w="375919" h="206375">
                  <a:moveTo>
                    <a:pt x="339127" y="53276"/>
                  </a:moveTo>
                  <a:close/>
                </a:path>
                <a:path w="375919" h="206375">
                  <a:moveTo>
                    <a:pt x="338706" y="53108"/>
                  </a:moveTo>
                  <a:lnTo>
                    <a:pt x="339127" y="53276"/>
                  </a:lnTo>
                  <a:lnTo>
                    <a:pt x="338706" y="53108"/>
                  </a:lnTo>
                  <a:close/>
                </a:path>
                <a:path w="375919" h="206375">
                  <a:moveTo>
                    <a:pt x="186087" y="20627"/>
                  </a:moveTo>
                  <a:lnTo>
                    <a:pt x="50003" y="20627"/>
                  </a:lnTo>
                  <a:lnTo>
                    <a:pt x="52391" y="21088"/>
                  </a:lnTo>
                  <a:lnTo>
                    <a:pt x="54370" y="21622"/>
                  </a:lnTo>
                  <a:lnTo>
                    <a:pt x="55008" y="21768"/>
                  </a:lnTo>
                  <a:lnTo>
                    <a:pt x="90431" y="26428"/>
                  </a:lnTo>
                  <a:lnTo>
                    <a:pt x="196910" y="38930"/>
                  </a:lnTo>
                  <a:lnTo>
                    <a:pt x="303699" y="49345"/>
                  </a:lnTo>
                  <a:lnTo>
                    <a:pt x="339127" y="53276"/>
                  </a:lnTo>
                  <a:lnTo>
                    <a:pt x="338706" y="53108"/>
                  </a:lnTo>
                  <a:lnTo>
                    <a:pt x="351284" y="53108"/>
                  </a:lnTo>
                  <a:lnTo>
                    <a:pt x="350863" y="52689"/>
                  </a:lnTo>
                  <a:lnTo>
                    <a:pt x="348340" y="51317"/>
                  </a:lnTo>
                  <a:lnTo>
                    <a:pt x="345931" y="49715"/>
                  </a:lnTo>
                  <a:lnTo>
                    <a:pt x="343554" y="48406"/>
                  </a:lnTo>
                  <a:lnTo>
                    <a:pt x="340549" y="47265"/>
                  </a:lnTo>
                  <a:lnTo>
                    <a:pt x="340256" y="47171"/>
                  </a:lnTo>
                  <a:lnTo>
                    <a:pt x="304766" y="41393"/>
                  </a:lnTo>
                  <a:lnTo>
                    <a:pt x="234376" y="28759"/>
                  </a:lnTo>
                  <a:lnTo>
                    <a:pt x="186087" y="20627"/>
                  </a:lnTo>
                  <a:close/>
                </a:path>
                <a:path w="375919" h="206375">
                  <a:moveTo>
                    <a:pt x="57773" y="1277"/>
                  </a:moveTo>
                  <a:lnTo>
                    <a:pt x="59951" y="1821"/>
                  </a:lnTo>
                  <a:lnTo>
                    <a:pt x="58691" y="1407"/>
                  </a:lnTo>
                  <a:lnTo>
                    <a:pt x="57773" y="1277"/>
                  </a:lnTo>
                  <a:close/>
                </a:path>
                <a:path w="375919" h="206375">
                  <a:moveTo>
                    <a:pt x="58691" y="1407"/>
                  </a:moveTo>
                  <a:lnTo>
                    <a:pt x="59951" y="1821"/>
                  </a:lnTo>
                  <a:lnTo>
                    <a:pt x="61607" y="1821"/>
                  </a:lnTo>
                  <a:lnTo>
                    <a:pt x="58691" y="1407"/>
                  </a:lnTo>
                  <a:close/>
                </a:path>
                <a:path w="375919" h="206375">
                  <a:moveTo>
                    <a:pt x="58294" y="1277"/>
                  </a:moveTo>
                  <a:lnTo>
                    <a:pt x="57773" y="1277"/>
                  </a:lnTo>
                  <a:lnTo>
                    <a:pt x="58691" y="1407"/>
                  </a:lnTo>
                  <a:lnTo>
                    <a:pt x="58294" y="1277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3" name="object 1523"/>
            <p:cNvPicPr/>
            <p:nvPr/>
          </p:nvPicPr>
          <p:blipFill>
            <a:blip r:embed="rId1224" cstate="print"/>
            <a:stretch>
              <a:fillRect/>
            </a:stretch>
          </p:blipFill>
          <p:spPr>
            <a:xfrm>
              <a:off x="17593811" y="7013451"/>
              <a:ext cx="337063" cy="104321"/>
            </a:xfrm>
            <a:prstGeom prst="rect">
              <a:avLst/>
            </a:prstGeom>
          </p:spPr>
        </p:pic>
        <p:pic>
          <p:nvPicPr>
            <p:cNvPr id="1524" name="object 1524"/>
            <p:cNvPicPr/>
            <p:nvPr/>
          </p:nvPicPr>
          <p:blipFill>
            <a:blip r:embed="rId1225" cstate="print"/>
            <a:stretch>
              <a:fillRect/>
            </a:stretch>
          </p:blipFill>
          <p:spPr>
            <a:xfrm>
              <a:off x="16530154" y="6777552"/>
              <a:ext cx="379888" cy="237867"/>
            </a:xfrm>
            <a:prstGeom prst="rect">
              <a:avLst/>
            </a:prstGeom>
          </p:spPr>
        </p:pic>
        <p:sp>
          <p:nvSpPr>
            <p:cNvPr id="1525" name="object 1525"/>
            <p:cNvSpPr/>
            <p:nvPr/>
          </p:nvSpPr>
          <p:spPr>
            <a:xfrm>
              <a:off x="16521680" y="6778754"/>
              <a:ext cx="377825" cy="219075"/>
            </a:xfrm>
            <a:custGeom>
              <a:avLst/>
              <a:gdLst/>
              <a:ahLst/>
              <a:cxnLst/>
              <a:rect l="l" t="t" r="r" b="b"/>
              <a:pathLst>
                <a:path w="377825" h="219075">
                  <a:moveTo>
                    <a:pt x="16187" y="104331"/>
                  </a:moveTo>
                  <a:lnTo>
                    <a:pt x="62656" y="128039"/>
                  </a:lnTo>
                  <a:lnTo>
                    <a:pt x="101999" y="146455"/>
                  </a:lnTo>
                  <a:lnTo>
                    <a:pt x="141984" y="163419"/>
                  </a:lnTo>
                  <a:lnTo>
                    <a:pt x="223137" y="194866"/>
                  </a:lnTo>
                  <a:lnTo>
                    <a:pt x="239194" y="201538"/>
                  </a:lnTo>
                  <a:lnTo>
                    <a:pt x="255131" y="208461"/>
                  </a:lnTo>
                  <a:lnTo>
                    <a:pt x="270985" y="215543"/>
                  </a:lnTo>
                  <a:lnTo>
                    <a:pt x="275875" y="217846"/>
                  </a:lnTo>
                  <a:lnTo>
                    <a:pt x="281383" y="218967"/>
                  </a:lnTo>
                  <a:lnTo>
                    <a:pt x="292251" y="218307"/>
                  </a:lnTo>
                  <a:lnTo>
                    <a:pt x="297476" y="216506"/>
                  </a:lnTo>
                  <a:lnTo>
                    <a:pt x="298081" y="216227"/>
                  </a:lnTo>
                  <a:lnTo>
                    <a:pt x="286612" y="216227"/>
                  </a:lnTo>
                  <a:lnTo>
                    <a:pt x="279093" y="215967"/>
                  </a:lnTo>
                  <a:lnTo>
                    <a:pt x="240459" y="198821"/>
                  </a:lnTo>
                  <a:lnTo>
                    <a:pt x="148141" y="150026"/>
                  </a:lnTo>
                  <a:lnTo>
                    <a:pt x="132641" y="142164"/>
                  </a:lnTo>
                  <a:lnTo>
                    <a:pt x="85493" y="119912"/>
                  </a:lnTo>
                  <a:lnTo>
                    <a:pt x="49887" y="104761"/>
                  </a:lnTo>
                  <a:lnTo>
                    <a:pt x="17454" y="104761"/>
                  </a:lnTo>
                  <a:lnTo>
                    <a:pt x="16187" y="104331"/>
                  </a:lnTo>
                  <a:close/>
                </a:path>
                <a:path w="377825" h="219075">
                  <a:moveTo>
                    <a:pt x="369690" y="42187"/>
                  </a:moveTo>
                  <a:lnTo>
                    <a:pt x="335611" y="42187"/>
                  </a:lnTo>
                  <a:lnTo>
                    <a:pt x="338041" y="42302"/>
                  </a:lnTo>
                  <a:lnTo>
                    <a:pt x="339465" y="42700"/>
                  </a:lnTo>
                  <a:lnTo>
                    <a:pt x="356333" y="62961"/>
                  </a:lnTo>
                  <a:lnTo>
                    <a:pt x="356920" y="65055"/>
                  </a:lnTo>
                  <a:lnTo>
                    <a:pt x="357338" y="67275"/>
                  </a:lnTo>
                  <a:lnTo>
                    <a:pt x="357590" y="69641"/>
                  </a:lnTo>
                  <a:lnTo>
                    <a:pt x="357893" y="71903"/>
                  </a:lnTo>
                  <a:lnTo>
                    <a:pt x="358166" y="74217"/>
                  </a:lnTo>
                  <a:lnTo>
                    <a:pt x="358208" y="79065"/>
                  </a:lnTo>
                  <a:lnTo>
                    <a:pt x="358416" y="80688"/>
                  </a:lnTo>
                  <a:lnTo>
                    <a:pt x="353213" y="120460"/>
                  </a:lnTo>
                  <a:lnTo>
                    <a:pt x="338353" y="163899"/>
                  </a:lnTo>
                  <a:lnTo>
                    <a:pt x="318241" y="196579"/>
                  </a:lnTo>
                  <a:lnTo>
                    <a:pt x="286612" y="216227"/>
                  </a:lnTo>
                  <a:lnTo>
                    <a:pt x="298081" y="216227"/>
                  </a:lnTo>
                  <a:lnTo>
                    <a:pt x="337747" y="181822"/>
                  </a:lnTo>
                  <a:lnTo>
                    <a:pt x="362145" y="140100"/>
                  </a:lnTo>
                  <a:lnTo>
                    <a:pt x="374678" y="104038"/>
                  </a:lnTo>
                  <a:lnTo>
                    <a:pt x="377344" y="84227"/>
                  </a:lnTo>
                  <a:lnTo>
                    <a:pt x="377540" y="82238"/>
                  </a:lnTo>
                  <a:lnTo>
                    <a:pt x="377463" y="71903"/>
                  </a:lnTo>
                  <a:lnTo>
                    <a:pt x="377260" y="69641"/>
                  </a:lnTo>
                  <a:lnTo>
                    <a:pt x="377001" y="67275"/>
                  </a:lnTo>
                  <a:lnTo>
                    <a:pt x="376804" y="64448"/>
                  </a:lnTo>
                  <a:lnTo>
                    <a:pt x="376364" y="61485"/>
                  </a:lnTo>
                  <a:lnTo>
                    <a:pt x="375621" y="58490"/>
                  </a:lnTo>
                  <a:lnTo>
                    <a:pt x="374542" y="52605"/>
                  </a:lnTo>
                  <a:lnTo>
                    <a:pt x="372165" y="46553"/>
                  </a:lnTo>
                  <a:lnTo>
                    <a:pt x="369690" y="42187"/>
                  </a:lnTo>
                  <a:close/>
                </a:path>
                <a:path w="377825" h="219075">
                  <a:moveTo>
                    <a:pt x="49672" y="0"/>
                  </a:moveTo>
                  <a:lnTo>
                    <a:pt x="49348" y="0"/>
                  </a:lnTo>
                  <a:lnTo>
                    <a:pt x="46165" y="450"/>
                  </a:lnTo>
                  <a:lnTo>
                    <a:pt x="43568" y="1109"/>
                  </a:lnTo>
                  <a:lnTo>
                    <a:pt x="40845" y="2136"/>
                  </a:lnTo>
                  <a:lnTo>
                    <a:pt x="38071" y="2942"/>
                  </a:lnTo>
                  <a:lnTo>
                    <a:pt x="35641" y="4334"/>
                  </a:lnTo>
                  <a:lnTo>
                    <a:pt x="33107" y="5622"/>
                  </a:lnTo>
                  <a:lnTo>
                    <a:pt x="30479" y="6732"/>
                  </a:lnTo>
                  <a:lnTo>
                    <a:pt x="28448" y="8764"/>
                  </a:lnTo>
                  <a:lnTo>
                    <a:pt x="26123" y="10334"/>
                  </a:lnTo>
                  <a:lnTo>
                    <a:pt x="25014" y="11182"/>
                  </a:lnTo>
                  <a:lnTo>
                    <a:pt x="23715" y="11842"/>
                  </a:lnTo>
                  <a:lnTo>
                    <a:pt x="22794" y="12931"/>
                  </a:lnTo>
                  <a:lnTo>
                    <a:pt x="19841" y="15894"/>
                  </a:lnTo>
                  <a:lnTo>
                    <a:pt x="17925" y="17947"/>
                  </a:lnTo>
                  <a:lnTo>
                    <a:pt x="15736" y="19842"/>
                  </a:lnTo>
                  <a:lnTo>
                    <a:pt x="14386" y="22261"/>
                  </a:lnTo>
                  <a:lnTo>
                    <a:pt x="9736" y="29255"/>
                  </a:lnTo>
                  <a:lnTo>
                    <a:pt x="8145" y="31538"/>
                  </a:lnTo>
                  <a:lnTo>
                    <a:pt x="7401" y="34250"/>
                  </a:lnTo>
                  <a:lnTo>
                    <a:pt x="6098" y="36930"/>
                  </a:lnTo>
                  <a:lnTo>
                    <a:pt x="0" y="76646"/>
                  </a:lnTo>
                  <a:lnTo>
                    <a:pt x="114" y="78039"/>
                  </a:lnTo>
                  <a:lnTo>
                    <a:pt x="250" y="80688"/>
                  </a:lnTo>
                  <a:lnTo>
                    <a:pt x="1012" y="84604"/>
                  </a:lnTo>
                  <a:lnTo>
                    <a:pt x="1266" y="86081"/>
                  </a:lnTo>
                  <a:lnTo>
                    <a:pt x="1768" y="87484"/>
                  </a:lnTo>
                  <a:lnTo>
                    <a:pt x="2208" y="88803"/>
                  </a:lnTo>
                  <a:lnTo>
                    <a:pt x="2407" y="90196"/>
                  </a:lnTo>
                  <a:lnTo>
                    <a:pt x="3140" y="91567"/>
                  </a:lnTo>
                  <a:lnTo>
                    <a:pt x="4250" y="94395"/>
                  </a:lnTo>
                  <a:lnTo>
                    <a:pt x="5988" y="97106"/>
                  </a:lnTo>
                  <a:lnTo>
                    <a:pt x="8344" y="99557"/>
                  </a:lnTo>
                  <a:lnTo>
                    <a:pt x="9663" y="100667"/>
                  </a:lnTo>
                  <a:lnTo>
                    <a:pt x="11014" y="101871"/>
                  </a:lnTo>
                  <a:lnTo>
                    <a:pt x="12511" y="102782"/>
                  </a:lnTo>
                  <a:lnTo>
                    <a:pt x="14103" y="103494"/>
                  </a:lnTo>
                  <a:lnTo>
                    <a:pt x="15768" y="104153"/>
                  </a:lnTo>
                  <a:lnTo>
                    <a:pt x="17454" y="104761"/>
                  </a:lnTo>
                  <a:lnTo>
                    <a:pt x="49887" y="104761"/>
                  </a:lnTo>
                  <a:lnTo>
                    <a:pt x="21286" y="93222"/>
                  </a:lnTo>
                  <a:lnTo>
                    <a:pt x="20019" y="92772"/>
                  </a:lnTo>
                  <a:lnTo>
                    <a:pt x="18008" y="92227"/>
                  </a:lnTo>
                  <a:lnTo>
                    <a:pt x="16155" y="91117"/>
                  </a:lnTo>
                  <a:lnTo>
                    <a:pt x="14977" y="90028"/>
                  </a:lnTo>
                  <a:lnTo>
                    <a:pt x="13841" y="88772"/>
                  </a:lnTo>
                  <a:lnTo>
                    <a:pt x="12920" y="87002"/>
                  </a:lnTo>
                  <a:lnTo>
                    <a:pt x="11684" y="84227"/>
                  </a:lnTo>
                  <a:lnTo>
                    <a:pt x="11244" y="83295"/>
                  </a:lnTo>
                  <a:lnTo>
                    <a:pt x="10941" y="82238"/>
                  </a:lnTo>
                  <a:lnTo>
                    <a:pt x="10679" y="81149"/>
                  </a:lnTo>
                  <a:lnTo>
                    <a:pt x="9998" y="79065"/>
                  </a:lnTo>
                  <a:lnTo>
                    <a:pt x="9644" y="76646"/>
                  </a:lnTo>
                  <a:lnTo>
                    <a:pt x="9255" y="74489"/>
                  </a:lnTo>
                  <a:lnTo>
                    <a:pt x="8587" y="67550"/>
                  </a:lnTo>
                  <a:lnTo>
                    <a:pt x="8477" y="62961"/>
                  </a:lnTo>
                  <a:lnTo>
                    <a:pt x="8500" y="58490"/>
                  </a:lnTo>
                  <a:lnTo>
                    <a:pt x="8739" y="53134"/>
                  </a:lnTo>
                  <a:lnTo>
                    <a:pt x="9467" y="46553"/>
                  </a:lnTo>
                  <a:lnTo>
                    <a:pt x="9527" y="46009"/>
                  </a:lnTo>
                  <a:lnTo>
                    <a:pt x="12166" y="39297"/>
                  </a:lnTo>
                  <a:lnTo>
                    <a:pt x="13129" y="36930"/>
                  </a:lnTo>
                  <a:lnTo>
                    <a:pt x="13778" y="34365"/>
                  </a:lnTo>
                  <a:lnTo>
                    <a:pt x="15267" y="32133"/>
                  </a:lnTo>
                  <a:lnTo>
                    <a:pt x="19307" y="25852"/>
                  </a:lnTo>
                  <a:lnTo>
                    <a:pt x="20490" y="23569"/>
                  </a:lnTo>
                  <a:lnTo>
                    <a:pt x="22438" y="21926"/>
                  </a:lnTo>
                  <a:lnTo>
                    <a:pt x="24092" y="20030"/>
                  </a:lnTo>
                  <a:lnTo>
                    <a:pt x="26699" y="17297"/>
                  </a:lnTo>
                  <a:lnTo>
                    <a:pt x="27495" y="16303"/>
                  </a:lnTo>
                  <a:lnTo>
                    <a:pt x="28668" y="15727"/>
                  </a:lnTo>
                  <a:lnTo>
                    <a:pt x="29631" y="14952"/>
                  </a:lnTo>
                  <a:lnTo>
                    <a:pt x="31725" y="13580"/>
                  </a:lnTo>
                  <a:lnTo>
                    <a:pt x="33579" y="11758"/>
                  </a:lnTo>
                  <a:lnTo>
                    <a:pt x="36192" y="10703"/>
                  </a:lnTo>
                  <a:lnTo>
                    <a:pt x="38186" y="9790"/>
                  </a:lnTo>
                  <a:lnTo>
                    <a:pt x="40374" y="8502"/>
                  </a:lnTo>
                  <a:lnTo>
                    <a:pt x="42804" y="7842"/>
                  </a:lnTo>
                  <a:lnTo>
                    <a:pt x="45107" y="7015"/>
                  </a:lnTo>
                  <a:lnTo>
                    <a:pt x="47673" y="6471"/>
                  </a:lnTo>
                  <a:lnTo>
                    <a:pt x="49507" y="6223"/>
                  </a:lnTo>
                  <a:lnTo>
                    <a:pt x="49233" y="6188"/>
                  </a:lnTo>
                  <a:lnTo>
                    <a:pt x="143740" y="6188"/>
                  </a:lnTo>
                  <a:lnTo>
                    <a:pt x="85509" y="2712"/>
                  </a:lnTo>
                  <a:lnTo>
                    <a:pt x="49861" y="52"/>
                  </a:lnTo>
                  <a:lnTo>
                    <a:pt x="49672" y="0"/>
                  </a:lnTo>
                  <a:close/>
                </a:path>
                <a:path w="377825" h="219075">
                  <a:moveTo>
                    <a:pt x="9494" y="46304"/>
                  </a:moveTo>
                  <a:lnTo>
                    <a:pt x="9443" y="46438"/>
                  </a:lnTo>
                  <a:lnTo>
                    <a:pt x="9494" y="46304"/>
                  </a:lnTo>
                  <a:close/>
                </a:path>
                <a:path w="377825" h="219075">
                  <a:moveTo>
                    <a:pt x="9607" y="46009"/>
                  </a:moveTo>
                  <a:lnTo>
                    <a:pt x="9494" y="46304"/>
                  </a:lnTo>
                  <a:lnTo>
                    <a:pt x="9607" y="46009"/>
                  </a:lnTo>
                  <a:close/>
                </a:path>
                <a:path w="377825" h="219075">
                  <a:moveTo>
                    <a:pt x="143740" y="6188"/>
                  </a:moveTo>
                  <a:lnTo>
                    <a:pt x="49767" y="6188"/>
                  </a:lnTo>
                  <a:lnTo>
                    <a:pt x="49507" y="6223"/>
                  </a:lnTo>
                  <a:lnTo>
                    <a:pt x="84690" y="10703"/>
                  </a:lnTo>
                  <a:lnTo>
                    <a:pt x="155492" y="20883"/>
                  </a:lnTo>
                  <a:lnTo>
                    <a:pt x="208651" y="27915"/>
                  </a:lnTo>
                  <a:lnTo>
                    <a:pt x="297393" y="38449"/>
                  </a:lnTo>
                  <a:lnTo>
                    <a:pt x="332931" y="42218"/>
                  </a:lnTo>
                  <a:lnTo>
                    <a:pt x="333611" y="42239"/>
                  </a:lnTo>
                  <a:lnTo>
                    <a:pt x="335611" y="42187"/>
                  </a:lnTo>
                  <a:lnTo>
                    <a:pt x="369690" y="42187"/>
                  </a:lnTo>
                  <a:lnTo>
                    <a:pt x="339651" y="21685"/>
                  </a:lnTo>
                  <a:lnTo>
                    <a:pt x="332784" y="21685"/>
                  </a:lnTo>
                  <a:lnTo>
                    <a:pt x="334132" y="21581"/>
                  </a:lnTo>
                  <a:lnTo>
                    <a:pt x="299424" y="18240"/>
                  </a:lnTo>
                  <a:lnTo>
                    <a:pt x="210406" y="10725"/>
                  </a:lnTo>
                  <a:lnTo>
                    <a:pt x="156914" y="6961"/>
                  </a:lnTo>
                  <a:lnTo>
                    <a:pt x="143740" y="6188"/>
                  </a:lnTo>
                  <a:close/>
                </a:path>
                <a:path w="377825" h="219075">
                  <a:moveTo>
                    <a:pt x="334132" y="21581"/>
                  </a:moveTo>
                  <a:lnTo>
                    <a:pt x="332784" y="21685"/>
                  </a:lnTo>
                  <a:lnTo>
                    <a:pt x="334994" y="21664"/>
                  </a:lnTo>
                  <a:lnTo>
                    <a:pt x="334132" y="21581"/>
                  </a:lnTo>
                  <a:close/>
                </a:path>
                <a:path w="377825" h="219075">
                  <a:moveTo>
                    <a:pt x="337538" y="21318"/>
                  </a:moveTo>
                  <a:lnTo>
                    <a:pt x="334132" y="21581"/>
                  </a:lnTo>
                  <a:lnTo>
                    <a:pt x="334994" y="21664"/>
                  </a:lnTo>
                  <a:lnTo>
                    <a:pt x="332784" y="21685"/>
                  </a:lnTo>
                  <a:lnTo>
                    <a:pt x="339651" y="21685"/>
                  </a:lnTo>
                  <a:lnTo>
                    <a:pt x="337538" y="21318"/>
                  </a:lnTo>
                  <a:close/>
                </a:path>
                <a:path w="377825" h="219075">
                  <a:moveTo>
                    <a:pt x="49767" y="6188"/>
                  </a:moveTo>
                  <a:lnTo>
                    <a:pt x="49233" y="6188"/>
                  </a:lnTo>
                  <a:lnTo>
                    <a:pt x="49507" y="6223"/>
                  </a:lnTo>
                  <a:lnTo>
                    <a:pt x="49767" y="6188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6" name="object 1526"/>
            <p:cNvPicPr/>
            <p:nvPr/>
          </p:nvPicPr>
          <p:blipFill>
            <a:blip r:embed="rId1226" cstate="print"/>
            <a:stretch>
              <a:fillRect/>
            </a:stretch>
          </p:blipFill>
          <p:spPr>
            <a:xfrm>
              <a:off x="16534386" y="6799908"/>
              <a:ext cx="339718" cy="125116"/>
            </a:xfrm>
            <a:prstGeom prst="rect">
              <a:avLst/>
            </a:prstGeom>
          </p:spPr>
        </p:pic>
        <p:pic>
          <p:nvPicPr>
            <p:cNvPr id="1527" name="object 1527"/>
            <p:cNvPicPr/>
            <p:nvPr/>
          </p:nvPicPr>
          <p:blipFill>
            <a:blip r:embed="rId1227" cstate="print"/>
            <a:stretch>
              <a:fillRect/>
            </a:stretch>
          </p:blipFill>
          <p:spPr>
            <a:xfrm>
              <a:off x="16653012" y="7084548"/>
              <a:ext cx="354485" cy="311676"/>
            </a:xfrm>
            <a:prstGeom prst="rect">
              <a:avLst/>
            </a:prstGeom>
          </p:spPr>
        </p:pic>
        <p:sp>
          <p:nvSpPr>
            <p:cNvPr id="1528" name="object 1528"/>
            <p:cNvSpPr/>
            <p:nvPr/>
          </p:nvSpPr>
          <p:spPr>
            <a:xfrm>
              <a:off x="16647176" y="7105355"/>
              <a:ext cx="342265" cy="302895"/>
            </a:xfrm>
            <a:custGeom>
              <a:avLst/>
              <a:gdLst/>
              <a:ahLst/>
              <a:cxnLst/>
              <a:rect l="l" t="t" r="r" b="b"/>
              <a:pathLst>
                <a:path w="342265" h="302895">
                  <a:moveTo>
                    <a:pt x="221846" y="13402"/>
                  </a:moveTo>
                  <a:lnTo>
                    <a:pt x="195522" y="35946"/>
                  </a:lnTo>
                  <a:lnTo>
                    <a:pt x="128449" y="94991"/>
                  </a:lnTo>
                  <a:lnTo>
                    <a:pt x="88704" y="130977"/>
                  </a:lnTo>
                  <a:lnTo>
                    <a:pt x="36208" y="179538"/>
                  </a:lnTo>
                  <a:lnTo>
                    <a:pt x="9591" y="203386"/>
                  </a:lnTo>
                  <a:lnTo>
                    <a:pt x="9235" y="203815"/>
                  </a:lnTo>
                  <a:lnTo>
                    <a:pt x="7319" y="206360"/>
                  </a:lnTo>
                  <a:lnTo>
                    <a:pt x="5957" y="208726"/>
                  </a:lnTo>
                  <a:lnTo>
                    <a:pt x="4858" y="211407"/>
                  </a:lnTo>
                  <a:lnTo>
                    <a:pt x="3502" y="213951"/>
                  </a:lnTo>
                  <a:lnTo>
                    <a:pt x="2816" y="216663"/>
                  </a:lnTo>
                  <a:lnTo>
                    <a:pt x="2020" y="219344"/>
                  </a:lnTo>
                  <a:lnTo>
                    <a:pt x="984" y="222003"/>
                  </a:lnTo>
                  <a:lnTo>
                    <a:pt x="1057" y="224883"/>
                  </a:lnTo>
                  <a:lnTo>
                    <a:pt x="523" y="227657"/>
                  </a:lnTo>
                  <a:lnTo>
                    <a:pt x="460" y="229082"/>
                  </a:lnTo>
                  <a:lnTo>
                    <a:pt x="0" y="230453"/>
                  </a:lnTo>
                  <a:lnTo>
                    <a:pt x="167" y="231856"/>
                  </a:lnTo>
                  <a:lnTo>
                    <a:pt x="277" y="235846"/>
                  </a:lnTo>
                  <a:lnTo>
                    <a:pt x="343" y="242120"/>
                  </a:lnTo>
                  <a:lnTo>
                    <a:pt x="1057" y="244379"/>
                  </a:lnTo>
                  <a:lnTo>
                    <a:pt x="2879" y="252568"/>
                  </a:lnTo>
                  <a:lnTo>
                    <a:pt x="3423" y="255311"/>
                  </a:lnTo>
                  <a:lnTo>
                    <a:pt x="4773" y="257537"/>
                  </a:lnTo>
                  <a:lnTo>
                    <a:pt x="4898" y="257793"/>
                  </a:lnTo>
                  <a:lnTo>
                    <a:pt x="5869" y="260552"/>
                  </a:lnTo>
                  <a:lnTo>
                    <a:pt x="9004" y="268274"/>
                  </a:lnTo>
                  <a:lnTo>
                    <a:pt x="9151" y="268410"/>
                  </a:lnTo>
                  <a:lnTo>
                    <a:pt x="13732" y="274588"/>
                  </a:lnTo>
                  <a:lnTo>
                    <a:pt x="18555" y="280520"/>
                  </a:lnTo>
                  <a:lnTo>
                    <a:pt x="23718" y="286201"/>
                  </a:lnTo>
                  <a:lnTo>
                    <a:pt x="29318" y="291624"/>
                  </a:lnTo>
                  <a:lnTo>
                    <a:pt x="31370" y="293299"/>
                  </a:lnTo>
                  <a:lnTo>
                    <a:pt x="33423" y="295048"/>
                  </a:lnTo>
                  <a:lnTo>
                    <a:pt x="35768" y="296525"/>
                  </a:lnTo>
                  <a:lnTo>
                    <a:pt x="36857" y="297278"/>
                  </a:lnTo>
                  <a:lnTo>
                    <a:pt x="38030" y="298043"/>
                  </a:lnTo>
                  <a:lnTo>
                    <a:pt x="39328" y="298671"/>
                  </a:lnTo>
                  <a:lnTo>
                    <a:pt x="40679" y="299268"/>
                  </a:lnTo>
                  <a:lnTo>
                    <a:pt x="41757" y="300106"/>
                  </a:lnTo>
                  <a:lnTo>
                    <a:pt x="43276" y="300535"/>
                  </a:lnTo>
                  <a:lnTo>
                    <a:pt x="46040" y="301645"/>
                  </a:lnTo>
                  <a:lnTo>
                    <a:pt x="49234" y="302242"/>
                  </a:lnTo>
                  <a:lnTo>
                    <a:pt x="52626" y="302294"/>
                  </a:lnTo>
                  <a:lnTo>
                    <a:pt x="54343" y="302126"/>
                  </a:lnTo>
                  <a:lnTo>
                    <a:pt x="56113" y="301980"/>
                  </a:lnTo>
                  <a:lnTo>
                    <a:pt x="57830" y="301498"/>
                  </a:lnTo>
                  <a:lnTo>
                    <a:pt x="61118" y="300106"/>
                  </a:lnTo>
                  <a:lnTo>
                    <a:pt x="62678" y="299331"/>
                  </a:lnTo>
                  <a:lnTo>
                    <a:pt x="63242" y="299331"/>
                  </a:lnTo>
                  <a:lnTo>
                    <a:pt x="87817" y="290933"/>
                  </a:lnTo>
                  <a:lnTo>
                    <a:pt x="50385" y="290933"/>
                  </a:lnTo>
                  <a:lnTo>
                    <a:pt x="48658" y="290849"/>
                  </a:lnTo>
                  <a:lnTo>
                    <a:pt x="46752" y="290284"/>
                  </a:lnTo>
                  <a:lnTo>
                    <a:pt x="45799" y="290169"/>
                  </a:lnTo>
                  <a:lnTo>
                    <a:pt x="44836" y="289572"/>
                  </a:lnTo>
                  <a:lnTo>
                    <a:pt x="43852" y="289279"/>
                  </a:lnTo>
                  <a:lnTo>
                    <a:pt x="42878" y="288944"/>
                  </a:lnTo>
                  <a:lnTo>
                    <a:pt x="41904" y="288451"/>
                  </a:lnTo>
                  <a:lnTo>
                    <a:pt x="40962" y="287855"/>
                  </a:lnTo>
                  <a:lnTo>
                    <a:pt x="38983" y="286912"/>
                  </a:lnTo>
                  <a:lnTo>
                    <a:pt x="37119" y="285572"/>
                  </a:lnTo>
                  <a:lnTo>
                    <a:pt x="35203" y="284315"/>
                  </a:lnTo>
                  <a:lnTo>
                    <a:pt x="29678" y="279938"/>
                  </a:lnTo>
                  <a:lnTo>
                    <a:pt x="24405" y="275084"/>
                  </a:lnTo>
                  <a:lnTo>
                    <a:pt x="19441" y="269851"/>
                  </a:lnTo>
                  <a:lnTo>
                    <a:pt x="15179" y="264735"/>
                  </a:lnTo>
                  <a:lnTo>
                    <a:pt x="15046" y="264735"/>
                  </a:lnTo>
                  <a:lnTo>
                    <a:pt x="11722" y="257537"/>
                  </a:lnTo>
                  <a:lnTo>
                    <a:pt x="10826" y="255458"/>
                  </a:lnTo>
                  <a:lnTo>
                    <a:pt x="9360" y="253227"/>
                  </a:lnTo>
                  <a:lnTo>
                    <a:pt x="8847" y="250746"/>
                  </a:lnTo>
                  <a:lnTo>
                    <a:pt x="7067" y="243374"/>
                  </a:lnTo>
                  <a:lnTo>
                    <a:pt x="6251" y="240893"/>
                  </a:lnTo>
                  <a:lnTo>
                    <a:pt x="6387" y="238359"/>
                  </a:lnTo>
                  <a:lnTo>
                    <a:pt x="6198" y="235846"/>
                  </a:lnTo>
                  <a:lnTo>
                    <a:pt x="5957" y="232045"/>
                  </a:lnTo>
                  <a:lnTo>
                    <a:pt x="5941" y="230453"/>
                  </a:lnTo>
                  <a:lnTo>
                    <a:pt x="6230" y="229563"/>
                  </a:lnTo>
                  <a:lnTo>
                    <a:pt x="6334" y="228307"/>
                  </a:lnTo>
                  <a:lnTo>
                    <a:pt x="6816" y="225888"/>
                  </a:lnTo>
                  <a:lnTo>
                    <a:pt x="6753" y="223291"/>
                  </a:lnTo>
                  <a:lnTo>
                    <a:pt x="7727" y="220967"/>
                  </a:lnTo>
                  <a:lnTo>
                    <a:pt x="8533" y="218579"/>
                  </a:lnTo>
                  <a:lnTo>
                    <a:pt x="9120" y="216098"/>
                  </a:lnTo>
                  <a:lnTo>
                    <a:pt x="10343" y="213930"/>
                  </a:lnTo>
                  <a:lnTo>
                    <a:pt x="11298" y="211731"/>
                  </a:lnTo>
                  <a:lnTo>
                    <a:pt x="12669" y="209470"/>
                  </a:lnTo>
                  <a:lnTo>
                    <a:pt x="13674" y="208129"/>
                  </a:lnTo>
                  <a:lnTo>
                    <a:pt x="13957" y="207752"/>
                  </a:lnTo>
                  <a:lnTo>
                    <a:pt x="41403" y="185683"/>
                  </a:lnTo>
                  <a:lnTo>
                    <a:pt x="97777" y="141652"/>
                  </a:lnTo>
                  <a:lnTo>
                    <a:pt x="139670" y="108192"/>
                  </a:lnTo>
                  <a:lnTo>
                    <a:pt x="208695" y="51474"/>
                  </a:lnTo>
                  <a:lnTo>
                    <a:pt x="237867" y="26470"/>
                  </a:lnTo>
                  <a:lnTo>
                    <a:pt x="239626" y="24815"/>
                  </a:lnTo>
                  <a:lnTo>
                    <a:pt x="240924" y="24051"/>
                  </a:lnTo>
                  <a:lnTo>
                    <a:pt x="242359" y="23130"/>
                  </a:lnTo>
                  <a:lnTo>
                    <a:pt x="243856" y="22355"/>
                  </a:lnTo>
                  <a:lnTo>
                    <a:pt x="245427" y="21873"/>
                  </a:lnTo>
                  <a:lnTo>
                    <a:pt x="248620" y="20805"/>
                  </a:lnTo>
                  <a:lnTo>
                    <a:pt x="252013" y="20554"/>
                  </a:lnTo>
                  <a:lnTo>
                    <a:pt x="292198" y="20554"/>
                  </a:lnTo>
                  <a:lnTo>
                    <a:pt x="291268" y="19643"/>
                  </a:lnTo>
                  <a:lnTo>
                    <a:pt x="289268" y="17622"/>
                  </a:lnTo>
                  <a:lnTo>
                    <a:pt x="287017" y="15790"/>
                  </a:lnTo>
                  <a:lnTo>
                    <a:pt x="285072" y="14303"/>
                  </a:lnTo>
                  <a:lnTo>
                    <a:pt x="221103" y="14303"/>
                  </a:lnTo>
                  <a:lnTo>
                    <a:pt x="221846" y="13402"/>
                  </a:lnTo>
                  <a:close/>
                </a:path>
                <a:path w="342265" h="302895">
                  <a:moveTo>
                    <a:pt x="63242" y="299331"/>
                  </a:moveTo>
                  <a:lnTo>
                    <a:pt x="62678" y="299331"/>
                  </a:lnTo>
                  <a:lnTo>
                    <a:pt x="61495" y="299928"/>
                  </a:lnTo>
                  <a:lnTo>
                    <a:pt x="63242" y="299331"/>
                  </a:lnTo>
                  <a:close/>
                </a:path>
                <a:path w="342265" h="302895">
                  <a:moveTo>
                    <a:pt x="292198" y="20554"/>
                  </a:moveTo>
                  <a:lnTo>
                    <a:pt x="252013" y="20554"/>
                  </a:lnTo>
                  <a:lnTo>
                    <a:pt x="255751" y="21276"/>
                  </a:lnTo>
                  <a:lnTo>
                    <a:pt x="259489" y="22219"/>
                  </a:lnTo>
                  <a:lnTo>
                    <a:pt x="263405" y="23475"/>
                  </a:lnTo>
                  <a:lnTo>
                    <a:pt x="267206" y="25873"/>
                  </a:lnTo>
                  <a:lnTo>
                    <a:pt x="269122" y="26899"/>
                  </a:lnTo>
                  <a:lnTo>
                    <a:pt x="271059" y="28177"/>
                  </a:lnTo>
                  <a:lnTo>
                    <a:pt x="272871" y="29611"/>
                  </a:lnTo>
                  <a:lnTo>
                    <a:pt x="274724" y="30920"/>
                  </a:lnTo>
                  <a:lnTo>
                    <a:pt x="276598" y="32375"/>
                  </a:lnTo>
                  <a:lnTo>
                    <a:pt x="278305" y="34040"/>
                  </a:lnTo>
                  <a:lnTo>
                    <a:pt x="280054" y="35632"/>
                  </a:lnTo>
                  <a:lnTo>
                    <a:pt x="282085" y="37171"/>
                  </a:lnTo>
                  <a:lnTo>
                    <a:pt x="283624" y="38763"/>
                  </a:lnTo>
                  <a:lnTo>
                    <a:pt x="285603" y="40679"/>
                  </a:lnTo>
                  <a:lnTo>
                    <a:pt x="310528" y="74457"/>
                  </a:lnTo>
                  <a:lnTo>
                    <a:pt x="327554" y="108754"/>
                  </a:lnTo>
                  <a:lnTo>
                    <a:pt x="337217" y="145912"/>
                  </a:lnTo>
                  <a:lnTo>
                    <a:pt x="337666" y="153590"/>
                  </a:lnTo>
                  <a:lnTo>
                    <a:pt x="337331" y="161235"/>
                  </a:lnTo>
                  <a:lnTo>
                    <a:pt x="301264" y="197533"/>
                  </a:lnTo>
                  <a:lnTo>
                    <a:pt x="254538" y="213951"/>
                  </a:lnTo>
                  <a:lnTo>
                    <a:pt x="185837" y="236359"/>
                  </a:lnTo>
                  <a:lnTo>
                    <a:pt x="161245" y="245055"/>
                  </a:lnTo>
                  <a:lnTo>
                    <a:pt x="111936" y="264377"/>
                  </a:lnTo>
                  <a:lnTo>
                    <a:pt x="57024" y="288567"/>
                  </a:lnTo>
                  <a:lnTo>
                    <a:pt x="54019" y="290221"/>
                  </a:lnTo>
                  <a:lnTo>
                    <a:pt x="51956" y="290818"/>
                  </a:lnTo>
                  <a:lnTo>
                    <a:pt x="50385" y="290933"/>
                  </a:lnTo>
                  <a:lnTo>
                    <a:pt x="87817" y="290933"/>
                  </a:lnTo>
                  <a:lnTo>
                    <a:pt x="127053" y="276724"/>
                  </a:lnTo>
                  <a:lnTo>
                    <a:pt x="167358" y="260552"/>
                  </a:lnTo>
                  <a:lnTo>
                    <a:pt x="270149" y="213338"/>
                  </a:lnTo>
                  <a:lnTo>
                    <a:pt x="286067" y="206353"/>
                  </a:lnTo>
                  <a:lnTo>
                    <a:pt x="302090" y="199641"/>
                  </a:lnTo>
                  <a:lnTo>
                    <a:pt x="318178" y="193114"/>
                  </a:lnTo>
                  <a:lnTo>
                    <a:pt x="323246" y="191198"/>
                  </a:lnTo>
                  <a:lnTo>
                    <a:pt x="327843" y="188057"/>
                  </a:lnTo>
                  <a:lnTo>
                    <a:pt x="331330" y="183837"/>
                  </a:lnTo>
                  <a:lnTo>
                    <a:pt x="334858" y="179701"/>
                  </a:lnTo>
                  <a:lnTo>
                    <a:pt x="337214" y="174675"/>
                  </a:lnTo>
                  <a:lnTo>
                    <a:pt x="338953" y="169596"/>
                  </a:lnTo>
                  <a:lnTo>
                    <a:pt x="340851" y="161745"/>
                  </a:lnTo>
                  <a:lnTo>
                    <a:pt x="341839" y="153745"/>
                  </a:lnTo>
                  <a:lnTo>
                    <a:pt x="342129" y="145912"/>
                  </a:lnTo>
                  <a:lnTo>
                    <a:pt x="341968" y="137618"/>
                  </a:lnTo>
                  <a:lnTo>
                    <a:pt x="332360" y="90312"/>
                  </a:lnTo>
                  <a:lnTo>
                    <a:pt x="316465" y="53009"/>
                  </a:lnTo>
                  <a:lnTo>
                    <a:pt x="293310" y="21643"/>
                  </a:lnTo>
                  <a:lnTo>
                    <a:pt x="292198" y="20554"/>
                  </a:lnTo>
                  <a:close/>
                </a:path>
                <a:path w="342265" h="302895">
                  <a:moveTo>
                    <a:pt x="14880" y="264377"/>
                  </a:moveTo>
                  <a:lnTo>
                    <a:pt x="15046" y="264735"/>
                  </a:lnTo>
                  <a:lnTo>
                    <a:pt x="15179" y="264735"/>
                  </a:lnTo>
                  <a:lnTo>
                    <a:pt x="14880" y="264377"/>
                  </a:lnTo>
                  <a:close/>
                </a:path>
                <a:path w="342265" h="302895">
                  <a:moveTo>
                    <a:pt x="14862" y="264337"/>
                  </a:moveTo>
                  <a:close/>
                </a:path>
                <a:path w="342265" h="302895">
                  <a:moveTo>
                    <a:pt x="13957" y="207752"/>
                  </a:moveTo>
                  <a:lnTo>
                    <a:pt x="13580" y="208129"/>
                  </a:lnTo>
                  <a:lnTo>
                    <a:pt x="13819" y="207937"/>
                  </a:lnTo>
                  <a:lnTo>
                    <a:pt x="13957" y="207752"/>
                  </a:lnTo>
                  <a:close/>
                </a:path>
                <a:path w="342265" h="302895">
                  <a:moveTo>
                    <a:pt x="13819" y="207937"/>
                  </a:moveTo>
                  <a:lnTo>
                    <a:pt x="13580" y="208129"/>
                  </a:lnTo>
                  <a:lnTo>
                    <a:pt x="13819" y="207937"/>
                  </a:lnTo>
                  <a:close/>
                </a:path>
                <a:path w="342265" h="302895">
                  <a:moveTo>
                    <a:pt x="14047" y="207752"/>
                  </a:moveTo>
                  <a:lnTo>
                    <a:pt x="13819" y="207937"/>
                  </a:lnTo>
                  <a:lnTo>
                    <a:pt x="14047" y="207752"/>
                  </a:lnTo>
                  <a:close/>
                </a:path>
                <a:path w="342265" h="302895">
                  <a:moveTo>
                    <a:pt x="222652" y="12711"/>
                  </a:moveTo>
                  <a:lnTo>
                    <a:pt x="221846" y="13402"/>
                  </a:lnTo>
                  <a:lnTo>
                    <a:pt x="221103" y="14303"/>
                  </a:lnTo>
                  <a:lnTo>
                    <a:pt x="222652" y="12711"/>
                  </a:lnTo>
                  <a:close/>
                </a:path>
                <a:path w="342265" h="302895">
                  <a:moveTo>
                    <a:pt x="283090" y="12711"/>
                  </a:moveTo>
                  <a:lnTo>
                    <a:pt x="222652" y="12711"/>
                  </a:lnTo>
                  <a:lnTo>
                    <a:pt x="221103" y="14303"/>
                  </a:lnTo>
                  <a:lnTo>
                    <a:pt x="285072" y="14303"/>
                  </a:lnTo>
                  <a:lnTo>
                    <a:pt x="283090" y="12711"/>
                  </a:lnTo>
                  <a:close/>
                </a:path>
                <a:path w="342265" h="302895">
                  <a:moveTo>
                    <a:pt x="253343" y="0"/>
                  </a:moveTo>
                  <a:lnTo>
                    <a:pt x="246013" y="125"/>
                  </a:lnTo>
                  <a:lnTo>
                    <a:pt x="239165" y="2198"/>
                  </a:lnTo>
                  <a:lnTo>
                    <a:pt x="235699" y="3204"/>
                  </a:lnTo>
                  <a:lnTo>
                    <a:pt x="221846" y="13402"/>
                  </a:lnTo>
                  <a:lnTo>
                    <a:pt x="222652" y="12711"/>
                  </a:lnTo>
                  <a:lnTo>
                    <a:pt x="283090" y="12711"/>
                  </a:lnTo>
                  <a:lnTo>
                    <a:pt x="282420" y="12167"/>
                  </a:lnTo>
                  <a:lnTo>
                    <a:pt x="279991" y="10449"/>
                  </a:lnTo>
                  <a:lnTo>
                    <a:pt x="277342" y="8879"/>
                  </a:lnTo>
                  <a:lnTo>
                    <a:pt x="272347" y="5570"/>
                  </a:lnTo>
                  <a:lnTo>
                    <a:pt x="266337" y="3088"/>
                  </a:lnTo>
                  <a:lnTo>
                    <a:pt x="259897" y="1497"/>
                  </a:lnTo>
                  <a:lnTo>
                    <a:pt x="253343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9" name="object 1529"/>
            <p:cNvPicPr/>
            <p:nvPr/>
          </p:nvPicPr>
          <p:blipFill>
            <a:blip r:embed="rId1228" cstate="print"/>
            <a:stretch>
              <a:fillRect/>
            </a:stretch>
          </p:blipFill>
          <p:spPr>
            <a:xfrm>
              <a:off x="16662826" y="7328216"/>
              <a:ext cx="43413" cy="63058"/>
            </a:xfrm>
            <a:prstGeom prst="rect">
              <a:avLst/>
            </a:prstGeom>
          </p:spPr>
        </p:pic>
        <p:pic>
          <p:nvPicPr>
            <p:cNvPr id="1530" name="object 1530"/>
            <p:cNvPicPr/>
            <p:nvPr/>
          </p:nvPicPr>
          <p:blipFill>
            <a:blip r:embed="rId1229" cstate="print"/>
            <a:stretch>
              <a:fillRect/>
            </a:stretch>
          </p:blipFill>
          <p:spPr>
            <a:xfrm>
              <a:off x="16905819" y="7137740"/>
              <a:ext cx="43569" cy="43653"/>
            </a:xfrm>
            <a:prstGeom prst="rect">
              <a:avLst/>
            </a:prstGeom>
          </p:spPr>
        </p:pic>
        <p:pic>
          <p:nvPicPr>
            <p:cNvPr id="1531" name="object 1531"/>
            <p:cNvPicPr/>
            <p:nvPr/>
          </p:nvPicPr>
          <p:blipFill>
            <a:blip r:embed="rId1230" cstate="print"/>
            <a:stretch>
              <a:fillRect/>
            </a:stretch>
          </p:blipFill>
          <p:spPr>
            <a:xfrm>
              <a:off x="16679628" y="7137740"/>
              <a:ext cx="280263" cy="182046"/>
            </a:xfrm>
            <a:prstGeom prst="rect">
              <a:avLst/>
            </a:prstGeom>
          </p:spPr>
        </p:pic>
        <p:pic>
          <p:nvPicPr>
            <p:cNvPr id="1532" name="object 1532"/>
            <p:cNvPicPr/>
            <p:nvPr/>
          </p:nvPicPr>
          <p:blipFill>
            <a:blip r:embed="rId1231" cstate="print"/>
            <a:stretch>
              <a:fillRect/>
            </a:stretch>
          </p:blipFill>
          <p:spPr>
            <a:xfrm>
              <a:off x="16986245" y="7337902"/>
              <a:ext cx="273523" cy="376175"/>
            </a:xfrm>
            <a:prstGeom prst="rect">
              <a:avLst/>
            </a:prstGeom>
          </p:spPr>
        </p:pic>
        <p:sp>
          <p:nvSpPr>
            <p:cNvPr id="1533" name="object 1533"/>
            <p:cNvSpPr/>
            <p:nvPr/>
          </p:nvSpPr>
          <p:spPr>
            <a:xfrm>
              <a:off x="16979996" y="7351561"/>
              <a:ext cx="262255" cy="372745"/>
            </a:xfrm>
            <a:custGeom>
              <a:avLst/>
              <a:gdLst/>
              <a:ahLst/>
              <a:cxnLst/>
              <a:rect l="l" t="t" r="r" b="b"/>
              <a:pathLst>
                <a:path w="262255" h="372745">
                  <a:moveTo>
                    <a:pt x="75967" y="372428"/>
                  </a:moveTo>
                  <a:lnTo>
                    <a:pt x="72374" y="372428"/>
                  </a:lnTo>
                  <a:lnTo>
                    <a:pt x="73756" y="372512"/>
                  </a:lnTo>
                  <a:lnTo>
                    <a:pt x="75149" y="372543"/>
                  </a:lnTo>
                  <a:lnTo>
                    <a:pt x="75967" y="372428"/>
                  </a:lnTo>
                  <a:close/>
                </a:path>
                <a:path w="262255" h="372745">
                  <a:moveTo>
                    <a:pt x="77582" y="33374"/>
                  </a:moveTo>
                  <a:lnTo>
                    <a:pt x="67366" y="67083"/>
                  </a:lnTo>
                  <a:lnTo>
                    <a:pt x="57443" y="101159"/>
                  </a:lnTo>
                  <a:lnTo>
                    <a:pt x="50755" y="124205"/>
                  </a:lnTo>
                  <a:lnTo>
                    <a:pt x="47461" y="135474"/>
                  </a:lnTo>
                  <a:lnTo>
                    <a:pt x="42509" y="152639"/>
                  </a:lnTo>
                  <a:lnTo>
                    <a:pt x="37716" y="169869"/>
                  </a:lnTo>
                  <a:lnTo>
                    <a:pt x="28257" y="204355"/>
                  </a:lnTo>
                  <a:lnTo>
                    <a:pt x="19173" y="238948"/>
                  </a:lnTo>
                  <a:lnTo>
                    <a:pt x="10020" y="273513"/>
                  </a:lnTo>
                  <a:lnTo>
                    <a:pt x="356" y="307917"/>
                  </a:lnTo>
                  <a:lnTo>
                    <a:pt x="282" y="308084"/>
                  </a:lnTo>
                  <a:lnTo>
                    <a:pt x="0" y="311634"/>
                  </a:lnTo>
                  <a:lnTo>
                    <a:pt x="167" y="314335"/>
                  </a:lnTo>
                  <a:lnTo>
                    <a:pt x="607" y="317194"/>
                  </a:lnTo>
                  <a:lnTo>
                    <a:pt x="827" y="320021"/>
                  </a:lnTo>
                  <a:lnTo>
                    <a:pt x="1738" y="322733"/>
                  </a:lnTo>
                  <a:lnTo>
                    <a:pt x="2513" y="325445"/>
                  </a:lnTo>
                  <a:lnTo>
                    <a:pt x="3088" y="328241"/>
                  </a:lnTo>
                  <a:lnTo>
                    <a:pt x="4691" y="330691"/>
                  </a:lnTo>
                  <a:lnTo>
                    <a:pt x="5717" y="333235"/>
                  </a:lnTo>
                  <a:lnTo>
                    <a:pt x="6408" y="334492"/>
                  </a:lnTo>
                  <a:lnTo>
                    <a:pt x="6764" y="335885"/>
                  </a:lnTo>
                  <a:lnTo>
                    <a:pt x="7713" y="337120"/>
                  </a:lnTo>
                  <a:lnTo>
                    <a:pt x="11601" y="342743"/>
                  </a:lnTo>
                  <a:lnTo>
                    <a:pt x="13015" y="345256"/>
                  </a:lnTo>
                  <a:lnTo>
                    <a:pt x="15140" y="347078"/>
                  </a:lnTo>
                  <a:lnTo>
                    <a:pt x="21046" y="352984"/>
                  </a:lnTo>
                  <a:lnTo>
                    <a:pt x="23004" y="354983"/>
                  </a:lnTo>
                  <a:lnTo>
                    <a:pt x="25517" y="356240"/>
                  </a:lnTo>
                  <a:lnTo>
                    <a:pt x="64333" y="371768"/>
                  </a:lnTo>
                  <a:lnTo>
                    <a:pt x="66992" y="372051"/>
                  </a:lnTo>
                  <a:lnTo>
                    <a:pt x="69620" y="372491"/>
                  </a:lnTo>
                  <a:lnTo>
                    <a:pt x="72374" y="372428"/>
                  </a:lnTo>
                  <a:lnTo>
                    <a:pt x="75967" y="372428"/>
                  </a:lnTo>
                  <a:lnTo>
                    <a:pt x="78008" y="372177"/>
                  </a:lnTo>
                  <a:lnTo>
                    <a:pt x="79625" y="372177"/>
                  </a:lnTo>
                  <a:lnTo>
                    <a:pt x="80877" y="371768"/>
                  </a:lnTo>
                  <a:lnTo>
                    <a:pt x="83840" y="371287"/>
                  </a:lnTo>
                  <a:lnTo>
                    <a:pt x="86866" y="370051"/>
                  </a:lnTo>
                  <a:lnTo>
                    <a:pt x="89745" y="368292"/>
                  </a:lnTo>
                  <a:lnTo>
                    <a:pt x="91096" y="367203"/>
                  </a:lnTo>
                  <a:lnTo>
                    <a:pt x="92489" y="366124"/>
                  </a:lnTo>
                  <a:lnTo>
                    <a:pt x="93693" y="364805"/>
                  </a:lnTo>
                  <a:lnTo>
                    <a:pt x="94709" y="363402"/>
                  </a:lnTo>
                  <a:lnTo>
                    <a:pt x="95234" y="362606"/>
                  </a:lnTo>
                  <a:lnTo>
                    <a:pt x="69945" y="362606"/>
                  </a:lnTo>
                  <a:lnTo>
                    <a:pt x="67652" y="362491"/>
                  </a:lnTo>
                  <a:lnTo>
                    <a:pt x="38062" y="356701"/>
                  </a:lnTo>
                  <a:lnTo>
                    <a:pt x="37862" y="356701"/>
                  </a:lnTo>
                  <a:lnTo>
                    <a:pt x="37443" y="356502"/>
                  </a:lnTo>
                  <a:lnTo>
                    <a:pt x="31402" y="352617"/>
                  </a:lnTo>
                  <a:lnTo>
                    <a:pt x="29328" y="351162"/>
                  </a:lnTo>
                  <a:lnTo>
                    <a:pt x="26899" y="350073"/>
                  </a:lnTo>
                  <a:lnTo>
                    <a:pt x="25098" y="348251"/>
                  </a:lnTo>
                  <a:lnTo>
                    <a:pt x="19643" y="342973"/>
                  </a:lnTo>
                  <a:lnTo>
                    <a:pt x="17622" y="341340"/>
                  </a:lnTo>
                  <a:lnTo>
                    <a:pt x="16376" y="339141"/>
                  </a:lnTo>
                  <a:lnTo>
                    <a:pt x="14785" y="336974"/>
                  </a:lnTo>
                  <a:lnTo>
                    <a:pt x="12680" y="334010"/>
                  </a:lnTo>
                  <a:lnTo>
                    <a:pt x="11842" y="333068"/>
                  </a:lnTo>
                  <a:lnTo>
                    <a:pt x="11538" y="331780"/>
                  </a:lnTo>
                  <a:lnTo>
                    <a:pt x="10943" y="330639"/>
                  </a:lnTo>
                  <a:lnTo>
                    <a:pt x="10093" y="328356"/>
                  </a:lnTo>
                  <a:lnTo>
                    <a:pt x="8648" y="326189"/>
                  </a:lnTo>
                  <a:lnTo>
                    <a:pt x="8209" y="323728"/>
                  </a:lnTo>
                  <a:lnTo>
                    <a:pt x="7591" y="321278"/>
                  </a:lnTo>
                  <a:lnTo>
                    <a:pt x="6764" y="318932"/>
                  </a:lnTo>
                  <a:lnTo>
                    <a:pt x="6628" y="316398"/>
                  </a:lnTo>
                  <a:lnTo>
                    <a:pt x="6296" y="314335"/>
                  </a:lnTo>
                  <a:lnTo>
                    <a:pt x="6240" y="309739"/>
                  </a:lnTo>
                  <a:lnTo>
                    <a:pt x="6345" y="309226"/>
                  </a:lnTo>
                  <a:lnTo>
                    <a:pt x="17805" y="275547"/>
                  </a:lnTo>
                  <a:lnTo>
                    <a:pt x="29631" y="242160"/>
                  </a:lnTo>
                  <a:lnTo>
                    <a:pt x="41631" y="208474"/>
                  </a:lnTo>
                  <a:lnTo>
                    <a:pt x="53265" y="174675"/>
                  </a:lnTo>
                  <a:lnTo>
                    <a:pt x="59029" y="157757"/>
                  </a:lnTo>
                  <a:lnTo>
                    <a:pt x="64626" y="140781"/>
                  </a:lnTo>
                  <a:lnTo>
                    <a:pt x="71949" y="118329"/>
                  </a:lnTo>
                  <a:lnTo>
                    <a:pt x="86866" y="72866"/>
                  </a:lnTo>
                  <a:lnTo>
                    <a:pt x="97536" y="38763"/>
                  </a:lnTo>
                  <a:lnTo>
                    <a:pt x="97693" y="38114"/>
                  </a:lnTo>
                  <a:lnTo>
                    <a:pt x="97976" y="36564"/>
                  </a:lnTo>
                  <a:lnTo>
                    <a:pt x="98383" y="34857"/>
                  </a:lnTo>
                  <a:lnTo>
                    <a:pt x="77390" y="34857"/>
                  </a:lnTo>
                  <a:lnTo>
                    <a:pt x="77582" y="33374"/>
                  </a:lnTo>
                  <a:close/>
                </a:path>
                <a:path w="262255" h="372745">
                  <a:moveTo>
                    <a:pt x="79625" y="372177"/>
                  </a:moveTo>
                  <a:lnTo>
                    <a:pt x="78008" y="372177"/>
                  </a:lnTo>
                  <a:lnTo>
                    <a:pt x="79400" y="372250"/>
                  </a:lnTo>
                  <a:lnTo>
                    <a:pt x="79625" y="372177"/>
                  </a:lnTo>
                  <a:close/>
                </a:path>
                <a:path w="262255" h="372745">
                  <a:moveTo>
                    <a:pt x="184495" y="19695"/>
                  </a:moveTo>
                  <a:lnTo>
                    <a:pt x="124697" y="19695"/>
                  </a:lnTo>
                  <a:lnTo>
                    <a:pt x="126938" y="19727"/>
                  </a:lnTo>
                  <a:lnTo>
                    <a:pt x="129284" y="20009"/>
                  </a:lnTo>
                  <a:lnTo>
                    <a:pt x="131577" y="20125"/>
                  </a:lnTo>
                  <a:lnTo>
                    <a:pt x="133901" y="20323"/>
                  </a:lnTo>
                  <a:lnTo>
                    <a:pt x="136278" y="20816"/>
                  </a:lnTo>
                  <a:lnTo>
                    <a:pt x="138571" y="21234"/>
                  </a:lnTo>
                  <a:lnTo>
                    <a:pt x="141105" y="21412"/>
                  </a:lnTo>
                  <a:lnTo>
                    <a:pt x="143273" y="21978"/>
                  </a:lnTo>
                  <a:lnTo>
                    <a:pt x="145964" y="22491"/>
                  </a:lnTo>
                  <a:lnTo>
                    <a:pt x="185133" y="37612"/>
                  </a:lnTo>
                  <a:lnTo>
                    <a:pt x="217908" y="57448"/>
                  </a:lnTo>
                  <a:lnTo>
                    <a:pt x="245991" y="83609"/>
                  </a:lnTo>
                  <a:lnTo>
                    <a:pt x="258958" y="110929"/>
                  </a:lnTo>
                  <a:lnTo>
                    <a:pt x="258927" y="118771"/>
                  </a:lnTo>
                  <a:lnTo>
                    <a:pt x="232817" y="160290"/>
                  </a:lnTo>
                  <a:lnTo>
                    <a:pt x="166811" y="241175"/>
                  </a:lnTo>
                  <a:lnTo>
                    <a:pt x="156018" y="254806"/>
                  </a:lnTo>
                  <a:lnTo>
                    <a:pt x="124917" y="296671"/>
                  </a:lnTo>
                  <a:lnTo>
                    <a:pt x="86049" y="354324"/>
                  </a:lnTo>
                  <a:lnTo>
                    <a:pt x="84447" y="357329"/>
                  </a:lnTo>
                  <a:lnTo>
                    <a:pt x="83002" y="358952"/>
                  </a:lnTo>
                  <a:lnTo>
                    <a:pt x="81735" y="359831"/>
                  </a:lnTo>
                  <a:lnTo>
                    <a:pt x="80227" y="360722"/>
                  </a:lnTo>
                  <a:lnTo>
                    <a:pt x="78311" y="361297"/>
                  </a:lnTo>
                  <a:lnTo>
                    <a:pt x="77453" y="361695"/>
                  </a:lnTo>
                  <a:lnTo>
                    <a:pt x="76332" y="361716"/>
                  </a:lnTo>
                  <a:lnTo>
                    <a:pt x="75358" y="361978"/>
                  </a:lnTo>
                  <a:lnTo>
                    <a:pt x="74311" y="362208"/>
                  </a:lnTo>
                  <a:lnTo>
                    <a:pt x="72123" y="362376"/>
                  </a:lnTo>
                  <a:lnTo>
                    <a:pt x="69945" y="362606"/>
                  </a:lnTo>
                  <a:lnTo>
                    <a:pt x="95234" y="362606"/>
                  </a:lnTo>
                  <a:lnTo>
                    <a:pt x="96625" y="360386"/>
                  </a:lnTo>
                  <a:lnTo>
                    <a:pt x="96834" y="360386"/>
                  </a:lnTo>
                  <a:lnTo>
                    <a:pt x="123051" y="327528"/>
                  </a:lnTo>
                  <a:lnTo>
                    <a:pt x="149098" y="292771"/>
                  </a:lnTo>
                  <a:lnTo>
                    <a:pt x="173867" y="257073"/>
                  </a:lnTo>
                  <a:lnTo>
                    <a:pt x="225534" y="176502"/>
                  </a:lnTo>
                  <a:lnTo>
                    <a:pt x="235237" y="162055"/>
                  </a:lnTo>
                  <a:lnTo>
                    <a:pt x="245174" y="147792"/>
                  </a:lnTo>
                  <a:lnTo>
                    <a:pt x="255259" y="133650"/>
                  </a:lnTo>
                  <a:lnTo>
                    <a:pt x="258484" y="129336"/>
                  </a:lnTo>
                  <a:lnTo>
                    <a:pt x="260672" y="124205"/>
                  </a:lnTo>
                  <a:lnTo>
                    <a:pt x="261418" y="118329"/>
                  </a:lnTo>
                  <a:lnTo>
                    <a:pt x="262149" y="113378"/>
                  </a:lnTo>
                  <a:lnTo>
                    <a:pt x="261405" y="107902"/>
                  </a:lnTo>
                  <a:lnTo>
                    <a:pt x="235367" y="61562"/>
                  </a:lnTo>
                  <a:lnTo>
                    <a:pt x="199260" y="29402"/>
                  </a:lnTo>
                  <a:lnTo>
                    <a:pt x="185593" y="20323"/>
                  </a:lnTo>
                  <a:lnTo>
                    <a:pt x="184495" y="19695"/>
                  </a:lnTo>
                  <a:close/>
                </a:path>
                <a:path w="262255" h="372745">
                  <a:moveTo>
                    <a:pt x="96834" y="360386"/>
                  </a:moveTo>
                  <a:lnTo>
                    <a:pt x="96625" y="360386"/>
                  </a:lnTo>
                  <a:lnTo>
                    <a:pt x="95954" y="361484"/>
                  </a:lnTo>
                  <a:lnTo>
                    <a:pt x="96834" y="360386"/>
                  </a:lnTo>
                  <a:close/>
                </a:path>
                <a:path w="262255" h="372745">
                  <a:moveTo>
                    <a:pt x="37443" y="356502"/>
                  </a:moveTo>
                  <a:lnTo>
                    <a:pt x="37862" y="356701"/>
                  </a:lnTo>
                  <a:lnTo>
                    <a:pt x="37655" y="356570"/>
                  </a:lnTo>
                  <a:lnTo>
                    <a:pt x="37443" y="356502"/>
                  </a:lnTo>
                  <a:close/>
                </a:path>
                <a:path w="262255" h="372745">
                  <a:moveTo>
                    <a:pt x="37655" y="356570"/>
                  </a:moveTo>
                  <a:lnTo>
                    <a:pt x="37862" y="356701"/>
                  </a:lnTo>
                  <a:lnTo>
                    <a:pt x="38062" y="356701"/>
                  </a:lnTo>
                  <a:lnTo>
                    <a:pt x="37655" y="356570"/>
                  </a:lnTo>
                  <a:close/>
                </a:path>
                <a:path w="262255" h="372745">
                  <a:moveTo>
                    <a:pt x="37547" y="356502"/>
                  </a:moveTo>
                  <a:close/>
                </a:path>
                <a:path w="262255" h="372745">
                  <a:moveTo>
                    <a:pt x="6330" y="309472"/>
                  </a:moveTo>
                  <a:lnTo>
                    <a:pt x="6240" y="309739"/>
                  </a:lnTo>
                  <a:lnTo>
                    <a:pt x="6330" y="309472"/>
                  </a:lnTo>
                  <a:close/>
                </a:path>
                <a:path w="262255" h="372745">
                  <a:moveTo>
                    <a:pt x="6414" y="309226"/>
                  </a:moveTo>
                  <a:lnTo>
                    <a:pt x="6330" y="309472"/>
                  </a:lnTo>
                  <a:lnTo>
                    <a:pt x="6414" y="309226"/>
                  </a:lnTo>
                  <a:close/>
                </a:path>
                <a:path w="262255" h="372745">
                  <a:moveTo>
                    <a:pt x="77809" y="32627"/>
                  </a:moveTo>
                  <a:lnTo>
                    <a:pt x="77582" y="33374"/>
                  </a:lnTo>
                  <a:lnTo>
                    <a:pt x="77390" y="34857"/>
                  </a:lnTo>
                  <a:lnTo>
                    <a:pt x="77809" y="32627"/>
                  </a:lnTo>
                  <a:close/>
                </a:path>
                <a:path w="262255" h="372745">
                  <a:moveTo>
                    <a:pt x="99194" y="32627"/>
                  </a:moveTo>
                  <a:lnTo>
                    <a:pt x="77809" y="32627"/>
                  </a:lnTo>
                  <a:lnTo>
                    <a:pt x="77390" y="34857"/>
                  </a:lnTo>
                  <a:lnTo>
                    <a:pt x="98383" y="34857"/>
                  </a:lnTo>
                  <a:lnTo>
                    <a:pt x="98635" y="33800"/>
                  </a:lnTo>
                  <a:lnTo>
                    <a:pt x="99194" y="32627"/>
                  </a:lnTo>
                  <a:close/>
                </a:path>
                <a:path w="262255" h="372745">
                  <a:moveTo>
                    <a:pt x="115944" y="0"/>
                  </a:moveTo>
                  <a:lnTo>
                    <a:pt x="86133" y="14931"/>
                  </a:lnTo>
                  <a:lnTo>
                    <a:pt x="83746" y="17612"/>
                  </a:lnTo>
                  <a:lnTo>
                    <a:pt x="77582" y="33374"/>
                  </a:lnTo>
                  <a:lnTo>
                    <a:pt x="77809" y="32627"/>
                  </a:lnTo>
                  <a:lnTo>
                    <a:pt x="99194" y="32627"/>
                  </a:lnTo>
                  <a:lnTo>
                    <a:pt x="118017" y="19873"/>
                  </a:lnTo>
                  <a:lnTo>
                    <a:pt x="122530" y="19873"/>
                  </a:lnTo>
                  <a:lnTo>
                    <a:pt x="124697" y="19695"/>
                  </a:lnTo>
                  <a:lnTo>
                    <a:pt x="184495" y="19695"/>
                  </a:lnTo>
                  <a:lnTo>
                    <a:pt x="178606" y="16325"/>
                  </a:lnTo>
                  <a:lnTo>
                    <a:pt x="147880" y="3591"/>
                  </a:lnTo>
                  <a:lnTo>
                    <a:pt x="144990" y="2743"/>
                  </a:lnTo>
                  <a:lnTo>
                    <a:pt x="142288" y="2314"/>
                  </a:lnTo>
                  <a:lnTo>
                    <a:pt x="139482" y="1717"/>
                  </a:lnTo>
                  <a:lnTo>
                    <a:pt x="136707" y="1057"/>
                  </a:lnTo>
                  <a:lnTo>
                    <a:pt x="133817" y="743"/>
                  </a:lnTo>
                  <a:lnTo>
                    <a:pt x="130865" y="492"/>
                  </a:lnTo>
                  <a:lnTo>
                    <a:pt x="127985" y="167"/>
                  </a:lnTo>
                  <a:lnTo>
                    <a:pt x="127053" y="115"/>
                  </a:lnTo>
                  <a:lnTo>
                    <a:pt x="121943" y="115"/>
                  </a:lnTo>
                  <a:lnTo>
                    <a:pt x="115944" y="0"/>
                  </a:lnTo>
                  <a:close/>
                </a:path>
                <a:path w="262255" h="372745">
                  <a:moveTo>
                    <a:pt x="125001" y="0"/>
                  </a:moveTo>
                  <a:lnTo>
                    <a:pt x="121943" y="115"/>
                  </a:lnTo>
                  <a:lnTo>
                    <a:pt x="127053" y="115"/>
                  </a:lnTo>
                  <a:lnTo>
                    <a:pt x="125001" y="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4" name="object 1534"/>
            <p:cNvPicPr/>
            <p:nvPr/>
          </p:nvPicPr>
          <p:blipFill>
            <a:blip r:embed="rId1232" cstate="print"/>
            <a:stretch>
              <a:fillRect/>
            </a:stretch>
          </p:blipFill>
          <p:spPr>
            <a:xfrm>
              <a:off x="17000454" y="7664971"/>
              <a:ext cx="61619" cy="45549"/>
            </a:xfrm>
            <a:prstGeom prst="rect">
              <a:avLst/>
            </a:prstGeom>
          </p:spPr>
        </p:pic>
        <p:pic>
          <p:nvPicPr>
            <p:cNvPr id="1535" name="object 1535"/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17094819" y="7378225"/>
              <a:ext cx="37300" cy="7057"/>
            </a:xfrm>
            <a:prstGeom prst="rect">
              <a:avLst/>
            </a:prstGeom>
          </p:spPr>
        </p:pic>
        <p:pic>
          <p:nvPicPr>
            <p:cNvPr id="1536" name="object 1536"/>
            <p:cNvPicPr/>
            <p:nvPr/>
          </p:nvPicPr>
          <p:blipFill>
            <a:blip r:embed="rId1233" cstate="print"/>
            <a:stretch>
              <a:fillRect/>
            </a:stretch>
          </p:blipFill>
          <p:spPr>
            <a:xfrm>
              <a:off x="17003189" y="7378236"/>
              <a:ext cx="176832" cy="274557"/>
            </a:xfrm>
            <a:prstGeom prst="rect">
              <a:avLst/>
            </a:prstGeom>
          </p:spPr>
        </p:pic>
        <p:pic>
          <p:nvPicPr>
            <p:cNvPr id="1537" name="object 1537"/>
            <p:cNvPicPr/>
            <p:nvPr/>
          </p:nvPicPr>
          <p:blipFill>
            <a:blip r:embed="rId1234" cstate="print"/>
            <a:stretch>
              <a:fillRect/>
            </a:stretch>
          </p:blipFill>
          <p:spPr>
            <a:xfrm>
              <a:off x="17465401" y="7625872"/>
              <a:ext cx="403636" cy="517230"/>
            </a:xfrm>
            <a:prstGeom prst="rect">
              <a:avLst/>
            </a:prstGeom>
          </p:spPr>
        </p:pic>
        <p:sp>
          <p:nvSpPr>
            <p:cNvPr id="1538" name="object 1538"/>
            <p:cNvSpPr/>
            <p:nvPr/>
          </p:nvSpPr>
          <p:spPr>
            <a:xfrm>
              <a:off x="17488026" y="7638443"/>
              <a:ext cx="387350" cy="513080"/>
            </a:xfrm>
            <a:custGeom>
              <a:avLst/>
              <a:gdLst/>
              <a:ahLst/>
              <a:cxnLst/>
              <a:rect l="l" t="t" r="r" b="b"/>
              <a:pathLst>
                <a:path w="387350" h="513079">
                  <a:moveTo>
                    <a:pt x="300308" y="497073"/>
                  </a:moveTo>
                  <a:lnTo>
                    <a:pt x="287561" y="497073"/>
                  </a:lnTo>
                  <a:lnTo>
                    <a:pt x="290923" y="501251"/>
                  </a:lnTo>
                  <a:lnTo>
                    <a:pt x="291938" y="502675"/>
                  </a:lnTo>
                  <a:lnTo>
                    <a:pt x="293498" y="503670"/>
                  </a:lnTo>
                  <a:lnTo>
                    <a:pt x="296221" y="506016"/>
                  </a:lnTo>
                  <a:lnTo>
                    <a:pt x="297666" y="507042"/>
                  </a:lnTo>
                  <a:lnTo>
                    <a:pt x="300859" y="508497"/>
                  </a:lnTo>
                  <a:lnTo>
                    <a:pt x="302357" y="509586"/>
                  </a:lnTo>
                  <a:lnTo>
                    <a:pt x="304043" y="509953"/>
                  </a:lnTo>
                  <a:lnTo>
                    <a:pt x="320555" y="512487"/>
                  </a:lnTo>
                  <a:lnTo>
                    <a:pt x="323749" y="512183"/>
                  </a:lnTo>
                  <a:lnTo>
                    <a:pt x="330188" y="511754"/>
                  </a:lnTo>
                  <a:lnTo>
                    <a:pt x="336450" y="510518"/>
                  </a:lnTo>
                  <a:lnTo>
                    <a:pt x="342481" y="508686"/>
                  </a:lnTo>
                  <a:lnTo>
                    <a:pt x="348512" y="506926"/>
                  </a:lnTo>
                  <a:lnTo>
                    <a:pt x="354165" y="504780"/>
                  </a:lnTo>
                  <a:lnTo>
                    <a:pt x="320555" y="504780"/>
                  </a:lnTo>
                  <a:lnTo>
                    <a:pt x="315037" y="504047"/>
                  </a:lnTo>
                  <a:lnTo>
                    <a:pt x="312262" y="503586"/>
                  </a:lnTo>
                  <a:lnTo>
                    <a:pt x="309665" y="502895"/>
                  </a:lnTo>
                  <a:lnTo>
                    <a:pt x="307247" y="501817"/>
                  </a:lnTo>
                  <a:lnTo>
                    <a:pt x="305948" y="501450"/>
                  </a:lnTo>
                  <a:lnTo>
                    <a:pt x="304995" y="500529"/>
                  </a:lnTo>
                  <a:lnTo>
                    <a:pt x="303833" y="499932"/>
                  </a:lnTo>
                  <a:lnTo>
                    <a:pt x="302681" y="499387"/>
                  </a:lnTo>
                  <a:lnTo>
                    <a:pt x="301739" y="498539"/>
                  </a:lnTo>
                  <a:lnTo>
                    <a:pt x="300308" y="497073"/>
                  </a:lnTo>
                  <a:close/>
                </a:path>
                <a:path w="387350" h="513079">
                  <a:moveTo>
                    <a:pt x="367012" y="496424"/>
                  </a:moveTo>
                  <a:lnTo>
                    <a:pt x="357381" y="496424"/>
                  </a:lnTo>
                  <a:lnTo>
                    <a:pt x="356921" y="496707"/>
                  </a:lnTo>
                  <a:lnTo>
                    <a:pt x="356764" y="496707"/>
                  </a:lnTo>
                  <a:lnTo>
                    <a:pt x="323424" y="504612"/>
                  </a:lnTo>
                  <a:lnTo>
                    <a:pt x="320555" y="504780"/>
                  </a:lnTo>
                  <a:lnTo>
                    <a:pt x="354165" y="504780"/>
                  </a:lnTo>
                  <a:lnTo>
                    <a:pt x="360093" y="502016"/>
                  </a:lnTo>
                  <a:lnTo>
                    <a:pt x="360261" y="501984"/>
                  </a:lnTo>
                  <a:lnTo>
                    <a:pt x="363119" y="499534"/>
                  </a:lnTo>
                  <a:lnTo>
                    <a:pt x="365936" y="497534"/>
                  </a:lnTo>
                  <a:lnTo>
                    <a:pt x="366738" y="496707"/>
                  </a:lnTo>
                  <a:lnTo>
                    <a:pt x="356921" y="496707"/>
                  </a:lnTo>
                  <a:lnTo>
                    <a:pt x="357096" y="496555"/>
                  </a:lnTo>
                  <a:lnTo>
                    <a:pt x="366886" y="496555"/>
                  </a:lnTo>
                  <a:lnTo>
                    <a:pt x="367012" y="496424"/>
                  </a:lnTo>
                  <a:close/>
                </a:path>
                <a:path w="387350" h="513079">
                  <a:moveTo>
                    <a:pt x="130372" y="0"/>
                  </a:moveTo>
                  <a:lnTo>
                    <a:pt x="126844" y="481"/>
                  </a:lnTo>
                  <a:lnTo>
                    <a:pt x="123252" y="795"/>
                  </a:lnTo>
                  <a:lnTo>
                    <a:pt x="119629" y="994"/>
                  </a:lnTo>
                  <a:lnTo>
                    <a:pt x="116216" y="1706"/>
                  </a:lnTo>
                  <a:lnTo>
                    <a:pt x="112792" y="2513"/>
                  </a:lnTo>
                  <a:lnTo>
                    <a:pt x="107682" y="3622"/>
                  </a:lnTo>
                  <a:lnTo>
                    <a:pt x="102771" y="5162"/>
                  </a:lnTo>
                  <a:lnTo>
                    <a:pt x="66551" y="24471"/>
                  </a:lnTo>
                  <a:lnTo>
                    <a:pt x="37139" y="51432"/>
                  </a:lnTo>
                  <a:lnTo>
                    <a:pt x="14244" y="83752"/>
                  </a:lnTo>
                  <a:lnTo>
                    <a:pt x="1151" y="120938"/>
                  </a:lnTo>
                  <a:lnTo>
                    <a:pt x="0" y="134100"/>
                  </a:lnTo>
                  <a:lnTo>
                    <a:pt x="680" y="140665"/>
                  </a:lnTo>
                  <a:lnTo>
                    <a:pt x="16481" y="176120"/>
                  </a:lnTo>
                  <a:lnTo>
                    <a:pt x="33493" y="196173"/>
                  </a:lnTo>
                  <a:lnTo>
                    <a:pt x="41957" y="206242"/>
                  </a:lnTo>
                  <a:lnTo>
                    <a:pt x="58646" y="226591"/>
                  </a:lnTo>
                  <a:lnTo>
                    <a:pt x="66864" y="236855"/>
                  </a:lnTo>
                  <a:lnTo>
                    <a:pt x="132058" y="319562"/>
                  </a:lnTo>
                  <a:lnTo>
                    <a:pt x="140262" y="329861"/>
                  </a:lnTo>
                  <a:lnTo>
                    <a:pt x="165304" y="360371"/>
                  </a:lnTo>
                  <a:lnTo>
                    <a:pt x="199465" y="400381"/>
                  </a:lnTo>
                  <a:lnTo>
                    <a:pt x="225661" y="429905"/>
                  </a:lnTo>
                  <a:lnTo>
                    <a:pt x="288022" y="497702"/>
                  </a:lnTo>
                  <a:lnTo>
                    <a:pt x="287561" y="497073"/>
                  </a:lnTo>
                  <a:lnTo>
                    <a:pt x="300308" y="497073"/>
                  </a:lnTo>
                  <a:lnTo>
                    <a:pt x="299921" y="496707"/>
                  </a:lnTo>
                  <a:lnTo>
                    <a:pt x="298901" y="496047"/>
                  </a:lnTo>
                  <a:lnTo>
                    <a:pt x="298263" y="494885"/>
                  </a:lnTo>
                  <a:lnTo>
                    <a:pt x="244940" y="428196"/>
                  </a:lnTo>
                  <a:lnTo>
                    <a:pt x="212536" y="389131"/>
                  </a:lnTo>
                  <a:lnTo>
                    <a:pt x="178035" y="349381"/>
                  </a:lnTo>
                  <a:lnTo>
                    <a:pt x="151566" y="320095"/>
                  </a:lnTo>
                  <a:lnTo>
                    <a:pt x="70484" y="233748"/>
                  </a:lnTo>
                  <a:lnTo>
                    <a:pt x="61549" y="224078"/>
                  </a:lnTo>
                  <a:lnTo>
                    <a:pt x="35217" y="194657"/>
                  </a:lnTo>
                  <a:lnTo>
                    <a:pt x="10366" y="164581"/>
                  </a:lnTo>
                  <a:lnTo>
                    <a:pt x="3443" y="140665"/>
                  </a:lnTo>
                  <a:lnTo>
                    <a:pt x="3523" y="130960"/>
                  </a:lnTo>
                  <a:lnTo>
                    <a:pt x="19945" y="87180"/>
                  </a:lnTo>
                  <a:lnTo>
                    <a:pt x="58699" y="46354"/>
                  </a:lnTo>
                  <a:lnTo>
                    <a:pt x="96101" y="24826"/>
                  </a:lnTo>
                  <a:lnTo>
                    <a:pt x="116048" y="19716"/>
                  </a:lnTo>
                  <a:lnTo>
                    <a:pt x="118938" y="19287"/>
                  </a:lnTo>
                  <a:lnTo>
                    <a:pt x="121881" y="18669"/>
                  </a:lnTo>
                  <a:lnTo>
                    <a:pt x="126028" y="18669"/>
                  </a:lnTo>
                  <a:lnTo>
                    <a:pt x="127587" y="18606"/>
                  </a:lnTo>
                  <a:lnTo>
                    <a:pt x="130456" y="18355"/>
                  </a:lnTo>
                  <a:lnTo>
                    <a:pt x="178829" y="18355"/>
                  </a:lnTo>
                  <a:lnTo>
                    <a:pt x="178580" y="18062"/>
                  </a:lnTo>
                  <a:lnTo>
                    <a:pt x="172937" y="12847"/>
                  </a:lnTo>
                  <a:lnTo>
                    <a:pt x="166246" y="9078"/>
                  </a:lnTo>
                  <a:lnTo>
                    <a:pt x="159681" y="5277"/>
                  </a:lnTo>
                  <a:lnTo>
                    <a:pt x="152403" y="2513"/>
                  </a:lnTo>
                  <a:lnTo>
                    <a:pt x="145042" y="1392"/>
                  </a:lnTo>
                  <a:lnTo>
                    <a:pt x="141367" y="628"/>
                  </a:lnTo>
                  <a:lnTo>
                    <a:pt x="137692" y="397"/>
                  </a:lnTo>
                  <a:lnTo>
                    <a:pt x="134058" y="335"/>
                  </a:lnTo>
                  <a:lnTo>
                    <a:pt x="130372" y="0"/>
                  </a:lnTo>
                  <a:close/>
                </a:path>
                <a:path w="387350" h="513079">
                  <a:moveTo>
                    <a:pt x="357381" y="496424"/>
                  </a:moveTo>
                  <a:lnTo>
                    <a:pt x="357096" y="496555"/>
                  </a:lnTo>
                  <a:lnTo>
                    <a:pt x="356921" y="496707"/>
                  </a:lnTo>
                  <a:lnTo>
                    <a:pt x="357381" y="496424"/>
                  </a:lnTo>
                  <a:close/>
                </a:path>
                <a:path w="387350" h="513079">
                  <a:moveTo>
                    <a:pt x="384734" y="430793"/>
                  </a:moveTo>
                  <a:lnTo>
                    <a:pt x="377957" y="430793"/>
                  </a:lnTo>
                  <a:lnTo>
                    <a:pt x="378103" y="431201"/>
                  </a:lnTo>
                  <a:lnTo>
                    <a:pt x="380920" y="455200"/>
                  </a:lnTo>
                  <a:lnTo>
                    <a:pt x="380061" y="461336"/>
                  </a:lnTo>
                  <a:lnTo>
                    <a:pt x="379527" y="464457"/>
                  </a:lnTo>
                  <a:lnTo>
                    <a:pt x="378553" y="467357"/>
                  </a:lnTo>
                  <a:lnTo>
                    <a:pt x="377820" y="470352"/>
                  </a:lnTo>
                  <a:lnTo>
                    <a:pt x="376459" y="473179"/>
                  </a:lnTo>
                  <a:lnTo>
                    <a:pt x="375224" y="476016"/>
                  </a:lnTo>
                  <a:lnTo>
                    <a:pt x="372910" y="479974"/>
                  </a:lnTo>
                  <a:lnTo>
                    <a:pt x="372208" y="481409"/>
                  </a:lnTo>
                  <a:lnTo>
                    <a:pt x="371130" y="482519"/>
                  </a:lnTo>
                  <a:lnTo>
                    <a:pt x="370219" y="483775"/>
                  </a:lnTo>
                  <a:lnTo>
                    <a:pt x="369245" y="484979"/>
                  </a:lnTo>
                  <a:lnTo>
                    <a:pt x="368480" y="486320"/>
                  </a:lnTo>
                  <a:lnTo>
                    <a:pt x="367329" y="487367"/>
                  </a:lnTo>
                  <a:lnTo>
                    <a:pt x="361884" y="492937"/>
                  </a:lnTo>
                  <a:lnTo>
                    <a:pt x="359287" y="494655"/>
                  </a:lnTo>
                  <a:lnTo>
                    <a:pt x="357096" y="496555"/>
                  </a:lnTo>
                  <a:lnTo>
                    <a:pt x="357381" y="496424"/>
                  </a:lnTo>
                  <a:lnTo>
                    <a:pt x="367012" y="496424"/>
                  </a:lnTo>
                  <a:lnTo>
                    <a:pt x="368292" y="495105"/>
                  </a:lnTo>
                  <a:lnTo>
                    <a:pt x="371842" y="491335"/>
                  </a:lnTo>
                  <a:lnTo>
                    <a:pt x="373067" y="490204"/>
                  </a:lnTo>
                  <a:lnTo>
                    <a:pt x="373946" y="488655"/>
                  </a:lnTo>
                  <a:lnTo>
                    <a:pt x="375004" y="487346"/>
                  </a:lnTo>
                  <a:lnTo>
                    <a:pt x="375957" y="485890"/>
                  </a:lnTo>
                  <a:lnTo>
                    <a:pt x="377161" y="484665"/>
                  </a:lnTo>
                  <a:lnTo>
                    <a:pt x="377904" y="483095"/>
                  </a:lnTo>
                  <a:lnTo>
                    <a:pt x="380417" y="478613"/>
                  </a:lnTo>
                  <a:lnTo>
                    <a:pt x="381799" y="475472"/>
                  </a:lnTo>
                  <a:lnTo>
                    <a:pt x="383339" y="472414"/>
                  </a:lnTo>
                  <a:lnTo>
                    <a:pt x="384197" y="469074"/>
                  </a:lnTo>
                  <a:lnTo>
                    <a:pt x="385328" y="465849"/>
                  </a:lnTo>
                  <a:lnTo>
                    <a:pt x="386459" y="459085"/>
                  </a:lnTo>
                  <a:lnTo>
                    <a:pt x="386909" y="455692"/>
                  </a:lnTo>
                  <a:lnTo>
                    <a:pt x="387098" y="452321"/>
                  </a:lnTo>
                  <a:lnTo>
                    <a:pt x="387014" y="445494"/>
                  </a:lnTo>
                  <a:lnTo>
                    <a:pt x="386763" y="442091"/>
                  </a:lnTo>
                  <a:lnTo>
                    <a:pt x="386260" y="438730"/>
                  </a:lnTo>
                  <a:lnTo>
                    <a:pt x="385789" y="435306"/>
                  </a:lnTo>
                  <a:lnTo>
                    <a:pt x="385140" y="432081"/>
                  </a:lnTo>
                  <a:lnTo>
                    <a:pt x="384734" y="430793"/>
                  </a:lnTo>
                  <a:close/>
                </a:path>
                <a:path w="387350" h="513079">
                  <a:moveTo>
                    <a:pt x="378069" y="431138"/>
                  </a:moveTo>
                  <a:close/>
                </a:path>
                <a:path w="387350" h="513079">
                  <a:moveTo>
                    <a:pt x="178829" y="18355"/>
                  </a:moveTo>
                  <a:lnTo>
                    <a:pt x="130456" y="18355"/>
                  </a:lnTo>
                  <a:lnTo>
                    <a:pt x="133221" y="18721"/>
                  </a:lnTo>
                  <a:lnTo>
                    <a:pt x="136037" y="18889"/>
                  </a:lnTo>
                  <a:lnTo>
                    <a:pt x="138781" y="19172"/>
                  </a:lnTo>
                  <a:lnTo>
                    <a:pt x="141398" y="19915"/>
                  </a:lnTo>
                  <a:lnTo>
                    <a:pt x="146812" y="20952"/>
                  </a:lnTo>
                  <a:lnTo>
                    <a:pt x="151670" y="23172"/>
                  </a:lnTo>
                  <a:lnTo>
                    <a:pt x="175806" y="49956"/>
                  </a:lnTo>
                  <a:lnTo>
                    <a:pt x="176423" y="51432"/>
                  </a:lnTo>
                  <a:lnTo>
                    <a:pt x="200626" y="99304"/>
                  </a:lnTo>
                  <a:lnTo>
                    <a:pt x="225548" y="147231"/>
                  </a:lnTo>
                  <a:lnTo>
                    <a:pt x="275447" y="242170"/>
                  </a:lnTo>
                  <a:lnTo>
                    <a:pt x="300913" y="289523"/>
                  </a:lnTo>
                  <a:lnTo>
                    <a:pt x="326702" y="336649"/>
                  </a:lnTo>
                  <a:lnTo>
                    <a:pt x="352603" y="383843"/>
                  </a:lnTo>
                  <a:lnTo>
                    <a:pt x="365441" y="407476"/>
                  </a:lnTo>
                  <a:lnTo>
                    <a:pt x="378069" y="431138"/>
                  </a:lnTo>
                  <a:lnTo>
                    <a:pt x="377957" y="430793"/>
                  </a:lnTo>
                  <a:lnTo>
                    <a:pt x="384734" y="430793"/>
                  </a:lnTo>
                  <a:lnTo>
                    <a:pt x="384051" y="428625"/>
                  </a:lnTo>
                  <a:lnTo>
                    <a:pt x="383988" y="428342"/>
                  </a:lnTo>
                  <a:lnTo>
                    <a:pt x="383894" y="428196"/>
                  </a:lnTo>
                  <a:lnTo>
                    <a:pt x="372115" y="404053"/>
                  </a:lnTo>
                  <a:lnTo>
                    <a:pt x="360508" y="379818"/>
                  </a:lnTo>
                  <a:lnTo>
                    <a:pt x="326027" y="306859"/>
                  </a:lnTo>
                  <a:lnTo>
                    <a:pt x="314392" y="282609"/>
                  </a:lnTo>
                  <a:lnTo>
                    <a:pt x="290954" y="234202"/>
                  </a:lnTo>
                  <a:lnTo>
                    <a:pt x="243196" y="137891"/>
                  </a:lnTo>
                  <a:lnTo>
                    <a:pt x="219083" y="89867"/>
                  </a:lnTo>
                  <a:lnTo>
                    <a:pt x="195243" y="43642"/>
                  </a:lnTo>
                  <a:lnTo>
                    <a:pt x="195041" y="43642"/>
                  </a:lnTo>
                  <a:lnTo>
                    <a:pt x="194521" y="42303"/>
                  </a:lnTo>
                  <a:lnTo>
                    <a:pt x="194474" y="42103"/>
                  </a:lnTo>
                  <a:lnTo>
                    <a:pt x="192046" y="35506"/>
                  </a:lnTo>
                  <a:lnTo>
                    <a:pt x="188276" y="29768"/>
                  </a:lnTo>
                  <a:lnTo>
                    <a:pt x="183418" y="23779"/>
                  </a:lnTo>
                  <a:lnTo>
                    <a:pt x="178829" y="18355"/>
                  </a:lnTo>
                  <a:close/>
                </a:path>
                <a:path w="387350" h="513079">
                  <a:moveTo>
                    <a:pt x="194444" y="42103"/>
                  </a:moveTo>
                  <a:lnTo>
                    <a:pt x="195041" y="43642"/>
                  </a:lnTo>
                  <a:lnTo>
                    <a:pt x="194548" y="42303"/>
                  </a:lnTo>
                  <a:lnTo>
                    <a:pt x="194444" y="42103"/>
                  </a:lnTo>
                  <a:close/>
                </a:path>
                <a:path w="387350" h="513079">
                  <a:moveTo>
                    <a:pt x="194548" y="42303"/>
                  </a:moveTo>
                  <a:lnTo>
                    <a:pt x="195041" y="43642"/>
                  </a:lnTo>
                  <a:lnTo>
                    <a:pt x="195243" y="43642"/>
                  </a:lnTo>
                  <a:lnTo>
                    <a:pt x="194548" y="42303"/>
                  </a:lnTo>
                  <a:close/>
                </a:path>
                <a:path w="387350" h="513079">
                  <a:moveTo>
                    <a:pt x="194474" y="42103"/>
                  </a:moveTo>
                  <a:lnTo>
                    <a:pt x="194548" y="42303"/>
                  </a:lnTo>
                  <a:lnTo>
                    <a:pt x="194474" y="42103"/>
                  </a:lnTo>
                  <a:close/>
                </a:path>
                <a:path w="387350" h="513079">
                  <a:moveTo>
                    <a:pt x="126028" y="18669"/>
                  </a:moveTo>
                  <a:lnTo>
                    <a:pt x="121881" y="18669"/>
                  </a:lnTo>
                  <a:lnTo>
                    <a:pt x="124729" y="18721"/>
                  </a:lnTo>
                  <a:lnTo>
                    <a:pt x="126028" y="18669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9" name="object 1539"/>
            <p:cNvPicPr/>
            <p:nvPr/>
          </p:nvPicPr>
          <p:blipFill>
            <a:blip r:embed="rId1235" cstate="print"/>
            <a:stretch>
              <a:fillRect/>
            </a:stretch>
          </p:blipFill>
          <p:spPr>
            <a:xfrm>
              <a:off x="17786958" y="8073251"/>
              <a:ext cx="66944" cy="62074"/>
            </a:xfrm>
            <a:prstGeom prst="rect">
              <a:avLst/>
            </a:prstGeom>
          </p:spPr>
        </p:pic>
        <p:pic>
          <p:nvPicPr>
            <p:cNvPr id="1540" name="object 1540"/>
            <p:cNvPicPr/>
            <p:nvPr/>
          </p:nvPicPr>
          <p:blipFill>
            <a:blip r:embed="rId1236" cstate="print"/>
            <a:stretch>
              <a:fillRect/>
            </a:stretch>
          </p:blipFill>
          <p:spPr>
            <a:xfrm>
              <a:off x="17544921" y="7670834"/>
              <a:ext cx="297477" cy="386009"/>
            </a:xfrm>
            <a:prstGeom prst="rect">
              <a:avLst/>
            </a:prstGeom>
          </p:spPr>
        </p:pic>
        <p:pic>
          <p:nvPicPr>
            <p:cNvPr id="1541" name="object 1541"/>
            <p:cNvPicPr/>
            <p:nvPr/>
          </p:nvPicPr>
          <p:blipFill>
            <a:blip r:embed="rId1237" cstate="print"/>
            <a:stretch>
              <a:fillRect/>
            </a:stretch>
          </p:blipFill>
          <p:spPr>
            <a:xfrm>
              <a:off x="17410998" y="7332750"/>
              <a:ext cx="323937" cy="352679"/>
            </a:xfrm>
            <a:prstGeom prst="rect">
              <a:avLst/>
            </a:prstGeom>
          </p:spPr>
        </p:pic>
        <p:sp>
          <p:nvSpPr>
            <p:cNvPr id="1542" name="object 1542"/>
            <p:cNvSpPr/>
            <p:nvPr/>
          </p:nvSpPr>
          <p:spPr>
            <a:xfrm>
              <a:off x="17428711" y="7350364"/>
              <a:ext cx="312420" cy="346710"/>
            </a:xfrm>
            <a:custGeom>
              <a:avLst/>
              <a:gdLst/>
              <a:ahLst/>
              <a:cxnLst/>
              <a:rect l="l" t="t" r="r" b="b"/>
              <a:pathLst>
                <a:path w="312419" h="346709">
                  <a:moveTo>
                    <a:pt x="268932" y="339518"/>
                  </a:moveTo>
                  <a:lnTo>
                    <a:pt x="232223" y="339518"/>
                  </a:lnTo>
                  <a:lnTo>
                    <a:pt x="233521" y="340712"/>
                  </a:lnTo>
                  <a:lnTo>
                    <a:pt x="236306" y="342942"/>
                  </a:lnTo>
                  <a:lnTo>
                    <a:pt x="237804" y="343801"/>
                  </a:lnTo>
                  <a:lnTo>
                    <a:pt x="239490" y="344418"/>
                  </a:lnTo>
                  <a:lnTo>
                    <a:pt x="241113" y="345078"/>
                  </a:lnTo>
                  <a:lnTo>
                    <a:pt x="244390" y="345905"/>
                  </a:lnTo>
                  <a:lnTo>
                    <a:pt x="247615" y="346167"/>
                  </a:lnTo>
                  <a:lnTo>
                    <a:pt x="250568" y="345790"/>
                  </a:lnTo>
                  <a:lnTo>
                    <a:pt x="252191" y="345790"/>
                  </a:lnTo>
                  <a:lnTo>
                    <a:pt x="253468" y="345308"/>
                  </a:lnTo>
                  <a:lnTo>
                    <a:pt x="254882" y="345078"/>
                  </a:lnTo>
                  <a:lnTo>
                    <a:pt x="256295" y="344795"/>
                  </a:lnTo>
                  <a:lnTo>
                    <a:pt x="257625" y="344366"/>
                  </a:lnTo>
                  <a:lnTo>
                    <a:pt x="258924" y="343905"/>
                  </a:lnTo>
                  <a:lnTo>
                    <a:pt x="261562" y="343141"/>
                  </a:lnTo>
                  <a:lnTo>
                    <a:pt x="263939" y="342000"/>
                  </a:lnTo>
                  <a:lnTo>
                    <a:pt x="266379" y="340911"/>
                  </a:lnTo>
                  <a:lnTo>
                    <a:pt x="268932" y="339518"/>
                  </a:lnTo>
                  <a:close/>
                </a:path>
                <a:path w="312419" h="346709">
                  <a:moveTo>
                    <a:pt x="114027" y="0"/>
                  </a:moveTo>
                  <a:lnTo>
                    <a:pt x="107609" y="795"/>
                  </a:lnTo>
                  <a:lnTo>
                    <a:pt x="101881" y="2680"/>
                  </a:lnTo>
                  <a:lnTo>
                    <a:pt x="98928" y="3486"/>
                  </a:lnTo>
                  <a:lnTo>
                    <a:pt x="96143" y="4512"/>
                  </a:lnTo>
                  <a:lnTo>
                    <a:pt x="88081" y="7989"/>
                  </a:lnTo>
                  <a:lnTo>
                    <a:pt x="83117" y="10785"/>
                  </a:lnTo>
                  <a:lnTo>
                    <a:pt x="80646" y="12020"/>
                  </a:lnTo>
                  <a:lnTo>
                    <a:pt x="78165" y="13674"/>
                  </a:lnTo>
                  <a:lnTo>
                    <a:pt x="76029" y="14983"/>
                  </a:lnTo>
                  <a:lnTo>
                    <a:pt x="71212" y="18407"/>
                  </a:lnTo>
                  <a:lnTo>
                    <a:pt x="41641" y="47033"/>
                  </a:lnTo>
                  <a:lnTo>
                    <a:pt x="18916" y="80459"/>
                  </a:lnTo>
                  <a:lnTo>
                    <a:pt x="3274" y="117471"/>
                  </a:lnTo>
                  <a:lnTo>
                    <a:pt x="0" y="141409"/>
                  </a:lnTo>
                  <a:lnTo>
                    <a:pt x="356" y="146801"/>
                  </a:lnTo>
                  <a:lnTo>
                    <a:pt x="1298" y="152204"/>
                  </a:lnTo>
                  <a:lnTo>
                    <a:pt x="3591" y="157105"/>
                  </a:lnTo>
                  <a:lnTo>
                    <a:pt x="5842" y="162078"/>
                  </a:lnTo>
                  <a:lnTo>
                    <a:pt x="9507" y="166361"/>
                  </a:lnTo>
                  <a:lnTo>
                    <a:pt x="13821" y="169586"/>
                  </a:lnTo>
                  <a:lnTo>
                    <a:pt x="27626" y="180146"/>
                  </a:lnTo>
                  <a:lnTo>
                    <a:pt x="41312" y="190850"/>
                  </a:lnTo>
                  <a:lnTo>
                    <a:pt x="54826" y="201777"/>
                  </a:lnTo>
                  <a:lnTo>
                    <a:pt x="121190" y="258044"/>
                  </a:lnTo>
                  <a:lnTo>
                    <a:pt x="134684" y="269021"/>
                  </a:lnTo>
                  <a:lnTo>
                    <a:pt x="176088" y="300744"/>
                  </a:lnTo>
                  <a:lnTo>
                    <a:pt x="233165" y="340450"/>
                  </a:lnTo>
                  <a:lnTo>
                    <a:pt x="232223" y="339518"/>
                  </a:lnTo>
                  <a:lnTo>
                    <a:pt x="268932" y="339518"/>
                  </a:lnTo>
                  <a:lnTo>
                    <a:pt x="273244" y="337166"/>
                  </a:lnTo>
                  <a:lnTo>
                    <a:pt x="276426" y="335152"/>
                  </a:lnTo>
                  <a:lnTo>
                    <a:pt x="250851" y="335152"/>
                  </a:lnTo>
                  <a:lnTo>
                    <a:pt x="250114" y="335057"/>
                  </a:lnTo>
                  <a:lnTo>
                    <a:pt x="247961" y="335057"/>
                  </a:lnTo>
                  <a:lnTo>
                    <a:pt x="246275" y="334628"/>
                  </a:lnTo>
                  <a:lnTo>
                    <a:pt x="244809" y="334146"/>
                  </a:lnTo>
                  <a:lnTo>
                    <a:pt x="242993" y="333055"/>
                  </a:lnTo>
                  <a:lnTo>
                    <a:pt x="241469" y="331550"/>
                  </a:lnTo>
                  <a:lnTo>
                    <a:pt x="240495" y="330607"/>
                  </a:lnTo>
                  <a:lnTo>
                    <a:pt x="200078" y="297627"/>
                  </a:lnTo>
                  <a:lnTo>
                    <a:pt x="165537" y="271311"/>
                  </a:lnTo>
                  <a:lnTo>
                    <a:pt x="130006" y="246285"/>
                  </a:lnTo>
                  <a:lnTo>
                    <a:pt x="57398" y="198345"/>
                  </a:lnTo>
                  <a:lnTo>
                    <a:pt x="43103" y="188431"/>
                  </a:lnTo>
                  <a:lnTo>
                    <a:pt x="9594" y="162663"/>
                  </a:lnTo>
                  <a:lnTo>
                    <a:pt x="3026" y="141356"/>
                  </a:lnTo>
                  <a:lnTo>
                    <a:pt x="3802" y="133751"/>
                  </a:lnTo>
                  <a:lnTo>
                    <a:pt x="18466" y="98484"/>
                  </a:lnTo>
                  <a:lnTo>
                    <a:pt x="47108" y="62490"/>
                  </a:lnTo>
                  <a:lnTo>
                    <a:pt x="77641" y="36197"/>
                  </a:lnTo>
                  <a:lnTo>
                    <a:pt x="87944" y="29852"/>
                  </a:lnTo>
                  <a:lnTo>
                    <a:pt x="89892" y="28690"/>
                  </a:lnTo>
                  <a:lnTo>
                    <a:pt x="92217" y="27779"/>
                  </a:lnTo>
                  <a:lnTo>
                    <a:pt x="94321" y="26679"/>
                  </a:lnTo>
                  <a:lnTo>
                    <a:pt x="96415" y="25486"/>
                  </a:lnTo>
                  <a:lnTo>
                    <a:pt x="98604" y="24658"/>
                  </a:lnTo>
                  <a:lnTo>
                    <a:pt x="100750" y="23894"/>
                  </a:lnTo>
                  <a:lnTo>
                    <a:pt x="102928" y="22952"/>
                  </a:lnTo>
                  <a:lnTo>
                    <a:pt x="105075" y="22240"/>
                  </a:lnTo>
                  <a:lnTo>
                    <a:pt x="107200" y="21748"/>
                  </a:lnTo>
                  <a:lnTo>
                    <a:pt x="111493" y="20407"/>
                  </a:lnTo>
                  <a:lnTo>
                    <a:pt x="115629" y="20177"/>
                  </a:lnTo>
                  <a:lnTo>
                    <a:pt x="153527" y="20177"/>
                  </a:lnTo>
                  <a:lnTo>
                    <a:pt x="152728" y="18407"/>
                  </a:lnTo>
                  <a:lnTo>
                    <a:pt x="140519" y="6303"/>
                  </a:lnTo>
                  <a:lnTo>
                    <a:pt x="134435" y="2450"/>
                  </a:lnTo>
                  <a:lnTo>
                    <a:pt x="127399" y="492"/>
                  </a:lnTo>
                  <a:lnTo>
                    <a:pt x="120697" y="136"/>
                  </a:lnTo>
                  <a:lnTo>
                    <a:pt x="114027" y="0"/>
                  </a:lnTo>
                  <a:close/>
                </a:path>
                <a:path w="312419" h="346709">
                  <a:moveTo>
                    <a:pt x="287544" y="318446"/>
                  </a:moveTo>
                  <a:lnTo>
                    <a:pt x="260305" y="333055"/>
                  </a:lnTo>
                  <a:lnTo>
                    <a:pt x="258337" y="333780"/>
                  </a:lnTo>
                  <a:lnTo>
                    <a:pt x="256149" y="334199"/>
                  </a:lnTo>
                  <a:lnTo>
                    <a:pt x="255091" y="334492"/>
                  </a:lnTo>
                  <a:lnTo>
                    <a:pt x="254023" y="334691"/>
                  </a:lnTo>
                  <a:lnTo>
                    <a:pt x="253018" y="334775"/>
                  </a:lnTo>
                  <a:lnTo>
                    <a:pt x="251960" y="334806"/>
                  </a:lnTo>
                  <a:lnTo>
                    <a:pt x="250851" y="335152"/>
                  </a:lnTo>
                  <a:lnTo>
                    <a:pt x="276426" y="335152"/>
                  </a:lnTo>
                  <a:lnTo>
                    <a:pt x="279852" y="332974"/>
                  </a:lnTo>
                  <a:lnTo>
                    <a:pt x="285964" y="328610"/>
                  </a:lnTo>
                  <a:lnTo>
                    <a:pt x="292169" y="323759"/>
                  </a:lnTo>
                  <a:lnTo>
                    <a:pt x="292347" y="323581"/>
                  </a:lnTo>
                  <a:lnTo>
                    <a:pt x="296067" y="318733"/>
                  </a:lnTo>
                  <a:lnTo>
                    <a:pt x="287300" y="318733"/>
                  </a:lnTo>
                  <a:lnTo>
                    <a:pt x="287544" y="318446"/>
                  </a:lnTo>
                  <a:close/>
                </a:path>
                <a:path w="312419" h="346709">
                  <a:moveTo>
                    <a:pt x="249950" y="335036"/>
                  </a:moveTo>
                  <a:lnTo>
                    <a:pt x="247961" y="335057"/>
                  </a:lnTo>
                  <a:lnTo>
                    <a:pt x="250114" y="335057"/>
                  </a:lnTo>
                  <a:lnTo>
                    <a:pt x="249950" y="335036"/>
                  </a:lnTo>
                  <a:close/>
                </a:path>
                <a:path w="312419" h="346709">
                  <a:moveTo>
                    <a:pt x="296308" y="318419"/>
                  </a:moveTo>
                  <a:lnTo>
                    <a:pt x="287582" y="318419"/>
                  </a:lnTo>
                  <a:lnTo>
                    <a:pt x="287300" y="318733"/>
                  </a:lnTo>
                  <a:lnTo>
                    <a:pt x="296067" y="318733"/>
                  </a:lnTo>
                  <a:lnTo>
                    <a:pt x="296308" y="318419"/>
                  </a:lnTo>
                  <a:close/>
                </a:path>
                <a:path w="312419" h="346709">
                  <a:moveTo>
                    <a:pt x="309997" y="264065"/>
                  </a:moveTo>
                  <a:lnTo>
                    <a:pt x="303393" y="264065"/>
                  </a:lnTo>
                  <a:lnTo>
                    <a:pt x="303645" y="264525"/>
                  </a:lnTo>
                  <a:lnTo>
                    <a:pt x="304179" y="266075"/>
                  </a:lnTo>
                  <a:lnTo>
                    <a:pt x="304922" y="268599"/>
                  </a:lnTo>
                  <a:lnTo>
                    <a:pt x="305226" y="271007"/>
                  </a:lnTo>
                  <a:lnTo>
                    <a:pt x="305865" y="273426"/>
                  </a:lnTo>
                  <a:lnTo>
                    <a:pt x="305875" y="278452"/>
                  </a:lnTo>
                  <a:lnTo>
                    <a:pt x="306054" y="279740"/>
                  </a:lnTo>
                  <a:lnTo>
                    <a:pt x="306125" y="281258"/>
                  </a:lnTo>
                  <a:lnTo>
                    <a:pt x="305477" y="283457"/>
                  </a:lnTo>
                  <a:lnTo>
                    <a:pt x="305299" y="285938"/>
                  </a:lnTo>
                  <a:lnTo>
                    <a:pt x="305136" y="286849"/>
                  </a:lnTo>
                  <a:lnTo>
                    <a:pt x="305163" y="288472"/>
                  </a:lnTo>
                  <a:lnTo>
                    <a:pt x="304639" y="289677"/>
                  </a:lnTo>
                  <a:lnTo>
                    <a:pt x="303456" y="293216"/>
                  </a:lnTo>
                  <a:lnTo>
                    <a:pt x="302598" y="295614"/>
                  </a:lnTo>
                  <a:lnTo>
                    <a:pt x="302085" y="298095"/>
                  </a:lnTo>
                  <a:lnTo>
                    <a:pt x="300671" y="300231"/>
                  </a:lnTo>
                  <a:lnTo>
                    <a:pt x="296975" y="306891"/>
                  </a:lnTo>
                  <a:lnTo>
                    <a:pt x="295802" y="309142"/>
                  </a:lnTo>
                  <a:lnTo>
                    <a:pt x="293844" y="310893"/>
                  </a:lnTo>
                  <a:lnTo>
                    <a:pt x="292252" y="312911"/>
                  </a:lnTo>
                  <a:lnTo>
                    <a:pt x="287544" y="318446"/>
                  </a:lnTo>
                  <a:lnTo>
                    <a:pt x="296308" y="318419"/>
                  </a:lnTo>
                  <a:lnTo>
                    <a:pt x="297425" y="316964"/>
                  </a:lnTo>
                  <a:lnTo>
                    <a:pt x="298954" y="314650"/>
                  </a:lnTo>
                  <a:lnTo>
                    <a:pt x="300975" y="312702"/>
                  </a:lnTo>
                  <a:lnTo>
                    <a:pt x="302242" y="310220"/>
                  </a:lnTo>
                  <a:lnTo>
                    <a:pt x="306137" y="302807"/>
                  </a:lnTo>
                  <a:lnTo>
                    <a:pt x="307645" y="300462"/>
                  </a:lnTo>
                  <a:lnTo>
                    <a:pt x="308216" y="297627"/>
                  </a:lnTo>
                  <a:lnTo>
                    <a:pt x="309121" y="294985"/>
                  </a:lnTo>
                  <a:lnTo>
                    <a:pt x="310336" y="290954"/>
                  </a:lnTo>
                  <a:lnTo>
                    <a:pt x="310828" y="289677"/>
                  </a:lnTo>
                  <a:lnTo>
                    <a:pt x="310807" y="288211"/>
                  </a:lnTo>
                  <a:lnTo>
                    <a:pt x="311069" y="286849"/>
                  </a:lnTo>
                  <a:lnTo>
                    <a:pt x="311330" y="284043"/>
                  </a:lnTo>
                  <a:lnTo>
                    <a:pt x="312137" y="281258"/>
                  </a:lnTo>
                  <a:lnTo>
                    <a:pt x="311854" y="278452"/>
                  </a:lnTo>
                  <a:lnTo>
                    <a:pt x="311854" y="272777"/>
                  </a:lnTo>
                  <a:lnTo>
                    <a:pt x="311215" y="269981"/>
                  </a:lnTo>
                  <a:lnTo>
                    <a:pt x="310807" y="267101"/>
                  </a:lnTo>
                  <a:lnTo>
                    <a:pt x="310173" y="264525"/>
                  </a:lnTo>
                  <a:lnTo>
                    <a:pt x="309997" y="264065"/>
                  </a:lnTo>
                  <a:close/>
                </a:path>
                <a:path w="312419" h="346709">
                  <a:moveTo>
                    <a:pt x="303489" y="264309"/>
                  </a:moveTo>
                  <a:lnTo>
                    <a:pt x="303573" y="264525"/>
                  </a:lnTo>
                  <a:lnTo>
                    <a:pt x="303489" y="264309"/>
                  </a:lnTo>
                  <a:close/>
                </a:path>
                <a:path w="312419" h="346709">
                  <a:moveTo>
                    <a:pt x="303393" y="264065"/>
                  </a:moveTo>
                  <a:lnTo>
                    <a:pt x="303489" y="264309"/>
                  </a:lnTo>
                  <a:lnTo>
                    <a:pt x="303645" y="264525"/>
                  </a:lnTo>
                  <a:lnTo>
                    <a:pt x="303393" y="264065"/>
                  </a:lnTo>
                  <a:close/>
                </a:path>
                <a:path w="312419" h="346709">
                  <a:moveTo>
                    <a:pt x="153527" y="20177"/>
                  </a:moveTo>
                  <a:lnTo>
                    <a:pt x="115629" y="20177"/>
                  </a:lnTo>
                  <a:lnTo>
                    <a:pt x="119451" y="20292"/>
                  </a:lnTo>
                  <a:lnTo>
                    <a:pt x="123231" y="20638"/>
                  </a:lnTo>
                  <a:lnTo>
                    <a:pt x="126488" y="21779"/>
                  </a:lnTo>
                  <a:lnTo>
                    <a:pt x="130624" y="24554"/>
                  </a:lnTo>
                  <a:lnTo>
                    <a:pt x="131901" y="25664"/>
                  </a:lnTo>
                  <a:lnTo>
                    <a:pt x="133032" y="26920"/>
                  </a:lnTo>
                  <a:lnTo>
                    <a:pt x="134079" y="27967"/>
                  </a:lnTo>
                  <a:lnTo>
                    <a:pt x="135545" y="30449"/>
                  </a:lnTo>
                  <a:lnTo>
                    <a:pt x="136592" y="32449"/>
                  </a:lnTo>
                  <a:lnTo>
                    <a:pt x="156864" y="61882"/>
                  </a:lnTo>
                  <a:lnTo>
                    <a:pt x="198111" y="120259"/>
                  </a:lnTo>
                  <a:lnTo>
                    <a:pt x="240096" y="178293"/>
                  </a:lnTo>
                  <a:lnTo>
                    <a:pt x="282743" y="235516"/>
                  </a:lnTo>
                  <a:lnTo>
                    <a:pt x="303489" y="264309"/>
                  </a:lnTo>
                  <a:lnTo>
                    <a:pt x="303393" y="264065"/>
                  </a:lnTo>
                  <a:lnTo>
                    <a:pt x="309997" y="264065"/>
                  </a:lnTo>
                  <a:lnTo>
                    <a:pt x="308880" y="261185"/>
                  </a:lnTo>
                  <a:lnTo>
                    <a:pt x="308734" y="261018"/>
                  </a:lnTo>
                  <a:lnTo>
                    <a:pt x="289379" y="230994"/>
                  </a:lnTo>
                  <a:lnTo>
                    <a:pt x="251568" y="170267"/>
                  </a:lnTo>
                  <a:lnTo>
                    <a:pt x="233155" y="141356"/>
                  </a:lnTo>
                  <a:lnTo>
                    <a:pt x="222719" y="125050"/>
                  </a:lnTo>
                  <a:lnTo>
                    <a:pt x="212942" y="110109"/>
                  </a:lnTo>
                  <a:lnTo>
                    <a:pt x="173649" y="50406"/>
                  </a:lnTo>
                  <a:lnTo>
                    <a:pt x="154954" y="22721"/>
                  </a:lnTo>
                  <a:lnTo>
                    <a:pt x="154675" y="22721"/>
                  </a:lnTo>
                  <a:lnTo>
                    <a:pt x="153660" y="20805"/>
                  </a:lnTo>
                  <a:lnTo>
                    <a:pt x="153810" y="20805"/>
                  </a:lnTo>
                  <a:lnTo>
                    <a:pt x="153527" y="20177"/>
                  </a:lnTo>
                  <a:close/>
                </a:path>
                <a:path w="312419" h="346709">
                  <a:moveTo>
                    <a:pt x="153660" y="20805"/>
                  </a:moveTo>
                  <a:lnTo>
                    <a:pt x="154675" y="22721"/>
                  </a:lnTo>
                  <a:lnTo>
                    <a:pt x="154114" y="21478"/>
                  </a:lnTo>
                  <a:lnTo>
                    <a:pt x="153660" y="20805"/>
                  </a:lnTo>
                  <a:close/>
                </a:path>
                <a:path w="312419" h="346709">
                  <a:moveTo>
                    <a:pt x="154114" y="21478"/>
                  </a:moveTo>
                  <a:lnTo>
                    <a:pt x="154675" y="22721"/>
                  </a:lnTo>
                  <a:lnTo>
                    <a:pt x="154954" y="22721"/>
                  </a:lnTo>
                  <a:lnTo>
                    <a:pt x="154114" y="21478"/>
                  </a:lnTo>
                  <a:close/>
                </a:path>
                <a:path w="312419" h="346709">
                  <a:moveTo>
                    <a:pt x="153810" y="20805"/>
                  </a:moveTo>
                  <a:lnTo>
                    <a:pt x="153660" y="20805"/>
                  </a:lnTo>
                  <a:lnTo>
                    <a:pt x="154114" y="21478"/>
                  </a:lnTo>
                  <a:lnTo>
                    <a:pt x="153810" y="20805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3" name="object 1543"/>
            <p:cNvPicPr/>
            <p:nvPr/>
          </p:nvPicPr>
          <p:blipFill>
            <a:blip r:embed="rId1238" cstate="print"/>
            <a:stretch>
              <a:fillRect/>
            </a:stretch>
          </p:blipFill>
          <p:spPr>
            <a:xfrm>
              <a:off x="17670937" y="7625464"/>
              <a:ext cx="52398" cy="56043"/>
            </a:xfrm>
            <a:prstGeom prst="rect">
              <a:avLst/>
            </a:prstGeom>
          </p:spPr>
        </p:pic>
        <p:pic>
          <p:nvPicPr>
            <p:cNvPr id="1544" name="object 1544"/>
            <p:cNvPicPr/>
            <p:nvPr/>
          </p:nvPicPr>
          <p:blipFill>
            <a:blip r:embed="rId1239" cstate="print"/>
            <a:stretch>
              <a:fillRect/>
            </a:stretch>
          </p:blipFill>
          <p:spPr>
            <a:xfrm>
              <a:off x="17472713" y="7380026"/>
              <a:ext cx="240956" cy="231752"/>
            </a:xfrm>
            <a:prstGeom prst="rect">
              <a:avLst/>
            </a:prstGeom>
          </p:spPr>
        </p:pic>
        <p:pic>
          <p:nvPicPr>
            <p:cNvPr id="1545" name="object 1545"/>
            <p:cNvPicPr/>
            <p:nvPr/>
          </p:nvPicPr>
          <p:blipFill>
            <a:blip r:embed="rId1240" cstate="print"/>
            <a:stretch>
              <a:fillRect/>
            </a:stretch>
          </p:blipFill>
          <p:spPr>
            <a:xfrm>
              <a:off x="17024474" y="7089051"/>
              <a:ext cx="184530" cy="209899"/>
            </a:xfrm>
            <a:prstGeom prst="rect">
              <a:avLst/>
            </a:prstGeom>
          </p:spPr>
        </p:pic>
        <p:pic>
          <p:nvPicPr>
            <p:cNvPr id="1546" name="object 1546"/>
            <p:cNvPicPr/>
            <p:nvPr/>
          </p:nvPicPr>
          <p:blipFill>
            <a:blip r:embed="rId1241" cstate="print"/>
            <a:stretch>
              <a:fillRect/>
            </a:stretch>
          </p:blipFill>
          <p:spPr>
            <a:xfrm>
              <a:off x="16978984" y="6610353"/>
              <a:ext cx="390633" cy="399024"/>
            </a:xfrm>
            <a:prstGeom prst="rect">
              <a:avLst/>
            </a:prstGeom>
          </p:spPr>
        </p:pic>
        <p:pic>
          <p:nvPicPr>
            <p:cNvPr id="1547" name="object 1547"/>
            <p:cNvPicPr/>
            <p:nvPr/>
          </p:nvPicPr>
          <p:blipFill>
            <a:blip r:embed="rId1242" cstate="print"/>
            <a:stretch>
              <a:fillRect/>
            </a:stretch>
          </p:blipFill>
          <p:spPr>
            <a:xfrm>
              <a:off x="17271991" y="7098579"/>
              <a:ext cx="214249" cy="186078"/>
            </a:xfrm>
            <a:prstGeom prst="rect">
              <a:avLst/>
            </a:prstGeom>
          </p:spPr>
        </p:pic>
        <p:pic>
          <p:nvPicPr>
            <p:cNvPr id="1548" name="object 1548"/>
            <p:cNvPicPr/>
            <p:nvPr/>
          </p:nvPicPr>
          <p:blipFill>
            <a:blip r:embed="rId1243" cstate="print"/>
            <a:stretch>
              <a:fillRect/>
            </a:stretch>
          </p:blipFill>
          <p:spPr>
            <a:xfrm>
              <a:off x="17370298" y="6772757"/>
              <a:ext cx="119263" cy="267405"/>
            </a:xfrm>
            <a:prstGeom prst="rect">
              <a:avLst/>
            </a:prstGeom>
          </p:spPr>
        </p:pic>
        <p:pic>
          <p:nvPicPr>
            <p:cNvPr id="1549" name="object 1549"/>
            <p:cNvPicPr/>
            <p:nvPr/>
          </p:nvPicPr>
          <p:blipFill>
            <a:blip r:embed="rId1244" cstate="print"/>
            <a:stretch>
              <a:fillRect/>
            </a:stretch>
          </p:blipFill>
          <p:spPr>
            <a:xfrm>
              <a:off x="17133855" y="6936814"/>
              <a:ext cx="232432" cy="177963"/>
            </a:xfrm>
            <a:prstGeom prst="rect">
              <a:avLst/>
            </a:prstGeom>
          </p:spPr>
        </p:pic>
        <p:sp>
          <p:nvSpPr>
            <p:cNvPr id="1550" name="object 1550"/>
            <p:cNvSpPr/>
            <p:nvPr/>
          </p:nvSpPr>
          <p:spPr>
            <a:xfrm>
              <a:off x="17123775" y="6605155"/>
              <a:ext cx="234950" cy="186055"/>
            </a:xfrm>
            <a:custGeom>
              <a:avLst/>
              <a:gdLst/>
              <a:ahLst/>
              <a:cxnLst/>
              <a:rect l="l" t="t" r="r" b="b"/>
              <a:pathLst>
                <a:path w="234950" h="186054">
                  <a:moveTo>
                    <a:pt x="127140" y="0"/>
                  </a:moveTo>
                  <a:lnTo>
                    <a:pt x="81933" y="8562"/>
                  </a:lnTo>
                  <a:lnTo>
                    <a:pt x="47328" y="38634"/>
                  </a:lnTo>
                  <a:lnTo>
                    <a:pt x="47024" y="40090"/>
                  </a:lnTo>
                  <a:lnTo>
                    <a:pt x="41181" y="51594"/>
                  </a:lnTo>
                  <a:lnTo>
                    <a:pt x="35297" y="63012"/>
                  </a:lnTo>
                  <a:lnTo>
                    <a:pt x="28387" y="76218"/>
                  </a:lnTo>
                  <a:lnTo>
                    <a:pt x="23444" y="85565"/>
                  </a:lnTo>
                  <a:lnTo>
                    <a:pt x="17570" y="96736"/>
                  </a:lnTo>
                  <a:lnTo>
                    <a:pt x="439" y="132297"/>
                  </a:lnTo>
                  <a:lnTo>
                    <a:pt x="0" y="135825"/>
                  </a:lnTo>
                  <a:lnTo>
                    <a:pt x="324" y="137145"/>
                  </a:lnTo>
                  <a:lnTo>
                    <a:pt x="607" y="139375"/>
                  </a:lnTo>
                  <a:lnTo>
                    <a:pt x="1006" y="141327"/>
                  </a:lnTo>
                  <a:lnTo>
                    <a:pt x="1465" y="143113"/>
                  </a:lnTo>
                  <a:lnTo>
                    <a:pt x="2231" y="144935"/>
                  </a:lnTo>
                  <a:lnTo>
                    <a:pt x="3486" y="148327"/>
                  </a:lnTo>
                  <a:lnTo>
                    <a:pt x="37242" y="173858"/>
                  </a:lnTo>
                  <a:lnTo>
                    <a:pt x="77279" y="183708"/>
                  </a:lnTo>
                  <a:lnTo>
                    <a:pt x="117336" y="185845"/>
                  </a:lnTo>
                  <a:lnTo>
                    <a:pt x="125306" y="185650"/>
                  </a:lnTo>
                  <a:lnTo>
                    <a:pt x="164847" y="181155"/>
                  </a:lnTo>
                  <a:lnTo>
                    <a:pt x="203515" y="172057"/>
                  </a:lnTo>
                  <a:lnTo>
                    <a:pt x="212855" y="169020"/>
                  </a:lnTo>
                  <a:lnTo>
                    <a:pt x="171572" y="169020"/>
                  </a:lnTo>
                  <a:lnTo>
                    <a:pt x="163853" y="168955"/>
                  </a:lnTo>
                  <a:lnTo>
                    <a:pt x="125435" y="167301"/>
                  </a:lnTo>
                  <a:lnTo>
                    <a:pt x="72657" y="162118"/>
                  </a:lnTo>
                  <a:lnTo>
                    <a:pt x="63003" y="160128"/>
                  </a:lnTo>
                  <a:lnTo>
                    <a:pt x="58155" y="159092"/>
                  </a:lnTo>
                  <a:lnTo>
                    <a:pt x="21685" y="142012"/>
                  </a:lnTo>
                  <a:lnTo>
                    <a:pt x="18782" y="137364"/>
                  </a:lnTo>
                  <a:lnTo>
                    <a:pt x="17371" y="137364"/>
                  </a:lnTo>
                  <a:lnTo>
                    <a:pt x="17978" y="135260"/>
                  </a:lnTo>
                  <a:lnTo>
                    <a:pt x="18226" y="135260"/>
                  </a:lnTo>
                  <a:lnTo>
                    <a:pt x="22355" y="125099"/>
                  </a:lnTo>
                  <a:lnTo>
                    <a:pt x="27202" y="112827"/>
                  </a:lnTo>
                  <a:lnTo>
                    <a:pt x="31873" y="100557"/>
                  </a:lnTo>
                  <a:lnTo>
                    <a:pt x="36333" y="88298"/>
                  </a:lnTo>
                  <a:lnTo>
                    <a:pt x="40728" y="76111"/>
                  </a:lnTo>
                  <a:lnTo>
                    <a:pt x="45150" y="64025"/>
                  </a:lnTo>
                  <a:lnTo>
                    <a:pt x="49787" y="51535"/>
                  </a:lnTo>
                  <a:lnTo>
                    <a:pt x="54092" y="40090"/>
                  </a:lnTo>
                  <a:lnTo>
                    <a:pt x="54526" y="40090"/>
                  </a:lnTo>
                  <a:lnTo>
                    <a:pt x="57622" y="34198"/>
                  </a:lnTo>
                  <a:lnTo>
                    <a:pt x="92357" y="11926"/>
                  </a:lnTo>
                  <a:lnTo>
                    <a:pt x="109378" y="9860"/>
                  </a:lnTo>
                  <a:lnTo>
                    <a:pt x="174006" y="9860"/>
                  </a:lnTo>
                  <a:lnTo>
                    <a:pt x="170340" y="8154"/>
                  </a:lnTo>
                  <a:lnTo>
                    <a:pt x="136489" y="355"/>
                  </a:lnTo>
                  <a:lnTo>
                    <a:pt x="127140" y="0"/>
                  </a:lnTo>
                  <a:close/>
                </a:path>
                <a:path w="234950" h="186054">
                  <a:moveTo>
                    <a:pt x="174006" y="9860"/>
                  </a:moveTo>
                  <a:lnTo>
                    <a:pt x="109378" y="9860"/>
                  </a:lnTo>
                  <a:lnTo>
                    <a:pt x="117930" y="10111"/>
                  </a:lnTo>
                  <a:lnTo>
                    <a:pt x="126400" y="11011"/>
                  </a:lnTo>
                  <a:lnTo>
                    <a:pt x="165502" y="24403"/>
                  </a:lnTo>
                  <a:lnTo>
                    <a:pt x="183428" y="38949"/>
                  </a:lnTo>
                  <a:lnTo>
                    <a:pt x="186821" y="42886"/>
                  </a:lnTo>
                  <a:lnTo>
                    <a:pt x="188852" y="46226"/>
                  </a:lnTo>
                  <a:lnTo>
                    <a:pt x="191064" y="51594"/>
                  </a:lnTo>
                  <a:lnTo>
                    <a:pt x="194341" y="59809"/>
                  </a:lnTo>
                  <a:lnTo>
                    <a:pt x="197810" y="68030"/>
                  </a:lnTo>
                  <a:lnTo>
                    <a:pt x="201389" y="76218"/>
                  </a:lnTo>
                  <a:lnTo>
                    <a:pt x="212277" y="100689"/>
                  </a:lnTo>
                  <a:lnTo>
                    <a:pt x="215879" y="108848"/>
                  </a:lnTo>
                  <a:lnTo>
                    <a:pt x="233448" y="155039"/>
                  </a:lnTo>
                  <a:lnTo>
                    <a:pt x="228736" y="158840"/>
                  </a:lnTo>
                  <a:lnTo>
                    <a:pt x="224432" y="160976"/>
                  </a:lnTo>
                  <a:lnTo>
                    <a:pt x="219972" y="163269"/>
                  </a:lnTo>
                  <a:lnTo>
                    <a:pt x="179292" y="168913"/>
                  </a:lnTo>
                  <a:lnTo>
                    <a:pt x="171572" y="169020"/>
                  </a:lnTo>
                  <a:lnTo>
                    <a:pt x="212855" y="169020"/>
                  </a:lnTo>
                  <a:lnTo>
                    <a:pt x="232087" y="158065"/>
                  </a:lnTo>
                  <a:lnTo>
                    <a:pt x="233919" y="155929"/>
                  </a:lnTo>
                  <a:lnTo>
                    <a:pt x="234815" y="152545"/>
                  </a:lnTo>
                  <a:lnTo>
                    <a:pt x="233652" y="149584"/>
                  </a:lnTo>
                  <a:lnTo>
                    <a:pt x="230939" y="141281"/>
                  </a:lnTo>
                  <a:lnTo>
                    <a:pt x="219227" y="98343"/>
                  </a:lnTo>
                  <a:lnTo>
                    <a:pt x="213080" y="72256"/>
                  </a:lnTo>
                  <a:lnTo>
                    <a:pt x="210980" y="63568"/>
                  </a:lnTo>
                  <a:lnTo>
                    <a:pt x="196852" y="27965"/>
                  </a:lnTo>
                  <a:lnTo>
                    <a:pt x="176277" y="10918"/>
                  </a:lnTo>
                  <a:lnTo>
                    <a:pt x="174006" y="9860"/>
                  </a:lnTo>
                  <a:close/>
                </a:path>
                <a:path w="234950" h="186054">
                  <a:moveTo>
                    <a:pt x="17978" y="135260"/>
                  </a:moveTo>
                  <a:lnTo>
                    <a:pt x="17371" y="137364"/>
                  </a:lnTo>
                  <a:lnTo>
                    <a:pt x="17996" y="135825"/>
                  </a:lnTo>
                  <a:lnTo>
                    <a:pt x="17978" y="135260"/>
                  </a:lnTo>
                  <a:close/>
                </a:path>
                <a:path w="234950" h="186054">
                  <a:moveTo>
                    <a:pt x="18098" y="135574"/>
                  </a:moveTo>
                  <a:lnTo>
                    <a:pt x="17371" y="137364"/>
                  </a:lnTo>
                  <a:lnTo>
                    <a:pt x="18782" y="137364"/>
                  </a:lnTo>
                  <a:lnTo>
                    <a:pt x="18098" y="135574"/>
                  </a:lnTo>
                  <a:close/>
                </a:path>
                <a:path w="234950" h="186054">
                  <a:moveTo>
                    <a:pt x="18226" y="135260"/>
                  </a:moveTo>
                  <a:lnTo>
                    <a:pt x="17978" y="135260"/>
                  </a:lnTo>
                  <a:lnTo>
                    <a:pt x="18098" y="135574"/>
                  </a:lnTo>
                  <a:lnTo>
                    <a:pt x="18226" y="135260"/>
                  </a:lnTo>
                  <a:close/>
                </a:path>
                <a:path w="234950" h="186054">
                  <a:moveTo>
                    <a:pt x="54526" y="40090"/>
                  </a:moveTo>
                  <a:lnTo>
                    <a:pt x="54092" y="40090"/>
                  </a:lnTo>
                  <a:lnTo>
                    <a:pt x="53788" y="41493"/>
                  </a:lnTo>
                  <a:lnTo>
                    <a:pt x="54526" y="40090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1" name="object 1551"/>
            <p:cNvPicPr/>
            <p:nvPr/>
          </p:nvPicPr>
          <p:blipFill>
            <a:blip r:embed="rId1245" cstate="print"/>
            <a:stretch>
              <a:fillRect/>
            </a:stretch>
          </p:blipFill>
          <p:spPr>
            <a:xfrm>
              <a:off x="17197036" y="6621495"/>
              <a:ext cx="83390" cy="40794"/>
            </a:xfrm>
            <a:prstGeom prst="rect">
              <a:avLst/>
            </a:prstGeom>
          </p:spPr>
        </p:pic>
        <p:sp>
          <p:nvSpPr>
            <p:cNvPr id="1552" name="object 1552"/>
            <p:cNvSpPr/>
            <p:nvPr/>
          </p:nvSpPr>
          <p:spPr>
            <a:xfrm>
              <a:off x="17142789" y="6881056"/>
              <a:ext cx="198120" cy="210185"/>
            </a:xfrm>
            <a:custGeom>
              <a:avLst/>
              <a:gdLst/>
              <a:ahLst/>
              <a:cxnLst/>
              <a:rect l="l" t="t" r="r" b="b"/>
              <a:pathLst>
                <a:path w="198119" h="210184">
                  <a:moveTo>
                    <a:pt x="99690" y="0"/>
                  </a:moveTo>
                  <a:lnTo>
                    <a:pt x="95104" y="261"/>
                  </a:lnTo>
                  <a:lnTo>
                    <a:pt x="90465" y="282"/>
                  </a:lnTo>
                  <a:lnTo>
                    <a:pt x="85806" y="1193"/>
                  </a:lnTo>
                  <a:lnTo>
                    <a:pt x="45559" y="16592"/>
                  </a:lnTo>
                  <a:lnTo>
                    <a:pt x="14300" y="48406"/>
                  </a:lnTo>
                  <a:lnTo>
                    <a:pt x="357" y="91086"/>
                  </a:lnTo>
                  <a:lnTo>
                    <a:pt x="0" y="99284"/>
                  </a:lnTo>
                  <a:lnTo>
                    <a:pt x="125" y="106153"/>
                  </a:lnTo>
                  <a:lnTo>
                    <a:pt x="11799" y="148267"/>
                  </a:lnTo>
                  <a:lnTo>
                    <a:pt x="37502" y="182152"/>
                  </a:lnTo>
                  <a:lnTo>
                    <a:pt x="73024" y="204122"/>
                  </a:lnTo>
                  <a:lnTo>
                    <a:pt x="95251" y="209386"/>
                  </a:lnTo>
                  <a:lnTo>
                    <a:pt x="99449" y="209836"/>
                  </a:lnTo>
                  <a:lnTo>
                    <a:pt x="104465" y="210066"/>
                  </a:lnTo>
                  <a:lnTo>
                    <a:pt x="108538" y="209941"/>
                  </a:lnTo>
                  <a:lnTo>
                    <a:pt x="113030" y="209721"/>
                  </a:lnTo>
                  <a:lnTo>
                    <a:pt x="125872" y="207551"/>
                  </a:lnTo>
                  <a:lnTo>
                    <a:pt x="137933" y="203784"/>
                  </a:lnTo>
                  <a:lnTo>
                    <a:pt x="148976" y="198595"/>
                  </a:lnTo>
                  <a:lnTo>
                    <a:pt x="155931" y="194025"/>
                  </a:lnTo>
                  <a:lnTo>
                    <a:pt x="90643" y="194025"/>
                  </a:lnTo>
                  <a:lnTo>
                    <a:pt x="88151" y="193648"/>
                  </a:lnTo>
                  <a:lnTo>
                    <a:pt x="47297" y="180596"/>
                  </a:lnTo>
                  <a:lnTo>
                    <a:pt x="20437" y="151663"/>
                  </a:lnTo>
                  <a:lnTo>
                    <a:pt x="10706" y="106070"/>
                  </a:lnTo>
                  <a:lnTo>
                    <a:pt x="11549" y="99452"/>
                  </a:lnTo>
                  <a:lnTo>
                    <a:pt x="25051" y="63165"/>
                  </a:lnTo>
                  <a:lnTo>
                    <a:pt x="52236" y="34878"/>
                  </a:lnTo>
                  <a:lnTo>
                    <a:pt x="88768" y="21624"/>
                  </a:lnTo>
                  <a:lnTo>
                    <a:pt x="100023" y="20658"/>
                  </a:lnTo>
                  <a:lnTo>
                    <a:pt x="160164" y="20658"/>
                  </a:lnTo>
                  <a:lnTo>
                    <a:pt x="159029" y="19643"/>
                  </a:lnTo>
                  <a:lnTo>
                    <a:pt x="112758" y="858"/>
                  </a:lnTo>
                  <a:lnTo>
                    <a:pt x="105240" y="115"/>
                  </a:lnTo>
                  <a:lnTo>
                    <a:pt x="99690" y="0"/>
                  </a:lnTo>
                  <a:close/>
                </a:path>
                <a:path w="198119" h="210184">
                  <a:moveTo>
                    <a:pt x="99062" y="193899"/>
                  </a:moveTo>
                  <a:lnTo>
                    <a:pt x="90643" y="194025"/>
                  </a:lnTo>
                  <a:lnTo>
                    <a:pt x="155931" y="194025"/>
                  </a:lnTo>
                  <a:lnTo>
                    <a:pt x="156106" y="193910"/>
                  </a:lnTo>
                  <a:lnTo>
                    <a:pt x="99062" y="193899"/>
                  </a:lnTo>
                  <a:close/>
                </a:path>
                <a:path w="198119" h="210184">
                  <a:moveTo>
                    <a:pt x="198031" y="106070"/>
                  </a:moveTo>
                  <a:lnTo>
                    <a:pt x="196117" y="106070"/>
                  </a:lnTo>
                  <a:lnTo>
                    <a:pt x="195942" y="108499"/>
                  </a:lnTo>
                  <a:lnTo>
                    <a:pt x="195687" y="112812"/>
                  </a:lnTo>
                  <a:lnTo>
                    <a:pt x="195607" y="115116"/>
                  </a:lnTo>
                  <a:lnTo>
                    <a:pt x="195142" y="117891"/>
                  </a:lnTo>
                  <a:lnTo>
                    <a:pt x="194619" y="120739"/>
                  </a:lnTo>
                  <a:lnTo>
                    <a:pt x="194295" y="123912"/>
                  </a:lnTo>
                  <a:lnTo>
                    <a:pt x="191897" y="131200"/>
                  </a:lnTo>
                  <a:lnTo>
                    <a:pt x="165653" y="168612"/>
                  </a:lnTo>
                  <a:lnTo>
                    <a:pt x="131896" y="187719"/>
                  </a:lnTo>
                  <a:lnTo>
                    <a:pt x="100245" y="193910"/>
                  </a:lnTo>
                  <a:lnTo>
                    <a:pt x="156122" y="193899"/>
                  </a:lnTo>
                  <a:lnTo>
                    <a:pt x="184905" y="160738"/>
                  </a:lnTo>
                  <a:lnTo>
                    <a:pt x="196671" y="123912"/>
                  </a:lnTo>
                  <a:lnTo>
                    <a:pt x="197044" y="120739"/>
                  </a:lnTo>
                  <a:lnTo>
                    <a:pt x="197497" y="117661"/>
                  </a:lnTo>
                  <a:lnTo>
                    <a:pt x="197823" y="115116"/>
                  </a:lnTo>
                  <a:lnTo>
                    <a:pt x="197795" y="112812"/>
                  </a:lnTo>
                  <a:lnTo>
                    <a:pt x="197928" y="108499"/>
                  </a:lnTo>
                  <a:lnTo>
                    <a:pt x="198031" y="106070"/>
                  </a:lnTo>
                  <a:close/>
                </a:path>
                <a:path w="198119" h="210184">
                  <a:moveTo>
                    <a:pt x="160164" y="20658"/>
                  </a:moveTo>
                  <a:lnTo>
                    <a:pt x="100023" y="20658"/>
                  </a:lnTo>
                  <a:lnTo>
                    <a:pt x="111428" y="20952"/>
                  </a:lnTo>
                  <a:lnTo>
                    <a:pt x="121566" y="22607"/>
                  </a:lnTo>
                  <a:lnTo>
                    <a:pt x="158113" y="38194"/>
                  </a:lnTo>
                  <a:lnTo>
                    <a:pt x="186491" y="68815"/>
                  </a:lnTo>
                  <a:lnTo>
                    <a:pt x="194536" y="91494"/>
                  </a:lnTo>
                  <a:lnTo>
                    <a:pt x="195122" y="94562"/>
                  </a:lnTo>
                  <a:lnTo>
                    <a:pt x="195524" y="97023"/>
                  </a:lnTo>
                  <a:lnTo>
                    <a:pt x="195625" y="99452"/>
                  </a:lnTo>
                  <a:lnTo>
                    <a:pt x="196114" y="106101"/>
                  </a:lnTo>
                  <a:lnTo>
                    <a:pt x="198031" y="106070"/>
                  </a:lnTo>
                  <a:lnTo>
                    <a:pt x="197859" y="99452"/>
                  </a:lnTo>
                  <a:lnTo>
                    <a:pt x="197886" y="97023"/>
                  </a:lnTo>
                  <a:lnTo>
                    <a:pt x="197551" y="94311"/>
                  </a:lnTo>
                  <a:lnTo>
                    <a:pt x="197090" y="91086"/>
                  </a:lnTo>
                  <a:lnTo>
                    <a:pt x="196776" y="87861"/>
                  </a:lnTo>
                  <a:lnTo>
                    <a:pt x="184986" y="51265"/>
                  </a:lnTo>
                  <a:lnTo>
                    <a:pt x="167403" y="27128"/>
                  </a:lnTo>
                  <a:lnTo>
                    <a:pt x="160164" y="20658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3" name="object 1553"/>
            <p:cNvPicPr/>
            <p:nvPr/>
          </p:nvPicPr>
          <p:blipFill>
            <a:blip r:embed="rId1246" cstate="print"/>
            <a:stretch>
              <a:fillRect/>
            </a:stretch>
          </p:blipFill>
          <p:spPr>
            <a:xfrm>
              <a:off x="17175750" y="6895214"/>
              <a:ext cx="145430" cy="133200"/>
            </a:xfrm>
            <a:prstGeom prst="rect">
              <a:avLst/>
            </a:prstGeom>
          </p:spPr>
        </p:pic>
        <p:sp>
          <p:nvSpPr>
            <p:cNvPr id="1554" name="object 1554"/>
            <p:cNvSpPr/>
            <p:nvPr/>
          </p:nvSpPr>
          <p:spPr>
            <a:xfrm>
              <a:off x="17164955" y="6874638"/>
              <a:ext cx="158750" cy="170180"/>
            </a:xfrm>
            <a:custGeom>
              <a:avLst/>
              <a:gdLst/>
              <a:ahLst/>
              <a:cxnLst/>
              <a:rect l="l" t="t" r="r" b="b"/>
              <a:pathLst>
                <a:path w="158750" h="170179">
                  <a:moveTo>
                    <a:pt x="80202" y="0"/>
                  </a:moveTo>
                  <a:lnTo>
                    <a:pt x="76537" y="167"/>
                  </a:lnTo>
                  <a:lnTo>
                    <a:pt x="72726" y="219"/>
                  </a:lnTo>
                  <a:lnTo>
                    <a:pt x="69029" y="942"/>
                  </a:lnTo>
                  <a:lnTo>
                    <a:pt x="26932" y="20871"/>
                  </a:lnTo>
                  <a:lnTo>
                    <a:pt x="4047" y="53998"/>
                  </a:lnTo>
                  <a:lnTo>
                    <a:pt x="0" y="78751"/>
                  </a:lnTo>
                  <a:lnTo>
                    <a:pt x="518" y="85662"/>
                  </a:lnTo>
                  <a:lnTo>
                    <a:pt x="15973" y="129441"/>
                  </a:lnTo>
                  <a:lnTo>
                    <a:pt x="48726" y="159900"/>
                  </a:lnTo>
                  <a:lnTo>
                    <a:pt x="69658" y="167869"/>
                  </a:lnTo>
                  <a:lnTo>
                    <a:pt x="73605" y="168895"/>
                  </a:lnTo>
                  <a:lnTo>
                    <a:pt x="76663" y="169125"/>
                  </a:lnTo>
                  <a:lnTo>
                    <a:pt x="79971" y="169575"/>
                  </a:lnTo>
                  <a:lnTo>
                    <a:pt x="84160" y="169753"/>
                  </a:lnTo>
                  <a:lnTo>
                    <a:pt x="127823" y="155251"/>
                  </a:lnTo>
                  <a:lnTo>
                    <a:pt x="129264" y="153963"/>
                  </a:lnTo>
                  <a:lnTo>
                    <a:pt x="73930" y="153963"/>
                  </a:lnTo>
                  <a:lnTo>
                    <a:pt x="71333" y="153618"/>
                  </a:lnTo>
                  <a:lnTo>
                    <a:pt x="29533" y="137210"/>
                  </a:lnTo>
                  <a:lnTo>
                    <a:pt x="11086" y="100384"/>
                  </a:lnTo>
                  <a:lnTo>
                    <a:pt x="10782" y="91222"/>
                  </a:lnTo>
                  <a:lnTo>
                    <a:pt x="11094" y="86227"/>
                  </a:lnTo>
                  <a:lnTo>
                    <a:pt x="25533" y="48804"/>
                  </a:lnTo>
                  <a:lnTo>
                    <a:pt x="63419" y="23105"/>
                  </a:lnTo>
                  <a:lnTo>
                    <a:pt x="80557" y="20607"/>
                  </a:lnTo>
                  <a:lnTo>
                    <a:pt x="132782" y="20607"/>
                  </a:lnTo>
                  <a:lnTo>
                    <a:pt x="128054" y="16261"/>
                  </a:lnTo>
                  <a:lnTo>
                    <a:pt x="90725" y="712"/>
                  </a:lnTo>
                  <a:lnTo>
                    <a:pt x="86945" y="314"/>
                  </a:lnTo>
                  <a:lnTo>
                    <a:pt x="84893" y="52"/>
                  </a:lnTo>
                  <a:lnTo>
                    <a:pt x="80202" y="0"/>
                  </a:lnTo>
                  <a:close/>
                </a:path>
                <a:path w="158750" h="170179">
                  <a:moveTo>
                    <a:pt x="158166" y="85913"/>
                  </a:moveTo>
                  <a:lnTo>
                    <a:pt x="156220" y="85913"/>
                  </a:lnTo>
                  <a:lnTo>
                    <a:pt x="155919" y="91337"/>
                  </a:lnTo>
                  <a:lnTo>
                    <a:pt x="155676" y="94740"/>
                  </a:lnTo>
                  <a:lnTo>
                    <a:pt x="154953" y="99672"/>
                  </a:lnTo>
                  <a:lnTo>
                    <a:pt x="152363" y="106865"/>
                  </a:lnTo>
                  <a:lnTo>
                    <a:pt x="150702" y="111661"/>
                  </a:lnTo>
                  <a:lnTo>
                    <a:pt x="119290" y="142519"/>
                  </a:lnTo>
                  <a:lnTo>
                    <a:pt x="80767" y="153618"/>
                  </a:lnTo>
                  <a:lnTo>
                    <a:pt x="77553" y="153618"/>
                  </a:lnTo>
                  <a:lnTo>
                    <a:pt x="73930" y="153963"/>
                  </a:lnTo>
                  <a:lnTo>
                    <a:pt x="129264" y="153963"/>
                  </a:lnTo>
                  <a:lnTo>
                    <a:pt x="134533" y="149253"/>
                  </a:lnTo>
                  <a:lnTo>
                    <a:pt x="156032" y="106572"/>
                  </a:lnTo>
                  <a:lnTo>
                    <a:pt x="157378" y="97672"/>
                  </a:lnTo>
                  <a:lnTo>
                    <a:pt x="157718" y="95243"/>
                  </a:lnTo>
                  <a:lnTo>
                    <a:pt x="157906" y="93086"/>
                  </a:lnTo>
                  <a:lnTo>
                    <a:pt x="157943" y="91222"/>
                  </a:lnTo>
                  <a:lnTo>
                    <a:pt x="158105" y="87850"/>
                  </a:lnTo>
                  <a:lnTo>
                    <a:pt x="158166" y="85913"/>
                  </a:lnTo>
                  <a:close/>
                </a:path>
                <a:path w="158750" h="170179">
                  <a:moveTo>
                    <a:pt x="132782" y="20607"/>
                  </a:moveTo>
                  <a:lnTo>
                    <a:pt x="80557" y="20607"/>
                  </a:lnTo>
                  <a:lnTo>
                    <a:pt x="89364" y="20805"/>
                  </a:lnTo>
                  <a:lnTo>
                    <a:pt x="97053" y="22003"/>
                  </a:lnTo>
                  <a:lnTo>
                    <a:pt x="136602" y="42124"/>
                  </a:lnTo>
                  <a:lnTo>
                    <a:pt x="152639" y="66249"/>
                  </a:lnTo>
                  <a:lnTo>
                    <a:pt x="154912" y="72217"/>
                  </a:lnTo>
                  <a:lnTo>
                    <a:pt x="155508" y="77296"/>
                  </a:lnTo>
                  <a:lnTo>
                    <a:pt x="155812" y="80657"/>
                  </a:lnTo>
                  <a:lnTo>
                    <a:pt x="156218" y="85950"/>
                  </a:lnTo>
                  <a:lnTo>
                    <a:pt x="158166" y="85913"/>
                  </a:lnTo>
                  <a:lnTo>
                    <a:pt x="158025" y="80657"/>
                  </a:lnTo>
                  <a:lnTo>
                    <a:pt x="157912" y="77296"/>
                  </a:lnTo>
                  <a:lnTo>
                    <a:pt x="157833" y="76584"/>
                  </a:lnTo>
                  <a:lnTo>
                    <a:pt x="157456" y="74071"/>
                  </a:lnTo>
                  <a:lnTo>
                    <a:pt x="157226" y="71505"/>
                  </a:lnTo>
                  <a:lnTo>
                    <a:pt x="140255" y="28906"/>
                  </a:lnTo>
                  <a:lnTo>
                    <a:pt x="134720" y="22388"/>
                  </a:lnTo>
                  <a:lnTo>
                    <a:pt x="132782" y="20607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5" name="object 1555"/>
            <p:cNvPicPr/>
            <p:nvPr/>
          </p:nvPicPr>
          <p:blipFill>
            <a:blip r:embed="rId1247" cstate="print"/>
            <a:stretch>
              <a:fillRect/>
            </a:stretch>
          </p:blipFill>
          <p:spPr>
            <a:xfrm>
              <a:off x="17197749" y="6904229"/>
              <a:ext cx="97421" cy="97452"/>
            </a:xfrm>
            <a:prstGeom prst="rect">
              <a:avLst/>
            </a:prstGeom>
          </p:spPr>
        </p:pic>
        <p:pic>
          <p:nvPicPr>
            <p:cNvPr id="1556" name="object 1556"/>
            <p:cNvPicPr/>
            <p:nvPr/>
          </p:nvPicPr>
          <p:blipFill>
            <a:blip r:embed="rId1248" cstate="print"/>
            <a:stretch>
              <a:fillRect/>
            </a:stretch>
          </p:blipFill>
          <p:spPr>
            <a:xfrm>
              <a:off x="16921163" y="6790599"/>
              <a:ext cx="191191" cy="204825"/>
            </a:xfrm>
            <a:prstGeom prst="rect">
              <a:avLst/>
            </a:prstGeom>
          </p:spPr>
        </p:pic>
        <p:sp>
          <p:nvSpPr>
            <p:cNvPr id="1557" name="object 1557"/>
            <p:cNvSpPr/>
            <p:nvPr/>
          </p:nvSpPr>
          <p:spPr>
            <a:xfrm>
              <a:off x="16912546" y="6787405"/>
              <a:ext cx="210185" cy="212090"/>
            </a:xfrm>
            <a:custGeom>
              <a:avLst/>
              <a:gdLst/>
              <a:ahLst/>
              <a:cxnLst/>
              <a:rect l="l" t="t" r="r" b="b"/>
              <a:pathLst>
                <a:path w="210184" h="212090">
                  <a:moveTo>
                    <a:pt x="81417" y="0"/>
                  </a:moveTo>
                  <a:lnTo>
                    <a:pt x="41212" y="17274"/>
                  </a:lnTo>
                  <a:lnTo>
                    <a:pt x="12773" y="50962"/>
                  </a:lnTo>
                  <a:lnTo>
                    <a:pt x="98" y="93189"/>
                  </a:lnTo>
                  <a:lnTo>
                    <a:pt x="0" y="100927"/>
                  </a:lnTo>
                  <a:lnTo>
                    <a:pt x="732" y="107440"/>
                  </a:lnTo>
                  <a:lnTo>
                    <a:pt x="23724" y="143870"/>
                  </a:lnTo>
                  <a:lnTo>
                    <a:pt x="47124" y="168585"/>
                  </a:lnTo>
                  <a:lnTo>
                    <a:pt x="52932" y="174792"/>
                  </a:lnTo>
                  <a:lnTo>
                    <a:pt x="80502" y="207175"/>
                  </a:lnTo>
                  <a:lnTo>
                    <a:pt x="84185" y="212086"/>
                  </a:lnTo>
                  <a:lnTo>
                    <a:pt x="90950" y="211908"/>
                  </a:lnTo>
                  <a:lnTo>
                    <a:pt x="101358" y="209804"/>
                  </a:lnTo>
                  <a:lnTo>
                    <a:pt x="101616" y="209709"/>
                  </a:lnTo>
                  <a:lnTo>
                    <a:pt x="85013" y="209709"/>
                  </a:lnTo>
                  <a:lnTo>
                    <a:pt x="81841" y="205751"/>
                  </a:lnTo>
                  <a:lnTo>
                    <a:pt x="57442" y="171223"/>
                  </a:lnTo>
                  <a:lnTo>
                    <a:pt x="43831" y="149575"/>
                  </a:lnTo>
                  <a:lnTo>
                    <a:pt x="39297" y="142346"/>
                  </a:lnTo>
                  <a:lnTo>
                    <a:pt x="34682" y="135188"/>
                  </a:lnTo>
                  <a:lnTo>
                    <a:pt x="29984" y="128101"/>
                  </a:lnTo>
                  <a:lnTo>
                    <a:pt x="22250" y="116717"/>
                  </a:lnTo>
                  <a:lnTo>
                    <a:pt x="20648" y="113346"/>
                  </a:lnTo>
                  <a:lnTo>
                    <a:pt x="18030" y="104131"/>
                  </a:lnTo>
                  <a:lnTo>
                    <a:pt x="17140" y="99357"/>
                  </a:lnTo>
                  <a:lnTo>
                    <a:pt x="17221" y="86857"/>
                  </a:lnTo>
                  <a:lnTo>
                    <a:pt x="27058" y="48839"/>
                  </a:lnTo>
                  <a:lnTo>
                    <a:pt x="51822" y="17052"/>
                  </a:lnTo>
                  <a:lnTo>
                    <a:pt x="81514" y="6511"/>
                  </a:lnTo>
                  <a:lnTo>
                    <a:pt x="146358" y="6511"/>
                  </a:lnTo>
                  <a:lnTo>
                    <a:pt x="91463" y="679"/>
                  </a:lnTo>
                  <a:lnTo>
                    <a:pt x="90510" y="334"/>
                  </a:lnTo>
                  <a:lnTo>
                    <a:pt x="81417" y="0"/>
                  </a:lnTo>
                  <a:close/>
                </a:path>
                <a:path w="210184" h="212090">
                  <a:moveTo>
                    <a:pt x="180367" y="28318"/>
                  </a:moveTo>
                  <a:lnTo>
                    <a:pt x="180612" y="28741"/>
                  </a:lnTo>
                  <a:lnTo>
                    <a:pt x="182769" y="33474"/>
                  </a:lnTo>
                  <a:lnTo>
                    <a:pt x="184256" y="37903"/>
                  </a:lnTo>
                  <a:lnTo>
                    <a:pt x="185847" y="42416"/>
                  </a:lnTo>
                  <a:lnTo>
                    <a:pt x="187093" y="47044"/>
                  </a:lnTo>
                  <a:lnTo>
                    <a:pt x="187952" y="51746"/>
                  </a:lnTo>
                  <a:lnTo>
                    <a:pt x="188863" y="56458"/>
                  </a:lnTo>
                  <a:lnTo>
                    <a:pt x="189481" y="61222"/>
                  </a:lnTo>
                  <a:lnTo>
                    <a:pt x="189568" y="64537"/>
                  </a:lnTo>
                  <a:lnTo>
                    <a:pt x="189681" y="67309"/>
                  </a:lnTo>
                  <a:lnTo>
                    <a:pt x="189762" y="73135"/>
                  </a:lnTo>
                  <a:lnTo>
                    <a:pt x="189659" y="75494"/>
                  </a:lnTo>
                  <a:lnTo>
                    <a:pt x="189303" y="80206"/>
                  </a:lnTo>
                  <a:lnTo>
                    <a:pt x="189041" y="84938"/>
                  </a:lnTo>
                  <a:lnTo>
                    <a:pt x="188088" y="89650"/>
                  </a:lnTo>
                  <a:lnTo>
                    <a:pt x="187271" y="94331"/>
                  </a:lnTo>
                  <a:lnTo>
                    <a:pt x="185941" y="98938"/>
                  </a:lnTo>
                  <a:lnTo>
                    <a:pt x="184894" y="103577"/>
                  </a:lnTo>
                  <a:lnTo>
                    <a:pt x="183209" y="108152"/>
                  </a:lnTo>
                  <a:lnTo>
                    <a:pt x="182413" y="110498"/>
                  </a:lnTo>
                  <a:lnTo>
                    <a:pt x="181764" y="112571"/>
                  </a:lnTo>
                  <a:lnTo>
                    <a:pt x="180663" y="115168"/>
                  </a:lnTo>
                  <a:lnTo>
                    <a:pt x="179879" y="117084"/>
                  </a:lnTo>
                  <a:lnTo>
                    <a:pt x="178811" y="119367"/>
                  </a:lnTo>
                  <a:lnTo>
                    <a:pt x="175649" y="125932"/>
                  </a:lnTo>
                  <a:lnTo>
                    <a:pt x="173073" y="130162"/>
                  </a:lnTo>
                  <a:lnTo>
                    <a:pt x="170612" y="134445"/>
                  </a:lnTo>
                  <a:lnTo>
                    <a:pt x="143934" y="171335"/>
                  </a:lnTo>
                  <a:lnTo>
                    <a:pt x="115921" y="197885"/>
                  </a:lnTo>
                  <a:lnTo>
                    <a:pt x="85013" y="209709"/>
                  </a:lnTo>
                  <a:lnTo>
                    <a:pt x="101616" y="209709"/>
                  </a:lnTo>
                  <a:lnTo>
                    <a:pt x="139346" y="189794"/>
                  </a:lnTo>
                  <a:lnTo>
                    <a:pt x="176251" y="157877"/>
                  </a:lnTo>
                  <a:lnTo>
                    <a:pt x="197920" y="125712"/>
                  </a:lnTo>
                  <a:lnTo>
                    <a:pt x="199187" y="122969"/>
                  </a:lnTo>
                  <a:lnTo>
                    <a:pt x="200297" y="120623"/>
                  </a:lnTo>
                  <a:lnTo>
                    <a:pt x="201376" y="117765"/>
                  </a:lnTo>
                  <a:lnTo>
                    <a:pt x="202436" y="115063"/>
                  </a:lnTo>
                  <a:lnTo>
                    <a:pt x="204632" y="109922"/>
                  </a:lnTo>
                  <a:lnTo>
                    <a:pt x="207417" y="98812"/>
                  </a:lnTo>
                  <a:lnTo>
                    <a:pt x="208475" y="93189"/>
                  </a:lnTo>
                  <a:lnTo>
                    <a:pt x="209511" y="87514"/>
                  </a:lnTo>
                  <a:lnTo>
                    <a:pt x="209826" y="81755"/>
                  </a:lnTo>
                  <a:lnTo>
                    <a:pt x="210016" y="75494"/>
                  </a:lnTo>
                  <a:lnTo>
                    <a:pt x="209958" y="70698"/>
                  </a:lnTo>
                  <a:lnTo>
                    <a:pt x="200724" y="29170"/>
                  </a:lnTo>
                  <a:lnTo>
                    <a:pt x="184549" y="29170"/>
                  </a:lnTo>
                  <a:lnTo>
                    <a:pt x="180367" y="28318"/>
                  </a:lnTo>
                  <a:close/>
                </a:path>
                <a:path w="210184" h="212090">
                  <a:moveTo>
                    <a:pt x="178643" y="25338"/>
                  </a:moveTo>
                  <a:lnTo>
                    <a:pt x="180367" y="28318"/>
                  </a:lnTo>
                  <a:lnTo>
                    <a:pt x="184549" y="29170"/>
                  </a:lnTo>
                  <a:lnTo>
                    <a:pt x="178643" y="25338"/>
                  </a:lnTo>
                  <a:close/>
                </a:path>
                <a:path w="210184" h="212090">
                  <a:moveTo>
                    <a:pt x="199108" y="25338"/>
                  </a:moveTo>
                  <a:lnTo>
                    <a:pt x="178643" y="25338"/>
                  </a:lnTo>
                  <a:lnTo>
                    <a:pt x="184549" y="29170"/>
                  </a:lnTo>
                  <a:lnTo>
                    <a:pt x="200724" y="29170"/>
                  </a:lnTo>
                  <a:lnTo>
                    <a:pt x="199355" y="25862"/>
                  </a:lnTo>
                  <a:lnTo>
                    <a:pt x="199108" y="25338"/>
                  </a:lnTo>
                  <a:close/>
                </a:path>
                <a:path w="210184" h="212090">
                  <a:moveTo>
                    <a:pt x="151373" y="7014"/>
                  </a:moveTo>
                  <a:lnTo>
                    <a:pt x="88321" y="7014"/>
                  </a:lnTo>
                  <a:lnTo>
                    <a:pt x="109701" y="12009"/>
                  </a:lnTo>
                  <a:lnTo>
                    <a:pt x="147958" y="21291"/>
                  </a:lnTo>
                  <a:lnTo>
                    <a:pt x="160086" y="24051"/>
                  </a:lnTo>
                  <a:lnTo>
                    <a:pt x="172289" y="26672"/>
                  </a:lnTo>
                  <a:lnTo>
                    <a:pt x="180367" y="28318"/>
                  </a:lnTo>
                  <a:lnTo>
                    <a:pt x="178643" y="25338"/>
                  </a:lnTo>
                  <a:lnTo>
                    <a:pt x="199108" y="25338"/>
                  </a:lnTo>
                  <a:lnTo>
                    <a:pt x="163975" y="8467"/>
                  </a:lnTo>
                  <a:lnTo>
                    <a:pt x="151373" y="7014"/>
                  </a:lnTo>
                  <a:close/>
                </a:path>
                <a:path w="210184" h="212090">
                  <a:moveTo>
                    <a:pt x="146358" y="6511"/>
                  </a:moveTo>
                  <a:lnTo>
                    <a:pt x="81514" y="6511"/>
                  </a:lnTo>
                  <a:lnTo>
                    <a:pt x="89295" y="7328"/>
                  </a:lnTo>
                  <a:lnTo>
                    <a:pt x="88321" y="7014"/>
                  </a:lnTo>
                  <a:lnTo>
                    <a:pt x="151373" y="7014"/>
                  </a:lnTo>
                  <a:lnTo>
                    <a:pt x="146358" y="6511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8" name="object 1558"/>
            <p:cNvPicPr/>
            <p:nvPr/>
          </p:nvPicPr>
          <p:blipFill>
            <a:blip r:embed="rId1249" cstate="print"/>
            <a:stretch>
              <a:fillRect/>
            </a:stretch>
          </p:blipFill>
          <p:spPr>
            <a:xfrm>
              <a:off x="16939299" y="6805458"/>
              <a:ext cx="53087" cy="70171"/>
            </a:xfrm>
            <a:prstGeom prst="rect">
              <a:avLst/>
            </a:prstGeom>
          </p:spPr>
        </p:pic>
        <p:pic>
          <p:nvPicPr>
            <p:cNvPr id="1559" name="object 1559"/>
            <p:cNvPicPr/>
            <p:nvPr/>
          </p:nvPicPr>
          <p:blipFill>
            <a:blip r:embed="rId1250" cstate="print"/>
            <a:stretch>
              <a:fillRect/>
            </a:stretch>
          </p:blipFill>
          <p:spPr>
            <a:xfrm>
              <a:off x="16993123" y="7108978"/>
              <a:ext cx="195930" cy="197993"/>
            </a:xfrm>
            <a:prstGeom prst="rect">
              <a:avLst/>
            </a:prstGeom>
          </p:spPr>
        </p:pic>
        <p:sp>
          <p:nvSpPr>
            <p:cNvPr id="1560" name="object 1560"/>
            <p:cNvSpPr/>
            <p:nvPr/>
          </p:nvSpPr>
          <p:spPr>
            <a:xfrm>
              <a:off x="16988176" y="7099738"/>
              <a:ext cx="204470" cy="218440"/>
            </a:xfrm>
            <a:custGeom>
              <a:avLst/>
              <a:gdLst/>
              <a:ahLst/>
              <a:cxnLst/>
              <a:rect l="l" t="t" r="r" b="b"/>
              <a:pathLst>
                <a:path w="204469" h="218440">
                  <a:moveTo>
                    <a:pt x="71313" y="0"/>
                  </a:moveTo>
                  <a:lnTo>
                    <a:pt x="68025" y="31"/>
                  </a:lnTo>
                  <a:lnTo>
                    <a:pt x="64696" y="198"/>
                  </a:lnTo>
                  <a:lnTo>
                    <a:pt x="61209" y="1193"/>
                  </a:lnTo>
                  <a:lnTo>
                    <a:pt x="59471" y="1654"/>
                  </a:lnTo>
                  <a:lnTo>
                    <a:pt x="57764" y="2314"/>
                  </a:lnTo>
                  <a:lnTo>
                    <a:pt x="56036" y="3193"/>
                  </a:lnTo>
                  <a:lnTo>
                    <a:pt x="54172" y="4251"/>
                  </a:lnTo>
                  <a:lnTo>
                    <a:pt x="52968" y="4732"/>
                  </a:lnTo>
                  <a:lnTo>
                    <a:pt x="33058" y="40735"/>
                  </a:lnTo>
                  <a:lnTo>
                    <a:pt x="22752" y="62628"/>
                  </a:lnTo>
                  <a:lnTo>
                    <a:pt x="17501" y="73675"/>
                  </a:lnTo>
                  <a:lnTo>
                    <a:pt x="12159" y="84750"/>
                  </a:lnTo>
                  <a:lnTo>
                    <a:pt x="6729" y="95829"/>
                  </a:lnTo>
                  <a:lnTo>
                    <a:pt x="5765" y="96939"/>
                  </a:lnTo>
                  <a:lnTo>
                    <a:pt x="2375" y="105442"/>
                  </a:lnTo>
                  <a:lnTo>
                    <a:pt x="487" y="114281"/>
                  </a:lnTo>
                  <a:lnTo>
                    <a:pt x="0" y="123150"/>
                  </a:lnTo>
                  <a:lnTo>
                    <a:pt x="792" y="132079"/>
                  </a:lnTo>
                  <a:lnTo>
                    <a:pt x="16854" y="173079"/>
                  </a:lnTo>
                  <a:lnTo>
                    <a:pt x="47743" y="205644"/>
                  </a:lnTo>
                  <a:lnTo>
                    <a:pt x="83480" y="217972"/>
                  </a:lnTo>
                  <a:lnTo>
                    <a:pt x="89899" y="218202"/>
                  </a:lnTo>
                  <a:lnTo>
                    <a:pt x="126823" y="204977"/>
                  </a:lnTo>
                  <a:lnTo>
                    <a:pt x="135708" y="201020"/>
                  </a:lnTo>
                  <a:lnTo>
                    <a:pt x="89103" y="201020"/>
                  </a:lnTo>
                  <a:lnTo>
                    <a:pt x="84192" y="200674"/>
                  </a:lnTo>
                  <a:lnTo>
                    <a:pt x="42518" y="183690"/>
                  </a:lnTo>
                  <a:lnTo>
                    <a:pt x="15119" y="154066"/>
                  </a:lnTo>
                  <a:lnTo>
                    <a:pt x="5893" y="123150"/>
                  </a:lnTo>
                  <a:lnTo>
                    <a:pt x="6532" y="115161"/>
                  </a:lnTo>
                  <a:lnTo>
                    <a:pt x="8543" y="107490"/>
                  </a:lnTo>
                  <a:lnTo>
                    <a:pt x="11403" y="101504"/>
                  </a:lnTo>
                  <a:lnTo>
                    <a:pt x="10990" y="101504"/>
                  </a:lnTo>
                  <a:lnTo>
                    <a:pt x="17562" y="91242"/>
                  </a:lnTo>
                  <a:lnTo>
                    <a:pt x="24223" y="80963"/>
                  </a:lnTo>
                  <a:lnTo>
                    <a:pt x="30975" y="70656"/>
                  </a:lnTo>
                  <a:lnTo>
                    <a:pt x="44690" y="49892"/>
                  </a:lnTo>
                  <a:lnTo>
                    <a:pt x="51453" y="39282"/>
                  </a:lnTo>
                  <a:lnTo>
                    <a:pt x="58210" y="28345"/>
                  </a:lnTo>
                  <a:lnTo>
                    <a:pt x="63562" y="19444"/>
                  </a:lnTo>
                  <a:lnTo>
                    <a:pt x="63303" y="19444"/>
                  </a:lnTo>
                  <a:lnTo>
                    <a:pt x="64633" y="17664"/>
                  </a:lnTo>
                  <a:lnTo>
                    <a:pt x="113026" y="17664"/>
                  </a:lnTo>
                  <a:lnTo>
                    <a:pt x="110623" y="15860"/>
                  </a:lnTo>
                  <a:lnTo>
                    <a:pt x="77837" y="198"/>
                  </a:lnTo>
                  <a:lnTo>
                    <a:pt x="71313" y="0"/>
                  </a:lnTo>
                  <a:close/>
                </a:path>
                <a:path w="204469" h="218440">
                  <a:moveTo>
                    <a:pt x="114058" y="18439"/>
                  </a:moveTo>
                  <a:lnTo>
                    <a:pt x="67083" y="18439"/>
                  </a:lnTo>
                  <a:lnTo>
                    <a:pt x="70465" y="18522"/>
                  </a:lnTo>
                  <a:lnTo>
                    <a:pt x="73920" y="18816"/>
                  </a:lnTo>
                  <a:lnTo>
                    <a:pt x="107605" y="39737"/>
                  </a:lnTo>
                  <a:lnTo>
                    <a:pt x="111218" y="42668"/>
                  </a:lnTo>
                  <a:lnTo>
                    <a:pt x="139383" y="72186"/>
                  </a:lnTo>
                  <a:lnTo>
                    <a:pt x="162923" y="100227"/>
                  </a:lnTo>
                  <a:lnTo>
                    <a:pt x="167633" y="105895"/>
                  </a:lnTo>
                  <a:lnTo>
                    <a:pt x="193041" y="142145"/>
                  </a:lnTo>
                  <a:lnTo>
                    <a:pt x="201037" y="162476"/>
                  </a:lnTo>
                  <a:lnTo>
                    <a:pt x="201864" y="167010"/>
                  </a:lnTo>
                  <a:lnTo>
                    <a:pt x="164546" y="183690"/>
                  </a:lnTo>
                  <a:lnTo>
                    <a:pt x="122848" y="193133"/>
                  </a:lnTo>
                  <a:lnTo>
                    <a:pt x="114534" y="195088"/>
                  </a:lnTo>
                  <a:lnTo>
                    <a:pt x="106248" y="197145"/>
                  </a:lnTo>
                  <a:lnTo>
                    <a:pt x="92779" y="200643"/>
                  </a:lnTo>
                  <a:lnTo>
                    <a:pt x="89103" y="201020"/>
                  </a:lnTo>
                  <a:lnTo>
                    <a:pt x="135708" y="201020"/>
                  </a:lnTo>
                  <a:lnTo>
                    <a:pt x="158073" y="191125"/>
                  </a:lnTo>
                  <a:lnTo>
                    <a:pt x="165928" y="187795"/>
                  </a:lnTo>
                  <a:lnTo>
                    <a:pt x="200650" y="175272"/>
                  </a:lnTo>
                  <a:lnTo>
                    <a:pt x="202712" y="172643"/>
                  </a:lnTo>
                  <a:lnTo>
                    <a:pt x="203309" y="170015"/>
                  </a:lnTo>
                  <a:lnTo>
                    <a:pt x="203979" y="167356"/>
                  </a:lnTo>
                  <a:lnTo>
                    <a:pt x="203896" y="164675"/>
                  </a:lnTo>
                  <a:lnTo>
                    <a:pt x="192109" y="125891"/>
                  </a:lnTo>
                  <a:lnTo>
                    <a:pt x="171683" y="85026"/>
                  </a:lnTo>
                  <a:lnTo>
                    <a:pt x="149684" y="53858"/>
                  </a:lnTo>
                  <a:lnTo>
                    <a:pt x="122998" y="25723"/>
                  </a:lnTo>
                  <a:lnTo>
                    <a:pt x="116987" y="20638"/>
                  </a:lnTo>
                  <a:lnTo>
                    <a:pt x="114058" y="18439"/>
                  </a:lnTo>
                  <a:close/>
                </a:path>
                <a:path w="204469" h="218440">
                  <a:moveTo>
                    <a:pt x="11933" y="100394"/>
                  </a:moveTo>
                  <a:lnTo>
                    <a:pt x="10990" y="101504"/>
                  </a:lnTo>
                  <a:lnTo>
                    <a:pt x="11403" y="101504"/>
                  </a:lnTo>
                  <a:lnTo>
                    <a:pt x="11933" y="100394"/>
                  </a:lnTo>
                  <a:close/>
                </a:path>
                <a:path w="204469" h="218440">
                  <a:moveTo>
                    <a:pt x="64633" y="17664"/>
                  </a:moveTo>
                  <a:lnTo>
                    <a:pt x="63303" y="19444"/>
                  </a:lnTo>
                  <a:lnTo>
                    <a:pt x="63595" y="19390"/>
                  </a:lnTo>
                  <a:lnTo>
                    <a:pt x="64633" y="17664"/>
                  </a:lnTo>
                  <a:close/>
                </a:path>
                <a:path w="204469" h="218440">
                  <a:moveTo>
                    <a:pt x="63595" y="19390"/>
                  </a:moveTo>
                  <a:lnTo>
                    <a:pt x="63303" y="19444"/>
                  </a:lnTo>
                  <a:lnTo>
                    <a:pt x="63562" y="19444"/>
                  </a:lnTo>
                  <a:close/>
                </a:path>
                <a:path w="204469" h="218440">
                  <a:moveTo>
                    <a:pt x="113026" y="17664"/>
                  </a:moveTo>
                  <a:lnTo>
                    <a:pt x="64633" y="17664"/>
                  </a:lnTo>
                  <a:lnTo>
                    <a:pt x="63595" y="19390"/>
                  </a:lnTo>
                  <a:lnTo>
                    <a:pt x="63931" y="19329"/>
                  </a:lnTo>
                  <a:lnTo>
                    <a:pt x="65764" y="18753"/>
                  </a:lnTo>
                  <a:lnTo>
                    <a:pt x="67083" y="18439"/>
                  </a:lnTo>
                  <a:lnTo>
                    <a:pt x="114058" y="18439"/>
                  </a:lnTo>
                  <a:lnTo>
                    <a:pt x="113026" y="17664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1" name="object 1561"/>
            <p:cNvPicPr/>
            <p:nvPr/>
          </p:nvPicPr>
          <p:blipFill>
            <a:blip r:embed="rId1251" cstate="print"/>
            <a:stretch>
              <a:fillRect/>
            </a:stretch>
          </p:blipFill>
          <p:spPr>
            <a:xfrm>
              <a:off x="17002885" y="7215968"/>
              <a:ext cx="56982" cy="67238"/>
            </a:xfrm>
            <a:prstGeom prst="rect">
              <a:avLst/>
            </a:prstGeom>
          </p:spPr>
        </p:pic>
        <p:pic>
          <p:nvPicPr>
            <p:cNvPr id="1562" name="object 1562"/>
            <p:cNvPicPr/>
            <p:nvPr/>
          </p:nvPicPr>
          <p:blipFill>
            <a:blip r:embed="rId1252" cstate="print"/>
            <a:stretch>
              <a:fillRect/>
            </a:stretch>
          </p:blipFill>
          <p:spPr>
            <a:xfrm>
              <a:off x="17296079" y="7119511"/>
              <a:ext cx="213197" cy="205902"/>
            </a:xfrm>
            <a:prstGeom prst="rect">
              <a:avLst/>
            </a:prstGeom>
          </p:spPr>
        </p:pic>
        <p:sp>
          <p:nvSpPr>
            <p:cNvPr id="1563" name="object 1563"/>
            <p:cNvSpPr/>
            <p:nvPr/>
          </p:nvSpPr>
          <p:spPr>
            <a:xfrm>
              <a:off x="17291025" y="7109610"/>
              <a:ext cx="224154" cy="226695"/>
            </a:xfrm>
            <a:custGeom>
              <a:avLst/>
              <a:gdLst/>
              <a:ahLst/>
              <a:cxnLst/>
              <a:rect l="l" t="t" r="r" b="b"/>
              <a:pathLst>
                <a:path w="224155" h="226695">
                  <a:moveTo>
                    <a:pt x="166455" y="0"/>
                  </a:moveTo>
                  <a:lnTo>
                    <a:pt x="129160" y="9574"/>
                  </a:lnTo>
                  <a:lnTo>
                    <a:pt x="93421" y="31035"/>
                  </a:lnTo>
                  <a:lnTo>
                    <a:pt x="62371" y="57478"/>
                  </a:lnTo>
                  <a:lnTo>
                    <a:pt x="35433" y="87816"/>
                  </a:lnTo>
                  <a:lnTo>
                    <a:pt x="12289" y="121064"/>
                  </a:lnTo>
                  <a:lnTo>
                    <a:pt x="0" y="148236"/>
                  </a:lnTo>
                  <a:lnTo>
                    <a:pt x="136" y="151115"/>
                  </a:lnTo>
                  <a:lnTo>
                    <a:pt x="188" y="154005"/>
                  </a:lnTo>
                  <a:lnTo>
                    <a:pt x="1811" y="157178"/>
                  </a:lnTo>
                  <a:lnTo>
                    <a:pt x="4565" y="158487"/>
                  </a:lnTo>
                  <a:lnTo>
                    <a:pt x="12424" y="163035"/>
                  </a:lnTo>
                  <a:lnTo>
                    <a:pt x="73152" y="203106"/>
                  </a:lnTo>
                  <a:lnTo>
                    <a:pt x="81048" y="208464"/>
                  </a:lnTo>
                  <a:lnTo>
                    <a:pt x="88268" y="213246"/>
                  </a:lnTo>
                  <a:lnTo>
                    <a:pt x="95934" y="218139"/>
                  </a:lnTo>
                  <a:lnTo>
                    <a:pt x="101222" y="221574"/>
                  </a:lnTo>
                  <a:lnTo>
                    <a:pt x="108960" y="224391"/>
                  </a:lnTo>
                  <a:lnTo>
                    <a:pt x="122603" y="226652"/>
                  </a:lnTo>
                  <a:lnTo>
                    <a:pt x="129566" y="226485"/>
                  </a:lnTo>
                  <a:lnTo>
                    <a:pt x="167010" y="214328"/>
                  </a:lnTo>
                  <a:lnTo>
                    <a:pt x="174665" y="209239"/>
                  </a:lnTo>
                  <a:lnTo>
                    <a:pt x="128603" y="209239"/>
                  </a:lnTo>
                  <a:lnTo>
                    <a:pt x="123294" y="209124"/>
                  </a:lnTo>
                  <a:lnTo>
                    <a:pt x="118289" y="208381"/>
                  </a:lnTo>
                  <a:lnTo>
                    <a:pt x="113012" y="207700"/>
                  </a:lnTo>
                  <a:lnTo>
                    <a:pt x="109158" y="206559"/>
                  </a:lnTo>
                  <a:lnTo>
                    <a:pt x="95758" y="199996"/>
                  </a:lnTo>
                  <a:lnTo>
                    <a:pt x="87523" y="196123"/>
                  </a:lnTo>
                  <a:lnTo>
                    <a:pt x="45987" y="177426"/>
                  </a:lnTo>
                  <a:lnTo>
                    <a:pt x="37747" y="173586"/>
                  </a:lnTo>
                  <a:lnTo>
                    <a:pt x="29572" y="169599"/>
                  </a:lnTo>
                  <a:lnTo>
                    <a:pt x="21484" y="165449"/>
                  </a:lnTo>
                  <a:lnTo>
                    <a:pt x="13473" y="161163"/>
                  </a:lnTo>
                  <a:lnTo>
                    <a:pt x="1141" y="154340"/>
                  </a:lnTo>
                  <a:lnTo>
                    <a:pt x="2104" y="148299"/>
                  </a:lnTo>
                  <a:lnTo>
                    <a:pt x="27032" y="112363"/>
                  </a:lnTo>
                  <a:lnTo>
                    <a:pt x="68475" y="76103"/>
                  </a:lnTo>
                  <a:lnTo>
                    <a:pt x="99094" y="52056"/>
                  </a:lnTo>
                  <a:lnTo>
                    <a:pt x="126771" y="33967"/>
                  </a:lnTo>
                  <a:lnTo>
                    <a:pt x="131168" y="31465"/>
                  </a:lnTo>
                  <a:lnTo>
                    <a:pt x="166644" y="18983"/>
                  </a:lnTo>
                  <a:lnTo>
                    <a:pt x="195387" y="18983"/>
                  </a:lnTo>
                  <a:lnTo>
                    <a:pt x="194046" y="14481"/>
                  </a:lnTo>
                  <a:lnTo>
                    <a:pt x="193125" y="12648"/>
                  </a:lnTo>
                  <a:lnTo>
                    <a:pt x="191083" y="9654"/>
                  </a:lnTo>
                  <a:lnTo>
                    <a:pt x="189941" y="8879"/>
                  </a:lnTo>
                  <a:lnTo>
                    <a:pt x="188256" y="7455"/>
                  </a:lnTo>
                  <a:lnTo>
                    <a:pt x="186695" y="6251"/>
                  </a:lnTo>
                  <a:lnTo>
                    <a:pt x="185031" y="5204"/>
                  </a:lnTo>
                  <a:lnTo>
                    <a:pt x="183345" y="4397"/>
                  </a:lnTo>
                  <a:lnTo>
                    <a:pt x="180015" y="2659"/>
                  </a:lnTo>
                  <a:lnTo>
                    <a:pt x="176591" y="1800"/>
                  </a:lnTo>
                  <a:lnTo>
                    <a:pt x="173188" y="1120"/>
                  </a:lnTo>
                  <a:lnTo>
                    <a:pt x="166455" y="0"/>
                  </a:lnTo>
                  <a:close/>
                </a:path>
                <a:path w="224155" h="226695">
                  <a:moveTo>
                    <a:pt x="195736" y="20156"/>
                  </a:moveTo>
                  <a:lnTo>
                    <a:pt x="177198" y="20156"/>
                  </a:lnTo>
                  <a:lnTo>
                    <a:pt x="178099" y="22156"/>
                  </a:lnTo>
                  <a:lnTo>
                    <a:pt x="178018" y="22429"/>
                  </a:lnTo>
                  <a:lnTo>
                    <a:pt x="195439" y="68060"/>
                  </a:lnTo>
                  <a:lnTo>
                    <a:pt x="200319" y="80091"/>
                  </a:lnTo>
                  <a:lnTo>
                    <a:pt x="205163" y="92206"/>
                  </a:lnTo>
                  <a:lnTo>
                    <a:pt x="209957" y="104392"/>
                  </a:lnTo>
                  <a:lnTo>
                    <a:pt x="214684" y="116635"/>
                  </a:lnTo>
                  <a:lnTo>
                    <a:pt x="214893" y="117755"/>
                  </a:lnTo>
                  <a:lnTo>
                    <a:pt x="216992" y="125903"/>
                  </a:lnTo>
                  <a:lnTo>
                    <a:pt x="217408" y="132760"/>
                  </a:lnTo>
                  <a:lnTo>
                    <a:pt x="217469" y="134684"/>
                  </a:lnTo>
                  <a:lnTo>
                    <a:pt x="216504" y="142883"/>
                  </a:lnTo>
                  <a:lnTo>
                    <a:pt x="194371" y="179722"/>
                  </a:lnTo>
                  <a:lnTo>
                    <a:pt x="157902" y="202395"/>
                  </a:lnTo>
                  <a:lnTo>
                    <a:pt x="128603" y="209239"/>
                  </a:lnTo>
                  <a:lnTo>
                    <a:pt x="174665" y="209239"/>
                  </a:lnTo>
                  <a:lnTo>
                    <a:pt x="206317" y="178039"/>
                  </a:lnTo>
                  <a:lnTo>
                    <a:pt x="223610" y="134684"/>
                  </a:lnTo>
                  <a:lnTo>
                    <a:pt x="223440" y="125070"/>
                  </a:lnTo>
                  <a:lnTo>
                    <a:pt x="221837" y="116635"/>
                  </a:lnTo>
                  <a:lnTo>
                    <a:pt x="218405" y="104067"/>
                  </a:lnTo>
                  <a:lnTo>
                    <a:pt x="214951" y="91093"/>
                  </a:lnTo>
                  <a:lnTo>
                    <a:pt x="211727" y="78736"/>
                  </a:lnTo>
                  <a:lnTo>
                    <a:pt x="208464" y="65945"/>
                  </a:lnTo>
                  <a:lnTo>
                    <a:pt x="205133" y="53130"/>
                  </a:lnTo>
                  <a:lnTo>
                    <a:pt x="201603" y="40297"/>
                  </a:lnTo>
                  <a:lnTo>
                    <a:pt x="197913" y="27464"/>
                  </a:lnTo>
                  <a:lnTo>
                    <a:pt x="196332" y="22156"/>
                  </a:lnTo>
                  <a:lnTo>
                    <a:pt x="178099" y="22156"/>
                  </a:lnTo>
                  <a:lnTo>
                    <a:pt x="177872" y="22023"/>
                  </a:lnTo>
                  <a:lnTo>
                    <a:pt x="196292" y="22023"/>
                  </a:lnTo>
                  <a:lnTo>
                    <a:pt x="195736" y="20156"/>
                  </a:lnTo>
                  <a:close/>
                </a:path>
                <a:path w="224155" h="226695">
                  <a:moveTo>
                    <a:pt x="221626" y="115525"/>
                  </a:moveTo>
                  <a:lnTo>
                    <a:pt x="221815" y="116635"/>
                  </a:lnTo>
                  <a:lnTo>
                    <a:pt x="221626" y="115525"/>
                  </a:lnTo>
                  <a:close/>
                </a:path>
                <a:path w="224155" h="226695">
                  <a:moveTo>
                    <a:pt x="177198" y="20156"/>
                  </a:moveTo>
                  <a:lnTo>
                    <a:pt x="177872" y="22023"/>
                  </a:lnTo>
                  <a:lnTo>
                    <a:pt x="178099" y="22156"/>
                  </a:lnTo>
                  <a:lnTo>
                    <a:pt x="177198" y="20156"/>
                  </a:lnTo>
                  <a:close/>
                </a:path>
                <a:path w="224155" h="226695">
                  <a:moveTo>
                    <a:pt x="195387" y="18983"/>
                  </a:moveTo>
                  <a:lnTo>
                    <a:pt x="166644" y="18983"/>
                  </a:lnTo>
                  <a:lnTo>
                    <a:pt x="170434" y="19475"/>
                  </a:lnTo>
                  <a:lnTo>
                    <a:pt x="172246" y="19758"/>
                  </a:lnTo>
                  <a:lnTo>
                    <a:pt x="174067" y="20104"/>
                  </a:lnTo>
                  <a:lnTo>
                    <a:pt x="175481" y="20753"/>
                  </a:lnTo>
                  <a:lnTo>
                    <a:pt x="177418" y="21758"/>
                  </a:lnTo>
                  <a:lnTo>
                    <a:pt x="177872" y="22023"/>
                  </a:lnTo>
                  <a:lnTo>
                    <a:pt x="177198" y="20156"/>
                  </a:lnTo>
                  <a:lnTo>
                    <a:pt x="195736" y="20156"/>
                  </a:lnTo>
                  <a:lnTo>
                    <a:pt x="195387" y="18983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4" name="object 1564"/>
            <p:cNvPicPr/>
            <p:nvPr/>
          </p:nvPicPr>
          <p:blipFill>
            <a:blip r:embed="rId1253" cstate="print"/>
            <a:stretch>
              <a:fillRect/>
            </a:stretch>
          </p:blipFill>
          <p:spPr>
            <a:xfrm>
              <a:off x="17427848" y="7240794"/>
              <a:ext cx="69867" cy="63780"/>
            </a:xfrm>
            <a:prstGeom prst="rect">
              <a:avLst/>
            </a:prstGeom>
          </p:spPr>
        </p:pic>
        <p:pic>
          <p:nvPicPr>
            <p:cNvPr id="1565" name="object 1565"/>
            <p:cNvPicPr/>
            <p:nvPr/>
          </p:nvPicPr>
          <p:blipFill>
            <a:blip r:embed="rId1254" cstate="print"/>
            <a:stretch>
              <a:fillRect/>
            </a:stretch>
          </p:blipFill>
          <p:spPr>
            <a:xfrm>
              <a:off x="17403454" y="6791018"/>
              <a:ext cx="175461" cy="229574"/>
            </a:xfrm>
            <a:prstGeom prst="rect">
              <a:avLst/>
            </a:prstGeom>
          </p:spPr>
        </p:pic>
        <p:sp>
          <p:nvSpPr>
            <p:cNvPr id="1566" name="object 1566"/>
            <p:cNvSpPr/>
            <p:nvPr/>
          </p:nvSpPr>
          <p:spPr>
            <a:xfrm>
              <a:off x="17393999" y="6781837"/>
              <a:ext cx="190500" cy="241300"/>
            </a:xfrm>
            <a:custGeom>
              <a:avLst/>
              <a:gdLst/>
              <a:ahLst/>
              <a:cxnLst/>
              <a:rect l="l" t="t" r="r" b="b"/>
              <a:pathLst>
                <a:path w="190500" h="241300">
                  <a:moveTo>
                    <a:pt x="51033" y="0"/>
                  </a:moveTo>
                  <a:lnTo>
                    <a:pt x="49682" y="345"/>
                  </a:lnTo>
                  <a:lnTo>
                    <a:pt x="47442" y="617"/>
                  </a:lnTo>
                  <a:lnTo>
                    <a:pt x="45484" y="994"/>
                  </a:lnTo>
                  <a:lnTo>
                    <a:pt x="43578" y="1539"/>
                  </a:lnTo>
                  <a:lnTo>
                    <a:pt x="41850" y="2282"/>
                  </a:lnTo>
                  <a:lnTo>
                    <a:pt x="38332" y="3591"/>
                  </a:lnTo>
                  <a:lnTo>
                    <a:pt x="12235" y="38145"/>
                  </a:lnTo>
                  <a:lnTo>
                    <a:pt x="2166" y="79171"/>
                  </a:lnTo>
                  <a:lnTo>
                    <a:pt x="0" y="120708"/>
                  </a:lnTo>
                  <a:lnTo>
                    <a:pt x="212" y="128555"/>
                  </a:lnTo>
                  <a:lnTo>
                    <a:pt x="4741" y="169035"/>
                  </a:lnTo>
                  <a:lnTo>
                    <a:pt x="14023" y="208729"/>
                  </a:lnTo>
                  <a:lnTo>
                    <a:pt x="28332" y="238034"/>
                  </a:lnTo>
                  <a:lnTo>
                    <a:pt x="30531" y="239919"/>
                  </a:lnTo>
                  <a:lnTo>
                    <a:pt x="33997" y="240861"/>
                  </a:lnTo>
                  <a:lnTo>
                    <a:pt x="36835" y="239689"/>
                  </a:lnTo>
                  <a:lnTo>
                    <a:pt x="37583" y="239458"/>
                  </a:lnTo>
                  <a:lnTo>
                    <a:pt x="31390" y="239458"/>
                  </a:lnTo>
                  <a:lnTo>
                    <a:pt x="27526" y="234663"/>
                  </a:lnTo>
                  <a:lnTo>
                    <a:pt x="25166" y="229982"/>
                  </a:lnTo>
                  <a:lnTo>
                    <a:pt x="22919" y="225647"/>
                  </a:lnTo>
                  <a:lnTo>
                    <a:pt x="17058" y="183512"/>
                  </a:lnTo>
                  <a:lnTo>
                    <a:pt x="16940" y="177058"/>
                  </a:lnTo>
                  <a:lnTo>
                    <a:pt x="17018" y="164771"/>
                  </a:lnTo>
                  <a:lnTo>
                    <a:pt x="19036" y="119556"/>
                  </a:lnTo>
                  <a:lnTo>
                    <a:pt x="23830" y="74416"/>
                  </a:lnTo>
                  <a:lnTo>
                    <a:pt x="25840" y="64395"/>
                  </a:lnTo>
                  <a:lnTo>
                    <a:pt x="26887" y="59453"/>
                  </a:lnTo>
                  <a:lnTo>
                    <a:pt x="44374" y="21978"/>
                  </a:lnTo>
                  <a:lnTo>
                    <a:pt x="51328" y="18121"/>
                  </a:lnTo>
                  <a:lnTo>
                    <a:pt x="49316" y="17297"/>
                  </a:lnTo>
                  <a:lnTo>
                    <a:pt x="90095" y="17297"/>
                  </a:lnTo>
                  <a:lnTo>
                    <a:pt x="79289" y="11925"/>
                  </a:lnTo>
                  <a:lnTo>
                    <a:pt x="68123" y="6520"/>
                  </a:lnTo>
                  <a:lnTo>
                    <a:pt x="56918" y="1225"/>
                  </a:lnTo>
                  <a:lnTo>
                    <a:pt x="56572" y="1047"/>
                  </a:lnTo>
                  <a:lnTo>
                    <a:pt x="54614" y="481"/>
                  </a:lnTo>
                  <a:lnTo>
                    <a:pt x="51033" y="0"/>
                  </a:lnTo>
                  <a:close/>
                </a:path>
                <a:path w="190500" h="241300">
                  <a:moveTo>
                    <a:pt x="90095" y="17297"/>
                  </a:moveTo>
                  <a:lnTo>
                    <a:pt x="49316" y="17297"/>
                  </a:lnTo>
                  <a:lnTo>
                    <a:pt x="51630" y="18009"/>
                  </a:lnTo>
                  <a:lnTo>
                    <a:pt x="51328" y="18121"/>
                  </a:lnTo>
                  <a:lnTo>
                    <a:pt x="144381" y="53485"/>
                  </a:lnTo>
                  <a:lnTo>
                    <a:pt x="146255" y="54144"/>
                  </a:lnTo>
                  <a:lnTo>
                    <a:pt x="148234" y="55003"/>
                  </a:lnTo>
                  <a:lnTo>
                    <a:pt x="149972" y="55893"/>
                  </a:lnTo>
                  <a:lnTo>
                    <a:pt x="151784" y="56574"/>
                  </a:lnTo>
                  <a:lnTo>
                    <a:pt x="153417" y="57568"/>
                  </a:lnTo>
                  <a:lnTo>
                    <a:pt x="156737" y="59537"/>
                  </a:lnTo>
                  <a:lnTo>
                    <a:pt x="159962" y="61736"/>
                  </a:lnTo>
                  <a:lnTo>
                    <a:pt x="162621" y="64657"/>
                  </a:lnTo>
                  <a:lnTo>
                    <a:pt x="168150" y="70165"/>
                  </a:lnTo>
                  <a:lnTo>
                    <a:pt x="180167" y="106766"/>
                  </a:lnTo>
                  <a:lnTo>
                    <a:pt x="180245" y="120708"/>
                  </a:lnTo>
                  <a:lnTo>
                    <a:pt x="179071" y="131587"/>
                  </a:lnTo>
                  <a:lnTo>
                    <a:pt x="162737" y="174465"/>
                  </a:lnTo>
                  <a:lnTo>
                    <a:pt x="139313" y="195365"/>
                  </a:lnTo>
                  <a:lnTo>
                    <a:pt x="136413" y="196674"/>
                  </a:lnTo>
                  <a:lnTo>
                    <a:pt x="131837" y="198381"/>
                  </a:lnTo>
                  <a:lnTo>
                    <a:pt x="128256" y="199868"/>
                  </a:lnTo>
                  <a:lnTo>
                    <a:pt x="120528" y="202946"/>
                  </a:lnTo>
                  <a:lnTo>
                    <a:pt x="112989" y="206464"/>
                  </a:lnTo>
                  <a:lnTo>
                    <a:pt x="82561" y="219878"/>
                  </a:lnTo>
                  <a:lnTo>
                    <a:pt x="67315" y="226411"/>
                  </a:lnTo>
                  <a:lnTo>
                    <a:pt x="59525" y="229354"/>
                  </a:lnTo>
                  <a:lnTo>
                    <a:pt x="51881" y="232516"/>
                  </a:lnTo>
                  <a:lnTo>
                    <a:pt x="43955" y="235039"/>
                  </a:lnTo>
                  <a:lnTo>
                    <a:pt x="36185" y="237867"/>
                  </a:lnTo>
                  <a:lnTo>
                    <a:pt x="31390" y="239458"/>
                  </a:lnTo>
                  <a:lnTo>
                    <a:pt x="37583" y="239458"/>
                  </a:lnTo>
                  <a:lnTo>
                    <a:pt x="44730" y="237259"/>
                  </a:lnTo>
                  <a:lnTo>
                    <a:pt x="52520" y="234443"/>
                  </a:lnTo>
                  <a:lnTo>
                    <a:pt x="60530" y="232296"/>
                  </a:lnTo>
                  <a:lnTo>
                    <a:pt x="68467" y="229982"/>
                  </a:lnTo>
                  <a:lnTo>
                    <a:pt x="84582" y="225898"/>
                  </a:lnTo>
                  <a:lnTo>
                    <a:pt x="108853" y="220160"/>
                  </a:lnTo>
                  <a:lnTo>
                    <a:pt x="116895" y="218160"/>
                  </a:lnTo>
                  <a:lnTo>
                    <a:pt x="125020" y="216391"/>
                  </a:lnTo>
                  <a:lnTo>
                    <a:pt x="133041" y="214171"/>
                  </a:lnTo>
                  <a:lnTo>
                    <a:pt x="137208" y="212967"/>
                  </a:lnTo>
                  <a:lnTo>
                    <a:pt x="140580" y="212255"/>
                  </a:lnTo>
                  <a:lnTo>
                    <a:pt x="145460" y="210632"/>
                  </a:lnTo>
                  <a:lnTo>
                    <a:pt x="148800" y="209606"/>
                  </a:lnTo>
                  <a:lnTo>
                    <a:pt x="154622" y="206747"/>
                  </a:lnTo>
                  <a:lnTo>
                    <a:pt x="183131" y="171274"/>
                  </a:lnTo>
                  <a:lnTo>
                    <a:pt x="190327" y="132509"/>
                  </a:lnTo>
                  <a:lnTo>
                    <a:pt x="189892" y="119556"/>
                  </a:lnTo>
                  <a:lnTo>
                    <a:pt x="180945" y="82123"/>
                  </a:lnTo>
                  <a:lnTo>
                    <a:pt x="156894" y="51914"/>
                  </a:lnTo>
                  <a:lnTo>
                    <a:pt x="155093" y="50637"/>
                  </a:lnTo>
                  <a:lnTo>
                    <a:pt x="153093" y="49715"/>
                  </a:lnTo>
                  <a:lnTo>
                    <a:pt x="151156" y="48553"/>
                  </a:lnTo>
                  <a:lnTo>
                    <a:pt x="145638" y="45810"/>
                  </a:lnTo>
                  <a:lnTo>
                    <a:pt x="90095" y="17297"/>
                  </a:lnTo>
                  <a:close/>
                </a:path>
                <a:path w="190500" h="241300">
                  <a:moveTo>
                    <a:pt x="49316" y="17297"/>
                  </a:moveTo>
                  <a:lnTo>
                    <a:pt x="51328" y="18121"/>
                  </a:lnTo>
                  <a:lnTo>
                    <a:pt x="51630" y="18009"/>
                  </a:lnTo>
                  <a:lnTo>
                    <a:pt x="49316" y="17297"/>
                  </a:lnTo>
                  <a:close/>
                </a:path>
              </a:pathLst>
            </a:custGeom>
            <a:solidFill>
              <a:srgbClr val="015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7" name="object 1567"/>
            <p:cNvPicPr/>
            <p:nvPr/>
          </p:nvPicPr>
          <p:blipFill>
            <a:blip r:embed="rId1255" cstate="print"/>
            <a:stretch>
              <a:fillRect/>
            </a:stretch>
          </p:blipFill>
          <p:spPr>
            <a:xfrm>
              <a:off x="17525896" y="6856765"/>
              <a:ext cx="41831" cy="85578"/>
            </a:xfrm>
            <a:prstGeom prst="rect">
              <a:avLst/>
            </a:prstGeom>
          </p:spPr>
        </p:pic>
      </p:grpSp>
      <p:sp>
        <p:nvSpPr>
          <p:cNvPr id="1568" name="object 1568"/>
          <p:cNvSpPr txBox="1">
            <a:spLocks noGrp="1"/>
          </p:cNvSpPr>
          <p:nvPr>
            <p:ph type="title"/>
          </p:nvPr>
        </p:nvSpPr>
        <p:spPr>
          <a:xfrm>
            <a:off x="498670" y="107960"/>
            <a:ext cx="423164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00" dirty="0"/>
              <a:t>Ви</a:t>
            </a:r>
            <a:r>
              <a:rPr spc="-155" dirty="0"/>
              <a:t>р</a:t>
            </a:r>
            <a:r>
              <a:rPr spc="-405" dirty="0"/>
              <a:t>у</a:t>
            </a:r>
            <a:r>
              <a:rPr spc="-325" dirty="0"/>
              <a:t>сы</a:t>
            </a:r>
          </a:p>
        </p:txBody>
      </p:sp>
      <p:sp>
        <p:nvSpPr>
          <p:cNvPr id="1569" name="object 1569"/>
          <p:cNvSpPr txBox="1"/>
          <p:nvPr/>
        </p:nvSpPr>
        <p:spPr>
          <a:xfrm>
            <a:off x="13885402" y="9858251"/>
            <a:ext cx="553148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265" dirty="0">
                <a:solidFill>
                  <a:srgbClr val="3C3835"/>
                </a:solidFill>
                <a:latin typeface="Verdana"/>
                <a:cs typeface="Verdana"/>
              </a:rPr>
              <a:t>Меньше</a:t>
            </a:r>
            <a:r>
              <a:rPr sz="6250" spc="-560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145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r>
              <a:rPr sz="6250" spc="70" dirty="0">
                <a:solidFill>
                  <a:srgbClr val="3C3835"/>
                </a:solidFill>
                <a:latin typeface="Verdana"/>
                <a:cs typeface="Verdana"/>
              </a:rPr>
              <a:t>с</a:t>
            </a:r>
            <a:r>
              <a:rPr sz="6250" spc="50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r>
              <a:rPr sz="6250" spc="-405" dirty="0">
                <a:solidFill>
                  <a:srgbClr val="3C3835"/>
                </a:solidFill>
                <a:latin typeface="Verdana"/>
                <a:cs typeface="Verdana"/>
              </a:rPr>
              <a:t>х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1570" name="object 1570"/>
          <p:cNvSpPr txBox="1"/>
          <p:nvPr/>
        </p:nvSpPr>
        <p:spPr>
          <a:xfrm>
            <a:off x="1847416" y="4248317"/>
            <a:ext cx="85598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475" dirty="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sz="2850" spc="325" dirty="0">
                <a:solidFill>
                  <a:srgbClr val="231F20"/>
                </a:solidFill>
                <a:latin typeface="Tahoma"/>
                <a:cs typeface="Tahoma"/>
              </a:rPr>
              <a:t>ИЧ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1" name="object 1571"/>
          <p:cNvSpPr txBox="1"/>
          <p:nvPr/>
        </p:nvSpPr>
        <p:spPr>
          <a:xfrm>
            <a:off x="4923290" y="4248317"/>
            <a:ext cx="186499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175" dirty="0">
                <a:solidFill>
                  <a:srgbClr val="231F20"/>
                </a:solidFill>
                <a:latin typeface="Tahoma"/>
                <a:cs typeface="Tahoma"/>
              </a:rPr>
              <a:t>Гепатит</a:t>
            </a:r>
            <a:r>
              <a:rPr sz="2850" spc="-1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850" spc="475" dirty="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2" name="object 1572"/>
          <p:cNvSpPr txBox="1"/>
          <p:nvPr/>
        </p:nvSpPr>
        <p:spPr>
          <a:xfrm>
            <a:off x="8467162" y="4248317"/>
            <a:ext cx="213677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74980" marR="5080" indent="-462915">
              <a:lnSpc>
                <a:spcPct val="101299"/>
              </a:lnSpc>
              <a:spcBef>
                <a:spcPts val="90"/>
              </a:spcBef>
            </a:pPr>
            <a:r>
              <a:rPr sz="2850" spc="315" dirty="0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sz="2850" spc="200" dirty="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sz="2850" spc="350" dirty="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sz="2850" spc="34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2850" spc="285" dirty="0">
                <a:solidFill>
                  <a:srgbClr val="231F20"/>
                </a:solidFill>
                <a:latin typeface="Tahoma"/>
                <a:cs typeface="Tahoma"/>
              </a:rPr>
              <a:t>ад</a:t>
            </a:r>
            <a:r>
              <a:rPr sz="2850" spc="229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2850" spc="145" dirty="0">
                <a:solidFill>
                  <a:srgbClr val="231F20"/>
                </a:solidFill>
                <a:latin typeface="Tahoma"/>
                <a:cs typeface="Tahoma"/>
              </a:rPr>
              <a:t>а  </a:t>
            </a:r>
            <a:r>
              <a:rPr sz="2850" spc="285" dirty="0">
                <a:solidFill>
                  <a:srgbClr val="231F20"/>
                </a:solidFill>
                <a:latin typeface="Tahoma"/>
                <a:cs typeface="Tahoma"/>
              </a:rPr>
              <a:t>Эбола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3" name="object 1573"/>
          <p:cNvSpPr txBox="1"/>
          <p:nvPr/>
        </p:nvSpPr>
        <p:spPr>
          <a:xfrm>
            <a:off x="12955088" y="4248317"/>
            <a:ext cx="120332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-75" dirty="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sz="2850" spc="375" dirty="0">
                <a:solidFill>
                  <a:srgbClr val="231F20"/>
                </a:solidFill>
                <a:latin typeface="Tahoma"/>
                <a:cs typeface="Tahoma"/>
              </a:rPr>
              <a:t>рипп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4" name="object 1574"/>
          <p:cNvSpPr txBox="1"/>
          <p:nvPr/>
        </p:nvSpPr>
        <p:spPr>
          <a:xfrm>
            <a:off x="15902328" y="4855942"/>
            <a:ext cx="255714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320" dirty="0">
                <a:solidFill>
                  <a:srgbClr val="231F20"/>
                </a:solidFill>
                <a:latin typeface="Tahoma"/>
                <a:cs typeface="Tahoma"/>
              </a:rPr>
              <a:t>Ба</a:t>
            </a:r>
            <a:r>
              <a:rPr sz="2850" spc="26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2850" spc="20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2850" spc="290" dirty="0">
                <a:solidFill>
                  <a:srgbClr val="231F20"/>
                </a:solidFill>
                <a:latin typeface="Tahoma"/>
                <a:cs typeface="Tahoma"/>
              </a:rPr>
              <a:t>ерио</a:t>
            </a:r>
            <a:r>
              <a:rPr sz="2850" spc="390" dirty="0">
                <a:solidFill>
                  <a:srgbClr val="231F20"/>
                </a:solidFill>
                <a:latin typeface="Tahoma"/>
                <a:cs typeface="Tahoma"/>
              </a:rPr>
              <a:t>ф</a:t>
            </a:r>
            <a:r>
              <a:rPr sz="2850" spc="210" dirty="0">
                <a:solidFill>
                  <a:srgbClr val="231F20"/>
                </a:solidFill>
                <a:latin typeface="Tahoma"/>
                <a:cs typeface="Tahoma"/>
              </a:rPr>
              <a:t>аг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5" name="object 1575"/>
          <p:cNvSpPr txBox="1"/>
          <p:nvPr/>
        </p:nvSpPr>
        <p:spPr>
          <a:xfrm>
            <a:off x="16567491" y="8329815"/>
            <a:ext cx="135255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-210" dirty="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sz="2850" spc="340" dirty="0">
                <a:solidFill>
                  <a:srgbClr val="231F20"/>
                </a:solidFill>
                <a:latin typeface="Tahoma"/>
                <a:cs typeface="Tahoma"/>
              </a:rPr>
              <a:t>ерпес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6" name="object 1576"/>
          <p:cNvSpPr txBox="1"/>
          <p:nvPr/>
        </p:nvSpPr>
        <p:spPr>
          <a:xfrm>
            <a:off x="12721273" y="8329815"/>
            <a:ext cx="219583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385" dirty="0">
                <a:solidFill>
                  <a:srgbClr val="231F20"/>
                </a:solidFill>
                <a:latin typeface="Tahoma"/>
                <a:cs typeface="Tahoma"/>
              </a:rPr>
              <a:t>Бешен</a:t>
            </a:r>
            <a:r>
              <a:rPr sz="2850" spc="275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sz="2850" spc="220" dirty="0">
                <a:solidFill>
                  <a:srgbClr val="231F20"/>
                </a:solidFill>
                <a:latin typeface="Tahoma"/>
                <a:cs typeface="Tahoma"/>
              </a:rPr>
              <a:t>тво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7" name="object 1577"/>
          <p:cNvSpPr txBox="1"/>
          <p:nvPr/>
        </p:nvSpPr>
        <p:spPr>
          <a:xfrm>
            <a:off x="8197065" y="8329815"/>
            <a:ext cx="339725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315" dirty="0">
                <a:solidFill>
                  <a:srgbClr val="231F20"/>
                </a:solidFill>
                <a:latin typeface="Tahoma"/>
                <a:cs typeface="Tahoma"/>
              </a:rPr>
              <a:t>Папилломавирус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8" name="object 1578"/>
          <p:cNvSpPr txBox="1"/>
          <p:nvPr/>
        </p:nvSpPr>
        <p:spPr>
          <a:xfrm>
            <a:off x="4926589" y="8329815"/>
            <a:ext cx="204597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45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2850" spc="240" dirty="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sz="2850" spc="270" dirty="0">
                <a:solidFill>
                  <a:srgbClr val="231F20"/>
                </a:solidFill>
                <a:latin typeface="Tahoma"/>
                <a:cs typeface="Tahoma"/>
              </a:rPr>
              <a:t>тави</a:t>
            </a:r>
            <a:r>
              <a:rPr sz="2850" spc="24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2850" spc="180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2850" spc="330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579" name="object 1579"/>
          <p:cNvSpPr txBox="1"/>
          <p:nvPr/>
        </p:nvSpPr>
        <p:spPr>
          <a:xfrm>
            <a:off x="1088434" y="8329815"/>
            <a:ext cx="240157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330" dirty="0">
                <a:solidFill>
                  <a:srgbClr val="231F20"/>
                </a:solidFill>
                <a:latin typeface="Tahoma"/>
                <a:cs typeface="Tahoma"/>
              </a:rPr>
              <a:t>Аденовирус</a:t>
            </a:r>
            <a:endParaRPr sz="28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4270"/>
          </a:xfrm>
          <a:custGeom>
            <a:avLst/>
            <a:gdLst/>
            <a:ahLst/>
            <a:cxnLst/>
            <a:rect l="l" t="t" r="r" b="b"/>
            <a:pathLst>
              <a:path w="20104735" h="11304270">
                <a:moveTo>
                  <a:pt x="20104110" y="0"/>
                </a:moveTo>
                <a:lnTo>
                  <a:pt x="0" y="0"/>
                </a:lnTo>
                <a:lnTo>
                  <a:pt x="0" y="11303760"/>
                </a:lnTo>
                <a:lnTo>
                  <a:pt x="20104110" y="11303760"/>
                </a:lnTo>
                <a:lnTo>
                  <a:pt x="2010411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1352" y="198297"/>
            <a:ext cx="13432790" cy="10916285"/>
            <a:chOff x="271352" y="198297"/>
            <a:chExt cx="13432790" cy="10916285"/>
          </a:xfrm>
        </p:grpSpPr>
        <p:sp>
          <p:nvSpPr>
            <p:cNvPr id="4" name="object 4"/>
            <p:cNvSpPr/>
            <p:nvPr/>
          </p:nvSpPr>
          <p:spPr>
            <a:xfrm>
              <a:off x="271363" y="198297"/>
              <a:ext cx="13321665" cy="10916285"/>
            </a:xfrm>
            <a:custGeom>
              <a:avLst/>
              <a:gdLst/>
              <a:ahLst/>
              <a:cxnLst/>
              <a:rect l="l" t="t" r="r" b="b"/>
              <a:pathLst>
                <a:path w="13321665" h="10916285">
                  <a:moveTo>
                    <a:pt x="13321186" y="0"/>
                  </a:moveTo>
                  <a:lnTo>
                    <a:pt x="0" y="0"/>
                  </a:lnTo>
                  <a:lnTo>
                    <a:pt x="0" y="10916159"/>
                  </a:lnTo>
                  <a:lnTo>
                    <a:pt x="13321186" y="10916159"/>
                  </a:lnTo>
                  <a:lnTo>
                    <a:pt x="13321186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298" y="8076413"/>
              <a:ext cx="12749706" cy="2529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79" y="5452566"/>
              <a:ext cx="12837493" cy="22696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079" y="2645971"/>
              <a:ext cx="13039110" cy="22598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352" y="206946"/>
              <a:ext cx="13432564" cy="217210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285796" y="3013091"/>
            <a:ext cx="5302250" cy="3767454"/>
          </a:xfrm>
          <a:prstGeom prst="rect">
            <a:avLst/>
          </a:prstGeom>
        </p:spPr>
        <p:txBody>
          <a:bodyPr vert="horz" wrap="square" lIns="0" tIns="4229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29"/>
              </a:spcBef>
            </a:pPr>
            <a:r>
              <a:rPr sz="7900" b="1" spc="-295" dirty="0">
                <a:solidFill>
                  <a:srgbClr val="3C3835"/>
                </a:solidFill>
                <a:latin typeface="Verdana"/>
                <a:cs typeface="Verdana"/>
              </a:rPr>
              <a:t>Ба</a:t>
            </a:r>
            <a:r>
              <a:rPr sz="7900" b="1" spc="-32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7900" b="1" spc="-170" dirty="0">
                <a:solidFill>
                  <a:srgbClr val="3C3835"/>
                </a:solidFill>
                <a:latin typeface="Verdana"/>
                <a:cs typeface="Verdana"/>
              </a:rPr>
              <a:t>т</a:t>
            </a:r>
            <a:r>
              <a:rPr sz="7900" b="1" spc="-85" dirty="0">
                <a:solidFill>
                  <a:srgbClr val="3C3835"/>
                </a:solidFill>
                <a:latin typeface="Verdana"/>
                <a:cs typeface="Verdana"/>
              </a:rPr>
              <a:t>ерии</a:t>
            </a:r>
            <a:endParaRPr sz="7900">
              <a:latin typeface="Verdana"/>
              <a:cs typeface="Verdana"/>
            </a:endParaRPr>
          </a:p>
          <a:p>
            <a:pPr marL="12700" marR="1783714">
              <a:lnSpc>
                <a:spcPts val="6680"/>
              </a:lnSpc>
              <a:spcBef>
                <a:spcPts val="3475"/>
              </a:spcBef>
            </a:pPr>
            <a:r>
              <a:rPr sz="6250" spc="165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6250" spc="8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6250" spc="100" dirty="0">
                <a:solidFill>
                  <a:srgbClr val="3C3835"/>
                </a:solidFill>
                <a:latin typeface="Verdana"/>
                <a:cs typeface="Verdana"/>
              </a:rPr>
              <a:t>упнее  </a:t>
            </a:r>
            <a:r>
              <a:rPr sz="6250" spc="114" dirty="0">
                <a:solidFill>
                  <a:srgbClr val="3C3835"/>
                </a:solidFill>
                <a:latin typeface="Verdana"/>
                <a:cs typeface="Verdana"/>
              </a:rPr>
              <a:t>вирусов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8916" y="2266920"/>
            <a:ext cx="25507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0" dirty="0">
                <a:solidFill>
                  <a:srgbClr val="231F20"/>
                </a:solidFill>
                <a:latin typeface="Tahoma"/>
                <a:cs typeface="Tahoma"/>
              </a:rPr>
              <a:t>Золотистый</a:t>
            </a:r>
            <a:r>
              <a:rPr sz="145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40" dirty="0">
                <a:solidFill>
                  <a:srgbClr val="231F20"/>
                </a:solidFill>
                <a:latin typeface="Tahoma"/>
                <a:cs typeface="Tahoma"/>
              </a:rPr>
              <a:t>стафилококк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9103" y="2266920"/>
            <a:ext cx="25184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85" dirty="0">
                <a:solidFill>
                  <a:srgbClr val="231F20"/>
                </a:solidFill>
                <a:latin typeface="Tahoma"/>
                <a:cs typeface="Tahoma"/>
              </a:rPr>
              <a:t>Пиогенный</a:t>
            </a:r>
            <a:r>
              <a:rPr sz="145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40" dirty="0">
                <a:solidFill>
                  <a:srgbClr val="231F20"/>
                </a:solidFill>
                <a:latin typeface="Tahoma"/>
                <a:cs typeface="Tahoma"/>
              </a:rPr>
              <a:t>стафилококк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83549" y="2266920"/>
            <a:ext cx="295592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95" dirty="0">
                <a:solidFill>
                  <a:srgbClr val="231F20"/>
                </a:solidFill>
                <a:latin typeface="Tahoma"/>
                <a:cs typeface="Tahoma"/>
              </a:rPr>
              <a:t>Пневмонийный</a:t>
            </a:r>
            <a:r>
              <a:rPr sz="145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40" dirty="0">
                <a:solidFill>
                  <a:srgbClr val="231F20"/>
                </a:solidFill>
                <a:latin typeface="Tahoma"/>
                <a:cs typeface="Tahoma"/>
              </a:rPr>
              <a:t>стафилококк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22696" y="2266920"/>
            <a:ext cx="120015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0" dirty="0">
                <a:solidFill>
                  <a:srgbClr val="231F20"/>
                </a:solidFill>
                <a:latin typeface="Tahoma"/>
                <a:cs typeface="Tahoma"/>
              </a:rPr>
              <a:t>Эн</a:t>
            </a:r>
            <a:r>
              <a:rPr sz="1450" spc="85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450" spc="180" dirty="0">
                <a:solidFill>
                  <a:srgbClr val="231F20"/>
                </a:solidFill>
                <a:latin typeface="Tahoma"/>
                <a:cs typeface="Tahoma"/>
              </a:rPr>
              <a:t>еро</a:t>
            </a:r>
            <a:r>
              <a:rPr sz="1450" spc="13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450" spc="160" dirty="0">
                <a:solidFill>
                  <a:srgbClr val="231F20"/>
                </a:solidFill>
                <a:latin typeface="Tahoma"/>
                <a:cs typeface="Tahoma"/>
              </a:rPr>
              <a:t>окк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8916" y="4855826"/>
            <a:ext cx="23774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85" dirty="0">
                <a:solidFill>
                  <a:srgbClr val="231F20"/>
                </a:solidFill>
                <a:latin typeface="Tahoma"/>
                <a:cs typeface="Tahoma"/>
              </a:rPr>
              <a:t>Нейссерия</a:t>
            </a:r>
            <a:r>
              <a:rPr sz="145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65" dirty="0">
                <a:solidFill>
                  <a:srgbClr val="231F20"/>
                </a:solidFill>
                <a:latin typeface="Tahoma"/>
                <a:cs typeface="Tahoma"/>
              </a:rPr>
              <a:t>гонорейная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22485" y="4855826"/>
            <a:ext cx="10312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40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450" spc="130" dirty="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sz="1450" spc="125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450" spc="135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1450" spc="140" dirty="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sz="1450" spc="10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450" spc="160" dirty="0">
                <a:solidFill>
                  <a:srgbClr val="231F20"/>
                </a:solidFill>
                <a:latin typeface="Tahoma"/>
                <a:cs typeface="Tahoma"/>
              </a:rPr>
              <a:t>окк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00835" y="4855826"/>
            <a:ext cx="90043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75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sz="1450" spc="170" dirty="0">
                <a:solidFill>
                  <a:srgbClr val="231F20"/>
                </a:solidFill>
                <a:latin typeface="Tahoma"/>
                <a:cs typeface="Tahoma"/>
              </a:rPr>
              <a:t>арцина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71835" y="4855826"/>
            <a:ext cx="13690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5" dirty="0">
                <a:solidFill>
                  <a:srgbClr val="231F20"/>
                </a:solidFill>
                <a:latin typeface="Tahoma"/>
                <a:cs typeface="Tahoma"/>
              </a:rPr>
              <a:t>Сальмонелла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9105" y="7750250"/>
            <a:ext cx="16891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5" dirty="0">
                <a:solidFill>
                  <a:srgbClr val="231F20"/>
                </a:solidFill>
                <a:latin typeface="Tahoma"/>
                <a:cs typeface="Tahoma"/>
              </a:rPr>
              <a:t>Энтеробактерии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11874" y="7750250"/>
            <a:ext cx="238315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35" dirty="0">
                <a:solidFill>
                  <a:srgbClr val="231F20"/>
                </a:solidFill>
                <a:latin typeface="Tahoma"/>
                <a:cs typeface="Tahoma"/>
              </a:rPr>
              <a:t>Туберкулёзная</a:t>
            </a:r>
            <a:r>
              <a:rPr sz="1450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40" dirty="0">
                <a:solidFill>
                  <a:srgbClr val="231F20"/>
                </a:solidFill>
                <a:latin typeface="Tahoma"/>
                <a:cs typeface="Tahoma"/>
              </a:rPr>
              <a:t>палочка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43752" y="7750250"/>
            <a:ext cx="278574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60" dirty="0">
                <a:solidFill>
                  <a:srgbClr val="231F20"/>
                </a:solidFill>
                <a:latin typeface="Tahoma"/>
                <a:cs typeface="Tahoma"/>
              </a:rPr>
              <a:t>Клебсиелла</a:t>
            </a:r>
            <a:r>
              <a:rPr sz="145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80" dirty="0">
                <a:solidFill>
                  <a:srgbClr val="231F20"/>
                </a:solidFill>
                <a:latin typeface="Tahoma"/>
                <a:cs typeface="Tahoma"/>
              </a:rPr>
              <a:t>пневмонийная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3481" y="10660319"/>
            <a:ext cx="311848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60" dirty="0">
                <a:solidFill>
                  <a:srgbClr val="231F20"/>
                </a:solidFill>
                <a:latin typeface="Tahoma"/>
                <a:cs typeface="Tahoma"/>
              </a:rPr>
              <a:t>Коринебактерия</a:t>
            </a:r>
            <a:r>
              <a:rPr sz="145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55" dirty="0">
                <a:solidFill>
                  <a:srgbClr val="231F20"/>
                </a:solidFill>
                <a:latin typeface="Tahoma"/>
                <a:cs typeface="Tahoma"/>
              </a:rPr>
              <a:t>дифтерийная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58266" y="10660319"/>
            <a:ext cx="24993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70" dirty="0">
                <a:solidFill>
                  <a:srgbClr val="231F20"/>
                </a:solidFill>
                <a:latin typeface="Tahoma"/>
                <a:cs typeface="Tahoma"/>
              </a:rPr>
              <a:t>Клостридиум</a:t>
            </a:r>
            <a:r>
              <a:rPr sz="145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50" dirty="0">
                <a:solidFill>
                  <a:srgbClr val="231F20"/>
                </a:solidFill>
                <a:latin typeface="Tahoma"/>
                <a:cs typeface="Tahoma"/>
              </a:rPr>
              <a:t>ботулинум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91760" y="10660319"/>
            <a:ext cx="19215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70" dirty="0">
                <a:solidFill>
                  <a:srgbClr val="231F20"/>
                </a:solidFill>
                <a:latin typeface="Tahoma"/>
                <a:cs typeface="Tahoma"/>
              </a:rPr>
              <a:t>Кишечная</a:t>
            </a:r>
            <a:r>
              <a:rPr sz="145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40" dirty="0">
                <a:solidFill>
                  <a:srgbClr val="231F20"/>
                </a:solidFill>
                <a:latin typeface="Tahoma"/>
                <a:cs typeface="Tahoma"/>
              </a:rPr>
              <a:t>палочка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5308" y="10660319"/>
            <a:ext cx="31623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0" dirty="0">
                <a:solidFill>
                  <a:srgbClr val="231F20"/>
                </a:solidFill>
                <a:latin typeface="Tahoma"/>
                <a:cs typeface="Tahoma"/>
              </a:rPr>
              <a:t>Хеликобактерия</a:t>
            </a:r>
            <a:r>
              <a:rPr sz="145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65" dirty="0">
                <a:solidFill>
                  <a:srgbClr val="231F20"/>
                </a:solidFill>
                <a:latin typeface="Tahoma"/>
                <a:cs typeface="Tahoma"/>
              </a:rPr>
              <a:t>пилорическая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00972" y="7750250"/>
            <a:ext cx="25933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70" dirty="0">
                <a:solidFill>
                  <a:srgbClr val="231F20"/>
                </a:solidFill>
                <a:latin typeface="Tahoma"/>
                <a:cs typeface="Tahoma"/>
              </a:rPr>
              <a:t>Сибиреязвенная</a:t>
            </a:r>
            <a:r>
              <a:rPr sz="145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450" spc="140" dirty="0">
                <a:solidFill>
                  <a:srgbClr val="231F20"/>
                </a:solidFill>
                <a:latin typeface="Tahoma"/>
                <a:cs typeface="Tahoma"/>
              </a:rPr>
              <a:t>палочка</a:t>
            </a:r>
            <a:endParaRPr sz="14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7855" y="386556"/>
            <a:ext cx="18207355" cy="10922000"/>
            <a:chOff x="887855" y="386556"/>
            <a:chExt cx="18207355" cy="10922000"/>
          </a:xfrm>
        </p:grpSpPr>
        <p:sp>
          <p:nvSpPr>
            <p:cNvPr id="3" name="object 3"/>
            <p:cNvSpPr/>
            <p:nvPr/>
          </p:nvSpPr>
          <p:spPr>
            <a:xfrm>
              <a:off x="887855" y="386556"/>
              <a:ext cx="18207355" cy="10922000"/>
            </a:xfrm>
            <a:custGeom>
              <a:avLst/>
              <a:gdLst/>
              <a:ahLst/>
              <a:cxnLst/>
              <a:rect l="l" t="t" r="r" b="b"/>
              <a:pathLst>
                <a:path w="18207355" h="10922000">
                  <a:moveTo>
                    <a:pt x="5706149" y="76200"/>
                  </a:moveTo>
                  <a:lnTo>
                    <a:pt x="4034884" y="76200"/>
                  </a:lnTo>
                  <a:lnTo>
                    <a:pt x="3463658" y="228600"/>
                  </a:lnTo>
                  <a:lnTo>
                    <a:pt x="3417118" y="254000"/>
                  </a:lnTo>
                  <a:lnTo>
                    <a:pt x="3324621" y="279400"/>
                  </a:lnTo>
                  <a:lnTo>
                    <a:pt x="3278675" y="304800"/>
                  </a:lnTo>
                  <a:lnTo>
                    <a:pt x="3232941" y="317500"/>
                  </a:lnTo>
                  <a:lnTo>
                    <a:pt x="3187422" y="342900"/>
                  </a:lnTo>
                  <a:lnTo>
                    <a:pt x="3142126" y="355600"/>
                  </a:lnTo>
                  <a:lnTo>
                    <a:pt x="3097060" y="381000"/>
                  </a:lnTo>
                  <a:lnTo>
                    <a:pt x="3052227" y="393700"/>
                  </a:lnTo>
                  <a:lnTo>
                    <a:pt x="2963309" y="444500"/>
                  </a:lnTo>
                  <a:lnTo>
                    <a:pt x="2919267" y="457200"/>
                  </a:lnTo>
                  <a:lnTo>
                    <a:pt x="2875517" y="482600"/>
                  </a:lnTo>
                  <a:lnTo>
                    <a:pt x="2703571" y="584200"/>
                  </a:lnTo>
                  <a:lnTo>
                    <a:pt x="2536823" y="685800"/>
                  </a:lnTo>
                  <a:lnTo>
                    <a:pt x="2495997" y="723900"/>
                  </a:lnTo>
                  <a:lnTo>
                    <a:pt x="2375688" y="800100"/>
                  </a:lnTo>
                  <a:lnTo>
                    <a:pt x="2336330" y="838200"/>
                  </a:lnTo>
                  <a:lnTo>
                    <a:pt x="2297356" y="863600"/>
                  </a:lnTo>
                  <a:lnTo>
                    <a:pt x="2258771" y="901700"/>
                  </a:lnTo>
                  <a:lnTo>
                    <a:pt x="2220583" y="927100"/>
                  </a:lnTo>
                  <a:lnTo>
                    <a:pt x="2182797" y="965200"/>
                  </a:lnTo>
                  <a:lnTo>
                    <a:pt x="2145421" y="990600"/>
                  </a:lnTo>
                  <a:lnTo>
                    <a:pt x="2108461" y="1028700"/>
                  </a:lnTo>
                  <a:lnTo>
                    <a:pt x="2071924" y="1054100"/>
                  </a:lnTo>
                  <a:lnTo>
                    <a:pt x="2035815" y="1092200"/>
                  </a:lnTo>
                  <a:lnTo>
                    <a:pt x="2000141" y="1130300"/>
                  </a:lnTo>
                  <a:lnTo>
                    <a:pt x="1964910" y="1168400"/>
                  </a:lnTo>
                  <a:lnTo>
                    <a:pt x="1930127" y="1193800"/>
                  </a:lnTo>
                  <a:lnTo>
                    <a:pt x="1895798" y="1231900"/>
                  </a:lnTo>
                  <a:lnTo>
                    <a:pt x="1861932" y="1270000"/>
                  </a:lnTo>
                  <a:lnTo>
                    <a:pt x="1828533" y="1308100"/>
                  </a:lnTo>
                  <a:lnTo>
                    <a:pt x="1795608" y="1346200"/>
                  </a:lnTo>
                  <a:lnTo>
                    <a:pt x="1763165" y="1384300"/>
                  </a:lnTo>
                  <a:lnTo>
                    <a:pt x="1731209" y="1422400"/>
                  </a:lnTo>
                  <a:lnTo>
                    <a:pt x="1699747" y="1460500"/>
                  </a:lnTo>
                  <a:lnTo>
                    <a:pt x="1668785" y="1498600"/>
                  </a:lnTo>
                  <a:lnTo>
                    <a:pt x="1638330" y="1536700"/>
                  </a:lnTo>
                  <a:lnTo>
                    <a:pt x="1608389" y="1574800"/>
                  </a:lnTo>
                  <a:lnTo>
                    <a:pt x="1578968" y="1612900"/>
                  </a:lnTo>
                  <a:lnTo>
                    <a:pt x="1550073" y="1651000"/>
                  </a:lnTo>
                  <a:lnTo>
                    <a:pt x="1521711" y="1689100"/>
                  </a:lnTo>
                  <a:lnTo>
                    <a:pt x="1493889" y="1727200"/>
                  </a:lnTo>
                  <a:lnTo>
                    <a:pt x="1466612" y="1778000"/>
                  </a:lnTo>
                  <a:lnTo>
                    <a:pt x="1439888" y="1816100"/>
                  </a:lnTo>
                  <a:lnTo>
                    <a:pt x="1413723" y="1854200"/>
                  </a:lnTo>
                  <a:lnTo>
                    <a:pt x="1388124" y="1905000"/>
                  </a:lnTo>
                  <a:lnTo>
                    <a:pt x="1363096" y="1943100"/>
                  </a:lnTo>
                  <a:lnTo>
                    <a:pt x="1338647" y="1981200"/>
                  </a:lnTo>
                  <a:lnTo>
                    <a:pt x="1314783" y="2032000"/>
                  </a:lnTo>
                  <a:lnTo>
                    <a:pt x="1291511" y="2070100"/>
                  </a:lnTo>
                  <a:lnTo>
                    <a:pt x="1268836" y="2120900"/>
                  </a:lnTo>
                  <a:lnTo>
                    <a:pt x="1246766" y="2159000"/>
                  </a:lnTo>
                  <a:lnTo>
                    <a:pt x="1225308" y="2197100"/>
                  </a:lnTo>
                  <a:lnTo>
                    <a:pt x="1204466" y="2247900"/>
                  </a:lnTo>
                  <a:lnTo>
                    <a:pt x="1184249" y="2286000"/>
                  </a:lnTo>
                  <a:lnTo>
                    <a:pt x="1164662" y="2336800"/>
                  </a:lnTo>
                  <a:lnTo>
                    <a:pt x="1145712" y="2387600"/>
                  </a:lnTo>
                  <a:lnTo>
                    <a:pt x="1127406" y="2425700"/>
                  </a:lnTo>
                  <a:lnTo>
                    <a:pt x="1109750" y="2476500"/>
                  </a:lnTo>
                  <a:lnTo>
                    <a:pt x="1092750" y="2514600"/>
                  </a:lnTo>
                  <a:lnTo>
                    <a:pt x="1076414" y="2565400"/>
                  </a:lnTo>
                  <a:lnTo>
                    <a:pt x="1060747" y="2616200"/>
                  </a:lnTo>
                  <a:lnTo>
                    <a:pt x="1045756" y="2654300"/>
                  </a:lnTo>
                  <a:lnTo>
                    <a:pt x="1031447" y="2705100"/>
                  </a:lnTo>
                  <a:lnTo>
                    <a:pt x="1017828" y="2755900"/>
                  </a:lnTo>
                  <a:lnTo>
                    <a:pt x="1004904" y="2806700"/>
                  </a:lnTo>
                  <a:lnTo>
                    <a:pt x="992683" y="2844800"/>
                  </a:lnTo>
                  <a:lnTo>
                    <a:pt x="981170" y="2895600"/>
                  </a:lnTo>
                  <a:lnTo>
                    <a:pt x="970372" y="2946400"/>
                  </a:lnTo>
                  <a:lnTo>
                    <a:pt x="960296" y="2997200"/>
                  </a:lnTo>
                  <a:lnTo>
                    <a:pt x="950835" y="3048000"/>
                  </a:lnTo>
                  <a:lnTo>
                    <a:pt x="942055" y="3098800"/>
                  </a:lnTo>
                  <a:lnTo>
                    <a:pt x="933922" y="3136900"/>
                  </a:lnTo>
                  <a:lnTo>
                    <a:pt x="926403" y="3187700"/>
                  </a:lnTo>
                  <a:lnTo>
                    <a:pt x="919464" y="3238500"/>
                  </a:lnTo>
                  <a:lnTo>
                    <a:pt x="913073" y="3289300"/>
                  </a:lnTo>
                  <a:lnTo>
                    <a:pt x="907195" y="3340100"/>
                  </a:lnTo>
                  <a:lnTo>
                    <a:pt x="901797" y="3390900"/>
                  </a:lnTo>
                  <a:lnTo>
                    <a:pt x="896846" y="3441700"/>
                  </a:lnTo>
                  <a:lnTo>
                    <a:pt x="892309" y="3492500"/>
                  </a:lnTo>
                  <a:lnTo>
                    <a:pt x="888151" y="3543300"/>
                  </a:lnTo>
                  <a:lnTo>
                    <a:pt x="884340" y="3594100"/>
                  </a:lnTo>
                  <a:lnTo>
                    <a:pt x="880842" y="3644900"/>
                  </a:lnTo>
                  <a:lnTo>
                    <a:pt x="877624" y="3695700"/>
                  </a:lnTo>
                  <a:lnTo>
                    <a:pt x="874653" y="3733800"/>
                  </a:lnTo>
                  <a:lnTo>
                    <a:pt x="871894" y="3784600"/>
                  </a:lnTo>
                  <a:lnTo>
                    <a:pt x="869315" y="3835400"/>
                  </a:lnTo>
                  <a:lnTo>
                    <a:pt x="866882" y="3886200"/>
                  </a:lnTo>
                  <a:lnTo>
                    <a:pt x="864562" y="3937000"/>
                  </a:lnTo>
                  <a:lnTo>
                    <a:pt x="862321" y="3987800"/>
                  </a:lnTo>
                  <a:lnTo>
                    <a:pt x="855741" y="4140200"/>
                  </a:lnTo>
                  <a:lnTo>
                    <a:pt x="853483" y="4191000"/>
                  </a:lnTo>
                  <a:lnTo>
                    <a:pt x="851138" y="4241800"/>
                  </a:lnTo>
                  <a:lnTo>
                    <a:pt x="848672" y="4292600"/>
                  </a:lnTo>
                  <a:lnTo>
                    <a:pt x="846051" y="4343400"/>
                  </a:lnTo>
                  <a:lnTo>
                    <a:pt x="843243" y="4394200"/>
                  </a:lnTo>
                  <a:lnTo>
                    <a:pt x="840213" y="4445000"/>
                  </a:lnTo>
                  <a:lnTo>
                    <a:pt x="836928" y="4495800"/>
                  </a:lnTo>
                  <a:lnTo>
                    <a:pt x="833355" y="4546600"/>
                  </a:lnTo>
                  <a:lnTo>
                    <a:pt x="829461" y="4597400"/>
                  </a:lnTo>
                  <a:lnTo>
                    <a:pt x="825212" y="4635500"/>
                  </a:lnTo>
                  <a:lnTo>
                    <a:pt x="820574" y="4686300"/>
                  </a:lnTo>
                  <a:lnTo>
                    <a:pt x="815515" y="4737100"/>
                  </a:lnTo>
                  <a:lnTo>
                    <a:pt x="810000" y="4787900"/>
                  </a:lnTo>
                  <a:lnTo>
                    <a:pt x="803997" y="4838700"/>
                  </a:lnTo>
                  <a:lnTo>
                    <a:pt x="797472" y="4889500"/>
                  </a:lnTo>
                  <a:lnTo>
                    <a:pt x="790392" y="4940300"/>
                  </a:lnTo>
                  <a:lnTo>
                    <a:pt x="782723" y="4991100"/>
                  </a:lnTo>
                  <a:lnTo>
                    <a:pt x="774431" y="5029200"/>
                  </a:lnTo>
                  <a:lnTo>
                    <a:pt x="765485" y="5080000"/>
                  </a:lnTo>
                  <a:lnTo>
                    <a:pt x="755849" y="5130800"/>
                  </a:lnTo>
                  <a:lnTo>
                    <a:pt x="745490" y="5181600"/>
                  </a:lnTo>
                  <a:lnTo>
                    <a:pt x="734376" y="5232400"/>
                  </a:lnTo>
                  <a:lnTo>
                    <a:pt x="722473" y="5270500"/>
                  </a:lnTo>
                  <a:lnTo>
                    <a:pt x="709747" y="5321300"/>
                  </a:lnTo>
                  <a:lnTo>
                    <a:pt x="696165" y="5372100"/>
                  </a:lnTo>
                  <a:lnTo>
                    <a:pt x="681694" y="5422900"/>
                  </a:lnTo>
                  <a:lnTo>
                    <a:pt x="666300" y="5461000"/>
                  </a:lnTo>
                  <a:lnTo>
                    <a:pt x="649949" y="5511800"/>
                  </a:lnTo>
                  <a:lnTo>
                    <a:pt x="632609" y="5562600"/>
                  </a:lnTo>
                  <a:lnTo>
                    <a:pt x="614177" y="5600700"/>
                  </a:lnTo>
                  <a:lnTo>
                    <a:pt x="594839" y="5651500"/>
                  </a:lnTo>
                  <a:lnTo>
                    <a:pt x="574682" y="5702300"/>
                  </a:lnTo>
                  <a:lnTo>
                    <a:pt x="553789" y="5740400"/>
                  </a:lnTo>
                  <a:lnTo>
                    <a:pt x="532246" y="5791200"/>
                  </a:lnTo>
                  <a:lnTo>
                    <a:pt x="510137" y="5842000"/>
                  </a:lnTo>
                  <a:lnTo>
                    <a:pt x="487548" y="5880100"/>
                  </a:lnTo>
                  <a:lnTo>
                    <a:pt x="464563" y="5930900"/>
                  </a:lnTo>
                  <a:lnTo>
                    <a:pt x="441267" y="5969000"/>
                  </a:lnTo>
                  <a:lnTo>
                    <a:pt x="417745" y="6019800"/>
                  </a:lnTo>
                  <a:lnTo>
                    <a:pt x="394081" y="6057900"/>
                  </a:lnTo>
                  <a:lnTo>
                    <a:pt x="346669" y="6146800"/>
                  </a:lnTo>
                  <a:lnTo>
                    <a:pt x="323091" y="6197600"/>
                  </a:lnTo>
                  <a:lnTo>
                    <a:pt x="299710" y="6235700"/>
                  </a:lnTo>
                  <a:lnTo>
                    <a:pt x="276613" y="6286500"/>
                  </a:lnTo>
                  <a:lnTo>
                    <a:pt x="253883" y="6324600"/>
                  </a:lnTo>
                  <a:lnTo>
                    <a:pt x="231605" y="6375400"/>
                  </a:lnTo>
                  <a:lnTo>
                    <a:pt x="209866" y="6413500"/>
                  </a:lnTo>
                  <a:lnTo>
                    <a:pt x="188748" y="6464300"/>
                  </a:lnTo>
                  <a:lnTo>
                    <a:pt x="168337" y="6515100"/>
                  </a:lnTo>
                  <a:lnTo>
                    <a:pt x="148719" y="6553200"/>
                  </a:lnTo>
                  <a:lnTo>
                    <a:pt x="129977" y="6604000"/>
                  </a:lnTo>
                  <a:lnTo>
                    <a:pt x="112197" y="6642100"/>
                  </a:lnTo>
                  <a:lnTo>
                    <a:pt x="95463" y="6692900"/>
                  </a:lnTo>
                  <a:lnTo>
                    <a:pt x="79861" y="6743700"/>
                  </a:lnTo>
                  <a:lnTo>
                    <a:pt x="65475" y="6794500"/>
                  </a:lnTo>
                  <a:lnTo>
                    <a:pt x="52390" y="6832600"/>
                  </a:lnTo>
                  <a:lnTo>
                    <a:pt x="40690" y="6883400"/>
                  </a:lnTo>
                  <a:lnTo>
                    <a:pt x="30539" y="6934200"/>
                  </a:lnTo>
                  <a:lnTo>
                    <a:pt x="21902" y="6985000"/>
                  </a:lnTo>
                  <a:lnTo>
                    <a:pt x="14745" y="7035800"/>
                  </a:lnTo>
                  <a:lnTo>
                    <a:pt x="9036" y="7086600"/>
                  </a:lnTo>
                  <a:lnTo>
                    <a:pt x="4741" y="7137400"/>
                  </a:lnTo>
                  <a:lnTo>
                    <a:pt x="1825" y="7175500"/>
                  </a:lnTo>
                  <a:lnTo>
                    <a:pt x="256" y="7226300"/>
                  </a:lnTo>
                  <a:lnTo>
                    <a:pt x="0" y="7277100"/>
                  </a:lnTo>
                  <a:lnTo>
                    <a:pt x="1023" y="7327900"/>
                  </a:lnTo>
                  <a:lnTo>
                    <a:pt x="3292" y="7378700"/>
                  </a:lnTo>
                  <a:lnTo>
                    <a:pt x="6773" y="7429500"/>
                  </a:lnTo>
                  <a:lnTo>
                    <a:pt x="11433" y="7480300"/>
                  </a:lnTo>
                  <a:lnTo>
                    <a:pt x="17238" y="7518400"/>
                  </a:lnTo>
                  <a:lnTo>
                    <a:pt x="24155" y="7569200"/>
                  </a:lnTo>
                  <a:lnTo>
                    <a:pt x="32151" y="7620000"/>
                  </a:lnTo>
                  <a:lnTo>
                    <a:pt x="41190" y="7670800"/>
                  </a:lnTo>
                  <a:lnTo>
                    <a:pt x="51241" y="7721600"/>
                  </a:lnTo>
                  <a:lnTo>
                    <a:pt x="62269" y="7772400"/>
                  </a:lnTo>
                  <a:lnTo>
                    <a:pt x="74241" y="7810500"/>
                  </a:lnTo>
                  <a:lnTo>
                    <a:pt x="87124" y="7861300"/>
                  </a:lnTo>
                  <a:lnTo>
                    <a:pt x="100884" y="7912100"/>
                  </a:lnTo>
                  <a:lnTo>
                    <a:pt x="115486" y="7962900"/>
                  </a:lnTo>
                  <a:lnTo>
                    <a:pt x="130899" y="8013700"/>
                  </a:lnTo>
                  <a:lnTo>
                    <a:pt x="147088" y="8051800"/>
                  </a:lnTo>
                  <a:lnTo>
                    <a:pt x="164019" y="8102600"/>
                  </a:lnTo>
                  <a:lnTo>
                    <a:pt x="181660" y="8153400"/>
                  </a:lnTo>
                  <a:lnTo>
                    <a:pt x="199976" y="8191500"/>
                  </a:lnTo>
                  <a:lnTo>
                    <a:pt x="218935" y="8242300"/>
                  </a:lnTo>
                  <a:lnTo>
                    <a:pt x="238501" y="8293100"/>
                  </a:lnTo>
                  <a:lnTo>
                    <a:pt x="258643" y="8343900"/>
                  </a:lnTo>
                  <a:lnTo>
                    <a:pt x="279327" y="8382000"/>
                  </a:lnTo>
                  <a:lnTo>
                    <a:pt x="300518" y="8432800"/>
                  </a:lnTo>
                  <a:lnTo>
                    <a:pt x="322183" y="8470900"/>
                  </a:lnTo>
                  <a:lnTo>
                    <a:pt x="344289" y="8521700"/>
                  </a:lnTo>
                  <a:lnTo>
                    <a:pt x="366803" y="8572500"/>
                  </a:lnTo>
                  <a:lnTo>
                    <a:pt x="389690" y="8610600"/>
                  </a:lnTo>
                  <a:lnTo>
                    <a:pt x="412917" y="8661400"/>
                  </a:lnTo>
                  <a:lnTo>
                    <a:pt x="436451" y="8699500"/>
                  </a:lnTo>
                  <a:lnTo>
                    <a:pt x="460258" y="8750300"/>
                  </a:lnTo>
                  <a:lnTo>
                    <a:pt x="484583" y="8788400"/>
                  </a:lnTo>
                  <a:lnTo>
                    <a:pt x="509172" y="8839200"/>
                  </a:lnTo>
                  <a:lnTo>
                    <a:pt x="534025" y="8877300"/>
                  </a:lnTo>
                  <a:lnTo>
                    <a:pt x="559140" y="8915400"/>
                  </a:lnTo>
                  <a:lnTo>
                    <a:pt x="584518" y="8966200"/>
                  </a:lnTo>
                  <a:lnTo>
                    <a:pt x="610156" y="9004300"/>
                  </a:lnTo>
                  <a:lnTo>
                    <a:pt x="636053" y="9055100"/>
                  </a:lnTo>
                  <a:lnTo>
                    <a:pt x="662209" y="9093200"/>
                  </a:lnTo>
                  <a:lnTo>
                    <a:pt x="688623" y="9131300"/>
                  </a:lnTo>
                  <a:lnTo>
                    <a:pt x="715292" y="9182100"/>
                  </a:lnTo>
                  <a:lnTo>
                    <a:pt x="742217" y="9220200"/>
                  </a:lnTo>
                  <a:lnTo>
                    <a:pt x="769395" y="9271000"/>
                  </a:lnTo>
                  <a:lnTo>
                    <a:pt x="796827" y="9309100"/>
                  </a:lnTo>
                  <a:lnTo>
                    <a:pt x="824510" y="9347200"/>
                  </a:lnTo>
                  <a:lnTo>
                    <a:pt x="852444" y="9398000"/>
                  </a:lnTo>
                  <a:lnTo>
                    <a:pt x="880628" y="9436100"/>
                  </a:lnTo>
                  <a:lnTo>
                    <a:pt x="909060" y="9474200"/>
                  </a:lnTo>
                  <a:lnTo>
                    <a:pt x="937739" y="9512300"/>
                  </a:lnTo>
                  <a:lnTo>
                    <a:pt x="966665" y="9563100"/>
                  </a:lnTo>
                  <a:lnTo>
                    <a:pt x="995836" y="9601200"/>
                  </a:lnTo>
                  <a:lnTo>
                    <a:pt x="1025251" y="9639300"/>
                  </a:lnTo>
                  <a:lnTo>
                    <a:pt x="1054909" y="9677400"/>
                  </a:lnTo>
                  <a:lnTo>
                    <a:pt x="1084809" y="9728200"/>
                  </a:lnTo>
                  <a:lnTo>
                    <a:pt x="1145330" y="9804400"/>
                  </a:lnTo>
                  <a:lnTo>
                    <a:pt x="1206806" y="9880600"/>
                  </a:lnTo>
                  <a:lnTo>
                    <a:pt x="1269227" y="9956800"/>
                  </a:lnTo>
                  <a:lnTo>
                    <a:pt x="1300790" y="10007600"/>
                  </a:lnTo>
                  <a:lnTo>
                    <a:pt x="1332585" y="10045700"/>
                  </a:lnTo>
                  <a:lnTo>
                    <a:pt x="1396871" y="10121900"/>
                  </a:lnTo>
                  <a:lnTo>
                    <a:pt x="1462076" y="10198100"/>
                  </a:lnTo>
                  <a:lnTo>
                    <a:pt x="1528191" y="10274300"/>
                  </a:lnTo>
                  <a:lnTo>
                    <a:pt x="1595208" y="10350500"/>
                  </a:lnTo>
                  <a:lnTo>
                    <a:pt x="1663117" y="10426700"/>
                  </a:lnTo>
                  <a:lnTo>
                    <a:pt x="1731911" y="10502900"/>
                  </a:lnTo>
                  <a:lnTo>
                    <a:pt x="1766636" y="10528300"/>
                  </a:lnTo>
                  <a:lnTo>
                    <a:pt x="1836739" y="10604500"/>
                  </a:lnTo>
                  <a:lnTo>
                    <a:pt x="1943507" y="10718800"/>
                  </a:lnTo>
                  <a:lnTo>
                    <a:pt x="1979522" y="10744200"/>
                  </a:lnTo>
                  <a:lnTo>
                    <a:pt x="2088829" y="10858500"/>
                  </a:lnTo>
                  <a:lnTo>
                    <a:pt x="2125681" y="10883900"/>
                  </a:lnTo>
                  <a:lnTo>
                    <a:pt x="2162741" y="10922000"/>
                  </a:lnTo>
                  <a:lnTo>
                    <a:pt x="15330918" y="10922000"/>
                  </a:lnTo>
                  <a:lnTo>
                    <a:pt x="15320748" y="10858500"/>
                  </a:lnTo>
                  <a:lnTo>
                    <a:pt x="15315867" y="10820400"/>
                  </a:lnTo>
                  <a:lnTo>
                    <a:pt x="15312813" y="10769600"/>
                  </a:lnTo>
                  <a:lnTo>
                    <a:pt x="15311547" y="10718800"/>
                  </a:lnTo>
                  <a:lnTo>
                    <a:pt x="15312027" y="10680700"/>
                  </a:lnTo>
                  <a:lnTo>
                    <a:pt x="15314210" y="10629900"/>
                  </a:lnTo>
                  <a:lnTo>
                    <a:pt x="15318057" y="10579100"/>
                  </a:lnTo>
                  <a:lnTo>
                    <a:pt x="15323525" y="10541000"/>
                  </a:lnTo>
                  <a:lnTo>
                    <a:pt x="15330572" y="10490200"/>
                  </a:lnTo>
                  <a:lnTo>
                    <a:pt x="15339158" y="10439400"/>
                  </a:lnTo>
                  <a:lnTo>
                    <a:pt x="15349241" y="10401300"/>
                  </a:lnTo>
                  <a:lnTo>
                    <a:pt x="15360779" y="10350500"/>
                  </a:lnTo>
                  <a:lnTo>
                    <a:pt x="15373731" y="10312400"/>
                  </a:lnTo>
                  <a:lnTo>
                    <a:pt x="15388056" y="10261600"/>
                  </a:lnTo>
                  <a:lnTo>
                    <a:pt x="15403712" y="10210800"/>
                  </a:lnTo>
                  <a:lnTo>
                    <a:pt x="15420658" y="10172700"/>
                  </a:lnTo>
                  <a:lnTo>
                    <a:pt x="15438851" y="10121900"/>
                  </a:lnTo>
                  <a:lnTo>
                    <a:pt x="15458252" y="10083800"/>
                  </a:lnTo>
                  <a:lnTo>
                    <a:pt x="15478818" y="10045700"/>
                  </a:lnTo>
                  <a:lnTo>
                    <a:pt x="15500508" y="9994900"/>
                  </a:lnTo>
                  <a:lnTo>
                    <a:pt x="15523280" y="9956800"/>
                  </a:lnTo>
                  <a:lnTo>
                    <a:pt x="15547094" y="9906000"/>
                  </a:lnTo>
                  <a:lnTo>
                    <a:pt x="15571906" y="9867900"/>
                  </a:lnTo>
                  <a:lnTo>
                    <a:pt x="15597677" y="9829800"/>
                  </a:lnTo>
                  <a:lnTo>
                    <a:pt x="15624365" y="9791700"/>
                  </a:lnTo>
                  <a:lnTo>
                    <a:pt x="15651928" y="9740900"/>
                  </a:lnTo>
                  <a:lnTo>
                    <a:pt x="15680324" y="9702800"/>
                  </a:lnTo>
                  <a:lnTo>
                    <a:pt x="15709513" y="9664700"/>
                  </a:lnTo>
                  <a:lnTo>
                    <a:pt x="15739452" y="9626600"/>
                  </a:lnTo>
                  <a:lnTo>
                    <a:pt x="15770101" y="9588500"/>
                  </a:lnTo>
                  <a:lnTo>
                    <a:pt x="15801418" y="9550400"/>
                  </a:lnTo>
                  <a:lnTo>
                    <a:pt x="15833362" y="9512300"/>
                  </a:lnTo>
                  <a:lnTo>
                    <a:pt x="15865890" y="9474200"/>
                  </a:lnTo>
                  <a:lnTo>
                    <a:pt x="15898962" y="9436100"/>
                  </a:lnTo>
                  <a:lnTo>
                    <a:pt x="15932536" y="9398000"/>
                  </a:lnTo>
                  <a:lnTo>
                    <a:pt x="15966571" y="9372600"/>
                  </a:lnTo>
                  <a:lnTo>
                    <a:pt x="16001026" y="9334500"/>
                  </a:lnTo>
                  <a:lnTo>
                    <a:pt x="16035858" y="9296400"/>
                  </a:lnTo>
                  <a:lnTo>
                    <a:pt x="16072917" y="9271000"/>
                  </a:lnTo>
                  <a:lnTo>
                    <a:pt x="16110378" y="9232900"/>
                  </a:lnTo>
                  <a:lnTo>
                    <a:pt x="16148213" y="9194800"/>
                  </a:lnTo>
                  <a:lnTo>
                    <a:pt x="16186393" y="9169400"/>
                  </a:lnTo>
                  <a:lnTo>
                    <a:pt x="16263674" y="9093200"/>
                  </a:lnTo>
                  <a:lnTo>
                    <a:pt x="16302718" y="9067800"/>
                  </a:lnTo>
                  <a:lnTo>
                    <a:pt x="16341993" y="9029700"/>
                  </a:lnTo>
                  <a:lnTo>
                    <a:pt x="16381471" y="9004300"/>
                  </a:lnTo>
                  <a:lnTo>
                    <a:pt x="16421123" y="8966200"/>
                  </a:lnTo>
                  <a:lnTo>
                    <a:pt x="16460920" y="8940800"/>
                  </a:lnTo>
                  <a:lnTo>
                    <a:pt x="16500834" y="8902700"/>
                  </a:lnTo>
                  <a:lnTo>
                    <a:pt x="16540837" y="8877300"/>
                  </a:lnTo>
                  <a:lnTo>
                    <a:pt x="16580900" y="8839200"/>
                  </a:lnTo>
                  <a:lnTo>
                    <a:pt x="16661091" y="8775700"/>
                  </a:lnTo>
                  <a:lnTo>
                    <a:pt x="16741180" y="8724900"/>
                  </a:lnTo>
                  <a:lnTo>
                    <a:pt x="16781115" y="8686800"/>
                  </a:lnTo>
                  <a:lnTo>
                    <a:pt x="16820939" y="8661400"/>
                  </a:lnTo>
                  <a:lnTo>
                    <a:pt x="16860623" y="8623300"/>
                  </a:lnTo>
                  <a:lnTo>
                    <a:pt x="16900139" y="8597900"/>
                  </a:lnTo>
                  <a:lnTo>
                    <a:pt x="16978553" y="8521700"/>
                  </a:lnTo>
                  <a:lnTo>
                    <a:pt x="17017394" y="8496300"/>
                  </a:lnTo>
                  <a:lnTo>
                    <a:pt x="17055953" y="8458200"/>
                  </a:lnTo>
                  <a:lnTo>
                    <a:pt x="17094201" y="8432800"/>
                  </a:lnTo>
                  <a:lnTo>
                    <a:pt x="17169651" y="8356600"/>
                  </a:lnTo>
                  <a:lnTo>
                    <a:pt x="17206796" y="8331200"/>
                  </a:lnTo>
                  <a:lnTo>
                    <a:pt x="17243517" y="8293100"/>
                  </a:lnTo>
                  <a:lnTo>
                    <a:pt x="17279784" y="8255000"/>
                  </a:lnTo>
                  <a:lnTo>
                    <a:pt x="17315570" y="8216900"/>
                  </a:lnTo>
                  <a:lnTo>
                    <a:pt x="17350845" y="8191500"/>
                  </a:lnTo>
                  <a:lnTo>
                    <a:pt x="17385582" y="8153400"/>
                  </a:lnTo>
                  <a:lnTo>
                    <a:pt x="17419751" y="8115300"/>
                  </a:lnTo>
                  <a:lnTo>
                    <a:pt x="17453325" y="8077200"/>
                  </a:lnTo>
                  <a:lnTo>
                    <a:pt x="17486274" y="8039100"/>
                  </a:lnTo>
                  <a:lnTo>
                    <a:pt x="17517680" y="8001000"/>
                  </a:lnTo>
                  <a:lnTo>
                    <a:pt x="17548357" y="7962900"/>
                  </a:lnTo>
                  <a:lnTo>
                    <a:pt x="17578308" y="7924800"/>
                  </a:lnTo>
                  <a:lnTo>
                    <a:pt x="17607534" y="7886700"/>
                  </a:lnTo>
                  <a:lnTo>
                    <a:pt x="17636039" y="7835900"/>
                  </a:lnTo>
                  <a:lnTo>
                    <a:pt x="17663822" y="7797800"/>
                  </a:lnTo>
                  <a:lnTo>
                    <a:pt x="17690888" y="7759700"/>
                  </a:lnTo>
                  <a:lnTo>
                    <a:pt x="17717236" y="7721600"/>
                  </a:lnTo>
                  <a:lnTo>
                    <a:pt x="17742870" y="7670800"/>
                  </a:lnTo>
                  <a:lnTo>
                    <a:pt x="17767792" y="7632700"/>
                  </a:lnTo>
                  <a:lnTo>
                    <a:pt x="17792003" y="7594600"/>
                  </a:lnTo>
                  <a:lnTo>
                    <a:pt x="17815505" y="7543800"/>
                  </a:lnTo>
                  <a:lnTo>
                    <a:pt x="17838300" y="7505700"/>
                  </a:lnTo>
                  <a:lnTo>
                    <a:pt x="17860390" y="7454900"/>
                  </a:lnTo>
                  <a:lnTo>
                    <a:pt x="17881777" y="7416800"/>
                  </a:lnTo>
                  <a:lnTo>
                    <a:pt x="17902464" y="7366000"/>
                  </a:lnTo>
                  <a:lnTo>
                    <a:pt x="17922451" y="7327900"/>
                  </a:lnTo>
                  <a:lnTo>
                    <a:pt x="17941742" y="7277100"/>
                  </a:lnTo>
                  <a:lnTo>
                    <a:pt x="17960337" y="7239000"/>
                  </a:lnTo>
                  <a:lnTo>
                    <a:pt x="17978239" y="7188200"/>
                  </a:lnTo>
                  <a:lnTo>
                    <a:pt x="17995450" y="7137400"/>
                  </a:lnTo>
                  <a:lnTo>
                    <a:pt x="18011971" y="7099300"/>
                  </a:lnTo>
                  <a:lnTo>
                    <a:pt x="18027806" y="7048500"/>
                  </a:lnTo>
                  <a:lnTo>
                    <a:pt x="18042954" y="6997700"/>
                  </a:lnTo>
                  <a:lnTo>
                    <a:pt x="18057420" y="6959600"/>
                  </a:lnTo>
                  <a:lnTo>
                    <a:pt x="18071204" y="6908800"/>
                  </a:lnTo>
                  <a:lnTo>
                    <a:pt x="18084308" y="6858000"/>
                  </a:lnTo>
                  <a:lnTo>
                    <a:pt x="18096735" y="6807200"/>
                  </a:lnTo>
                  <a:lnTo>
                    <a:pt x="18108486" y="6769100"/>
                  </a:lnTo>
                  <a:lnTo>
                    <a:pt x="18119563" y="6718300"/>
                  </a:lnTo>
                  <a:lnTo>
                    <a:pt x="18129969" y="6667500"/>
                  </a:lnTo>
                  <a:lnTo>
                    <a:pt x="18139705" y="6616700"/>
                  </a:lnTo>
                  <a:lnTo>
                    <a:pt x="18148773" y="6565900"/>
                  </a:lnTo>
                  <a:lnTo>
                    <a:pt x="18157175" y="6515100"/>
                  </a:lnTo>
                  <a:lnTo>
                    <a:pt x="18164913" y="6477000"/>
                  </a:lnTo>
                  <a:lnTo>
                    <a:pt x="18171990" y="6426200"/>
                  </a:lnTo>
                  <a:lnTo>
                    <a:pt x="18178406" y="6375400"/>
                  </a:lnTo>
                  <a:lnTo>
                    <a:pt x="18184164" y="6324600"/>
                  </a:lnTo>
                  <a:lnTo>
                    <a:pt x="18189265" y="6273800"/>
                  </a:lnTo>
                  <a:lnTo>
                    <a:pt x="18193713" y="6223000"/>
                  </a:lnTo>
                  <a:lnTo>
                    <a:pt x="18197508" y="6172200"/>
                  </a:lnTo>
                  <a:lnTo>
                    <a:pt x="18200653" y="6121400"/>
                  </a:lnTo>
                  <a:lnTo>
                    <a:pt x="18203150" y="6083300"/>
                  </a:lnTo>
                  <a:lnTo>
                    <a:pt x="18205000" y="6032500"/>
                  </a:lnTo>
                  <a:lnTo>
                    <a:pt x="18206206" y="5981700"/>
                  </a:lnTo>
                  <a:lnTo>
                    <a:pt x="18206769" y="5930900"/>
                  </a:lnTo>
                  <a:lnTo>
                    <a:pt x="18206692" y="5880100"/>
                  </a:lnTo>
                  <a:lnTo>
                    <a:pt x="18205975" y="5829300"/>
                  </a:lnTo>
                  <a:lnTo>
                    <a:pt x="18204636" y="5778500"/>
                  </a:lnTo>
                  <a:lnTo>
                    <a:pt x="18202684" y="5727700"/>
                  </a:lnTo>
                  <a:lnTo>
                    <a:pt x="18200125" y="5676900"/>
                  </a:lnTo>
                  <a:lnTo>
                    <a:pt x="18196967" y="5626100"/>
                  </a:lnTo>
                  <a:lnTo>
                    <a:pt x="18193217" y="5575300"/>
                  </a:lnTo>
                  <a:lnTo>
                    <a:pt x="18188882" y="5524500"/>
                  </a:lnTo>
                  <a:lnTo>
                    <a:pt x="18183969" y="5473700"/>
                  </a:lnTo>
                  <a:lnTo>
                    <a:pt x="18178487" y="5422900"/>
                  </a:lnTo>
                  <a:lnTo>
                    <a:pt x="18172441" y="5372100"/>
                  </a:lnTo>
                  <a:lnTo>
                    <a:pt x="18165840" y="5334000"/>
                  </a:lnTo>
                  <a:lnTo>
                    <a:pt x="18158691" y="5283200"/>
                  </a:lnTo>
                  <a:lnTo>
                    <a:pt x="18151000" y="5232400"/>
                  </a:lnTo>
                  <a:lnTo>
                    <a:pt x="18142776" y="5181600"/>
                  </a:lnTo>
                  <a:lnTo>
                    <a:pt x="18134025" y="5130800"/>
                  </a:lnTo>
                  <a:lnTo>
                    <a:pt x="18124755" y="5080000"/>
                  </a:lnTo>
                  <a:lnTo>
                    <a:pt x="18114973" y="5029200"/>
                  </a:lnTo>
                  <a:lnTo>
                    <a:pt x="18104686" y="4978400"/>
                  </a:lnTo>
                  <a:lnTo>
                    <a:pt x="18093902" y="4927600"/>
                  </a:lnTo>
                  <a:lnTo>
                    <a:pt x="18082628" y="4876800"/>
                  </a:lnTo>
                  <a:lnTo>
                    <a:pt x="18070871" y="4838700"/>
                  </a:lnTo>
                  <a:lnTo>
                    <a:pt x="18058638" y="4787900"/>
                  </a:lnTo>
                  <a:lnTo>
                    <a:pt x="18045938" y="4737100"/>
                  </a:lnTo>
                  <a:lnTo>
                    <a:pt x="18032776" y="4686300"/>
                  </a:lnTo>
                  <a:lnTo>
                    <a:pt x="18019161" y="4635500"/>
                  </a:lnTo>
                  <a:lnTo>
                    <a:pt x="18005099" y="4584700"/>
                  </a:lnTo>
                  <a:lnTo>
                    <a:pt x="17990598" y="4546600"/>
                  </a:lnTo>
                  <a:lnTo>
                    <a:pt x="17975665" y="4495800"/>
                  </a:lnTo>
                  <a:lnTo>
                    <a:pt x="17960308" y="4445000"/>
                  </a:lnTo>
                  <a:lnTo>
                    <a:pt x="17944533" y="4394200"/>
                  </a:lnTo>
                  <a:lnTo>
                    <a:pt x="17928348" y="4343400"/>
                  </a:lnTo>
                  <a:lnTo>
                    <a:pt x="17911761" y="4305300"/>
                  </a:lnTo>
                  <a:lnTo>
                    <a:pt x="17894778" y="4254500"/>
                  </a:lnTo>
                  <a:lnTo>
                    <a:pt x="17877407" y="4203700"/>
                  </a:lnTo>
                  <a:lnTo>
                    <a:pt x="17859655" y="4165600"/>
                  </a:lnTo>
                  <a:lnTo>
                    <a:pt x="17841529" y="4114800"/>
                  </a:lnTo>
                  <a:lnTo>
                    <a:pt x="17823037" y="4064000"/>
                  </a:lnTo>
                  <a:lnTo>
                    <a:pt x="17804186" y="4013200"/>
                  </a:lnTo>
                  <a:lnTo>
                    <a:pt x="17784984" y="3975100"/>
                  </a:lnTo>
                  <a:lnTo>
                    <a:pt x="17765437" y="3924300"/>
                  </a:lnTo>
                  <a:lnTo>
                    <a:pt x="17745552" y="3873500"/>
                  </a:lnTo>
                  <a:lnTo>
                    <a:pt x="17725338" y="3835400"/>
                  </a:lnTo>
                  <a:lnTo>
                    <a:pt x="17704801" y="3784600"/>
                  </a:lnTo>
                  <a:lnTo>
                    <a:pt x="17683949" y="3733800"/>
                  </a:lnTo>
                  <a:lnTo>
                    <a:pt x="17662788" y="3695700"/>
                  </a:lnTo>
                  <a:lnTo>
                    <a:pt x="17641327" y="3644900"/>
                  </a:lnTo>
                  <a:lnTo>
                    <a:pt x="17619752" y="3606800"/>
                  </a:lnTo>
                  <a:lnTo>
                    <a:pt x="17597957" y="3556000"/>
                  </a:lnTo>
                  <a:lnTo>
                    <a:pt x="17554103" y="3467100"/>
                  </a:lnTo>
                  <a:lnTo>
                    <a:pt x="17532242" y="3416300"/>
                  </a:lnTo>
                  <a:lnTo>
                    <a:pt x="17510558" y="3378200"/>
                  </a:lnTo>
                  <a:lnTo>
                    <a:pt x="17489150" y="3327400"/>
                  </a:lnTo>
                  <a:lnTo>
                    <a:pt x="17468118" y="3289300"/>
                  </a:lnTo>
                  <a:lnTo>
                    <a:pt x="17447559" y="3238500"/>
                  </a:lnTo>
                  <a:lnTo>
                    <a:pt x="17427575" y="3200400"/>
                  </a:lnTo>
                  <a:lnTo>
                    <a:pt x="17408263" y="3149600"/>
                  </a:lnTo>
                  <a:lnTo>
                    <a:pt x="17389723" y="3098800"/>
                  </a:lnTo>
                  <a:lnTo>
                    <a:pt x="17372055" y="3060700"/>
                  </a:lnTo>
                  <a:lnTo>
                    <a:pt x="17355358" y="3009900"/>
                  </a:lnTo>
                  <a:lnTo>
                    <a:pt x="17339730" y="2959100"/>
                  </a:lnTo>
                  <a:lnTo>
                    <a:pt x="17325271" y="2908300"/>
                  </a:lnTo>
                  <a:lnTo>
                    <a:pt x="17312081" y="2870200"/>
                  </a:lnTo>
                  <a:lnTo>
                    <a:pt x="17300259" y="2819400"/>
                  </a:lnTo>
                  <a:lnTo>
                    <a:pt x="17289903" y="2768600"/>
                  </a:lnTo>
                  <a:lnTo>
                    <a:pt x="17281037" y="2717800"/>
                  </a:lnTo>
                  <a:lnTo>
                    <a:pt x="17273556" y="2667000"/>
                  </a:lnTo>
                  <a:lnTo>
                    <a:pt x="17267241" y="2616200"/>
                  </a:lnTo>
                  <a:lnTo>
                    <a:pt x="17261867" y="2565400"/>
                  </a:lnTo>
                  <a:lnTo>
                    <a:pt x="17257215" y="2514600"/>
                  </a:lnTo>
                  <a:lnTo>
                    <a:pt x="17253062" y="2463800"/>
                  </a:lnTo>
                  <a:lnTo>
                    <a:pt x="17249186" y="2413000"/>
                  </a:lnTo>
                  <a:lnTo>
                    <a:pt x="17245365" y="2362200"/>
                  </a:lnTo>
                  <a:lnTo>
                    <a:pt x="17241377" y="2311400"/>
                  </a:lnTo>
                  <a:lnTo>
                    <a:pt x="17237001" y="2260600"/>
                  </a:lnTo>
                  <a:lnTo>
                    <a:pt x="17232015" y="2209800"/>
                  </a:lnTo>
                  <a:lnTo>
                    <a:pt x="17226196" y="2171700"/>
                  </a:lnTo>
                  <a:lnTo>
                    <a:pt x="17219324" y="2120900"/>
                  </a:lnTo>
                  <a:lnTo>
                    <a:pt x="17211175" y="2070100"/>
                  </a:lnTo>
                  <a:lnTo>
                    <a:pt x="17201529" y="2019300"/>
                  </a:lnTo>
                  <a:lnTo>
                    <a:pt x="17190164" y="1968500"/>
                  </a:lnTo>
                  <a:lnTo>
                    <a:pt x="17176857" y="1917700"/>
                  </a:lnTo>
                  <a:lnTo>
                    <a:pt x="17161386" y="1879600"/>
                  </a:lnTo>
                  <a:lnTo>
                    <a:pt x="17143531" y="1828800"/>
                  </a:lnTo>
                  <a:lnTo>
                    <a:pt x="17123325" y="1778000"/>
                  </a:lnTo>
                  <a:lnTo>
                    <a:pt x="17100922" y="1739900"/>
                  </a:lnTo>
                  <a:lnTo>
                    <a:pt x="17076437" y="1689100"/>
                  </a:lnTo>
                  <a:lnTo>
                    <a:pt x="17049985" y="1651000"/>
                  </a:lnTo>
                  <a:lnTo>
                    <a:pt x="17021683" y="1612900"/>
                  </a:lnTo>
                  <a:lnTo>
                    <a:pt x="16991647" y="1574800"/>
                  </a:lnTo>
                  <a:lnTo>
                    <a:pt x="16959992" y="1536700"/>
                  </a:lnTo>
                  <a:lnTo>
                    <a:pt x="16926835" y="1498600"/>
                  </a:lnTo>
                  <a:lnTo>
                    <a:pt x="16892292" y="1460500"/>
                  </a:lnTo>
                  <a:lnTo>
                    <a:pt x="16856478" y="1422400"/>
                  </a:lnTo>
                  <a:lnTo>
                    <a:pt x="16819509" y="1397000"/>
                  </a:lnTo>
                  <a:lnTo>
                    <a:pt x="16781502" y="1358900"/>
                  </a:lnTo>
                  <a:lnTo>
                    <a:pt x="16742573" y="1320800"/>
                  </a:lnTo>
                  <a:lnTo>
                    <a:pt x="16702837" y="1295400"/>
                  </a:lnTo>
                  <a:lnTo>
                    <a:pt x="16662410" y="1270000"/>
                  </a:lnTo>
                  <a:lnTo>
                    <a:pt x="16621409" y="1231900"/>
                  </a:lnTo>
                  <a:lnTo>
                    <a:pt x="16538146" y="1181100"/>
                  </a:lnTo>
                  <a:lnTo>
                    <a:pt x="16496116" y="1143000"/>
                  </a:lnTo>
                  <a:lnTo>
                    <a:pt x="16243510" y="990600"/>
                  </a:lnTo>
                  <a:lnTo>
                    <a:pt x="16200764" y="977900"/>
                  </a:lnTo>
                  <a:lnTo>
                    <a:pt x="16028016" y="876300"/>
                  </a:lnTo>
                  <a:lnTo>
                    <a:pt x="15984399" y="863600"/>
                  </a:lnTo>
                  <a:lnTo>
                    <a:pt x="15896664" y="812800"/>
                  </a:lnTo>
                  <a:lnTo>
                    <a:pt x="8314988" y="812800"/>
                  </a:lnTo>
                  <a:lnTo>
                    <a:pt x="8265387" y="800100"/>
                  </a:lnTo>
                  <a:lnTo>
                    <a:pt x="8116827" y="800100"/>
                  </a:lnTo>
                  <a:lnTo>
                    <a:pt x="8067396" y="787400"/>
                  </a:lnTo>
                  <a:lnTo>
                    <a:pt x="8018012" y="787400"/>
                  </a:lnTo>
                  <a:lnTo>
                    <a:pt x="7919398" y="762000"/>
                  </a:lnTo>
                  <a:lnTo>
                    <a:pt x="7870171" y="762000"/>
                  </a:lnTo>
                  <a:lnTo>
                    <a:pt x="7380175" y="635000"/>
                  </a:lnTo>
                  <a:lnTo>
                    <a:pt x="7331994" y="609600"/>
                  </a:lnTo>
                  <a:lnTo>
                    <a:pt x="7236005" y="584200"/>
                  </a:lnTo>
                  <a:lnTo>
                    <a:pt x="7188169" y="558800"/>
                  </a:lnTo>
                  <a:lnTo>
                    <a:pt x="7092748" y="533400"/>
                  </a:lnTo>
                  <a:lnTo>
                    <a:pt x="7045135" y="508000"/>
                  </a:lnTo>
                  <a:lnTo>
                    <a:pt x="6997570" y="495300"/>
                  </a:lnTo>
                  <a:lnTo>
                    <a:pt x="6950038" y="469900"/>
                  </a:lnTo>
                  <a:lnTo>
                    <a:pt x="6902526" y="457200"/>
                  </a:lnTo>
                  <a:lnTo>
                    <a:pt x="6807508" y="419100"/>
                  </a:lnTo>
                  <a:lnTo>
                    <a:pt x="6759974" y="393700"/>
                  </a:lnTo>
                  <a:lnTo>
                    <a:pt x="6712406" y="381000"/>
                  </a:lnTo>
                  <a:lnTo>
                    <a:pt x="6664790" y="355600"/>
                  </a:lnTo>
                  <a:lnTo>
                    <a:pt x="6569359" y="330200"/>
                  </a:lnTo>
                  <a:lnTo>
                    <a:pt x="6521518" y="304800"/>
                  </a:lnTo>
                  <a:lnTo>
                    <a:pt x="6473573" y="292100"/>
                  </a:lnTo>
                  <a:lnTo>
                    <a:pt x="6425513" y="266700"/>
                  </a:lnTo>
                  <a:lnTo>
                    <a:pt x="6234762" y="215900"/>
                  </a:lnTo>
                  <a:lnTo>
                    <a:pt x="6187399" y="190500"/>
                  </a:lnTo>
                  <a:lnTo>
                    <a:pt x="5948354" y="127000"/>
                  </a:lnTo>
                  <a:lnTo>
                    <a:pt x="5900141" y="127000"/>
                  </a:lnTo>
                  <a:lnTo>
                    <a:pt x="5706149" y="76200"/>
                  </a:lnTo>
                  <a:close/>
                </a:path>
                <a:path w="18207355" h="10922000">
                  <a:moveTo>
                    <a:pt x="14986291" y="482600"/>
                  </a:moveTo>
                  <a:lnTo>
                    <a:pt x="10697297" y="482600"/>
                  </a:lnTo>
                  <a:lnTo>
                    <a:pt x="10599482" y="508000"/>
                  </a:lnTo>
                  <a:lnTo>
                    <a:pt x="10550687" y="508000"/>
                  </a:lnTo>
                  <a:lnTo>
                    <a:pt x="10404772" y="546100"/>
                  </a:lnTo>
                  <a:lnTo>
                    <a:pt x="10355492" y="546100"/>
                  </a:lnTo>
                  <a:lnTo>
                    <a:pt x="10256776" y="571500"/>
                  </a:lnTo>
                  <a:lnTo>
                    <a:pt x="10058787" y="609600"/>
                  </a:lnTo>
                  <a:lnTo>
                    <a:pt x="9959548" y="635000"/>
                  </a:lnTo>
                  <a:lnTo>
                    <a:pt x="9909876" y="635000"/>
                  </a:lnTo>
                  <a:lnTo>
                    <a:pt x="9760671" y="673100"/>
                  </a:lnTo>
                  <a:lnTo>
                    <a:pt x="9710881" y="673100"/>
                  </a:lnTo>
                  <a:lnTo>
                    <a:pt x="9611231" y="698500"/>
                  </a:lnTo>
                  <a:lnTo>
                    <a:pt x="9561376" y="698500"/>
                  </a:lnTo>
                  <a:lnTo>
                    <a:pt x="9461615" y="723900"/>
                  </a:lnTo>
                  <a:lnTo>
                    <a:pt x="9411714" y="723900"/>
                  </a:lnTo>
                  <a:lnTo>
                    <a:pt x="9311881" y="749300"/>
                  </a:lnTo>
                  <a:lnTo>
                    <a:pt x="9261954" y="749300"/>
                  </a:lnTo>
                  <a:lnTo>
                    <a:pt x="9212022" y="762000"/>
                  </a:lnTo>
                  <a:lnTo>
                    <a:pt x="9162088" y="762000"/>
                  </a:lnTo>
                  <a:lnTo>
                    <a:pt x="9112154" y="774700"/>
                  </a:lnTo>
                  <a:lnTo>
                    <a:pt x="9062223" y="774700"/>
                  </a:lnTo>
                  <a:lnTo>
                    <a:pt x="9012295" y="787400"/>
                  </a:lnTo>
                  <a:lnTo>
                    <a:pt x="8912463" y="787400"/>
                  </a:lnTo>
                  <a:lnTo>
                    <a:pt x="8862561" y="800100"/>
                  </a:lnTo>
                  <a:lnTo>
                    <a:pt x="8712945" y="800100"/>
                  </a:lnTo>
                  <a:lnTo>
                    <a:pt x="8663109" y="812800"/>
                  </a:lnTo>
                  <a:lnTo>
                    <a:pt x="15896664" y="812800"/>
                  </a:lnTo>
                  <a:lnTo>
                    <a:pt x="15852550" y="800100"/>
                  </a:lnTo>
                  <a:lnTo>
                    <a:pt x="15808276" y="774700"/>
                  </a:lnTo>
                  <a:lnTo>
                    <a:pt x="15763843" y="762000"/>
                  </a:lnTo>
                  <a:lnTo>
                    <a:pt x="15719253" y="736600"/>
                  </a:lnTo>
                  <a:lnTo>
                    <a:pt x="15674509" y="723900"/>
                  </a:lnTo>
                  <a:lnTo>
                    <a:pt x="15629612" y="698500"/>
                  </a:lnTo>
                  <a:lnTo>
                    <a:pt x="15539370" y="673100"/>
                  </a:lnTo>
                  <a:lnTo>
                    <a:pt x="15494030" y="647700"/>
                  </a:lnTo>
                  <a:lnTo>
                    <a:pt x="15402920" y="622300"/>
                  </a:lnTo>
                  <a:lnTo>
                    <a:pt x="15357156" y="596900"/>
                  </a:lnTo>
                  <a:lnTo>
                    <a:pt x="15079768" y="520700"/>
                  </a:lnTo>
                  <a:lnTo>
                    <a:pt x="15033090" y="495300"/>
                  </a:lnTo>
                  <a:lnTo>
                    <a:pt x="14986291" y="482600"/>
                  </a:lnTo>
                  <a:close/>
                </a:path>
                <a:path w="18207355" h="10922000">
                  <a:moveTo>
                    <a:pt x="14607778" y="393700"/>
                  </a:moveTo>
                  <a:lnTo>
                    <a:pt x="11239866" y="393700"/>
                  </a:lnTo>
                  <a:lnTo>
                    <a:pt x="11190264" y="406400"/>
                  </a:lnTo>
                  <a:lnTo>
                    <a:pt x="11140711" y="406400"/>
                  </a:lnTo>
                  <a:lnTo>
                    <a:pt x="11041761" y="431800"/>
                  </a:lnTo>
                  <a:lnTo>
                    <a:pt x="10992368" y="431800"/>
                  </a:lnTo>
                  <a:lnTo>
                    <a:pt x="10943033" y="444500"/>
                  </a:lnTo>
                  <a:lnTo>
                    <a:pt x="10893757" y="444500"/>
                  </a:lnTo>
                  <a:lnTo>
                    <a:pt x="10746311" y="482600"/>
                  </a:lnTo>
                  <a:lnTo>
                    <a:pt x="14939372" y="482600"/>
                  </a:lnTo>
                  <a:lnTo>
                    <a:pt x="14607778" y="393700"/>
                  </a:lnTo>
                  <a:close/>
                </a:path>
                <a:path w="18207355" h="10922000">
                  <a:moveTo>
                    <a:pt x="14464093" y="368300"/>
                  </a:moveTo>
                  <a:lnTo>
                    <a:pt x="11388943" y="368300"/>
                  </a:lnTo>
                  <a:lnTo>
                    <a:pt x="11289515" y="393700"/>
                  </a:lnTo>
                  <a:lnTo>
                    <a:pt x="14559982" y="393700"/>
                  </a:lnTo>
                  <a:lnTo>
                    <a:pt x="14464093" y="368300"/>
                  </a:lnTo>
                  <a:close/>
                </a:path>
                <a:path w="18207355" h="10922000">
                  <a:moveTo>
                    <a:pt x="14319549" y="342900"/>
                  </a:moveTo>
                  <a:lnTo>
                    <a:pt x="11588264" y="342900"/>
                  </a:lnTo>
                  <a:lnTo>
                    <a:pt x="11538381" y="355600"/>
                  </a:lnTo>
                  <a:lnTo>
                    <a:pt x="11488532" y="355600"/>
                  </a:lnTo>
                  <a:lnTo>
                    <a:pt x="11438718" y="368300"/>
                  </a:lnTo>
                  <a:lnTo>
                    <a:pt x="14416004" y="368300"/>
                  </a:lnTo>
                  <a:lnTo>
                    <a:pt x="14319549" y="342900"/>
                  </a:lnTo>
                  <a:close/>
                </a:path>
                <a:path w="18207355" h="10922000">
                  <a:moveTo>
                    <a:pt x="14222738" y="330200"/>
                  </a:moveTo>
                  <a:lnTo>
                    <a:pt x="11688121" y="330200"/>
                  </a:lnTo>
                  <a:lnTo>
                    <a:pt x="11638178" y="342900"/>
                  </a:lnTo>
                  <a:lnTo>
                    <a:pt x="14271187" y="342900"/>
                  </a:lnTo>
                  <a:lnTo>
                    <a:pt x="14222738" y="330200"/>
                  </a:lnTo>
                  <a:close/>
                </a:path>
                <a:path w="18207355" h="10922000">
                  <a:moveTo>
                    <a:pt x="14125589" y="317500"/>
                  </a:moveTo>
                  <a:lnTo>
                    <a:pt x="11838105" y="317500"/>
                  </a:lnTo>
                  <a:lnTo>
                    <a:pt x="11788087" y="330200"/>
                  </a:lnTo>
                  <a:lnTo>
                    <a:pt x="14174204" y="330200"/>
                  </a:lnTo>
                  <a:lnTo>
                    <a:pt x="14125589" y="317500"/>
                  </a:lnTo>
                  <a:close/>
                </a:path>
                <a:path w="18207355" h="10922000">
                  <a:moveTo>
                    <a:pt x="14028119" y="304800"/>
                  </a:moveTo>
                  <a:lnTo>
                    <a:pt x="11938200" y="304800"/>
                  </a:lnTo>
                  <a:lnTo>
                    <a:pt x="11888143" y="317500"/>
                  </a:lnTo>
                  <a:lnTo>
                    <a:pt x="14076893" y="317500"/>
                  </a:lnTo>
                  <a:lnTo>
                    <a:pt x="14028119" y="304800"/>
                  </a:lnTo>
                  <a:close/>
                </a:path>
                <a:path w="18207355" h="10922000">
                  <a:moveTo>
                    <a:pt x="13930347" y="292100"/>
                  </a:moveTo>
                  <a:lnTo>
                    <a:pt x="12088458" y="292100"/>
                  </a:lnTo>
                  <a:lnTo>
                    <a:pt x="12038359" y="304800"/>
                  </a:lnTo>
                  <a:lnTo>
                    <a:pt x="13979270" y="304800"/>
                  </a:lnTo>
                  <a:lnTo>
                    <a:pt x="13930347" y="292100"/>
                  </a:lnTo>
                  <a:close/>
                </a:path>
                <a:path w="18207355" h="10922000">
                  <a:moveTo>
                    <a:pt x="13783158" y="279400"/>
                  </a:moveTo>
                  <a:lnTo>
                    <a:pt x="12238801" y="279400"/>
                  </a:lnTo>
                  <a:lnTo>
                    <a:pt x="12188681" y="292100"/>
                  </a:lnTo>
                  <a:lnTo>
                    <a:pt x="13832289" y="292100"/>
                  </a:lnTo>
                  <a:lnTo>
                    <a:pt x="13783158" y="279400"/>
                  </a:lnTo>
                  <a:close/>
                </a:path>
                <a:path w="18207355" h="10922000">
                  <a:moveTo>
                    <a:pt x="13635386" y="266700"/>
                  </a:moveTo>
                  <a:lnTo>
                    <a:pt x="12389171" y="266700"/>
                  </a:lnTo>
                  <a:lnTo>
                    <a:pt x="12339049" y="279400"/>
                  </a:lnTo>
                  <a:lnTo>
                    <a:pt x="13684704" y="279400"/>
                  </a:lnTo>
                  <a:lnTo>
                    <a:pt x="13635386" y="266700"/>
                  </a:lnTo>
                  <a:close/>
                </a:path>
                <a:path w="18207355" h="10922000">
                  <a:moveTo>
                    <a:pt x="13387963" y="254000"/>
                  </a:moveTo>
                  <a:lnTo>
                    <a:pt x="12639687" y="254000"/>
                  </a:lnTo>
                  <a:lnTo>
                    <a:pt x="12589604" y="266700"/>
                  </a:lnTo>
                  <a:lnTo>
                    <a:pt x="13437551" y="266700"/>
                  </a:lnTo>
                  <a:lnTo>
                    <a:pt x="13387963" y="254000"/>
                  </a:lnTo>
                  <a:close/>
                </a:path>
                <a:path w="18207355" h="10922000">
                  <a:moveTo>
                    <a:pt x="5461548" y="38100"/>
                  </a:moveTo>
                  <a:lnTo>
                    <a:pt x="4278280" y="38100"/>
                  </a:lnTo>
                  <a:lnTo>
                    <a:pt x="4180633" y="63500"/>
                  </a:lnTo>
                  <a:lnTo>
                    <a:pt x="4131948" y="63500"/>
                  </a:lnTo>
                  <a:lnTo>
                    <a:pt x="4083363" y="76200"/>
                  </a:lnTo>
                  <a:lnTo>
                    <a:pt x="5657396" y="76200"/>
                  </a:lnTo>
                  <a:lnTo>
                    <a:pt x="5559627" y="50800"/>
                  </a:lnTo>
                  <a:lnTo>
                    <a:pt x="5510623" y="50800"/>
                  </a:lnTo>
                  <a:lnTo>
                    <a:pt x="5461548" y="38100"/>
                  </a:lnTo>
                  <a:close/>
                </a:path>
                <a:path w="18207355" h="10922000">
                  <a:moveTo>
                    <a:pt x="5313956" y="25400"/>
                  </a:moveTo>
                  <a:lnTo>
                    <a:pt x="4376254" y="25400"/>
                  </a:lnTo>
                  <a:lnTo>
                    <a:pt x="4327229" y="38100"/>
                  </a:lnTo>
                  <a:lnTo>
                    <a:pt x="5363209" y="38100"/>
                  </a:lnTo>
                  <a:lnTo>
                    <a:pt x="5313956" y="25400"/>
                  </a:lnTo>
                  <a:close/>
                </a:path>
                <a:path w="18207355" h="10922000">
                  <a:moveTo>
                    <a:pt x="5215318" y="12700"/>
                  </a:moveTo>
                  <a:lnTo>
                    <a:pt x="4523721" y="12700"/>
                  </a:lnTo>
                  <a:lnTo>
                    <a:pt x="4474506" y="25400"/>
                  </a:lnTo>
                  <a:lnTo>
                    <a:pt x="5264658" y="25400"/>
                  </a:lnTo>
                  <a:lnTo>
                    <a:pt x="5215318" y="12700"/>
                  </a:lnTo>
                  <a:close/>
                </a:path>
                <a:path w="18207355" h="10922000">
                  <a:moveTo>
                    <a:pt x="4968224" y="0"/>
                  </a:moveTo>
                  <a:lnTo>
                    <a:pt x="4770441" y="0"/>
                  </a:lnTo>
                  <a:lnTo>
                    <a:pt x="4721031" y="12700"/>
                  </a:lnTo>
                  <a:lnTo>
                    <a:pt x="5017675" y="12700"/>
                  </a:lnTo>
                  <a:lnTo>
                    <a:pt x="4968224" y="0"/>
                  </a:lnTo>
                  <a:close/>
                </a:path>
              </a:pathLst>
            </a:custGeom>
            <a:solidFill>
              <a:srgbClr val="ADA3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2897" y="1039926"/>
              <a:ext cx="1121808" cy="7343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9292" y="1039926"/>
              <a:ext cx="191858" cy="1341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5934" y="1039926"/>
              <a:ext cx="2334724" cy="1524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07752" y="1039926"/>
              <a:ext cx="1465871" cy="3658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72744" y="1400323"/>
              <a:ext cx="700879" cy="3739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2897" y="1768836"/>
              <a:ext cx="480582" cy="3712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04665" y="1768836"/>
              <a:ext cx="168958" cy="1760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62897" y="2134641"/>
              <a:ext cx="204496" cy="3480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499686" y="8901927"/>
              <a:ext cx="373936" cy="24066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125750" y="9195761"/>
              <a:ext cx="379355" cy="211279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751814" y="9495983"/>
              <a:ext cx="379355" cy="18125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77879" y="9851207"/>
              <a:ext cx="379355" cy="145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62897" y="10350187"/>
              <a:ext cx="373936" cy="9583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199487" y="10386783"/>
              <a:ext cx="183811" cy="9217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31420" y="10781651"/>
              <a:ext cx="379349" cy="526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05356" y="11165816"/>
              <a:ext cx="1117798" cy="1427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05356" y="1039926"/>
              <a:ext cx="13104006" cy="22029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003944" y="1039926"/>
              <a:ext cx="1501162" cy="40374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31420" y="1485787"/>
              <a:ext cx="379349" cy="96852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499686" y="1607333"/>
              <a:ext cx="373936" cy="75926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62897" y="1899470"/>
              <a:ext cx="373936" cy="888810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05354" y="3237480"/>
              <a:ext cx="13104008" cy="220567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003944" y="5071933"/>
              <a:ext cx="1501162" cy="40401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05354" y="5437740"/>
              <a:ext cx="13104008" cy="22083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05354" y="7640708"/>
              <a:ext cx="13104008" cy="220567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003944" y="9106645"/>
              <a:ext cx="1127226" cy="11082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125750" y="9106645"/>
              <a:ext cx="379355" cy="39392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05356" y="9840968"/>
              <a:ext cx="13104006" cy="14675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003944" y="10209490"/>
              <a:ext cx="480297" cy="37121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003944" y="10575291"/>
              <a:ext cx="295727" cy="733264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516718" y="258489"/>
            <a:ext cx="530225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295" dirty="0"/>
              <a:t>Ба</a:t>
            </a:r>
            <a:r>
              <a:rPr spc="-320" dirty="0"/>
              <a:t>к</a:t>
            </a:r>
            <a:r>
              <a:rPr spc="-170" dirty="0"/>
              <a:t>т</a:t>
            </a:r>
            <a:r>
              <a:rPr spc="-85" dirty="0"/>
              <a:t>ерии</a:t>
            </a:r>
          </a:p>
        </p:txBody>
      </p:sp>
      <p:sp>
        <p:nvSpPr>
          <p:cNvPr id="35" name="object 35"/>
          <p:cNvSpPr txBox="1"/>
          <p:nvPr/>
        </p:nvSpPr>
        <p:spPr>
          <a:xfrm rot="13140000">
            <a:off x="3210821" y="9959603"/>
            <a:ext cx="955614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210" dirty="0">
                <a:solidFill>
                  <a:srgbClr val="3C3835"/>
                </a:solidFill>
                <a:latin typeface="Verdana"/>
                <a:cs typeface="Verdana"/>
              </a:rPr>
              <a:t>Х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 rot="13380000">
            <a:off x="2834839" y="9636586"/>
            <a:ext cx="948307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190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 rot="13680000">
            <a:off x="2443446" y="9255076"/>
            <a:ext cx="968802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40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 rot="14040000">
            <a:off x="2111322" y="8836244"/>
            <a:ext cx="945901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190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 rot="14580000">
            <a:off x="1694600" y="8290319"/>
            <a:ext cx="1094708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345" dirty="0">
                <a:solidFill>
                  <a:srgbClr val="3C3835"/>
                </a:solidFill>
                <a:latin typeface="Verdana"/>
                <a:cs typeface="Verdana"/>
              </a:rPr>
              <a:t>ш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 rot="15180000">
            <a:off x="1499514" y="7672604"/>
            <a:ext cx="969888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31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 rot="15720000">
            <a:off x="1392266" y="7144600"/>
            <a:ext cx="942149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145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14191" y="6524372"/>
            <a:ext cx="1000760" cy="5594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415"/>
              </a:lnSpc>
            </a:pPr>
            <a:r>
              <a:rPr sz="6250" dirty="0">
                <a:solidFill>
                  <a:srgbClr val="3C3835"/>
                </a:solidFill>
                <a:latin typeface="Verdana"/>
                <a:cs typeface="Verdana"/>
              </a:rPr>
              <a:t>б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 rot="16500000">
            <a:off x="1377977" y="5904111"/>
            <a:ext cx="922989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105" dirty="0">
                <a:solidFill>
                  <a:srgbClr val="3C3835"/>
                </a:solidFill>
                <a:latin typeface="Verdana"/>
                <a:cs typeface="Verdana"/>
              </a:rPr>
              <a:t>а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 rot="16680000">
            <a:off x="1428173" y="5436655"/>
            <a:ext cx="925245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6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 rot="16740000">
            <a:off x="1509617" y="5026786"/>
            <a:ext cx="881107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140" dirty="0">
                <a:solidFill>
                  <a:srgbClr val="3C3835"/>
                </a:solidFill>
                <a:latin typeface="Verdana"/>
                <a:cs typeface="Verdana"/>
              </a:rPr>
              <a:t>т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 rot="16860000">
            <a:off x="1548395" y="4614334"/>
            <a:ext cx="943168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145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 rot="16920000">
            <a:off x="1494058" y="3836062"/>
            <a:ext cx="1359880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36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6250" spc="31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 rot="16980000">
            <a:off x="1857961" y="3027733"/>
            <a:ext cx="970614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31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 rot="2280000">
            <a:off x="15896430" y="1051090"/>
            <a:ext cx="1042250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470" dirty="0">
                <a:solidFill>
                  <a:srgbClr val="3C3835"/>
                </a:solidFill>
                <a:latin typeface="Verdana"/>
                <a:cs typeface="Verdana"/>
              </a:rPr>
              <a:t>П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 rot="2640000">
            <a:off x="16391267" y="1443101"/>
            <a:ext cx="942149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80" dirty="0">
                <a:solidFill>
                  <a:srgbClr val="3C3835"/>
                </a:solidFill>
                <a:latin typeface="Verdana"/>
                <a:cs typeface="Verdana"/>
              </a:rPr>
              <a:t>л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 rot="2940000">
            <a:off x="16745627" y="1818782"/>
            <a:ext cx="945558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190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 rot="3240000">
            <a:off x="17051473" y="2181103"/>
            <a:ext cx="904020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405" dirty="0">
                <a:solidFill>
                  <a:srgbClr val="3C3835"/>
                </a:solidFill>
                <a:latin typeface="Verdana"/>
                <a:cs typeface="Verdana"/>
              </a:rPr>
              <a:t>х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 rot="3660000">
            <a:off x="17286195" y="2604146"/>
            <a:ext cx="968079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31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 rot="4140000">
            <a:off x="17528268" y="3094247"/>
            <a:ext cx="938434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145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 rot="4860000">
            <a:off x="17708631" y="3816215"/>
            <a:ext cx="955966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290" dirty="0">
                <a:solidFill>
                  <a:srgbClr val="3C3835"/>
                </a:solidFill>
                <a:latin typeface="Verdana"/>
                <a:cs typeface="Verdana"/>
              </a:rPr>
              <a:t>б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 rot="5220000">
            <a:off x="17768122" y="4323138"/>
            <a:ext cx="930131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105" dirty="0">
                <a:solidFill>
                  <a:srgbClr val="3C3835"/>
                </a:solidFill>
                <a:latin typeface="Verdana"/>
                <a:cs typeface="Verdana"/>
              </a:rPr>
              <a:t>а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 rot="5520000">
            <a:off x="17765087" y="4798716"/>
            <a:ext cx="927842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6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 rot="5700000">
            <a:off x="17753254" y="5215798"/>
            <a:ext cx="887177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-140" dirty="0">
                <a:solidFill>
                  <a:srgbClr val="3C3835"/>
                </a:solidFill>
                <a:latin typeface="Verdana"/>
                <a:cs typeface="Verdana"/>
              </a:rPr>
              <a:t>т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 rot="5820000">
            <a:off x="17674060" y="5633034"/>
            <a:ext cx="943850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145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 rot="5940000">
            <a:off x="17580149" y="6150240"/>
            <a:ext cx="971704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40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 rot="6000000">
            <a:off x="17479107" y="6691664"/>
            <a:ext cx="976091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31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62" name="object 62"/>
          <p:cNvSpPr txBox="1"/>
          <p:nvPr/>
        </p:nvSpPr>
        <p:spPr>
          <a:xfrm rot="6060000">
            <a:off x="17371107" y="7230497"/>
            <a:ext cx="974258" cy="79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65"/>
              </a:lnSpc>
            </a:pPr>
            <a:r>
              <a:rPr sz="6250" spc="310" dirty="0">
                <a:solidFill>
                  <a:srgbClr val="3C3835"/>
                </a:solidFill>
                <a:latin typeface="Verdana"/>
                <a:cs typeface="Verdana"/>
              </a:rPr>
              <a:t>и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259574" y="3332967"/>
            <a:ext cx="13322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25" dirty="0">
                <a:solidFill>
                  <a:srgbClr val="231F20"/>
                </a:solidFill>
                <a:latin typeface="Tahoma"/>
                <a:cs typeface="Tahoma"/>
              </a:rPr>
              <a:t>Лактобациллы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361233" y="4131770"/>
            <a:ext cx="10629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40" dirty="0">
                <a:solidFill>
                  <a:srgbClr val="231F20"/>
                </a:solidFill>
                <a:latin typeface="Tahoma"/>
                <a:cs typeface="Tahoma"/>
              </a:rPr>
              <a:t>Ла</a:t>
            </a:r>
            <a:r>
              <a:rPr sz="1300" spc="10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300" spc="145" dirty="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sz="1300" spc="10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300" spc="150" dirty="0">
                <a:solidFill>
                  <a:srgbClr val="231F20"/>
                </a:solidFill>
                <a:latin typeface="Tahoma"/>
                <a:cs typeface="Tahoma"/>
              </a:rPr>
              <a:t>окки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593927" y="8111209"/>
            <a:ext cx="178371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65" dirty="0">
                <a:solidFill>
                  <a:srgbClr val="231F20"/>
                </a:solidFill>
                <a:latin typeface="Tahoma"/>
                <a:cs typeface="Tahoma"/>
              </a:rPr>
              <a:t>Пропионо</a:t>
            </a:r>
            <a:r>
              <a:rPr sz="1300" spc="145" dirty="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sz="1300" spc="120" dirty="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sz="1300" spc="9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300" spc="170" dirty="0">
                <a:solidFill>
                  <a:srgbClr val="231F20"/>
                </a:solidFill>
                <a:latin typeface="Tahoma"/>
                <a:cs typeface="Tahoma"/>
              </a:rPr>
              <a:t>ерии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061538" y="10356335"/>
            <a:ext cx="15735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40" dirty="0">
                <a:solidFill>
                  <a:srgbClr val="231F20"/>
                </a:solidFill>
                <a:latin typeface="Tahoma"/>
                <a:cs typeface="Tahoma"/>
              </a:rPr>
              <a:t>Бифидобактерии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3428361" y="10356335"/>
            <a:ext cx="165798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40" dirty="0">
                <a:solidFill>
                  <a:srgbClr val="231F20"/>
                </a:solidFill>
                <a:latin typeface="Tahoma"/>
                <a:cs typeface="Tahoma"/>
              </a:rPr>
              <a:t>Кампилобактерии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5485178" y="8248252"/>
            <a:ext cx="236220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45" dirty="0">
                <a:solidFill>
                  <a:srgbClr val="231F20"/>
                </a:solidFill>
                <a:latin typeface="Tahoma"/>
                <a:cs typeface="Tahoma"/>
              </a:rPr>
              <a:t>Клостридии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45" dirty="0">
                <a:solidFill>
                  <a:srgbClr val="231F20"/>
                </a:solidFill>
                <a:latin typeface="Tahoma"/>
                <a:cs typeface="Tahoma"/>
              </a:rPr>
              <a:t>перфрингенс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750697" y="6762057"/>
            <a:ext cx="119570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45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тафило</a:t>
            </a:r>
            <a:r>
              <a:rPr sz="1300" spc="7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300" spc="140" dirty="0">
                <a:solidFill>
                  <a:srgbClr val="231F20"/>
                </a:solidFill>
                <a:latin typeface="Tahoma"/>
                <a:cs typeface="Tahoma"/>
              </a:rPr>
              <a:t>окк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5604965" y="4585453"/>
            <a:ext cx="171068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45" dirty="0">
                <a:solidFill>
                  <a:srgbClr val="231F20"/>
                </a:solidFill>
                <a:latin typeface="Tahoma"/>
                <a:cs typeface="Tahoma"/>
              </a:rPr>
              <a:t>Кишечная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палочка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208723" y="3210499"/>
            <a:ext cx="121983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30" dirty="0">
                <a:solidFill>
                  <a:srgbClr val="231F20"/>
                </a:solidFill>
                <a:latin typeface="Tahoma"/>
                <a:cs typeface="Tahoma"/>
              </a:rPr>
              <a:t>Сальмонелла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60832" y="6488138"/>
            <a:ext cx="254635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35" dirty="0">
                <a:solidFill>
                  <a:srgbClr val="231F20"/>
                </a:solidFill>
                <a:latin typeface="Tahoma"/>
                <a:cs typeface="Tahoma"/>
              </a:rPr>
              <a:t>Термофильный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Tahoma"/>
                <a:cs typeface="Tahoma"/>
              </a:rPr>
              <a:t>стрептококк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195</Words>
  <Application>Microsoft Office PowerPoint</Application>
  <PresentationFormat>Произвольный</PresentationFormat>
  <Paragraphs>108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Microsoft Sans Serif</vt:lpstr>
      <vt:lpstr>Tahoma</vt:lpstr>
      <vt:lpstr>Verdana</vt:lpstr>
      <vt:lpstr>Office Theme</vt:lpstr>
      <vt:lpstr>ШАГ В  ПРИРОДУ</vt:lpstr>
      <vt:lpstr>Биологический  музей</vt:lpstr>
      <vt:lpstr>Что мы найдём в музее?</vt:lpstr>
      <vt:lpstr>Враги</vt:lpstr>
      <vt:lpstr>Кто наши враги?</vt:lpstr>
      <vt:lpstr>Презентация PowerPoint</vt:lpstr>
      <vt:lpstr>Вирусы</vt:lpstr>
      <vt:lpstr>Презентация PowerPoint</vt:lpstr>
      <vt:lpstr>Бактерии</vt:lpstr>
      <vt:lpstr>Паразиты</vt:lpstr>
      <vt:lpstr>По воздуху</vt:lpstr>
      <vt:lpstr>Вирус гриппа</vt:lpstr>
      <vt:lpstr>Что делать?</vt:lpstr>
      <vt:lpstr>С грязью</vt:lpstr>
      <vt:lpstr>Как враги попадают</vt:lpstr>
      <vt:lpstr>Яйца глистов</vt:lpstr>
      <vt:lpstr>Что делать?</vt:lpstr>
      <vt:lpstr>Презентация PowerPoint</vt:lpstr>
      <vt:lpstr>Презентация PowerPoint</vt:lpstr>
      <vt:lpstr>Не едим испорченную еду</vt:lpstr>
      <vt:lpstr>Что делать?</vt:lpstr>
      <vt:lpstr>Презентация PowerPoint</vt:lpstr>
      <vt:lpstr>Что делать?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гигиена_</dc:title>
  <cp:lastModifiedBy>Atroschenko_MM</cp:lastModifiedBy>
  <cp:revision>3</cp:revision>
  <dcterms:created xsi:type="dcterms:W3CDTF">2022-10-05T10:59:12Z</dcterms:created>
  <dcterms:modified xsi:type="dcterms:W3CDTF">2022-11-22T14:38:49Z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2022-10-05T00:00:00Z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2022-10-05T00:00:00Z</vt:filetime>
  </property>
</Properties>
</file>