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71" r:id="rId16"/>
    <p:sldId id="282" r:id="rId17"/>
    <p:sldId id="272" r:id="rId18"/>
    <p:sldId id="277" r:id="rId19"/>
    <p:sldId id="279" r:id="rId20"/>
    <p:sldId id="273" r:id="rId21"/>
    <p:sldId id="274" r:id="rId22"/>
    <p:sldId id="275" r:id="rId23"/>
    <p:sldId id="276" r:id="rId24"/>
    <p:sldId id="278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40" d="100"/>
          <a:sy n="40" d="100"/>
        </p:scale>
        <p:origin x="138" y="55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грибы-1.jpg" descr="грибы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181C07-4A2E-CE0D-A5F4-A2F778698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758" y="628400"/>
            <a:ext cx="5112620" cy="14201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грибы-10.jpg" descr="грибы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грибы-11.jpg" descr="грибы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грибы-12.jpg" descr="грибы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грибы-15.jpg" descr="грибы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грибы-13.jpg" descr="грибы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грибы-16.jpg" descr="грибы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F94FB2-F9F1-8F3F-24A6-66AD25C7C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67" y="305470"/>
            <a:ext cx="19318866" cy="131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2545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грибы-17.jpg" descr="грибы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339" y="2151846"/>
            <a:ext cx="243713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грибы-22.jpg" descr="грибы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грибы-24.jpg" descr="грибы-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Life Cycle of the Red Bread Mould Neurospora crassa cut 2">
            <a:hlinkClick r:id="" action="ppaction://media"/>
            <a:extLst>
              <a:ext uri="{FF2B5EF4-FFF2-40B4-BE49-F238E27FC236}">
                <a16:creationId xmlns:a16="http://schemas.microsoft.com/office/drawing/2014/main" id="{972694BA-1E53-5FE9-F273-FDB77E1E2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6733" t="-629" r="6733" b="629"/>
          <a:stretch/>
        </p:blipFill>
        <p:spPr>
          <a:xfrm>
            <a:off x="1656179" y="-87357"/>
            <a:ext cx="18941883" cy="138907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грибы-2.jpg" descr="грибы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грибы-18.jpg" descr="грибы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грибы-19.jpg" descr="грибы-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грибы-20.jpg" descr="грибы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грибы-21.jpg" descr="грибы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грибы-23.jpg" descr="грибы-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грибы-25.jpg" descr="грибы-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грибы-26.jpg" descr="грибы-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грибы-3.jpg" descr="грибы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269432.png" descr="2694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13" y="9075686"/>
            <a:ext cx="4594204" cy="1397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781835.png" descr="7818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76" y="10653117"/>
            <a:ext cx="1942070" cy="2690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2048684.png" descr="204868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989" y="4977655"/>
            <a:ext cx="2093060" cy="2908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2083562.png" descr="208356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935" y="6078097"/>
            <a:ext cx="1537123" cy="2690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balloon-png-transparent-19.png" descr="balloon-png-transparent-1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5932" y="10653117"/>
            <a:ext cx="1208358" cy="2802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otted-plant-transparent-background-14.png" descr="potted-plant-transparent-background-1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1001" y="2969308"/>
            <a:ext cx="2448398" cy="2802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лягушка озерная цвет.png" descr="лягушка озерная цвет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614" y="418643"/>
            <a:ext cx="2199765" cy="211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чешуекрылые.png" descr="чешуекрылые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8765" y="1861991"/>
            <a:ext cx="2584146" cy="2802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грибы-4.jpg" descr="грибы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грибы-5.jpg" descr="грибы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грибы-6.jpg" descr="грибы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грибы-7.jpg" descr="грибы-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грибы-8.jpg" descr="грибы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грибы-9.jpg" descr="грибы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Произвольный</PresentationFormat>
  <Paragraphs>0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Helvetica Neue</vt:lpstr>
      <vt:lpstr>Helvetica Neue Light</vt:lpstr>
      <vt:lpstr>Helvetica Neue Medium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Atroschenko_MM</cp:lastModifiedBy>
  <cp:revision>4</cp:revision>
  <dcterms:modified xsi:type="dcterms:W3CDTF">2022-07-13T13:30:45Z</dcterms:modified>
</cp:coreProperties>
</file>