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46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20104100" cy="11309350"/>
  <p:notesSz cx="20104100" cy="113093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78" y="52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4ED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413212" y="0"/>
            <a:ext cx="4998085" cy="2499360"/>
          </a:xfrm>
          <a:custGeom>
            <a:avLst/>
            <a:gdLst/>
            <a:ahLst/>
            <a:cxnLst/>
            <a:rect l="l" t="t" r="r" b="b"/>
            <a:pathLst>
              <a:path w="4998085" h="2499360">
                <a:moveTo>
                  <a:pt x="4997879" y="0"/>
                </a:moveTo>
                <a:lnTo>
                  <a:pt x="0" y="0"/>
                </a:lnTo>
                <a:lnTo>
                  <a:pt x="463" y="48600"/>
                </a:lnTo>
                <a:lnTo>
                  <a:pt x="1847" y="96975"/>
                </a:lnTo>
                <a:lnTo>
                  <a:pt x="4143" y="145116"/>
                </a:lnTo>
                <a:lnTo>
                  <a:pt x="7343" y="193015"/>
                </a:lnTo>
                <a:lnTo>
                  <a:pt x="11439" y="240664"/>
                </a:lnTo>
                <a:lnTo>
                  <a:pt x="16422" y="288054"/>
                </a:lnTo>
                <a:lnTo>
                  <a:pt x="22284" y="335176"/>
                </a:lnTo>
                <a:lnTo>
                  <a:pt x="29017" y="382023"/>
                </a:lnTo>
                <a:lnTo>
                  <a:pt x="36611" y="428586"/>
                </a:lnTo>
                <a:lnTo>
                  <a:pt x="45060" y="474856"/>
                </a:lnTo>
                <a:lnTo>
                  <a:pt x="54353" y="520826"/>
                </a:lnTo>
                <a:lnTo>
                  <a:pt x="64484" y="566486"/>
                </a:lnTo>
                <a:lnTo>
                  <a:pt x="75443" y="611829"/>
                </a:lnTo>
                <a:lnTo>
                  <a:pt x="87222" y="656846"/>
                </a:lnTo>
                <a:lnTo>
                  <a:pt x="99814" y="701528"/>
                </a:lnTo>
                <a:lnTo>
                  <a:pt x="113208" y="745868"/>
                </a:lnTo>
                <a:lnTo>
                  <a:pt x="127398" y="789857"/>
                </a:lnTo>
                <a:lnTo>
                  <a:pt x="142375" y="833487"/>
                </a:lnTo>
                <a:lnTo>
                  <a:pt x="158130" y="876749"/>
                </a:lnTo>
                <a:lnTo>
                  <a:pt x="174654" y="919634"/>
                </a:lnTo>
                <a:lnTo>
                  <a:pt x="191941" y="962135"/>
                </a:lnTo>
                <a:lnTo>
                  <a:pt x="209980" y="1004243"/>
                </a:lnTo>
                <a:lnTo>
                  <a:pt x="228765" y="1045950"/>
                </a:lnTo>
                <a:lnTo>
                  <a:pt x="248285" y="1087247"/>
                </a:lnTo>
                <a:lnTo>
                  <a:pt x="268534" y="1128126"/>
                </a:lnTo>
                <a:lnTo>
                  <a:pt x="289503" y="1168578"/>
                </a:lnTo>
                <a:lnTo>
                  <a:pt x="311182" y="1208596"/>
                </a:lnTo>
                <a:lnTo>
                  <a:pt x="333565" y="1248170"/>
                </a:lnTo>
                <a:lnTo>
                  <a:pt x="356642" y="1287293"/>
                </a:lnTo>
                <a:lnTo>
                  <a:pt x="380406" y="1325956"/>
                </a:lnTo>
                <a:lnTo>
                  <a:pt x="404847" y="1364151"/>
                </a:lnTo>
                <a:lnTo>
                  <a:pt x="429958" y="1401868"/>
                </a:lnTo>
                <a:lnTo>
                  <a:pt x="455729" y="1439101"/>
                </a:lnTo>
                <a:lnTo>
                  <a:pt x="482154" y="1475840"/>
                </a:lnTo>
                <a:lnTo>
                  <a:pt x="509222" y="1512078"/>
                </a:lnTo>
                <a:lnTo>
                  <a:pt x="536927" y="1547805"/>
                </a:lnTo>
                <a:lnTo>
                  <a:pt x="565259" y="1583014"/>
                </a:lnTo>
                <a:lnTo>
                  <a:pt x="594210" y="1617695"/>
                </a:lnTo>
                <a:lnTo>
                  <a:pt x="623772" y="1651841"/>
                </a:lnTo>
                <a:lnTo>
                  <a:pt x="653936" y="1685444"/>
                </a:lnTo>
                <a:lnTo>
                  <a:pt x="684695" y="1718494"/>
                </a:lnTo>
                <a:lnTo>
                  <a:pt x="716039" y="1750984"/>
                </a:lnTo>
                <a:lnTo>
                  <a:pt x="747960" y="1782905"/>
                </a:lnTo>
                <a:lnTo>
                  <a:pt x="780450" y="1814249"/>
                </a:lnTo>
                <a:lnTo>
                  <a:pt x="813500" y="1845007"/>
                </a:lnTo>
                <a:lnTo>
                  <a:pt x="847103" y="1875171"/>
                </a:lnTo>
                <a:lnTo>
                  <a:pt x="881249" y="1904733"/>
                </a:lnTo>
                <a:lnTo>
                  <a:pt x="915931" y="1933684"/>
                </a:lnTo>
                <a:lnTo>
                  <a:pt x="951140" y="1962016"/>
                </a:lnTo>
                <a:lnTo>
                  <a:pt x="986867" y="1989720"/>
                </a:lnTo>
                <a:lnTo>
                  <a:pt x="1023105" y="2016789"/>
                </a:lnTo>
                <a:lnTo>
                  <a:pt x="1059844" y="2043213"/>
                </a:lnTo>
                <a:lnTo>
                  <a:pt x="1097077" y="2068984"/>
                </a:lnTo>
                <a:lnTo>
                  <a:pt x="1134795" y="2094095"/>
                </a:lnTo>
                <a:lnTo>
                  <a:pt x="1172990" y="2118536"/>
                </a:lnTo>
                <a:lnTo>
                  <a:pt x="1211653" y="2142299"/>
                </a:lnTo>
                <a:lnTo>
                  <a:pt x="1250776" y="2165376"/>
                </a:lnTo>
                <a:lnTo>
                  <a:pt x="1290351" y="2187759"/>
                </a:lnTo>
                <a:lnTo>
                  <a:pt x="1330369" y="2209438"/>
                </a:lnTo>
                <a:lnTo>
                  <a:pt x="1370821" y="2230407"/>
                </a:lnTo>
                <a:lnTo>
                  <a:pt x="1411700" y="2250655"/>
                </a:lnTo>
                <a:lnTo>
                  <a:pt x="1452997" y="2270176"/>
                </a:lnTo>
                <a:lnTo>
                  <a:pt x="1494704" y="2288960"/>
                </a:lnTo>
                <a:lnTo>
                  <a:pt x="1536812" y="2307000"/>
                </a:lnTo>
                <a:lnTo>
                  <a:pt x="1579313" y="2324286"/>
                </a:lnTo>
                <a:lnTo>
                  <a:pt x="1622199" y="2340810"/>
                </a:lnTo>
                <a:lnTo>
                  <a:pt x="1665461" y="2356565"/>
                </a:lnTo>
                <a:lnTo>
                  <a:pt x="1709091" y="2371541"/>
                </a:lnTo>
                <a:lnTo>
                  <a:pt x="1753080" y="2385731"/>
                </a:lnTo>
                <a:lnTo>
                  <a:pt x="1797420" y="2399126"/>
                </a:lnTo>
                <a:lnTo>
                  <a:pt x="1842102" y="2411717"/>
                </a:lnTo>
                <a:lnTo>
                  <a:pt x="1887120" y="2423496"/>
                </a:lnTo>
                <a:lnTo>
                  <a:pt x="1932463" y="2434455"/>
                </a:lnTo>
                <a:lnTo>
                  <a:pt x="1978123" y="2444586"/>
                </a:lnTo>
                <a:lnTo>
                  <a:pt x="2024093" y="2453879"/>
                </a:lnTo>
                <a:lnTo>
                  <a:pt x="2070363" y="2462328"/>
                </a:lnTo>
                <a:lnTo>
                  <a:pt x="2116926" y="2469922"/>
                </a:lnTo>
                <a:lnTo>
                  <a:pt x="2163773" y="2476655"/>
                </a:lnTo>
                <a:lnTo>
                  <a:pt x="2210895" y="2482517"/>
                </a:lnTo>
                <a:lnTo>
                  <a:pt x="2258285" y="2487500"/>
                </a:lnTo>
                <a:lnTo>
                  <a:pt x="2305934" y="2491596"/>
                </a:lnTo>
                <a:lnTo>
                  <a:pt x="2353833" y="2494796"/>
                </a:lnTo>
                <a:lnTo>
                  <a:pt x="2401974" y="2497092"/>
                </a:lnTo>
                <a:lnTo>
                  <a:pt x="2450349" y="2498476"/>
                </a:lnTo>
                <a:lnTo>
                  <a:pt x="2498950" y="2498939"/>
                </a:lnTo>
                <a:lnTo>
                  <a:pt x="2547550" y="2498476"/>
                </a:lnTo>
                <a:lnTo>
                  <a:pt x="2595924" y="2497092"/>
                </a:lnTo>
                <a:lnTo>
                  <a:pt x="2644065" y="2494796"/>
                </a:lnTo>
                <a:lnTo>
                  <a:pt x="2691964" y="2491596"/>
                </a:lnTo>
                <a:lnTo>
                  <a:pt x="2739612" y="2487500"/>
                </a:lnTo>
                <a:lnTo>
                  <a:pt x="2787002" y="2482517"/>
                </a:lnTo>
                <a:lnTo>
                  <a:pt x="2834124" y="2476655"/>
                </a:lnTo>
                <a:lnTo>
                  <a:pt x="2880970" y="2469922"/>
                </a:lnTo>
                <a:lnTo>
                  <a:pt x="2927533" y="2462328"/>
                </a:lnTo>
                <a:lnTo>
                  <a:pt x="2973803" y="2453879"/>
                </a:lnTo>
                <a:lnTo>
                  <a:pt x="3019772" y="2444586"/>
                </a:lnTo>
                <a:lnTo>
                  <a:pt x="3065432" y="2434455"/>
                </a:lnTo>
                <a:lnTo>
                  <a:pt x="3110775" y="2423496"/>
                </a:lnTo>
                <a:lnTo>
                  <a:pt x="3155792" y="2411717"/>
                </a:lnTo>
                <a:lnTo>
                  <a:pt x="3200474" y="2399126"/>
                </a:lnTo>
                <a:lnTo>
                  <a:pt x="3244814" y="2385731"/>
                </a:lnTo>
                <a:lnTo>
                  <a:pt x="3288802" y="2371541"/>
                </a:lnTo>
                <a:lnTo>
                  <a:pt x="3332432" y="2356565"/>
                </a:lnTo>
                <a:lnTo>
                  <a:pt x="3375693" y="2340810"/>
                </a:lnTo>
                <a:lnTo>
                  <a:pt x="3418578" y="2324286"/>
                </a:lnTo>
                <a:lnTo>
                  <a:pt x="3461079" y="2307000"/>
                </a:lnTo>
                <a:lnTo>
                  <a:pt x="3503187" y="2288960"/>
                </a:lnTo>
                <a:lnTo>
                  <a:pt x="3544893" y="2270176"/>
                </a:lnTo>
                <a:lnTo>
                  <a:pt x="3586190" y="2250655"/>
                </a:lnTo>
                <a:lnTo>
                  <a:pt x="3627069" y="2230407"/>
                </a:lnTo>
                <a:lnTo>
                  <a:pt x="3667521" y="2209438"/>
                </a:lnTo>
                <a:lnTo>
                  <a:pt x="3707539" y="2187759"/>
                </a:lnTo>
                <a:lnTo>
                  <a:pt x="3747113" y="2165376"/>
                </a:lnTo>
                <a:lnTo>
                  <a:pt x="3786236" y="2142299"/>
                </a:lnTo>
                <a:lnTo>
                  <a:pt x="3824899" y="2118536"/>
                </a:lnTo>
                <a:lnTo>
                  <a:pt x="3863093" y="2094095"/>
                </a:lnTo>
                <a:lnTo>
                  <a:pt x="3900811" y="2068984"/>
                </a:lnTo>
                <a:lnTo>
                  <a:pt x="3938043" y="2043213"/>
                </a:lnTo>
                <a:lnTo>
                  <a:pt x="3974782" y="2016789"/>
                </a:lnTo>
                <a:lnTo>
                  <a:pt x="4011020" y="1989720"/>
                </a:lnTo>
                <a:lnTo>
                  <a:pt x="4046747" y="1962016"/>
                </a:lnTo>
                <a:lnTo>
                  <a:pt x="4081955" y="1933684"/>
                </a:lnTo>
                <a:lnTo>
                  <a:pt x="4116637" y="1904733"/>
                </a:lnTo>
                <a:lnTo>
                  <a:pt x="4150783" y="1875171"/>
                </a:lnTo>
                <a:lnTo>
                  <a:pt x="4184385" y="1845007"/>
                </a:lnTo>
                <a:lnTo>
                  <a:pt x="4217435" y="1814249"/>
                </a:lnTo>
                <a:lnTo>
                  <a:pt x="4249925" y="1782905"/>
                </a:lnTo>
                <a:lnTo>
                  <a:pt x="4281846" y="1750984"/>
                </a:lnTo>
                <a:lnTo>
                  <a:pt x="4313190" y="1718494"/>
                </a:lnTo>
                <a:lnTo>
                  <a:pt x="4343948" y="1685444"/>
                </a:lnTo>
                <a:lnTo>
                  <a:pt x="4374112" y="1651841"/>
                </a:lnTo>
                <a:lnTo>
                  <a:pt x="4403674" y="1617695"/>
                </a:lnTo>
                <a:lnTo>
                  <a:pt x="4432624" y="1583014"/>
                </a:lnTo>
                <a:lnTo>
                  <a:pt x="4460956" y="1547805"/>
                </a:lnTo>
                <a:lnTo>
                  <a:pt x="4488660" y="1512078"/>
                </a:lnTo>
                <a:lnTo>
                  <a:pt x="4515729" y="1475840"/>
                </a:lnTo>
                <a:lnTo>
                  <a:pt x="4542153" y="1439101"/>
                </a:lnTo>
                <a:lnTo>
                  <a:pt x="4567924" y="1401868"/>
                </a:lnTo>
                <a:lnTo>
                  <a:pt x="4593035" y="1364151"/>
                </a:lnTo>
                <a:lnTo>
                  <a:pt x="4617476" y="1325956"/>
                </a:lnTo>
                <a:lnTo>
                  <a:pt x="4641239" y="1287293"/>
                </a:lnTo>
                <a:lnTo>
                  <a:pt x="4664316" y="1248170"/>
                </a:lnTo>
                <a:lnTo>
                  <a:pt x="4686699" y="1208596"/>
                </a:lnTo>
                <a:lnTo>
                  <a:pt x="4708378" y="1168578"/>
                </a:lnTo>
                <a:lnTo>
                  <a:pt x="4729347" y="1128126"/>
                </a:lnTo>
                <a:lnTo>
                  <a:pt x="4749595" y="1087247"/>
                </a:lnTo>
                <a:lnTo>
                  <a:pt x="4769116" y="1045950"/>
                </a:lnTo>
                <a:lnTo>
                  <a:pt x="4787900" y="1004243"/>
                </a:lnTo>
                <a:lnTo>
                  <a:pt x="4805939" y="962135"/>
                </a:lnTo>
                <a:lnTo>
                  <a:pt x="4823225" y="919634"/>
                </a:lnTo>
                <a:lnTo>
                  <a:pt x="4839750" y="876749"/>
                </a:lnTo>
                <a:lnTo>
                  <a:pt x="4855505" y="833487"/>
                </a:lnTo>
                <a:lnTo>
                  <a:pt x="4870481" y="789857"/>
                </a:lnTo>
                <a:lnTo>
                  <a:pt x="4884671" y="745868"/>
                </a:lnTo>
                <a:lnTo>
                  <a:pt x="4898065" y="701528"/>
                </a:lnTo>
                <a:lnTo>
                  <a:pt x="4910657" y="656846"/>
                </a:lnTo>
                <a:lnTo>
                  <a:pt x="4922436" y="611829"/>
                </a:lnTo>
                <a:lnTo>
                  <a:pt x="4933395" y="566486"/>
                </a:lnTo>
                <a:lnTo>
                  <a:pt x="4943526" y="520826"/>
                </a:lnTo>
                <a:lnTo>
                  <a:pt x="4952819" y="474856"/>
                </a:lnTo>
                <a:lnTo>
                  <a:pt x="4961267" y="428586"/>
                </a:lnTo>
                <a:lnTo>
                  <a:pt x="4968862" y="382023"/>
                </a:lnTo>
                <a:lnTo>
                  <a:pt x="4975594" y="335176"/>
                </a:lnTo>
                <a:lnTo>
                  <a:pt x="4981456" y="288054"/>
                </a:lnTo>
                <a:lnTo>
                  <a:pt x="4986439" y="240664"/>
                </a:lnTo>
                <a:lnTo>
                  <a:pt x="4990535" y="193015"/>
                </a:lnTo>
                <a:lnTo>
                  <a:pt x="4993735" y="145116"/>
                </a:lnTo>
                <a:lnTo>
                  <a:pt x="4996032" y="96975"/>
                </a:lnTo>
                <a:lnTo>
                  <a:pt x="4997416" y="48600"/>
                </a:lnTo>
                <a:lnTo>
                  <a:pt x="4997879" y="0"/>
                </a:lnTo>
                <a:close/>
              </a:path>
            </a:pathLst>
          </a:custGeom>
          <a:solidFill>
            <a:srgbClr val="D0C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53060" y="63653"/>
            <a:ext cx="18397979" cy="13112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400" b="0" i="0">
                <a:solidFill>
                  <a:srgbClr val="3C3835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400" b="0" i="0">
                <a:solidFill>
                  <a:srgbClr val="3C3835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11/22/2022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EBE6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400" b="0" i="0">
                <a:solidFill>
                  <a:srgbClr val="3C3835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11/22/2022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EBE6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11/22/2022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573207" y="133525"/>
            <a:ext cx="6957685" cy="13112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400" b="0" i="0">
                <a:solidFill>
                  <a:srgbClr val="3C3835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1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21.png"/><Relationship Id="rId21" Type="http://schemas.openxmlformats.org/officeDocument/2006/relationships/image" Target="../media/image116.png"/><Relationship Id="rId34" Type="http://schemas.openxmlformats.org/officeDocument/2006/relationships/image" Target="../media/image129.png"/><Relationship Id="rId42" Type="http://schemas.openxmlformats.org/officeDocument/2006/relationships/image" Target="../media/image137.png"/><Relationship Id="rId47" Type="http://schemas.openxmlformats.org/officeDocument/2006/relationships/image" Target="../media/image142.png"/><Relationship Id="rId50" Type="http://schemas.openxmlformats.org/officeDocument/2006/relationships/image" Target="../media/image145.png"/><Relationship Id="rId55" Type="http://schemas.openxmlformats.org/officeDocument/2006/relationships/image" Target="../media/image150.png"/><Relationship Id="rId63" Type="http://schemas.openxmlformats.org/officeDocument/2006/relationships/image" Target="../media/image15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6" Type="http://schemas.openxmlformats.org/officeDocument/2006/relationships/image" Target="../media/image111.png"/><Relationship Id="rId29" Type="http://schemas.openxmlformats.org/officeDocument/2006/relationships/image" Target="../media/image124.png"/><Relationship Id="rId11" Type="http://schemas.openxmlformats.org/officeDocument/2006/relationships/image" Target="../media/image106.png"/><Relationship Id="rId24" Type="http://schemas.openxmlformats.org/officeDocument/2006/relationships/image" Target="../media/image119.png"/><Relationship Id="rId32" Type="http://schemas.openxmlformats.org/officeDocument/2006/relationships/image" Target="../media/image127.png"/><Relationship Id="rId37" Type="http://schemas.openxmlformats.org/officeDocument/2006/relationships/image" Target="../media/image132.png"/><Relationship Id="rId40" Type="http://schemas.openxmlformats.org/officeDocument/2006/relationships/image" Target="../media/image135.png"/><Relationship Id="rId45" Type="http://schemas.openxmlformats.org/officeDocument/2006/relationships/image" Target="../media/image140.png"/><Relationship Id="rId53" Type="http://schemas.openxmlformats.org/officeDocument/2006/relationships/image" Target="../media/image148.png"/><Relationship Id="rId58" Type="http://schemas.openxmlformats.org/officeDocument/2006/relationships/image" Target="../media/image153.png"/><Relationship Id="rId66" Type="http://schemas.openxmlformats.org/officeDocument/2006/relationships/image" Target="../media/image161.png"/><Relationship Id="rId5" Type="http://schemas.openxmlformats.org/officeDocument/2006/relationships/image" Target="../media/image100.png"/><Relationship Id="rId61" Type="http://schemas.openxmlformats.org/officeDocument/2006/relationships/image" Target="../media/image156.png"/><Relationship Id="rId19" Type="http://schemas.openxmlformats.org/officeDocument/2006/relationships/image" Target="../media/image114.png"/><Relationship Id="rId14" Type="http://schemas.openxmlformats.org/officeDocument/2006/relationships/image" Target="../media/image109.png"/><Relationship Id="rId22" Type="http://schemas.openxmlformats.org/officeDocument/2006/relationships/image" Target="../media/image117.png"/><Relationship Id="rId27" Type="http://schemas.openxmlformats.org/officeDocument/2006/relationships/image" Target="../media/image122.png"/><Relationship Id="rId30" Type="http://schemas.openxmlformats.org/officeDocument/2006/relationships/image" Target="../media/image125.png"/><Relationship Id="rId35" Type="http://schemas.openxmlformats.org/officeDocument/2006/relationships/image" Target="../media/image130.png"/><Relationship Id="rId43" Type="http://schemas.openxmlformats.org/officeDocument/2006/relationships/image" Target="../media/image138.png"/><Relationship Id="rId48" Type="http://schemas.openxmlformats.org/officeDocument/2006/relationships/image" Target="../media/image143.png"/><Relationship Id="rId56" Type="http://schemas.openxmlformats.org/officeDocument/2006/relationships/image" Target="../media/image151.png"/><Relationship Id="rId64" Type="http://schemas.openxmlformats.org/officeDocument/2006/relationships/image" Target="../media/image159.png"/><Relationship Id="rId8" Type="http://schemas.openxmlformats.org/officeDocument/2006/relationships/image" Target="../media/image103.png"/><Relationship Id="rId51" Type="http://schemas.openxmlformats.org/officeDocument/2006/relationships/image" Target="../media/image146.png"/><Relationship Id="rId3" Type="http://schemas.openxmlformats.org/officeDocument/2006/relationships/image" Target="../media/image98.png"/><Relationship Id="rId12" Type="http://schemas.openxmlformats.org/officeDocument/2006/relationships/image" Target="../media/image107.png"/><Relationship Id="rId17" Type="http://schemas.openxmlformats.org/officeDocument/2006/relationships/image" Target="../media/image112.png"/><Relationship Id="rId25" Type="http://schemas.openxmlformats.org/officeDocument/2006/relationships/image" Target="../media/image120.png"/><Relationship Id="rId33" Type="http://schemas.openxmlformats.org/officeDocument/2006/relationships/image" Target="../media/image128.png"/><Relationship Id="rId38" Type="http://schemas.openxmlformats.org/officeDocument/2006/relationships/image" Target="../media/image133.png"/><Relationship Id="rId46" Type="http://schemas.openxmlformats.org/officeDocument/2006/relationships/image" Target="../media/image141.png"/><Relationship Id="rId59" Type="http://schemas.openxmlformats.org/officeDocument/2006/relationships/image" Target="../media/image154.png"/><Relationship Id="rId20" Type="http://schemas.openxmlformats.org/officeDocument/2006/relationships/image" Target="../media/image115.png"/><Relationship Id="rId41" Type="http://schemas.openxmlformats.org/officeDocument/2006/relationships/image" Target="../media/image136.png"/><Relationship Id="rId54" Type="http://schemas.openxmlformats.org/officeDocument/2006/relationships/image" Target="../media/image149.png"/><Relationship Id="rId6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5" Type="http://schemas.openxmlformats.org/officeDocument/2006/relationships/image" Target="../media/image110.png"/><Relationship Id="rId23" Type="http://schemas.openxmlformats.org/officeDocument/2006/relationships/image" Target="../media/image118.png"/><Relationship Id="rId28" Type="http://schemas.openxmlformats.org/officeDocument/2006/relationships/image" Target="../media/image123.png"/><Relationship Id="rId36" Type="http://schemas.openxmlformats.org/officeDocument/2006/relationships/image" Target="../media/image131.png"/><Relationship Id="rId49" Type="http://schemas.openxmlformats.org/officeDocument/2006/relationships/image" Target="../media/image144.png"/><Relationship Id="rId57" Type="http://schemas.openxmlformats.org/officeDocument/2006/relationships/image" Target="../media/image152.png"/><Relationship Id="rId10" Type="http://schemas.openxmlformats.org/officeDocument/2006/relationships/image" Target="../media/image105.png"/><Relationship Id="rId31" Type="http://schemas.openxmlformats.org/officeDocument/2006/relationships/image" Target="../media/image126.png"/><Relationship Id="rId44" Type="http://schemas.openxmlformats.org/officeDocument/2006/relationships/image" Target="../media/image139.png"/><Relationship Id="rId52" Type="http://schemas.openxmlformats.org/officeDocument/2006/relationships/image" Target="../media/image147.png"/><Relationship Id="rId60" Type="http://schemas.openxmlformats.org/officeDocument/2006/relationships/image" Target="../media/image155.png"/><Relationship Id="rId65" Type="http://schemas.openxmlformats.org/officeDocument/2006/relationships/image" Target="../media/image160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Relationship Id="rId13" Type="http://schemas.openxmlformats.org/officeDocument/2006/relationships/image" Target="../media/image108.png"/><Relationship Id="rId18" Type="http://schemas.openxmlformats.org/officeDocument/2006/relationships/image" Target="../media/image113.png"/><Relationship Id="rId39" Type="http://schemas.openxmlformats.org/officeDocument/2006/relationships/image" Target="../media/image1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165.png"/><Relationship Id="rId7" Type="http://schemas.openxmlformats.org/officeDocument/2006/relationships/image" Target="../media/image169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g"/><Relationship Id="rId7" Type="http://schemas.openxmlformats.org/officeDocument/2006/relationships/image" Target="../media/image41.png"/><Relationship Id="rId12" Type="http://schemas.openxmlformats.org/officeDocument/2006/relationships/image" Target="../media/image46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11" Type="http://schemas.openxmlformats.org/officeDocument/2006/relationships/image" Target="../media/image45.jpe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jpg"/><Relationship Id="rId9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13" Type="http://schemas.openxmlformats.org/officeDocument/2006/relationships/image" Target="../media/image66.jpg"/><Relationship Id="rId3" Type="http://schemas.openxmlformats.org/officeDocument/2006/relationships/image" Target="../media/image56.jpg"/><Relationship Id="rId7" Type="http://schemas.openxmlformats.org/officeDocument/2006/relationships/image" Target="../media/image60.jpg"/><Relationship Id="rId12" Type="http://schemas.openxmlformats.org/officeDocument/2006/relationships/image" Target="../media/image65.jpg"/><Relationship Id="rId2" Type="http://schemas.openxmlformats.org/officeDocument/2006/relationships/image" Target="../media/image55.jpg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11" Type="http://schemas.openxmlformats.org/officeDocument/2006/relationships/image" Target="../media/image64.jpg"/><Relationship Id="rId5" Type="http://schemas.openxmlformats.org/officeDocument/2006/relationships/image" Target="../media/image58.jpg"/><Relationship Id="rId15" Type="http://schemas.openxmlformats.org/officeDocument/2006/relationships/image" Target="../media/image68.jpg"/><Relationship Id="rId10" Type="http://schemas.openxmlformats.org/officeDocument/2006/relationships/image" Target="../media/image63.jpg"/><Relationship Id="rId4" Type="http://schemas.openxmlformats.org/officeDocument/2006/relationships/image" Target="../media/image57.jpg"/><Relationship Id="rId9" Type="http://schemas.openxmlformats.org/officeDocument/2006/relationships/image" Target="../media/image62.jpg"/><Relationship Id="rId14" Type="http://schemas.openxmlformats.org/officeDocument/2006/relationships/image" Target="../media/image6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81745" y="0"/>
            <a:ext cx="14822805" cy="11308715"/>
          </a:xfrm>
          <a:custGeom>
            <a:avLst/>
            <a:gdLst/>
            <a:ahLst/>
            <a:cxnLst/>
            <a:rect l="l" t="t" r="r" b="b"/>
            <a:pathLst>
              <a:path w="14822805" h="11308715">
                <a:moveTo>
                  <a:pt x="0" y="11308556"/>
                </a:moveTo>
                <a:lnTo>
                  <a:pt x="14822354" y="11308556"/>
                </a:lnTo>
                <a:lnTo>
                  <a:pt x="14822354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F4ED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5281930" cy="11308715"/>
          </a:xfrm>
          <a:custGeom>
            <a:avLst/>
            <a:gdLst/>
            <a:ahLst/>
            <a:cxnLst/>
            <a:rect l="l" t="t" r="r" b="b"/>
            <a:pathLst>
              <a:path w="5281930" h="11308715">
                <a:moveTo>
                  <a:pt x="5281744" y="0"/>
                </a:moveTo>
                <a:lnTo>
                  <a:pt x="0" y="0"/>
                </a:lnTo>
                <a:lnTo>
                  <a:pt x="0" y="11308556"/>
                </a:lnTo>
                <a:lnTo>
                  <a:pt x="5281744" y="11308556"/>
                </a:lnTo>
                <a:lnTo>
                  <a:pt x="5281744" y="0"/>
                </a:lnTo>
                <a:close/>
              </a:path>
            </a:pathLst>
          </a:custGeom>
          <a:solidFill>
            <a:srgbClr val="B0A3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47894" y="3017291"/>
            <a:ext cx="13506450" cy="20110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0" b="1" spc="-620" dirty="0">
                <a:latin typeface="Verdana"/>
                <a:cs typeface="Verdana"/>
              </a:rPr>
              <a:t>Шаг </a:t>
            </a:r>
            <a:r>
              <a:rPr sz="13000" b="1" spc="-705" dirty="0">
                <a:latin typeface="Verdana"/>
                <a:cs typeface="Verdana"/>
              </a:rPr>
              <a:t>в</a:t>
            </a:r>
            <a:r>
              <a:rPr sz="13000" b="1" spc="-950" dirty="0">
                <a:latin typeface="Verdana"/>
                <a:cs typeface="Verdana"/>
              </a:rPr>
              <a:t> </a:t>
            </a:r>
            <a:r>
              <a:rPr sz="13000" b="1" spc="-215" dirty="0">
                <a:latin typeface="Verdana"/>
                <a:cs typeface="Verdana"/>
              </a:rPr>
              <a:t>природу</a:t>
            </a:r>
            <a:endParaRPr sz="13000">
              <a:latin typeface="Verdana"/>
              <a:cs typeface="Verdan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008274" y="5654278"/>
            <a:ext cx="4589145" cy="4589145"/>
            <a:chOff x="3008274" y="5654278"/>
            <a:chExt cx="4589145" cy="4589145"/>
          </a:xfrm>
        </p:grpSpPr>
        <p:sp>
          <p:nvSpPr>
            <p:cNvPr id="6" name="object 6"/>
            <p:cNvSpPr/>
            <p:nvPr/>
          </p:nvSpPr>
          <p:spPr>
            <a:xfrm>
              <a:off x="3008274" y="5654278"/>
              <a:ext cx="4589145" cy="4589145"/>
            </a:xfrm>
            <a:custGeom>
              <a:avLst/>
              <a:gdLst/>
              <a:ahLst/>
              <a:cxnLst/>
              <a:rect l="l" t="t" r="r" b="b"/>
              <a:pathLst>
                <a:path w="4589145" h="4589145">
                  <a:moveTo>
                    <a:pt x="2294495" y="0"/>
                  </a:moveTo>
                  <a:lnTo>
                    <a:pt x="2245876" y="504"/>
                  </a:lnTo>
                  <a:lnTo>
                    <a:pt x="2197504" y="2012"/>
                  </a:lnTo>
                  <a:lnTo>
                    <a:pt x="2149388" y="4514"/>
                  </a:lnTo>
                  <a:lnTo>
                    <a:pt x="2101539" y="7998"/>
                  </a:lnTo>
                  <a:lnTo>
                    <a:pt x="2053966" y="12456"/>
                  </a:lnTo>
                  <a:lnTo>
                    <a:pt x="2006680" y="17877"/>
                  </a:lnTo>
                  <a:lnTo>
                    <a:pt x="1959690" y="24251"/>
                  </a:lnTo>
                  <a:lnTo>
                    <a:pt x="1913006" y="31569"/>
                  </a:lnTo>
                  <a:lnTo>
                    <a:pt x="1866638" y="39821"/>
                  </a:lnTo>
                  <a:lnTo>
                    <a:pt x="1820597" y="48996"/>
                  </a:lnTo>
                  <a:lnTo>
                    <a:pt x="1774892" y="59084"/>
                  </a:lnTo>
                  <a:lnTo>
                    <a:pt x="1729533" y="70076"/>
                  </a:lnTo>
                  <a:lnTo>
                    <a:pt x="1684530" y="81962"/>
                  </a:lnTo>
                  <a:lnTo>
                    <a:pt x="1639893" y="94731"/>
                  </a:lnTo>
                  <a:lnTo>
                    <a:pt x="1595632" y="108374"/>
                  </a:lnTo>
                  <a:lnTo>
                    <a:pt x="1551757" y="122881"/>
                  </a:lnTo>
                  <a:lnTo>
                    <a:pt x="1508278" y="138242"/>
                  </a:lnTo>
                  <a:lnTo>
                    <a:pt x="1465204" y="154446"/>
                  </a:lnTo>
                  <a:lnTo>
                    <a:pt x="1422547" y="171485"/>
                  </a:lnTo>
                  <a:lnTo>
                    <a:pt x="1380315" y="189347"/>
                  </a:lnTo>
                  <a:lnTo>
                    <a:pt x="1338519" y="208023"/>
                  </a:lnTo>
                  <a:lnTo>
                    <a:pt x="1297168" y="227504"/>
                  </a:lnTo>
                  <a:lnTo>
                    <a:pt x="1256274" y="247778"/>
                  </a:lnTo>
                  <a:lnTo>
                    <a:pt x="1215844" y="268837"/>
                  </a:lnTo>
                  <a:lnTo>
                    <a:pt x="1175891" y="290670"/>
                  </a:lnTo>
                  <a:lnTo>
                    <a:pt x="1136423" y="313267"/>
                  </a:lnTo>
                  <a:lnTo>
                    <a:pt x="1097450" y="336618"/>
                  </a:lnTo>
                  <a:lnTo>
                    <a:pt x="1058982" y="360714"/>
                  </a:lnTo>
                  <a:lnTo>
                    <a:pt x="1021030" y="385544"/>
                  </a:lnTo>
                  <a:lnTo>
                    <a:pt x="983604" y="411099"/>
                  </a:lnTo>
                  <a:lnTo>
                    <a:pt x="946712" y="437368"/>
                  </a:lnTo>
                  <a:lnTo>
                    <a:pt x="910366" y="464341"/>
                  </a:lnTo>
                  <a:lnTo>
                    <a:pt x="874575" y="492009"/>
                  </a:lnTo>
                  <a:lnTo>
                    <a:pt x="839349" y="520361"/>
                  </a:lnTo>
                  <a:lnTo>
                    <a:pt x="804698" y="549389"/>
                  </a:lnTo>
                  <a:lnTo>
                    <a:pt x="770632" y="579080"/>
                  </a:lnTo>
                  <a:lnTo>
                    <a:pt x="737161" y="609427"/>
                  </a:lnTo>
                  <a:lnTo>
                    <a:pt x="704295" y="640418"/>
                  </a:lnTo>
                  <a:lnTo>
                    <a:pt x="672044" y="672044"/>
                  </a:lnTo>
                  <a:lnTo>
                    <a:pt x="640418" y="704295"/>
                  </a:lnTo>
                  <a:lnTo>
                    <a:pt x="609427" y="737161"/>
                  </a:lnTo>
                  <a:lnTo>
                    <a:pt x="579080" y="770632"/>
                  </a:lnTo>
                  <a:lnTo>
                    <a:pt x="549389" y="804698"/>
                  </a:lnTo>
                  <a:lnTo>
                    <a:pt x="520361" y="839349"/>
                  </a:lnTo>
                  <a:lnTo>
                    <a:pt x="492009" y="874575"/>
                  </a:lnTo>
                  <a:lnTo>
                    <a:pt x="464341" y="910366"/>
                  </a:lnTo>
                  <a:lnTo>
                    <a:pt x="437368" y="946712"/>
                  </a:lnTo>
                  <a:lnTo>
                    <a:pt x="411099" y="983604"/>
                  </a:lnTo>
                  <a:lnTo>
                    <a:pt x="385544" y="1021030"/>
                  </a:lnTo>
                  <a:lnTo>
                    <a:pt x="360714" y="1058982"/>
                  </a:lnTo>
                  <a:lnTo>
                    <a:pt x="336618" y="1097450"/>
                  </a:lnTo>
                  <a:lnTo>
                    <a:pt x="313267" y="1136423"/>
                  </a:lnTo>
                  <a:lnTo>
                    <a:pt x="290670" y="1175891"/>
                  </a:lnTo>
                  <a:lnTo>
                    <a:pt x="268837" y="1215844"/>
                  </a:lnTo>
                  <a:lnTo>
                    <a:pt x="247778" y="1256274"/>
                  </a:lnTo>
                  <a:lnTo>
                    <a:pt x="227504" y="1297168"/>
                  </a:lnTo>
                  <a:lnTo>
                    <a:pt x="208023" y="1338519"/>
                  </a:lnTo>
                  <a:lnTo>
                    <a:pt x="189347" y="1380315"/>
                  </a:lnTo>
                  <a:lnTo>
                    <a:pt x="171485" y="1422547"/>
                  </a:lnTo>
                  <a:lnTo>
                    <a:pt x="154446" y="1465204"/>
                  </a:lnTo>
                  <a:lnTo>
                    <a:pt x="138242" y="1508278"/>
                  </a:lnTo>
                  <a:lnTo>
                    <a:pt x="122881" y="1551757"/>
                  </a:lnTo>
                  <a:lnTo>
                    <a:pt x="108374" y="1595632"/>
                  </a:lnTo>
                  <a:lnTo>
                    <a:pt x="94731" y="1639893"/>
                  </a:lnTo>
                  <a:lnTo>
                    <a:pt x="81962" y="1684530"/>
                  </a:lnTo>
                  <a:lnTo>
                    <a:pt x="70076" y="1729533"/>
                  </a:lnTo>
                  <a:lnTo>
                    <a:pt x="59084" y="1774892"/>
                  </a:lnTo>
                  <a:lnTo>
                    <a:pt x="48996" y="1820597"/>
                  </a:lnTo>
                  <a:lnTo>
                    <a:pt x="39821" y="1866638"/>
                  </a:lnTo>
                  <a:lnTo>
                    <a:pt x="31569" y="1913006"/>
                  </a:lnTo>
                  <a:lnTo>
                    <a:pt x="24251" y="1959690"/>
                  </a:lnTo>
                  <a:lnTo>
                    <a:pt x="17877" y="2006680"/>
                  </a:lnTo>
                  <a:lnTo>
                    <a:pt x="12456" y="2053966"/>
                  </a:lnTo>
                  <a:lnTo>
                    <a:pt x="7998" y="2101539"/>
                  </a:lnTo>
                  <a:lnTo>
                    <a:pt x="4514" y="2149388"/>
                  </a:lnTo>
                  <a:lnTo>
                    <a:pt x="2012" y="2197504"/>
                  </a:lnTo>
                  <a:lnTo>
                    <a:pt x="504" y="2245876"/>
                  </a:lnTo>
                  <a:lnTo>
                    <a:pt x="0" y="2294495"/>
                  </a:lnTo>
                  <a:lnTo>
                    <a:pt x="504" y="2343114"/>
                  </a:lnTo>
                  <a:lnTo>
                    <a:pt x="2012" y="2391487"/>
                  </a:lnTo>
                  <a:lnTo>
                    <a:pt x="4514" y="2439603"/>
                  </a:lnTo>
                  <a:lnTo>
                    <a:pt x="7998" y="2487452"/>
                  </a:lnTo>
                  <a:lnTo>
                    <a:pt x="12456" y="2535026"/>
                  </a:lnTo>
                  <a:lnTo>
                    <a:pt x="17877" y="2582312"/>
                  </a:lnTo>
                  <a:lnTo>
                    <a:pt x="24251" y="2629303"/>
                  </a:lnTo>
                  <a:lnTo>
                    <a:pt x="31569" y="2675987"/>
                  </a:lnTo>
                  <a:lnTo>
                    <a:pt x="39821" y="2722355"/>
                  </a:lnTo>
                  <a:lnTo>
                    <a:pt x="48996" y="2768396"/>
                  </a:lnTo>
                  <a:lnTo>
                    <a:pt x="59084" y="2814102"/>
                  </a:lnTo>
                  <a:lnTo>
                    <a:pt x="70076" y="2859461"/>
                  </a:lnTo>
                  <a:lnTo>
                    <a:pt x="81962" y="2904464"/>
                  </a:lnTo>
                  <a:lnTo>
                    <a:pt x="94731" y="2949101"/>
                  </a:lnTo>
                  <a:lnTo>
                    <a:pt x="108374" y="2993362"/>
                  </a:lnTo>
                  <a:lnTo>
                    <a:pt x="122881" y="3037237"/>
                  </a:lnTo>
                  <a:lnTo>
                    <a:pt x="138242" y="3080717"/>
                  </a:lnTo>
                  <a:lnTo>
                    <a:pt x="154446" y="3123790"/>
                  </a:lnTo>
                  <a:lnTo>
                    <a:pt x="171485" y="3166448"/>
                  </a:lnTo>
                  <a:lnTo>
                    <a:pt x="189347" y="3208680"/>
                  </a:lnTo>
                  <a:lnTo>
                    <a:pt x="208023" y="3250476"/>
                  </a:lnTo>
                  <a:lnTo>
                    <a:pt x="227504" y="3291826"/>
                  </a:lnTo>
                  <a:lnTo>
                    <a:pt x="247778" y="3332721"/>
                  </a:lnTo>
                  <a:lnTo>
                    <a:pt x="268837" y="3373150"/>
                  </a:lnTo>
                  <a:lnTo>
                    <a:pt x="290670" y="3413104"/>
                  </a:lnTo>
                  <a:lnTo>
                    <a:pt x="313267" y="3452572"/>
                  </a:lnTo>
                  <a:lnTo>
                    <a:pt x="336618" y="3491545"/>
                  </a:lnTo>
                  <a:lnTo>
                    <a:pt x="360714" y="3530012"/>
                  </a:lnTo>
                  <a:lnTo>
                    <a:pt x="385544" y="3567964"/>
                  </a:lnTo>
                  <a:lnTo>
                    <a:pt x="411099" y="3605391"/>
                  </a:lnTo>
                  <a:lnTo>
                    <a:pt x="437368" y="3642283"/>
                  </a:lnTo>
                  <a:lnTo>
                    <a:pt x="464341" y="3678629"/>
                  </a:lnTo>
                  <a:lnTo>
                    <a:pt x="492009" y="3714420"/>
                  </a:lnTo>
                  <a:lnTo>
                    <a:pt x="520361" y="3749646"/>
                  </a:lnTo>
                  <a:lnTo>
                    <a:pt x="549389" y="3784296"/>
                  </a:lnTo>
                  <a:lnTo>
                    <a:pt x="579080" y="3818362"/>
                  </a:lnTo>
                  <a:lnTo>
                    <a:pt x="609427" y="3851833"/>
                  </a:lnTo>
                  <a:lnTo>
                    <a:pt x="640418" y="3884699"/>
                  </a:lnTo>
                  <a:lnTo>
                    <a:pt x="672044" y="3916950"/>
                  </a:lnTo>
                  <a:lnTo>
                    <a:pt x="704295" y="3948576"/>
                  </a:lnTo>
                  <a:lnTo>
                    <a:pt x="737161" y="3979567"/>
                  </a:lnTo>
                  <a:lnTo>
                    <a:pt x="770632" y="4009913"/>
                  </a:lnTo>
                  <a:lnTo>
                    <a:pt x="804698" y="4039605"/>
                  </a:lnTo>
                  <a:lnTo>
                    <a:pt x="839349" y="4068632"/>
                  </a:lnTo>
                  <a:lnTo>
                    <a:pt x="874575" y="4096985"/>
                  </a:lnTo>
                  <a:lnTo>
                    <a:pt x="910366" y="4124652"/>
                  </a:lnTo>
                  <a:lnTo>
                    <a:pt x="946712" y="4151626"/>
                  </a:lnTo>
                  <a:lnTo>
                    <a:pt x="983604" y="4177894"/>
                  </a:lnTo>
                  <a:lnTo>
                    <a:pt x="1021030" y="4203449"/>
                  </a:lnTo>
                  <a:lnTo>
                    <a:pt x="1058982" y="4228279"/>
                  </a:lnTo>
                  <a:lnTo>
                    <a:pt x="1097450" y="4252374"/>
                  </a:lnTo>
                  <a:lnTo>
                    <a:pt x="1136423" y="4275725"/>
                  </a:lnTo>
                  <a:lnTo>
                    <a:pt x="1175891" y="4298322"/>
                  </a:lnTo>
                  <a:lnTo>
                    <a:pt x="1215844" y="4320155"/>
                  </a:lnTo>
                  <a:lnTo>
                    <a:pt x="1256274" y="4341214"/>
                  </a:lnTo>
                  <a:lnTo>
                    <a:pt x="1297168" y="4361488"/>
                  </a:lnTo>
                  <a:lnTo>
                    <a:pt x="1338519" y="4380968"/>
                  </a:lnTo>
                  <a:lnTo>
                    <a:pt x="1380315" y="4399645"/>
                  </a:lnTo>
                  <a:lnTo>
                    <a:pt x="1422547" y="4417507"/>
                  </a:lnTo>
                  <a:lnTo>
                    <a:pt x="1465204" y="4434545"/>
                  </a:lnTo>
                  <a:lnTo>
                    <a:pt x="1508278" y="4450750"/>
                  </a:lnTo>
                  <a:lnTo>
                    <a:pt x="1551757" y="4466110"/>
                  </a:lnTo>
                  <a:lnTo>
                    <a:pt x="1595632" y="4480617"/>
                  </a:lnTo>
                  <a:lnTo>
                    <a:pt x="1639893" y="4494260"/>
                  </a:lnTo>
                  <a:lnTo>
                    <a:pt x="1684530" y="4507029"/>
                  </a:lnTo>
                  <a:lnTo>
                    <a:pt x="1729533" y="4518915"/>
                  </a:lnTo>
                  <a:lnTo>
                    <a:pt x="1774892" y="4529907"/>
                  </a:lnTo>
                  <a:lnTo>
                    <a:pt x="1820597" y="4539995"/>
                  </a:lnTo>
                  <a:lnTo>
                    <a:pt x="1866638" y="4549170"/>
                  </a:lnTo>
                  <a:lnTo>
                    <a:pt x="1913006" y="4557421"/>
                  </a:lnTo>
                  <a:lnTo>
                    <a:pt x="1959690" y="4564739"/>
                  </a:lnTo>
                  <a:lnTo>
                    <a:pt x="2006680" y="4571113"/>
                  </a:lnTo>
                  <a:lnTo>
                    <a:pt x="2053966" y="4576534"/>
                  </a:lnTo>
                  <a:lnTo>
                    <a:pt x="2101539" y="4580992"/>
                  </a:lnTo>
                  <a:lnTo>
                    <a:pt x="2149388" y="4584477"/>
                  </a:lnTo>
                  <a:lnTo>
                    <a:pt x="2197504" y="4586978"/>
                  </a:lnTo>
                  <a:lnTo>
                    <a:pt x="2245876" y="4588486"/>
                  </a:lnTo>
                  <a:lnTo>
                    <a:pt x="2294495" y="4588991"/>
                  </a:lnTo>
                  <a:lnTo>
                    <a:pt x="2343114" y="4588486"/>
                  </a:lnTo>
                  <a:lnTo>
                    <a:pt x="2391487" y="4586978"/>
                  </a:lnTo>
                  <a:lnTo>
                    <a:pt x="2439603" y="4584477"/>
                  </a:lnTo>
                  <a:lnTo>
                    <a:pt x="2487452" y="4580992"/>
                  </a:lnTo>
                  <a:lnTo>
                    <a:pt x="2535026" y="4576534"/>
                  </a:lnTo>
                  <a:lnTo>
                    <a:pt x="2582312" y="4571113"/>
                  </a:lnTo>
                  <a:lnTo>
                    <a:pt x="2629303" y="4564739"/>
                  </a:lnTo>
                  <a:lnTo>
                    <a:pt x="2675987" y="4557421"/>
                  </a:lnTo>
                  <a:lnTo>
                    <a:pt x="2722355" y="4549170"/>
                  </a:lnTo>
                  <a:lnTo>
                    <a:pt x="2768396" y="4539995"/>
                  </a:lnTo>
                  <a:lnTo>
                    <a:pt x="2814102" y="4529907"/>
                  </a:lnTo>
                  <a:lnTo>
                    <a:pt x="2859461" y="4518915"/>
                  </a:lnTo>
                  <a:lnTo>
                    <a:pt x="2904464" y="4507029"/>
                  </a:lnTo>
                  <a:lnTo>
                    <a:pt x="2949101" y="4494260"/>
                  </a:lnTo>
                  <a:lnTo>
                    <a:pt x="2993362" y="4480617"/>
                  </a:lnTo>
                  <a:lnTo>
                    <a:pt x="3037237" y="4466110"/>
                  </a:lnTo>
                  <a:lnTo>
                    <a:pt x="3080717" y="4450750"/>
                  </a:lnTo>
                  <a:lnTo>
                    <a:pt x="3123790" y="4434545"/>
                  </a:lnTo>
                  <a:lnTo>
                    <a:pt x="3166448" y="4417507"/>
                  </a:lnTo>
                  <a:lnTo>
                    <a:pt x="3208680" y="4399645"/>
                  </a:lnTo>
                  <a:lnTo>
                    <a:pt x="3250476" y="4380968"/>
                  </a:lnTo>
                  <a:lnTo>
                    <a:pt x="3291826" y="4361488"/>
                  </a:lnTo>
                  <a:lnTo>
                    <a:pt x="3332721" y="4341214"/>
                  </a:lnTo>
                  <a:lnTo>
                    <a:pt x="3373150" y="4320155"/>
                  </a:lnTo>
                  <a:lnTo>
                    <a:pt x="3413104" y="4298322"/>
                  </a:lnTo>
                  <a:lnTo>
                    <a:pt x="3452572" y="4275725"/>
                  </a:lnTo>
                  <a:lnTo>
                    <a:pt x="3491545" y="4252374"/>
                  </a:lnTo>
                  <a:lnTo>
                    <a:pt x="3530012" y="4228279"/>
                  </a:lnTo>
                  <a:lnTo>
                    <a:pt x="3567964" y="4203449"/>
                  </a:lnTo>
                  <a:lnTo>
                    <a:pt x="3605391" y="4177894"/>
                  </a:lnTo>
                  <a:lnTo>
                    <a:pt x="3642283" y="4151626"/>
                  </a:lnTo>
                  <a:lnTo>
                    <a:pt x="3678629" y="4124652"/>
                  </a:lnTo>
                  <a:lnTo>
                    <a:pt x="3714420" y="4096985"/>
                  </a:lnTo>
                  <a:lnTo>
                    <a:pt x="3749646" y="4068632"/>
                  </a:lnTo>
                  <a:lnTo>
                    <a:pt x="3784296" y="4039605"/>
                  </a:lnTo>
                  <a:lnTo>
                    <a:pt x="3818362" y="4009913"/>
                  </a:lnTo>
                  <a:lnTo>
                    <a:pt x="3851833" y="3979567"/>
                  </a:lnTo>
                  <a:lnTo>
                    <a:pt x="3884699" y="3948576"/>
                  </a:lnTo>
                  <a:lnTo>
                    <a:pt x="3916950" y="3916950"/>
                  </a:lnTo>
                  <a:lnTo>
                    <a:pt x="3948576" y="3884699"/>
                  </a:lnTo>
                  <a:lnTo>
                    <a:pt x="3979567" y="3851833"/>
                  </a:lnTo>
                  <a:lnTo>
                    <a:pt x="4009913" y="3818362"/>
                  </a:lnTo>
                  <a:lnTo>
                    <a:pt x="4039605" y="3784296"/>
                  </a:lnTo>
                  <a:lnTo>
                    <a:pt x="4068632" y="3749646"/>
                  </a:lnTo>
                  <a:lnTo>
                    <a:pt x="4096985" y="3714420"/>
                  </a:lnTo>
                  <a:lnTo>
                    <a:pt x="4124652" y="3678629"/>
                  </a:lnTo>
                  <a:lnTo>
                    <a:pt x="4151626" y="3642283"/>
                  </a:lnTo>
                  <a:lnTo>
                    <a:pt x="4177894" y="3605391"/>
                  </a:lnTo>
                  <a:lnTo>
                    <a:pt x="4203449" y="3567964"/>
                  </a:lnTo>
                  <a:lnTo>
                    <a:pt x="4228279" y="3530012"/>
                  </a:lnTo>
                  <a:lnTo>
                    <a:pt x="4252374" y="3491545"/>
                  </a:lnTo>
                  <a:lnTo>
                    <a:pt x="4275725" y="3452572"/>
                  </a:lnTo>
                  <a:lnTo>
                    <a:pt x="4298322" y="3413104"/>
                  </a:lnTo>
                  <a:lnTo>
                    <a:pt x="4320155" y="3373150"/>
                  </a:lnTo>
                  <a:lnTo>
                    <a:pt x="4341214" y="3332721"/>
                  </a:lnTo>
                  <a:lnTo>
                    <a:pt x="4361488" y="3291826"/>
                  </a:lnTo>
                  <a:lnTo>
                    <a:pt x="4380968" y="3250476"/>
                  </a:lnTo>
                  <a:lnTo>
                    <a:pt x="4399645" y="3208680"/>
                  </a:lnTo>
                  <a:lnTo>
                    <a:pt x="4417507" y="3166448"/>
                  </a:lnTo>
                  <a:lnTo>
                    <a:pt x="4434545" y="3123790"/>
                  </a:lnTo>
                  <a:lnTo>
                    <a:pt x="4450750" y="3080717"/>
                  </a:lnTo>
                  <a:lnTo>
                    <a:pt x="4466110" y="3037237"/>
                  </a:lnTo>
                  <a:lnTo>
                    <a:pt x="4480617" y="2993362"/>
                  </a:lnTo>
                  <a:lnTo>
                    <a:pt x="4494260" y="2949101"/>
                  </a:lnTo>
                  <a:lnTo>
                    <a:pt x="4507029" y="2904464"/>
                  </a:lnTo>
                  <a:lnTo>
                    <a:pt x="4518915" y="2859461"/>
                  </a:lnTo>
                  <a:lnTo>
                    <a:pt x="4529907" y="2814102"/>
                  </a:lnTo>
                  <a:lnTo>
                    <a:pt x="4539995" y="2768396"/>
                  </a:lnTo>
                  <a:lnTo>
                    <a:pt x="4549170" y="2722355"/>
                  </a:lnTo>
                  <a:lnTo>
                    <a:pt x="4557421" y="2675987"/>
                  </a:lnTo>
                  <a:lnTo>
                    <a:pt x="4564739" y="2629303"/>
                  </a:lnTo>
                  <a:lnTo>
                    <a:pt x="4571113" y="2582312"/>
                  </a:lnTo>
                  <a:lnTo>
                    <a:pt x="4576534" y="2535026"/>
                  </a:lnTo>
                  <a:lnTo>
                    <a:pt x="4580992" y="2487452"/>
                  </a:lnTo>
                  <a:lnTo>
                    <a:pt x="4584477" y="2439603"/>
                  </a:lnTo>
                  <a:lnTo>
                    <a:pt x="4586978" y="2391487"/>
                  </a:lnTo>
                  <a:lnTo>
                    <a:pt x="4588486" y="2343114"/>
                  </a:lnTo>
                  <a:lnTo>
                    <a:pt x="4588991" y="2294495"/>
                  </a:lnTo>
                  <a:lnTo>
                    <a:pt x="4588486" y="2245876"/>
                  </a:lnTo>
                  <a:lnTo>
                    <a:pt x="4586978" y="2197504"/>
                  </a:lnTo>
                  <a:lnTo>
                    <a:pt x="4584477" y="2149388"/>
                  </a:lnTo>
                  <a:lnTo>
                    <a:pt x="4580992" y="2101539"/>
                  </a:lnTo>
                  <a:lnTo>
                    <a:pt x="4576534" y="2053966"/>
                  </a:lnTo>
                  <a:lnTo>
                    <a:pt x="4571113" y="2006680"/>
                  </a:lnTo>
                  <a:lnTo>
                    <a:pt x="4564739" y="1959690"/>
                  </a:lnTo>
                  <a:lnTo>
                    <a:pt x="4557421" y="1913006"/>
                  </a:lnTo>
                  <a:lnTo>
                    <a:pt x="4549170" y="1866638"/>
                  </a:lnTo>
                  <a:lnTo>
                    <a:pt x="4539995" y="1820597"/>
                  </a:lnTo>
                  <a:lnTo>
                    <a:pt x="4529907" y="1774892"/>
                  </a:lnTo>
                  <a:lnTo>
                    <a:pt x="4518915" y="1729533"/>
                  </a:lnTo>
                  <a:lnTo>
                    <a:pt x="4507029" y="1684530"/>
                  </a:lnTo>
                  <a:lnTo>
                    <a:pt x="4494260" y="1639893"/>
                  </a:lnTo>
                  <a:lnTo>
                    <a:pt x="4480617" y="1595632"/>
                  </a:lnTo>
                  <a:lnTo>
                    <a:pt x="4466110" y="1551757"/>
                  </a:lnTo>
                  <a:lnTo>
                    <a:pt x="4450750" y="1508278"/>
                  </a:lnTo>
                  <a:lnTo>
                    <a:pt x="4434545" y="1465204"/>
                  </a:lnTo>
                  <a:lnTo>
                    <a:pt x="4417507" y="1422547"/>
                  </a:lnTo>
                  <a:lnTo>
                    <a:pt x="4399645" y="1380315"/>
                  </a:lnTo>
                  <a:lnTo>
                    <a:pt x="4380968" y="1338519"/>
                  </a:lnTo>
                  <a:lnTo>
                    <a:pt x="4361488" y="1297168"/>
                  </a:lnTo>
                  <a:lnTo>
                    <a:pt x="4341214" y="1256274"/>
                  </a:lnTo>
                  <a:lnTo>
                    <a:pt x="4320155" y="1215844"/>
                  </a:lnTo>
                  <a:lnTo>
                    <a:pt x="4298322" y="1175891"/>
                  </a:lnTo>
                  <a:lnTo>
                    <a:pt x="4275725" y="1136423"/>
                  </a:lnTo>
                  <a:lnTo>
                    <a:pt x="4252374" y="1097450"/>
                  </a:lnTo>
                  <a:lnTo>
                    <a:pt x="4228279" y="1058982"/>
                  </a:lnTo>
                  <a:lnTo>
                    <a:pt x="4203449" y="1021030"/>
                  </a:lnTo>
                  <a:lnTo>
                    <a:pt x="4177894" y="983604"/>
                  </a:lnTo>
                  <a:lnTo>
                    <a:pt x="4151626" y="946712"/>
                  </a:lnTo>
                  <a:lnTo>
                    <a:pt x="4124652" y="910366"/>
                  </a:lnTo>
                  <a:lnTo>
                    <a:pt x="4096985" y="874575"/>
                  </a:lnTo>
                  <a:lnTo>
                    <a:pt x="4068632" y="839349"/>
                  </a:lnTo>
                  <a:lnTo>
                    <a:pt x="4039605" y="804698"/>
                  </a:lnTo>
                  <a:lnTo>
                    <a:pt x="4009913" y="770632"/>
                  </a:lnTo>
                  <a:lnTo>
                    <a:pt x="3979567" y="737161"/>
                  </a:lnTo>
                  <a:lnTo>
                    <a:pt x="3948576" y="704295"/>
                  </a:lnTo>
                  <a:lnTo>
                    <a:pt x="3916950" y="672044"/>
                  </a:lnTo>
                  <a:lnTo>
                    <a:pt x="3884699" y="640418"/>
                  </a:lnTo>
                  <a:lnTo>
                    <a:pt x="3851833" y="609427"/>
                  </a:lnTo>
                  <a:lnTo>
                    <a:pt x="3818362" y="579080"/>
                  </a:lnTo>
                  <a:lnTo>
                    <a:pt x="3784296" y="549389"/>
                  </a:lnTo>
                  <a:lnTo>
                    <a:pt x="3749646" y="520361"/>
                  </a:lnTo>
                  <a:lnTo>
                    <a:pt x="3714420" y="492009"/>
                  </a:lnTo>
                  <a:lnTo>
                    <a:pt x="3678629" y="464341"/>
                  </a:lnTo>
                  <a:lnTo>
                    <a:pt x="3642283" y="437368"/>
                  </a:lnTo>
                  <a:lnTo>
                    <a:pt x="3605391" y="411099"/>
                  </a:lnTo>
                  <a:lnTo>
                    <a:pt x="3567964" y="385544"/>
                  </a:lnTo>
                  <a:lnTo>
                    <a:pt x="3530012" y="360714"/>
                  </a:lnTo>
                  <a:lnTo>
                    <a:pt x="3491545" y="336618"/>
                  </a:lnTo>
                  <a:lnTo>
                    <a:pt x="3452572" y="313267"/>
                  </a:lnTo>
                  <a:lnTo>
                    <a:pt x="3413104" y="290670"/>
                  </a:lnTo>
                  <a:lnTo>
                    <a:pt x="3373150" y="268837"/>
                  </a:lnTo>
                  <a:lnTo>
                    <a:pt x="3332721" y="247778"/>
                  </a:lnTo>
                  <a:lnTo>
                    <a:pt x="3291826" y="227504"/>
                  </a:lnTo>
                  <a:lnTo>
                    <a:pt x="3250476" y="208023"/>
                  </a:lnTo>
                  <a:lnTo>
                    <a:pt x="3208680" y="189347"/>
                  </a:lnTo>
                  <a:lnTo>
                    <a:pt x="3166448" y="171485"/>
                  </a:lnTo>
                  <a:lnTo>
                    <a:pt x="3123790" y="154446"/>
                  </a:lnTo>
                  <a:lnTo>
                    <a:pt x="3080717" y="138242"/>
                  </a:lnTo>
                  <a:lnTo>
                    <a:pt x="3037237" y="122881"/>
                  </a:lnTo>
                  <a:lnTo>
                    <a:pt x="2993362" y="108374"/>
                  </a:lnTo>
                  <a:lnTo>
                    <a:pt x="2949101" y="94731"/>
                  </a:lnTo>
                  <a:lnTo>
                    <a:pt x="2904464" y="81962"/>
                  </a:lnTo>
                  <a:lnTo>
                    <a:pt x="2859461" y="70076"/>
                  </a:lnTo>
                  <a:lnTo>
                    <a:pt x="2814102" y="59084"/>
                  </a:lnTo>
                  <a:lnTo>
                    <a:pt x="2768396" y="48996"/>
                  </a:lnTo>
                  <a:lnTo>
                    <a:pt x="2722355" y="39821"/>
                  </a:lnTo>
                  <a:lnTo>
                    <a:pt x="2675987" y="31569"/>
                  </a:lnTo>
                  <a:lnTo>
                    <a:pt x="2629303" y="24251"/>
                  </a:lnTo>
                  <a:lnTo>
                    <a:pt x="2582312" y="17877"/>
                  </a:lnTo>
                  <a:lnTo>
                    <a:pt x="2535026" y="12456"/>
                  </a:lnTo>
                  <a:lnTo>
                    <a:pt x="2487452" y="7998"/>
                  </a:lnTo>
                  <a:lnTo>
                    <a:pt x="2439603" y="4514"/>
                  </a:lnTo>
                  <a:lnTo>
                    <a:pt x="2391487" y="2012"/>
                  </a:lnTo>
                  <a:lnTo>
                    <a:pt x="2343114" y="504"/>
                  </a:lnTo>
                  <a:lnTo>
                    <a:pt x="2294495" y="0"/>
                  </a:lnTo>
                  <a:close/>
                </a:path>
              </a:pathLst>
            </a:custGeom>
            <a:solidFill>
              <a:srgbClr val="9691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451612" y="6097604"/>
              <a:ext cx="3702685" cy="3702685"/>
            </a:xfrm>
            <a:custGeom>
              <a:avLst/>
              <a:gdLst/>
              <a:ahLst/>
              <a:cxnLst/>
              <a:rect l="l" t="t" r="r" b="b"/>
              <a:pathLst>
                <a:path w="3702684" h="3702684">
                  <a:moveTo>
                    <a:pt x="1851158" y="0"/>
                  </a:moveTo>
                  <a:lnTo>
                    <a:pt x="1802623" y="623"/>
                  </a:lnTo>
                  <a:lnTo>
                    <a:pt x="1754395" y="2485"/>
                  </a:lnTo>
                  <a:lnTo>
                    <a:pt x="1706491" y="5569"/>
                  </a:lnTo>
                  <a:lnTo>
                    <a:pt x="1658925" y="9860"/>
                  </a:lnTo>
                  <a:lnTo>
                    <a:pt x="1611713" y="15343"/>
                  </a:lnTo>
                  <a:lnTo>
                    <a:pt x="1564869" y="22003"/>
                  </a:lnTo>
                  <a:lnTo>
                    <a:pt x="1518410" y="29824"/>
                  </a:lnTo>
                  <a:lnTo>
                    <a:pt x="1472350" y="38792"/>
                  </a:lnTo>
                  <a:lnTo>
                    <a:pt x="1426704" y="48890"/>
                  </a:lnTo>
                  <a:lnTo>
                    <a:pt x="1381488" y="60105"/>
                  </a:lnTo>
                  <a:lnTo>
                    <a:pt x="1336718" y="72419"/>
                  </a:lnTo>
                  <a:lnTo>
                    <a:pt x="1292407" y="85819"/>
                  </a:lnTo>
                  <a:lnTo>
                    <a:pt x="1248573" y="100289"/>
                  </a:lnTo>
                  <a:lnTo>
                    <a:pt x="1205229" y="115814"/>
                  </a:lnTo>
                  <a:lnTo>
                    <a:pt x="1162391" y="132378"/>
                  </a:lnTo>
                  <a:lnTo>
                    <a:pt x="1120074" y="149967"/>
                  </a:lnTo>
                  <a:lnTo>
                    <a:pt x="1078294" y="168564"/>
                  </a:lnTo>
                  <a:lnTo>
                    <a:pt x="1037065" y="188155"/>
                  </a:lnTo>
                  <a:lnTo>
                    <a:pt x="996404" y="208725"/>
                  </a:lnTo>
                  <a:lnTo>
                    <a:pt x="956324" y="230258"/>
                  </a:lnTo>
                  <a:lnTo>
                    <a:pt x="916843" y="252740"/>
                  </a:lnTo>
                  <a:lnTo>
                    <a:pt x="877974" y="276154"/>
                  </a:lnTo>
                  <a:lnTo>
                    <a:pt x="839732" y="300485"/>
                  </a:lnTo>
                  <a:lnTo>
                    <a:pt x="802135" y="325719"/>
                  </a:lnTo>
                  <a:lnTo>
                    <a:pt x="765195" y="351840"/>
                  </a:lnTo>
                  <a:lnTo>
                    <a:pt x="728929" y="378833"/>
                  </a:lnTo>
                  <a:lnTo>
                    <a:pt x="693353" y="406682"/>
                  </a:lnTo>
                  <a:lnTo>
                    <a:pt x="658480" y="435373"/>
                  </a:lnTo>
                  <a:lnTo>
                    <a:pt x="624327" y="464890"/>
                  </a:lnTo>
                  <a:lnTo>
                    <a:pt x="590908" y="495218"/>
                  </a:lnTo>
                  <a:lnTo>
                    <a:pt x="558239" y="526341"/>
                  </a:lnTo>
                  <a:lnTo>
                    <a:pt x="526336" y="558245"/>
                  </a:lnTo>
                  <a:lnTo>
                    <a:pt x="495213" y="590914"/>
                  </a:lnTo>
                  <a:lnTo>
                    <a:pt x="464885" y="624333"/>
                  </a:lnTo>
                  <a:lnTo>
                    <a:pt x="435369" y="658486"/>
                  </a:lnTo>
                  <a:lnTo>
                    <a:pt x="406678" y="693359"/>
                  </a:lnTo>
                  <a:lnTo>
                    <a:pt x="378829" y="728936"/>
                  </a:lnTo>
                  <a:lnTo>
                    <a:pt x="351836" y="765202"/>
                  </a:lnTo>
                  <a:lnTo>
                    <a:pt x="325716" y="802142"/>
                  </a:lnTo>
                  <a:lnTo>
                    <a:pt x="300482" y="839740"/>
                  </a:lnTo>
                  <a:lnTo>
                    <a:pt x="276151" y="877981"/>
                  </a:lnTo>
                  <a:lnTo>
                    <a:pt x="252737" y="916850"/>
                  </a:lnTo>
                  <a:lnTo>
                    <a:pt x="230256" y="956332"/>
                  </a:lnTo>
                  <a:lnTo>
                    <a:pt x="208723" y="996412"/>
                  </a:lnTo>
                  <a:lnTo>
                    <a:pt x="188153" y="1037074"/>
                  </a:lnTo>
                  <a:lnTo>
                    <a:pt x="168562" y="1078302"/>
                  </a:lnTo>
                  <a:lnTo>
                    <a:pt x="149965" y="1120083"/>
                  </a:lnTo>
                  <a:lnTo>
                    <a:pt x="132377" y="1162400"/>
                  </a:lnTo>
                  <a:lnTo>
                    <a:pt x="115813" y="1205238"/>
                  </a:lnTo>
                  <a:lnTo>
                    <a:pt x="100288" y="1248582"/>
                  </a:lnTo>
                  <a:lnTo>
                    <a:pt x="85818" y="1292417"/>
                  </a:lnTo>
                  <a:lnTo>
                    <a:pt x="72419" y="1336727"/>
                  </a:lnTo>
                  <a:lnTo>
                    <a:pt x="60104" y="1381498"/>
                  </a:lnTo>
                  <a:lnTo>
                    <a:pt x="48890" y="1426714"/>
                  </a:lnTo>
                  <a:lnTo>
                    <a:pt x="38792" y="1472360"/>
                  </a:lnTo>
                  <a:lnTo>
                    <a:pt x="29824" y="1518420"/>
                  </a:lnTo>
                  <a:lnTo>
                    <a:pt x="22003" y="1564879"/>
                  </a:lnTo>
                  <a:lnTo>
                    <a:pt x="15343" y="1611723"/>
                  </a:lnTo>
                  <a:lnTo>
                    <a:pt x="9860" y="1658935"/>
                  </a:lnTo>
                  <a:lnTo>
                    <a:pt x="5569" y="1706501"/>
                  </a:lnTo>
                  <a:lnTo>
                    <a:pt x="2485" y="1754406"/>
                  </a:lnTo>
                  <a:lnTo>
                    <a:pt x="623" y="1802633"/>
                  </a:lnTo>
                  <a:lnTo>
                    <a:pt x="0" y="1851168"/>
                  </a:lnTo>
                  <a:lnTo>
                    <a:pt x="623" y="1899704"/>
                  </a:lnTo>
                  <a:lnTo>
                    <a:pt x="2485" y="1947932"/>
                  </a:lnTo>
                  <a:lnTo>
                    <a:pt x="5569" y="1995837"/>
                  </a:lnTo>
                  <a:lnTo>
                    <a:pt x="9860" y="2043403"/>
                  </a:lnTo>
                  <a:lnTo>
                    <a:pt x="15343" y="2090616"/>
                  </a:lnTo>
                  <a:lnTo>
                    <a:pt x="22003" y="2137460"/>
                  </a:lnTo>
                  <a:lnTo>
                    <a:pt x="29824" y="2183920"/>
                  </a:lnTo>
                  <a:lnTo>
                    <a:pt x="38792" y="2229980"/>
                  </a:lnTo>
                  <a:lnTo>
                    <a:pt x="48890" y="2275626"/>
                  </a:lnTo>
                  <a:lnTo>
                    <a:pt x="60104" y="2320842"/>
                  </a:lnTo>
                  <a:lnTo>
                    <a:pt x="72419" y="2365613"/>
                  </a:lnTo>
                  <a:lnTo>
                    <a:pt x="85818" y="2409924"/>
                  </a:lnTo>
                  <a:lnTo>
                    <a:pt x="100288" y="2453759"/>
                  </a:lnTo>
                  <a:lnTo>
                    <a:pt x="115813" y="2497103"/>
                  </a:lnTo>
                  <a:lnTo>
                    <a:pt x="132377" y="2539941"/>
                  </a:lnTo>
                  <a:lnTo>
                    <a:pt x="149965" y="2582258"/>
                  </a:lnTo>
                  <a:lnTo>
                    <a:pt x="168562" y="2624039"/>
                  </a:lnTo>
                  <a:lnTo>
                    <a:pt x="188153" y="2665268"/>
                  </a:lnTo>
                  <a:lnTo>
                    <a:pt x="208723" y="2705929"/>
                  </a:lnTo>
                  <a:lnTo>
                    <a:pt x="230256" y="2746009"/>
                  </a:lnTo>
                  <a:lnTo>
                    <a:pt x="252737" y="2785491"/>
                  </a:lnTo>
                  <a:lnTo>
                    <a:pt x="276151" y="2824360"/>
                  </a:lnTo>
                  <a:lnTo>
                    <a:pt x="300482" y="2862601"/>
                  </a:lnTo>
                  <a:lnTo>
                    <a:pt x="325716" y="2900199"/>
                  </a:lnTo>
                  <a:lnTo>
                    <a:pt x="351836" y="2937139"/>
                  </a:lnTo>
                  <a:lnTo>
                    <a:pt x="378829" y="2973405"/>
                  </a:lnTo>
                  <a:lnTo>
                    <a:pt x="406678" y="3008982"/>
                  </a:lnTo>
                  <a:lnTo>
                    <a:pt x="435369" y="3043855"/>
                  </a:lnTo>
                  <a:lnTo>
                    <a:pt x="464885" y="3078008"/>
                  </a:lnTo>
                  <a:lnTo>
                    <a:pt x="495213" y="3111427"/>
                  </a:lnTo>
                  <a:lnTo>
                    <a:pt x="526336" y="3144096"/>
                  </a:lnTo>
                  <a:lnTo>
                    <a:pt x="558239" y="3175999"/>
                  </a:lnTo>
                  <a:lnTo>
                    <a:pt x="590908" y="3207123"/>
                  </a:lnTo>
                  <a:lnTo>
                    <a:pt x="624327" y="3237450"/>
                  </a:lnTo>
                  <a:lnTo>
                    <a:pt x="658480" y="3266967"/>
                  </a:lnTo>
                  <a:lnTo>
                    <a:pt x="693353" y="3295658"/>
                  </a:lnTo>
                  <a:lnTo>
                    <a:pt x="728929" y="3323507"/>
                  </a:lnTo>
                  <a:lnTo>
                    <a:pt x="765195" y="3350500"/>
                  </a:lnTo>
                  <a:lnTo>
                    <a:pt x="802135" y="3376620"/>
                  </a:lnTo>
                  <a:lnTo>
                    <a:pt x="839732" y="3401854"/>
                  </a:lnTo>
                  <a:lnTo>
                    <a:pt x="877974" y="3426186"/>
                  </a:lnTo>
                  <a:lnTo>
                    <a:pt x="916843" y="3449599"/>
                  </a:lnTo>
                  <a:lnTo>
                    <a:pt x="956324" y="3472080"/>
                  </a:lnTo>
                  <a:lnTo>
                    <a:pt x="996404" y="3493613"/>
                  </a:lnTo>
                  <a:lnTo>
                    <a:pt x="1037065" y="3514183"/>
                  </a:lnTo>
                  <a:lnTo>
                    <a:pt x="1078294" y="3533774"/>
                  </a:lnTo>
                  <a:lnTo>
                    <a:pt x="1120074" y="3552371"/>
                  </a:lnTo>
                  <a:lnTo>
                    <a:pt x="1162391" y="3569960"/>
                  </a:lnTo>
                  <a:lnTo>
                    <a:pt x="1205229" y="3586524"/>
                  </a:lnTo>
                  <a:lnTo>
                    <a:pt x="1248573" y="3602048"/>
                  </a:lnTo>
                  <a:lnTo>
                    <a:pt x="1292407" y="3616518"/>
                  </a:lnTo>
                  <a:lnTo>
                    <a:pt x="1336718" y="3629918"/>
                  </a:lnTo>
                  <a:lnTo>
                    <a:pt x="1381488" y="3642233"/>
                  </a:lnTo>
                  <a:lnTo>
                    <a:pt x="1426704" y="3653447"/>
                  </a:lnTo>
                  <a:lnTo>
                    <a:pt x="1472350" y="3663545"/>
                  </a:lnTo>
                  <a:lnTo>
                    <a:pt x="1518410" y="3672512"/>
                  </a:lnTo>
                  <a:lnTo>
                    <a:pt x="1564869" y="3680334"/>
                  </a:lnTo>
                  <a:lnTo>
                    <a:pt x="1611713" y="3686993"/>
                  </a:lnTo>
                  <a:lnTo>
                    <a:pt x="1658925" y="3692476"/>
                  </a:lnTo>
                  <a:lnTo>
                    <a:pt x="1706491" y="3696768"/>
                  </a:lnTo>
                  <a:lnTo>
                    <a:pt x="1754395" y="3699852"/>
                  </a:lnTo>
                  <a:lnTo>
                    <a:pt x="1802623" y="3701713"/>
                  </a:lnTo>
                  <a:lnTo>
                    <a:pt x="1851158" y="3702337"/>
                  </a:lnTo>
                  <a:lnTo>
                    <a:pt x="1899694" y="3701713"/>
                  </a:lnTo>
                  <a:lnTo>
                    <a:pt x="1947921" y="3699852"/>
                  </a:lnTo>
                  <a:lnTo>
                    <a:pt x="1995826" y="3696768"/>
                  </a:lnTo>
                  <a:lnTo>
                    <a:pt x="2043393" y="3692476"/>
                  </a:lnTo>
                  <a:lnTo>
                    <a:pt x="2090605" y="3686993"/>
                  </a:lnTo>
                  <a:lnTo>
                    <a:pt x="2137449" y="3680334"/>
                  </a:lnTo>
                  <a:lnTo>
                    <a:pt x="2183909" y="3672512"/>
                  </a:lnTo>
                  <a:lnTo>
                    <a:pt x="2229969" y="3663545"/>
                  </a:lnTo>
                  <a:lnTo>
                    <a:pt x="2275615" y="3653447"/>
                  </a:lnTo>
                  <a:lnTo>
                    <a:pt x="2320831" y="3642233"/>
                  </a:lnTo>
                  <a:lnTo>
                    <a:pt x="2365602" y="3629918"/>
                  </a:lnTo>
                  <a:lnTo>
                    <a:pt x="2409913" y="3616518"/>
                  </a:lnTo>
                  <a:lnTo>
                    <a:pt x="2453748" y="3602048"/>
                  </a:lnTo>
                  <a:lnTo>
                    <a:pt x="2497093" y="3586524"/>
                  </a:lnTo>
                  <a:lnTo>
                    <a:pt x="2539931" y="3569960"/>
                  </a:lnTo>
                  <a:lnTo>
                    <a:pt x="2582248" y="3552371"/>
                  </a:lnTo>
                  <a:lnTo>
                    <a:pt x="2624028" y="3533774"/>
                  </a:lnTo>
                  <a:lnTo>
                    <a:pt x="2665257" y="3514183"/>
                  </a:lnTo>
                  <a:lnTo>
                    <a:pt x="2705919" y="3493613"/>
                  </a:lnTo>
                  <a:lnTo>
                    <a:pt x="2745998" y="3472080"/>
                  </a:lnTo>
                  <a:lnTo>
                    <a:pt x="2785480" y="3449599"/>
                  </a:lnTo>
                  <a:lnTo>
                    <a:pt x="2824350" y="3426186"/>
                  </a:lnTo>
                  <a:lnTo>
                    <a:pt x="2862591" y="3401854"/>
                  </a:lnTo>
                  <a:lnTo>
                    <a:pt x="2900189" y="3376620"/>
                  </a:lnTo>
                  <a:lnTo>
                    <a:pt x="2937129" y="3350500"/>
                  </a:lnTo>
                  <a:lnTo>
                    <a:pt x="2973395" y="3323507"/>
                  </a:lnTo>
                  <a:lnTo>
                    <a:pt x="3008972" y="3295658"/>
                  </a:lnTo>
                  <a:lnTo>
                    <a:pt x="3043844" y="3266967"/>
                  </a:lnTo>
                  <a:lnTo>
                    <a:pt x="3077998" y="3237450"/>
                  </a:lnTo>
                  <a:lnTo>
                    <a:pt x="3111416" y="3207123"/>
                  </a:lnTo>
                  <a:lnTo>
                    <a:pt x="3144085" y="3175999"/>
                  </a:lnTo>
                  <a:lnTo>
                    <a:pt x="3175989" y="3144096"/>
                  </a:lnTo>
                  <a:lnTo>
                    <a:pt x="3207112" y="3111427"/>
                  </a:lnTo>
                  <a:lnTo>
                    <a:pt x="3237440" y="3078008"/>
                  </a:lnTo>
                  <a:lnTo>
                    <a:pt x="3266957" y="3043855"/>
                  </a:lnTo>
                  <a:lnTo>
                    <a:pt x="3295647" y="3008982"/>
                  </a:lnTo>
                  <a:lnTo>
                    <a:pt x="3323496" y="2973405"/>
                  </a:lnTo>
                  <a:lnTo>
                    <a:pt x="3350489" y="2937139"/>
                  </a:lnTo>
                  <a:lnTo>
                    <a:pt x="3376610" y="2900199"/>
                  </a:lnTo>
                  <a:lnTo>
                    <a:pt x="3401844" y="2862601"/>
                  </a:lnTo>
                  <a:lnTo>
                    <a:pt x="3426175" y="2824360"/>
                  </a:lnTo>
                  <a:lnTo>
                    <a:pt x="3449589" y="2785491"/>
                  </a:lnTo>
                  <a:lnTo>
                    <a:pt x="3472070" y="2746009"/>
                  </a:lnTo>
                  <a:lnTo>
                    <a:pt x="3493603" y="2705929"/>
                  </a:lnTo>
                  <a:lnTo>
                    <a:pt x="3514173" y="2665268"/>
                  </a:lnTo>
                  <a:lnTo>
                    <a:pt x="3533764" y="2624039"/>
                  </a:lnTo>
                  <a:lnTo>
                    <a:pt x="3552361" y="2582258"/>
                  </a:lnTo>
                  <a:lnTo>
                    <a:pt x="3569949" y="2539941"/>
                  </a:lnTo>
                  <a:lnTo>
                    <a:pt x="3586513" y="2497103"/>
                  </a:lnTo>
                  <a:lnTo>
                    <a:pt x="3602038" y="2453759"/>
                  </a:lnTo>
                  <a:lnTo>
                    <a:pt x="3616508" y="2409924"/>
                  </a:lnTo>
                  <a:lnTo>
                    <a:pt x="3629907" y="2365613"/>
                  </a:lnTo>
                  <a:lnTo>
                    <a:pt x="3642222" y="2320842"/>
                  </a:lnTo>
                  <a:lnTo>
                    <a:pt x="3653436" y="2275626"/>
                  </a:lnTo>
                  <a:lnTo>
                    <a:pt x="3663535" y="2229980"/>
                  </a:lnTo>
                  <a:lnTo>
                    <a:pt x="3672502" y="2183920"/>
                  </a:lnTo>
                  <a:lnTo>
                    <a:pt x="3680323" y="2137460"/>
                  </a:lnTo>
                  <a:lnTo>
                    <a:pt x="3686983" y="2090616"/>
                  </a:lnTo>
                  <a:lnTo>
                    <a:pt x="3692466" y="2043403"/>
                  </a:lnTo>
                  <a:lnTo>
                    <a:pt x="3696757" y="1995837"/>
                  </a:lnTo>
                  <a:lnTo>
                    <a:pt x="3699841" y="1947932"/>
                  </a:lnTo>
                  <a:lnTo>
                    <a:pt x="3701703" y="1899704"/>
                  </a:lnTo>
                  <a:lnTo>
                    <a:pt x="3702327" y="1851168"/>
                  </a:lnTo>
                  <a:lnTo>
                    <a:pt x="3701703" y="1802633"/>
                  </a:lnTo>
                  <a:lnTo>
                    <a:pt x="3699841" y="1754406"/>
                  </a:lnTo>
                  <a:lnTo>
                    <a:pt x="3696757" y="1706501"/>
                  </a:lnTo>
                  <a:lnTo>
                    <a:pt x="3692466" y="1658935"/>
                  </a:lnTo>
                  <a:lnTo>
                    <a:pt x="3686983" y="1611723"/>
                  </a:lnTo>
                  <a:lnTo>
                    <a:pt x="3680323" y="1564879"/>
                  </a:lnTo>
                  <a:lnTo>
                    <a:pt x="3672502" y="1518420"/>
                  </a:lnTo>
                  <a:lnTo>
                    <a:pt x="3663535" y="1472360"/>
                  </a:lnTo>
                  <a:lnTo>
                    <a:pt x="3653436" y="1426714"/>
                  </a:lnTo>
                  <a:lnTo>
                    <a:pt x="3642222" y="1381498"/>
                  </a:lnTo>
                  <a:lnTo>
                    <a:pt x="3629907" y="1336727"/>
                  </a:lnTo>
                  <a:lnTo>
                    <a:pt x="3616508" y="1292417"/>
                  </a:lnTo>
                  <a:lnTo>
                    <a:pt x="3602038" y="1248582"/>
                  </a:lnTo>
                  <a:lnTo>
                    <a:pt x="3586513" y="1205238"/>
                  </a:lnTo>
                  <a:lnTo>
                    <a:pt x="3569949" y="1162400"/>
                  </a:lnTo>
                  <a:lnTo>
                    <a:pt x="3552361" y="1120083"/>
                  </a:lnTo>
                  <a:lnTo>
                    <a:pt x="3533764" y="1078302"/>
                  </a:lnTo>
                  <a:lnTo>
                    <a:pt x="3514173" y="1037074"/>
                  </a:lnTo>
                  <a:lnTo>
                    <a:pt x="3493603" y="996412"/>
                  </a:lnTo>
                  <a:lnTo>
                    <a:pt x="3472070" y="956332"/>
                  </a:lnTo>
                  <a:lnTo>
                    <a:pt x="3449589" y="916850"/>
                  </a:lnTo>
                  <a:lnTo>
                    <a:pt x="3426175" y="877981"/>
                  </a:lnTo>
                  <a:lnTo>
                    <a:pt x="3401844" y="839740"/>
                  </a:lnTo>
                  <a:lnTo>
                    <a:pt x="3376610" y="802142"/>
                  </a:lnTo>
                  <a:lnTo>
                    <a:pt x="3350489" y="765202"/>
                  </a:lnTo>
                  <a:lnTo>
                    <a:pt x="3323496" y="728936"/>
                  </a:lnTo>
                  <a:lnTo>
                    <a:pt x="3295647" y="693359"/>
                  </a:lnTo>
                  <a:lnTo>
                    <a:pt x="3266957" y="658486"/>
                  </a:lnTo>
                  <a:lnTo>
                    <a:pt x="3237440" y="624333"/>
                  </a:lnTo>
                  <a:lnTo>
                    <a:pt x="3207112" y="590914"/>
                  </a:lnTo>
                  <a:lnTo>
                    <a:pt x="3175989" y="558245"/>
                  </a:lnTo>
                  <a:lnTo>
                    <a:pt x="3144085" y="526341"/>
                  </a:lnTo>
                  <a:lnTo>
                    <a:pt x="3111416" y="495218"/>
                  </a:lnTo>
                  <a:lnTo>
                    <a:pt x="3077998" y="464890"/>
                  </a:lnTo>
                  <a:lnTo>
                    <a:pt x="3043844" y="435373"/>
                  </a:lnTo>
                  <a:lnTo>
                    <a:pt x="3008972" y="406682"/>
                  </a:lnTo>
                  <a:lnTo>
                    <a:pt x="2973395" y="378833"/>
                  </a:lnTo>
                  <a:lnTo>
                    <a:pt x="2937129" y="351840"/>
                  </a:lnTo>
                  <a:lnTo>
                    <a:pt x="2900189" y="325719"/>
                  </a:lnTo>
                  <a:lnTo>
                    <a:pt x="2862591" y="300485"/>
                  </a:lnTo>
                  <a:lnTo>
                    <a:pt x="2824350" y="276154"/>
                  </a:lnTo>
                  <a:lnTo>
                    <a:pt x="2785480" y="252740"/>
                  </a:lnTo>
                  <a:lnTo>
                    <a:pt x="2745998" y="230258"/>
                  </a:lnTo>
                  <a:lnTo>
                    <a:pt x="2705919" y="208725"/>
                  </a:lnTo>
                  <a:lnTo>
                    <a:pt x="2665257" y="188155"/>
                  </a:lnTo>
                  <a:lnTo>
                    <a:pt x="2624028" y="168564"/>
                  </a:lnTo>
                  <a:lnTo>
                    <a:pt x="2582248" y="149967"/>
                  </a:lnTo>
                  <a:lnTo>
                    <a:pt x="2539931" y="132378"/>
                  </a:lnTo>
                  <a:lnTo>
                    <a:pt x="2497093" y="115814"/>
                  </a:lnTo>
                  <a:lnTo>
                    <a:pt x="2453748" y="100289"/>
                  </a:lnTo>
                  <a:lnTo>
                    <a:pt x="2409913" y="85819"/>
                  </a:lnTo>
                  <a:lnTo>
                    <a:pt x="2365602" y="72419"/>
                  </a:lnTo>
                  <a:lnTo>
                    <a:pt x="2320831" y="60105"/>
                  </a:lnTo>
                  <a:lnTo>
                    <a:pt x="2275615" y="48890"/>
                  </a:lnTo>
                  <a:lnTo>
                    <a:pt x="2229969" y="38792"/>
                  </a:lnTo>
                  <a:lnTo>
                    <a:pt x="2183909" y="29824"/>
                  </a:lnTo>
                  <a:lnTo>
                    <a:pt x="2137449" y="22003"/>
                  </a:lnTo>
                  <a:lnTo>
                    <a:pt x="2090605" y="15343"/>
                  </a:lnTo>
                  <a:lnTo>
                    <a:pt x="2043393" y="9860"/>
                  </a:lnTo>
                  <a:lnTo>
                    <a:pt x="1995826" y="5569"/>
                  </a:lnTo>
                  <a:lnTo>
                    <a:pt x="1947921" y="2485"/>
                  </a:lnTo>
                  <a:lnTo>
                    <a:pt x="1899694" y="623"/>
                  </a:lnTo>
                  <a:lnTo>
                    <a:pt x="1851158" y="0"/>
                  </a:lnTo>
                  <a:close/>
                </a:path>
              </a:pathLst>
            </a:custGeom>
            <a:solidFill>
              <a:srgbClr val="D0C5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889002" y="6534994"/>
              <a:ext cx="2827655" cy="2827655"/>
            </a:xfrm>
            <a:custGeom>
              <a:avLst/>
              <a:gdLst/>
              <a:ahLst/>
              <a:cxnLst/>
              <a:rect l="l" t="t" r="r" b="b"/>
              <a:pathLst>
                <a:path w="2827654" h="2827654">
                  <a:moveTo>
                    <a:pt x="1413778" y="0"/>
                  </a:moveTo>
                  <a:lnTo>
                    <a:pt x="1365175" y="819"/>
                  </a:lnTo>
                  <a:lnTo>
                    <a:pt x="1316983" y="3261"/>
                  </a:lnTo>
                  <a:lnTo>
                    <a:pt x="1269229" y="7299"/>
                  </a:lnTo>
                  <a:lnTo>
                    <a:pt x="1221938" y="12906"/>
                  </a:lnTo>
                  <a:lnTo>
                    <a:pt x="1175138" y="20056"/>
                  </a:lnTo>
                  <a:lnTo>
                    <a:pt x="1128854" y="28723"/>
                  </a:lnTo>
                  <a:lnTo>
                    <a:pt x="1083113" y="38880"/>
                  </a:lnTo>
                  <a:lnTo>
                    <a:pt x="1037942" y="50501"/>
                  </a:lnTo>
                  <a:lnTo>
                    <a:pt x="993366" y="63561"/>
                  </a:lnTo>
                  <a:lnTo>
                    <a:pt x="949412" y="78031"/>
                  </a:lnTo>
                  <a:lnTo>
                    <a:pt x="906106" y="93887"/>
                  </a:lnTo>
                  <a:lnTo>
                    <a:pt x="863474" y="111102"/>
                  </a:lnTo>
                  <a:lnTo>
                    <a:pt x="821543" y="129649"/>
                  </a:lnTo>
                  <a:lnTo>
                    <a:pt x="780340" y="149503"/>
                  </a:lnTo>
                  <a:lnTo>
                    <a:pt x="739890" y="170636"/>
                  </a:lnTo>
                  <a:lnTo>
                    <a:pt x="700219" y="193023"/>
                  </a:lnTo>
                  <a:lnTo>
                    <a:pt x="661355" y="216637"/>
                  </a:lnTo>
                  <a:lnTo>
                    <a:pt x="623323" y="241452"/>
                  </a:lnTo>
                  <a:lnTo>
                    <a:pt x="586150" y="267442"/>
                  </a:lnTo>
                  <a:lnTo>
                    <a:pt x="549862" y="294580"/>
                  </a:lnTo>
                  <a:lnTo>
                    <a:pt x="514486" y="322840"/>
                  </a:lnTo>
                  <a:lnTo>
                    <a:pt x="480047" y="352195"/>
                  </a:lnTo>
                  <a:lnTo>
                    <a:pt x="446572" y="382620"/>
                  </a:lnTo>
                  <a:lnTo>
                    <a:pt x="414088" y="414088"/>
                  </a:lnTo>
                  <a:lnTo>
                    <a:pt x="382620" y="446572"/>
                  </a:lnTo>
                  <a:lnTo>
                    <a:pt x="352195" y="480047"/>
                  </a:lnTo>
                  <a:lnTo>
                    <a:pt x="322840" y="514486"/>
                  </a:lnTo>
                  <a:lnTo>
                    <a:pt x="294580" y="549862"/>
                  </a:lnTo>
                  <a:lnTo>
                    <a:pt x="267442" y="586150"/>
                  </a:lnTo>
                  <a:lnTo>
                    <a:pt x="241452" y="623323"/>
                  </a:lnTo>
                  <a:lnTo>
                    <a:pt x="216637" y="661355"/>
                  </a:lnTo>
                  <a:lnTo>
                    <a:pt x="193023" y="700219"/>
                  </a:lnTo>
                  <a:lnTo>
                    <a:pt x="170636" y="739890"/>
                  </a:lnTo>
                  <a:lnTo>
                    <a:pt x="149503" y="780340"/>
                  </a:lnTo>
                  <a:lnTo>
                    <a:pt x="129649" y="821543"/>
                  </a:lnTo>
                  <a:lnTo>
                    <a:pt x="111102" y="863474"/>
                  </a:lnTo>
                  <a:lnTo>
                    <a:pt x="93887" y="906106"/>
                  </a:lnTo>
                  <a:lnTo>
                    <a:pt x="78031" y="949412"/>
                  </a:lnTo>
                  <a:lnTo>
                    <a:pt x="63561" y="993366"/>
                  </a:lnTo>
                  <a:lnTo>
                    <a:pt x="50501" y="1037942"/>
                  </a:lnTo>
                  <a:lnTo>
                    <a:pt x="38880" y="1083113"/>
                  </a:lnTo>
                  <a:lnTo>
                    <a:pt x="28723" y="1128854"/>
                  </a:lnTo>
                  <a:lnTo>
                    <a:pt x="20056" y="1175138"/>
                  </a:lnTo>
                  <a:lnTo>
                    <a:pt x="12906" y="1221938"/>
                  </a:lnTo>
                  <a:lnTo>
                    <a:pt x="7299" y="1269229"/>
                  </a:lnTo>
                  <a:lnTo>
                    <a:pt x="3261" y="1316983"/>
                  </a:lnTo>
                  <a:lnTo>
                    <a:pt x="819" y="1365175"/>
                  </a:lnTo>
                  <a:lnTo>
                    <a:pt x="0" y="1413778"/>
                  </a:lnTo>
                  <a:lnTo>
                    <a:pt x="819" y="1462382"/>
                  </a:lnTo>
                  <a:lnTo>
                    <a:pt x="3261" y="1510575"/>
                  </a:lnTo>
                  <a:lnTo>
                    <a:pt x="7299" y="1558330"/>
                  </a:lnTo>
                  <a:lnTo>
                    <a:pt x="12906" y="1605621"/>
                  </a:lnTo>
                  <a:lnTo>
                    <a:pt x="20056" y="1652422"/>
                  </a:lnTo>
                  <a:lnTo>
                    <a:pt x="28723" y="1698706"/>
                  </a:lnTo>
                  <a:lnTo>
                    <a:pt x="38880" y="1744447"/>
                  </a:lnTo>
                  <a:lnTo>
                    <a:pt x="50501" y="1789620"/>
                  </a:lnTo>
                  <a:lnTo>
                    <a:pt x="63561" y="1834196"/>
                  </a:lnTo>
                  <a:lnTo>
                    <a:pt x="78031" y="1878151"/>
                  </a:lnTo>
                  <a:lnTo>
                    <a:pt x="93887" y="1921457"/>
                  </a:lnTo>
                  <a:lnTo>
                    <a:pt x="111102" y="1964089"/>
                  </a:lnTo>
                  <a:lnTo>
                    <a:pt x="129649" y="2006020"/>
                  </a:lnTo>
                  <a:lnTo>
                    <a:pt x="149503" y="2047224"/>
                  </a:lnTo>
                  <a:lnTo>
                    <a:pt x="170636" y="2087674"/>
                  </a:lnTo>
                  <a:lnTo>
                    <a:pt x="193023" y="2127345"/>
                  </a:lnTo>
                  <a:lnTo>
                    <a:pt x="216637" y="2166209"/>
                  </a:lnTo>
                  <a:lnTo>
                    <a:pt x="241452" y="2204241"/>
                  </a:lnTo>
                  <a:lnTo>
                    <a:pt x="267442" y="2241415"/>
                  </a:lnTo>
                  <a:lnTo>
                    <a:pt x="294580" y="2277703"/>
                  </a:lnTo>
                  <a:lnTo>
                    <a:pt x="322840" y="2313080"/>
                  </a:lnTo>
                  <a:lnTo>
                    <a:pt x="352195" y="2347519"/>
                  </a:lnTo>
                  <a:lnTo>
                    <a:pt x="382620" y="2380994"/>
                  </a:lnTo>
                  <a:lnTo>
                    <a:pt x="414088" y="2413478"/>
                  </a:lnTo>
                  <a:lnTo>
                    <a:pt x="446572" y="2444946"/>
                  </a:lnTo>
                  <a:lnTo>
                    <a:pt x="480047" y="2475371"/>
                  </a:lnTo>
                  <a:lnTo>
                    <a:pt x="514486" y="2504727"/>
                  </a:lnTo>
                  <a:lnTo>
                    <a:pt x="549862" y="2532987"/>
                  </a:lnTo>
                  <a:lnTo>
                    <a:pt x="586150" y="2560125"/>
                  </a:lnTo>
                  <a:lnTo>
                    <a:pt x="623323" y="2586115"/>
                  </a:lnTo>
                  <a:lnTo>
                    <a:pt x="661355" y="2610930"/>
                  </a:lnTo>
                  <a:lnTo>
                    <a:pt x="700219" y="2634544"/>
                  </a:lnTo>
                  <a:lnTo>
                    <a:pt x="739890" y="2656931"/>
                  </a:lnTo>
                  <a:lnTo>
                    <a:pt x="780340" y="2678064"/>
                  </a:lnTo>
                  <a:lnTo>
                    <a:pt x="821543" y="2697918"/>
                  </a:lnTo>
                  <a:lnTo>
                    <a:pt x="863474" y="2716465"/>
                  </a:lnTo>
                  <a:lnTo>
                    <a:pt x="906106" y="2733680"/>
                  </a:lnTo>
                  <a:lnTo>
                    <a:pt x="949412" y="2749536"/>
                  </a:lnTo>
                  <a:lnTo>
                    <a:pt x="993366" y="2764007"/>
                  </a:lnTo>
                  <a:lnTo>
                    <a:pt x="1037942" y="2777066"/>
                  </a:lnTo>
                  <a:lnTo>
                    <a:pt x="1083113" y="2788687"/>
                  </a:lnTo>
                  <a:lnTo>
                    <a:pt x="1128854" y="2798845"/>
                  </a:lnTo>
                  <a:lnTo>
                    <a:pt x="1175138" y="2807512"/>
                  </a:lnTo>
                  <a:lnTo>
                    <a:pt x="1221938" y="2814662"/>
                  </a:lnTo>
                  <a:lnTo>
                    <a:pt x="1269229" y="2820269"/>
                  </a:lnTo>
                  <a:lnTo>
                    <a:pt x="1316983" y="2824306"/>
                  </a:lnTo>
                  <a:lnTo>
                    <a:pt x="1365175" y="2826748"/>
                  </a:lnTo>
                  <a:lnTo>
                    <a:pt x="1413778" y="2827568"/>
                  </a:lnTo>
                  <a:lnTo>
                    <a:pt x="1462382" y="2826748"/>
                  </a:lnTo>
                  <a:lnTo>
                    <a:pt x="1510575" y="2824306"/>
                  </a:lnTo>
                  <a:lnTo>
                    <a:pt x="1558330" y="2820269"/>
                  </a:lnTo>
                  <a:lnTo>
                    <a:pt x="1605621" y="2814662"/>
                  </a:lnTo>
                  <a:lnTo>
                    <a:pt x="1652422" y="2807512"/>
                  </a:lnTo>
                  <a:lnTo>
                    <a:pt x="1698706" y="2798845"/>
                  </a:lnTo>
                  <a:lnTo>
                    <a:pt x="1744447" y="2788687"/>
                  </a:lnTo>
                  <a:lnTo>
                    <a:pt x="1789619" y="2777066"/>
                  </a:lnTo>
                  <a:lnTo>
                    <a:pt x="1834195" y="2764007"/>
                  </a:lnTo>
                  <a:lnTo>
                    <a:pt x="1878149" y="2749536"/>
                  </a:lnTo>
                  <a:lnTo>
                    <a:pt x="1921456" y="2733680"/>
                  </a:lnTo>
                  <a:lnTo>
                    <a:pt x="1964087" y="2716465"/>
                  </a:lnTo>
                  <a:lnTo>
                    <a:pt x="2006018" y="2697918"/>
                  </a:lnTo>
                  <a:lnTo>
                    <a:pt x="2047222" y="2678064"/>
                  </a:lnTo>
                  <a:lnTo>
                    <a:pt x="2087672" y="2656931"/>
                  </a:lnTo>
                  <a:lnTo>
                    <a:pt x="2127342" y="2634544"/>
                  </a:lnTo>
                  <a:lnTo>
                    <a:pt x="2166206" y="2610930"/>
                  </a:lnTo>
                  <a:lnTo>
                    <a:pt x="2204238" y="2586115"/>
                  </a:lnTo>
                  <a:lnTo>
                    <a:pt x="2241411" y="2560125"/>
                  </a:lnTo>
                  <a:lnTo>
                    <a:pt x="2277699" y="2532987"/>
                  </a:lnTo>
                  <a:lnTo>
                    <a:pt x="2313075" y="2504727"/>
                  </a:lnTo>
                  <a:lnTo>
                    <a:pt x="2347514" y="2475371"/>
                  </a:lnTo>
                  <a:lnTo>
                    <a:pt x="2380989" y="2444946"/>
                  </a:lnTo>
                  <a:lnTo>
                    <a:pt x="2413473" y="2413478"/>
                  </a:lnTo>
                  <a:lnTo>
                    <a:pt x="2444941" y="2380994"/>
                  </a:lnTo>
                  <a:lnTo>
                    <a:pt x="2475365" y="2347519"/>
                  </a:lnTo>
                  <a:lnTo>
                    <a:pt x="2504721" y="2313080"/>
                  </a:lnTo>
                  <a:lnTo>
                    <a:pt x="2532980" y="2277703"/>
                  </a:lnTo>
                  <a:lnTo>
                    <a:pt x="2560118" y="2241415"/>
                  </a:lnTo>
                  <a:lnTo>
                    <a:pt x="2586108" y="2204241"/>
                  </a:lnTo>
                  <a:lnTo>
                    <a:pt x="2610922" y="2166209"/>
                  </a:lnTo>
                  <a:lnTo>
                    <a:pt x="2634536" y="2127345"/>
                  </a:lnTo>
                  <a:lnTo>
                    <a:pt x="2656923" y="2087674"/>
                  </a:lnTo>
                  <a:lnTo>
                    <a:pt x="2678056" y="2047224"/>
                  </a:lnTo>
                  <a:lnTo>
                    <a:pt x="2697909" y="2006020"/>
                  </a:lnTo>
                  <a:lnTo>
                    <a:pt x="2716456" y="1964089"/>
                  </a:lnTo>
                  <a:lnTo>
                    <a:pt x="2733671" y="1921457"/>
                  </a:lnTo>
                  <a:lnTo>
                    <a:pt x="2749527" y="1878151"/>
                  </a:lnTo>
                  <a:lnTo>
                    <a:pt x="2763997" y="1834196"/>
                  </a:lnTo>
                  <a:lnTo>
                    <a:pt x="2777056" y="1789620"/>
                  </a:lnTo>
                  <a:lnTo>
                    <a:pt x="2788677" y="1744447"/>
                  </a:lnTo>
                  <a:lnTo>
                    <a:pt x="2798835" y="1698706"/>
                  </a:lnTo>
                  <a:lnTo>
                    <a:pt x="2807501" y="1652422"/>
                  </a:lnTo>
                  <a:lnTo>
                    <a:pt x="2814651" y="1605621"/>
                  </a:lnTo>
                  <a:lnTo>
                    <a:pt x="2820258" y="1558330"/>
                  </a:lnTo>
                  <a:lnTo>
                    <a:pt x="2824296" y="1510575"/>
                  </a:lnTo>
                  <a:lnTo>
                    <a:pt x="2826738" y="1462382"/>
                  </a:lnTo>
                  <a:lnTo>
                    <a:pt x="2827557" y="1413778"/>
                  </a:lnTo>
                  <a:lnTo>
                    <a:pt x="2826738" y="1365175"/>
                  </a:lnTo>
                  <a:lnTo>
                    <a:pt x="2824296" y="1316983"/>
                  </a:lnTo>
                  <a:lnTo>
                    <a:pt x="2820258" y="1269229"/>
                  </a:lnTo>
                  <a:lnTo>
                    <a:pt x="2814651" y="1221938"/>
                  </a:lnTo>
                  <a:lnTo>
                    <a:pt x="2807501" y="1175138"/>
                  </a:lnTo>
                  <a:lnTo>
                    <a:pt x="2798835" y="1128854"/>
                  </a:lnTo>
                  <a:lnTo>
                    <a:pt x="2788677" y="1083113"/>
                  </a:lnTo>
                  <a:lnTo>
                    <a:pt x="2777056" y="1037942"/>
                  </a:lnTo>
                  <a:lnTo>
                    <a:pt x="2763997" y="993366"/>
                  </a:lnTo>
                  <a:lnTo>
                    <a:pt x="2749527" y="949412"/>
                  </a:lnTo>
                  <a:lnTo>
                    <a:pt x="2733671" y="906106"/>
                  </a:lnTo>
                  <a:lnTo>
                    <a:pt x="2716456" y="863474"/>
                  </a:lnTo>
                  <a:lnTo>
                    <a:pt x="2697909" y="821543"/>
                  </a:lnTo>
                  <a:lnTo>
                    <a:pt x="2678056" y="780340"/>
                  </a:lnTo>
                  <a:lnTo>
                    <a:pt x="2656923" y="739890"/>
                  </a:lnTo>
                  <a:lnTo>
                    <a:pt x="2634536" y="700219"/>
                  </a:lnTo>
                  <a:lnTo>
                    <a:pt x="2610922" y="661355"/>
                  </a:lnTo>
                  <a:lnTo>
                    <a:pt x="2586108" y="623323"/>
                  </a:lnTo>
                  <a:lnTo>
                    <a:pt x="2560118" y="586150"/>
                  </a:lnTo>
                  <a:lnTo>
                    <a:pt x="2532980" y="549862"/>
                  </a:lnTo>
                  <a:lnTo>
                    <a:pt x="2504721" y="514486"/>
                  </a:lnTo>
                  <a:lnTo>
                    <a:pt x="2475365" y="480047"/>
                  </a:lnTo>
                  <a:lnTo>
                    <a:pt x="2444941" y="446572"/>
                  </a:lnTo>
                  <a:lnTo>
                    <a:pt x="2413473" y="414088"/>
                  </a:lnTo>
                  <a:lnTo>
                    <a:pt x="2380989" y="382620"/>
                  </a:lnTo>
                  <a:lnTo>
                    <a:pt x="2347514" y="352195"/>
                  </a:lnTo>
                  <a:lnTo>
                    <a:pt x="2313075" y="322840"/>
                  </a:lnTo>
                  <a:lnTo>
                    <a:pt x="2277699" y="294580"/>
                  </a:lnTo>
                  <a:lnTo>
                    <a:pt x="2241411" y="267442"/>
                  </a:lnTo>
                  <a:lnTo>
                    <a:pt x="2204238" y="241452"/>
                  </a:lnTo>
                  <a:lnTo>
                    <a:pt x="2166206" y="216637"/>
                  </a:lnTo>
                  <a:lnTo>
                    <a:pt x="2127342" y="193023"/>
                  </a:lnTo>
                  <a:lnTo>
                    <a:pt x="2087672" y="170636"/>
                  </a:lnTo>
                  <a:lnTo>
                    <a:pt x="2047222" y="149503"/>
                  </a:lnTo>
                  <a:lnTo>
                    <a:pt x="2006018" y="129649"/>
                  </a:lnTo>
                  <a:lnTo>
                    <a:pt x="1964087" y="111102"/>
                  </a:lnTo>
                  <a:lnTo>
                    <a:pt x="1921456" y="93887"/>
                  </a:lnTo>
                  <a:lnTo>
                    <a:pt x="1878149" y="78031"/>
                  </a:lnTo>
                  <a:lnTo>
                    <a:pt x="1834195" y="63561"/>
                  </a:lnTo>
                  <a:lnTo>
                    <a:pt x="1789619" y="50501"/>
                  </a:lnTo>
                  <a:lnTo>
                    <a:pt x="1744447" y="38880"/>
                  </a:lnTo>
                  <a:lnTo>
                    <a:pt x="1698706" y="28723"/>
                  </a:lnTo>
                  <a:lnTo>
                    <a:pt x="1652422" y="20056"/>
                  </a:lnTo>
                  <a:lnTo>
                    <a:pt x="1605621" y="12906"/>
                  </a:lnTo>
                  <a:lnTo>
                    <a:pt x="1558330" y="7299"/>
                  </a:lnTo>
                  <a:lnTo>
                    <a:pt x="1510575" y="3261"/>
                  </a:lnTo>
                  <a:lnTo>
                    <a:pt x="1462382" y="819"/>
                  </a:lnTo>
                  <a:lnTo>
                    <a:pt x="1413778" y="0"/>
                  </a:lnTo>
                  <a:close/>
                </a:path>
              </a:pathLst>
            </a:custGeom>
            <a:solidFill>
              <a:srgbClr val="EAE6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17271485" y="512319"/>
            <a:ext cx="2052320" cy="2052320"/>
            <a:chOff x="17271485" y="512319"/>
            <a:chExt cx="2052320" cy="2052320"/>
          </a:xfrm>
        </p:grpSpPr>
        <p:sp>
          <p:nvSpPr>
            <p:cNvPr id="10" name="object 10"/>
            <p:cNvSpPr/>
            <p:nvPr/>
          </p:nvSpPr>
          <p:spPr>
            <a:xfrm>
              <a:off x="17271485" y="512319"/>
              <a:ext cx="2052320" cy="2052320"/>
            </a:xfrm>
            <a:custGeom>
              <a:avLst/>
              <a:gdLst/>
              <a:ahLst/>
              <a:cxnLst/>
              <a:rect l="l" t="t" r="r" b="b"/>
              <a:pathLst>
                <a:path w="2052319" h="2052320">
                  <a:moveTo>
                    <a:pt x="1025843" y="0"/>
                  </a:moveTo>
                  <a:lnTo>
                    <a:pt x="977551" y="1116"/>
                  </a:lnTo>
                  <a:lnTo>
                    <a:pt x="929835" y="4433"/>
                  </a:lnTo>
                  <a:lnTo>
                    <a:pt x="882742" y="9901"/>
                  </a:lnTo>
                  <a:lnTo>
                    <a:pt x="836323" y="17471"/>
                  </a:lnTo>
                  <a:lnTo>
                    <a:pt x="790626" y="27093"/>
                  </a:lnTo>
                  <a:lnTo>
                    <a:pt x="745701" y="38718"/>
                  </a:lnTo>
                  <a:lnTo>
                    <a:pt x="701596" y="52298"/>
                  </a:lnTo>
                  <a:lnTo>
                    <a:pt x="658362" y="67782"/>
                  </a:lnTo>
                  <a:lnTo>
                    <a:pt x="616048" y="85121"/>
                  </a:lnTo>
                  <a:lnTo>
                    <a:pt x="574702" y="104267"/>
                  </a:lnTo>
                  <a:lnTo>
                    <a:pt x="534375" y="125170"/>
                  </a:lnTo>
                  <a:lnTo>
                    <a:pt x="495114" y="147780"/>
                  </a:lnTo>
                  <a:lnTo>
                    <a:pt x="456970" y="172049"/>
                  </a:lnTo>
                  <a:lnTo>
                    <a:pt x="419992" y="197927"/>
                  </a:lnTo>
                  <a:lnTo>
                    <a:pt x="384230" y="225365"/>
                  </a:lnTo>
                  <a:lnTo>
                    <a:pt x="349731" y="254314"/>
                  </a:lnTo>
                  <a:lnTo>
                    <a:pt x="316546" y="284724"/>
                  </a:lnTo>
                  <a:lnTo>
                    <a:pt x="284724" y="316546"/>
                  </a:lnTo>
                  <a:lnTo>
                    <a:pt x="254314" y="349731"/>
                  </a:lnTo>
                  <a:lnTo>
                    <a:pt x="225365" y="384230"/>
                  </a:lnTo>
                  <a:lnTo>
                    <a:pt x="197927" y="419992"/>
                  </a:lnTo>
                  <a:lnTo>
                    <a:pt x="172049" y="456970"/>
                  </a:lnTo>
                  <a:lnTo>
                    <a:pt x="147780" y="495114"/>
                  </a:lnTo>
                  <a:lnTo>
                    <a:pt x="125170" y="534375"/>
                  </a:lnTo>
                  <a:lnTo>
                    <a:pt x="104267" y="574702"/>
                  </a:lnTo>
                  <a:lnTo>
                    <a:pt x="85121" y="616048"/>
                  </a:lnTo>
                  <a:lnTo>
                    <a:pt x="67782" y="658362"/>
                  </a:lnTo>
                  <a:lnTo>
                    <a:pt x="52298" y="701596"/>
                  </a:lnTo>
                  <a:lnTo>
                    <a:pt x="38718" y="745701"/>
                  </a:lnTo>
                  <a:lnTo>
                    <a:pt x="27093" y="790626"/>
                  </a:lnTo>
                  <a:lnTo>
                    <a:pt x="17471" y="836323"/>
                  </a:lnTo>
                  <a:lnTo>
                    <a:pt x="9901" y="882742"/>
                  </a:lnTo>
                  <a:lnTo>
                    <a:pt x="4433" y="929835"/>
                  </a:lnTo>
                  <a:lnTo>
                    <a:pt x="1116" y="977551"/>
                  </a:lnTo>
                  <a:lnTo>
                    <a:pt x="0" y="1025843"/>
                  </a:lnTo>
                  <a:lnTo>
                    <a:pt x="1116" y="1074134"/>
                  </a:lnTo>
                  <a:lnTo>
                    <a:pt x="4433" y="1121851"/>
                  </a:lnTo>
                  <a:lnTo>
                    <a:pt x="9901" y="1168943"/>
                  </a:lnTo>
                  <a:lnTo>
                    <a:pt x="17471" y="1215363"/>
                  </a:lnTo>
                  <a:lnTo>
                    <a:pt x="27093" y="1261060"/>
                  </a:lnTo>
                  <a:lnTo>
                    <a:pt x="38718" y="1305985"/>
                  </a:lnTo>
                  <a:lnTo>
                    <a:pt x="52298" y="1350090"/>
                  </a:lnTo>
                  <a:lnTo>
                    <a:pt x="67782" y="1393324"/>
                  </a:lnTo>
                  <a:lnTo>
                    <a:pt x="85121" y="1435639"/>
                  </a:lnTo>
                  <a:lnTo>
                    <a:pt x="104267" y="1476985"/>
                  </a:lnTo>
                  <a:lnTo>
                    <a:pt x="125170" y="1517313"/>
                  </a:lnTo>
                  <a:lnTo>
                    <a:pt x="147780" y="1556574"/>
                  </a:lnTo>
                  <a:lnTo>
                    <a:pt x="172049" y="1594718"/>
                  </a:lnTo>
                  <a:lnTo>
                    <a:pt x="197927" y="1631696"/>
                  </a:lnTo>
                  <a:lnTo>
                    <a:pt x="225365" y="1667460"/>
                  </a:lnTo>
                  <a:lnTo>
                    <a:pt x="254314" y="1701959"/>
                  </a:lnTo>
                  <a:lnTo>
                    <a:pt x="284724" y="1735144"/>
                  </a:lnTo>
                  <a:lnTo>
                    <a:pt x="316546" y="1766967"/>
                  </a:lnTo>
                  <a:lnTo>
                    <a:pt x="349731" y="1797377"/>
                  </a:lnTo>
                  <a:lnTo>
                    <a:pt x="384230" y="1826326"/>
                  </a:lnTo>
                  <a:lnTo>
                    <a:pt x="419992" y="1853765"/>
                  </a:lnTo>
                  <a:lnTo>
                    <a:pt x="456970" y="1879643"/>
                  </a:lnTo>
                  <a:lnTo>
                    <a:pt x="495114" y="1903912"/>
                  </a:lnTo>
                  <a:lnTo>
                    <a:pt x="534375" y="1926523"/>
                  </a:lnTo>
                  <a:lnTo>
                    <a:pt x="574702" y="1947426"/>
                  </a:lnTo>
                  <a:lnTo>
                    <a:pt x="616048" y="1966573"/>
                  </a:lnTo>
                  <a:lnTo>
                    <a:pt x="658362" y="1983913"/>
                  </a:lnTo>
                  <a:lnTo>
                    <a:pt x="701596" y="1999397"/>
                  </a:lnTo>
                  <a:lnTo>
                    <a:pt x="745701" y="2012977"/>
                  </a:lnTo>
                  <a:lnTo>
                    <a:pt x="790626" y="2024602"/>
                  </a:lnTo>
                  <a:lnTo>
                    <a:pt x="836323" y="2034225"/>
                  </a:lnTo>
                  <a:lnTo>
                    <a:pt x="882742" y="2041795"/>
                  </a:lnTo>
                  <a:lnTo>
                    <a:pt x="929835" y="2047263"/>
                  </a:lnTo>
                  <a:lnTo>
                    <a:pt x="977551" y="2050580"/>
                  </a:lnTo>
                  <a:lnTo>
                    <a:pt x="1025843" y="2051696"/>
                  </a:lnTo>
                  <a:lnTo>
                    <a:pt x="1074135" y="2050580"/>
                  </a:lnTo>
                  <a:lnTo>
                    <a:pt x="1121852" y="2047263"/>
                  </a:lnTo>
                  <a:lnTo>
                    <a:pt x="1168946" y="2041795"/>
                  </a:lnTo>
                  <a:lnTo>
                    <a:pt x="1215366" y="2034225"/>
                  </a:lnTo>
                  <a:lnTo>
                    <a:pt x="1261063" y="2024602"/>
                  </a:lnTo>
                  <a:lnTo>
                    <a:pt x="1305989" y="2012977"/>
                  </a:lnTo>
                  <a:lnTo>
                    <a:pt x="1350094" y="1999397"/>
                  </a:lnTo>
                  <a:lnTo>
                    <a:pt x="1393328" y="1983913"/>
                  </a:lnTo>
                  <a:lnTo>
                    <a:pt x="1435643" y="1966573"/>
                  </a:lnTo>
                  <a:lnTo>
                    <a:pt x="1476990" y="1947426"/>
                  </a:lnTo>
                  <a:lnTo>
                    <a:pt x="1517318" y="1926523"/>
                  </a:lnTo>
                  <a:lnTo>
                    <a:pt x="1556578" y="1903912"/>
                  </a:lnTo>
                  <a:lnTo>
                    <a:pt x="1594723" y="1879643"/>
                  </a:lnTo>
                  <a:lnTo>
                    <a:pt x="1631701" y="1853765"/>
                  </a:lnTo>
                  <a:lnTo>
                    <a:pt x="1667464" y="1826326"/>
                  </a:lnTo>
                  <a:lnTo>
                    <a:pt x="1701963" y="1797377"/>
                  </a:lnTo>
                  <a:lnTo>
                    <a:pt x="1735148" y="1766967"/>
                  </a:lnTo>
                  <a:lnTo>
                    <a:pt x="1766971" y="1735144"/>
                  </a:lnTo>
                  <a:lnTo>
                    <a:pt x="1797381" y="1701959"/>
                  </a:lnTo>
                  <a:lnTo>
                    <a:pt x="1826330" y="1667460"/>
                  </a:lnTo>
                  <a:lnTo>
                    <a:pt x="1853768" y="1631696"/>
                  </a:lnTo>
                  <a:lnTo>
                    <a:pt x="1879646" y="1594718"/>
                  </a:lnTo>
                  <a:lnTo>
                    <a:pt x="1903915" y="1556574"/>
                  </a:lnTo>
                  <a:lnTo>
                    <a:pt x="1926525" y="1517313"/>
                  </a:lnTo>
                  <a:lnTo>
                    <a:pt x="1947428" y="1476985"/>
                  </a:lnTo>
                  <a:lnTo>
                    <a:pt x="1966574" y="1435639"/>
                  </a:lnTo>
                  <a:lnTo>
                    <a:pt x="1983914" y="1393324"/>
                  </a:lnTo>
                  <a:lnTo>
                    <a:pt x="1999398" y="1350090"/>
                  </a:lnTo>
                  <a:lnTo>
                    <a:pt x="2012978" y="1305985"/>
                  </a:lnTo>
                  <a:lnTo>
                    <a:pt x="2024603" y="1261060"/>
                  </a:lnTo>
                  <a:lnTo>
                    <a:pt x="2034225" y="1215363"/>
                  </a:lnTo>
                  <a:lnTo>
                    <a:pt x="2041795" y="1168943"/>
                  </a:lnTo>
                  <a:lnTo>
                    <a:pt x="2047263" y="1121851"/>
                  </a:lnTo>
                  <a:lnTo>
                    <a:pt x="2050580" y="1074134"/>
                  </a:lnTo>
                  <a:lnTo>
                    <a:pt x="2051696" y="1025843"/>
                  </a:lnTo>
                  <a:lnTo>
                    <a:pt x="2050580" y="977551"/>
                  </a:lnTo>
                  <a:lnTo>
                    <a:pt x="2047263" y="929835"/>
                  </a:lnTo>
                  <a:lnTo>
                    <a:pt x="2041795" y="882742"/>
                  </a:lnTo>
                  <a:lnTo>
                    <a:pt x="2034225" y="836323"/>
                  </a:lnTo>
                  <a:lnTo>
                    <a:pt x="2024603" y="790626"/>
                  </a:lnTo>
                  <a:lnTo>
                    <a:pt x="2012978" y="745701"/>
                  </a:lnTo>
                  <a:lnTo>
                    <a:pt x="1999398" y="701596"/>
                  </a:lnTo>
                  <a:lnTo>
                    <a:pt x="1983914" y="658362"/>
                  </a:lnTo>
                  <a:lnTo>
                    <a:pt x="1966574" y="616048"/>
                  </a:lnTo>
                  <a:lnTo>
                    <a:pt x="1947428" y="574702"/>
                  </a:lnTo>
                  <a:lnTo>
                    <a:pt x="1926525" y="534375"/>
                  </a:lnTo>
                  <a:lnTo>
                    <a:pt x="1903915" y="495114"/>
                  </a:lnTo>
                  <a:lnTo>
                    <a:pt x="1879646" y="456970"/>
                  </a:lnTo>
                  <a:lnTo>
                    <a:pt x="1853768" y="419992"/>
                  </a:lnTo>
                  <a:lnTo>
                    <a:pt x="1826330" y="384230"/>
                  </a:lnTo>
                  <a:lnTo>
                    <a:pt x="1797381" y="349731"/>
                  </a:lnTo>
                  <a:lnTo>
                    <a:pt x="1766971" y="316546"/>
                  </a:lnTo>
                  <a:lnTo>
                    <a:pt x="1735148" y="284724"/>
                  </a:lnTo>
                  <a:lnTo>
                    <a:pt x="1701963" y="254314"/>
                  </a:lnTo>
                  <a:lnTo>
                    <a:pt x="1667464" y="225365"/>
                  </a:lnTo>
                  <a:lnTo>
                    <a:pt x="1631701" y="197927"/>
                  </a:lnTo>
                  <a:lnTo>
                    <a:pt x="1594723" y="172049"/>
                  </a:lnTo>
                  <a:lnTo>
                    <a:pt x="1556578" y="147780"/>
                  </a:lnTo>
                  <a:lnTo>
                    <a:pt x="1517318" y="125170"/>
                  </a:lnTo>
                  <a:lnTo>
                    <a:pt x="1476990" y="104267"/>
                  </a:lnTo>
                  <a:lnTo>
                    <a:pt x="1435643" y="85121"/>
                  </a:lnTo>
                  <a:lnTo>
                    <a:pt x="1393328" y="67782"/>
                  </a:lnTo>
                  <a:lnTo>
                    <a:pt x="1350094" y="52298"/>
                  </a:lnTo>
                  <a:lnTo>
                    <a:pt x="1305989" y="38718"/>
                  </a:lnTo>
                  <a:lnTo>
                    <a:pt x="1261063" y="27093"/>
                  </a:lnTo>
                  <a:lnTo>
                    <a:pt x="1215366" y="17471"/>
                  </a:lnTo>
                  <a:lnTo>
                    <a:pt x="1168946" y="9901"/>
                  </a:lnTo>
                  <a:lnTo>
                    <a:pt x="1121852" y="4433"/>
                  </a:lnTo>
                  <a:lnTo>
                    <a:pt x="1074135" y="1116"/>
                  </a:lnTo>
                  <a:lnTo>
                    <a:pt x="1025843" y="0"/>
                  </a:lnTo>
                  <a:close/>
                </a:path>
              </a:pathLst>
            </a:custGeom>
            <a:solidFill>
              <a:srgbClr val="9691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469699" y="710522"/>
              <a:ext cx="1655445" cy="1655445"/>
            </a:xfrm>
            <a:custGeom>
              <a:avLst/>
              <a:gdLst/>
              <a:ahLst/>
              <a:cxnLst/>
              <a:rect l="l" t="t" r="r" b="b"/>
              <a:pathLst>
                <a:path w="1655444" h="1655445">
                  <a:moveTo>
                    <a:pt x="827629" y="0"/>
                  </a:moveTo>
                  <a:lnTo>
                    <a:pt x="778999" y="1404"/>
                  </a:lnTo>
                  <a:lnTo>
                    <a:pt x="731110" y="5568"/>
                  </a:lnTo>
                  <a:lnTo>
                    <a:pt x="684038" y="12412"/>
                  </a:lnTo>
                  <a:lnTo>
                    <a:pt x="637861" y="21858"/>
                  </a:lnTo>
                  <a:lnTo>
                    <a:pt x="592658" y="33831"/>
                  </a:lnTo>
                  <a:lnTo>
                    <a:pt x="548504" y="48251"/>
                  </a:lnTo>
                  <a:lnTo>
                    <a:pt x="505479" y="65041"/>
                  </a:lnTo>
                  <a:lnTo>
                    <a:pt x="463659" y="84123"/>
                  </a:lnTo>
                  <a:lnTo>
                    <a:pt x="423123" y="105420"/>
                  </a:lnTo>
                  <a:lnTo>
                    <a:pt x="383947" y="128855"/>
                  </a:lnTo>
                  <a:lnTo>
                    <a:pt x="346210" y="154349"/>
                  </a:lnTo>
                  <a:lnTo>
                    <a:pt x="309989" y="181825"/>
                  </a:lnTo>
                  <a:lnTo>
                    <a:pt x="275363" y="211205"/>
                  </a:lnTo>
                  <a:lnTo>
                    <a:pt x="242407" y="242412"/>
                  </a:lnTo>
                  <a:lnTo>
                    <a:pt x="211201" y="275368"/>
                  </a:lnTo>
                  <a:lnTo>
                    <a:pt x="181821" y="309996"/>
                  </a:lnTo>
                  <a:lnTo>
                    <a:pt x="154345" y="346217"/>
                  </a:lnTo>
                  <a:lnTo>
                    <a:pt x="128852" y="383955"/>
                  </a:lnTo>
                  <a:lnTo>
                    <a:pt x="105418" y="423131"/>
                  </a:lnTo>
                  <a:lnTo>
                    <a:pt x="84121" y="463667"/>
                  </a:lnTo>
                  <a:lnTo>
                    <a:pt x="65039" y="505488"/>
                  </a:lnTo>
                  <a:lnTo>
                    <a:pt x="48249" y="548513"/>
                  </a:lnTo>
                  <a:lnTo>
                    <a:pt x="33830" y="592667"/>
                  </a:lnTo>
                  <a:lnTo>
                    <a:pt x="21858" y="637871"/>
                  </a:lnTo>
                  <a:lnTo>
                    <a:pt x="12411" y="684048"/>
                  </a:lnTo>
                  <a:lnTo>
                    <a:pt x="5568" y="731120"/>
                  </a:lnTo>
                  <a:lnTo>
                    <a:pt x="1404" y="779010"/>
                  </a:lnTo>
                  <a:lnTo>
                    <a:pt x="0" y="827639"/>
                  </a:lnTo>
                  <a:lnTo>
                    <a:pt x="1404" y="876270"/>
                  </a:lnTo>
                  <a:lnTo>
                    <a:pt x="5568" y="924160"/>
                  </a:lnTo>
                  <a:lnTo>
                    <a:pt x="12411" y="971233"/>
                  </a:lnTo>
                  <a:lnTo>
                    <a:pt x="21858" y="1017410"/>
                  </a:lnTo>
                  <a:lnTo>
                    <a:pt x="33830" y="1062615"/>
                  </a:lnTo>
                  <a:lnTo>
                    <a:pt x="48249" y="1106769"/>
                  </a:lnTo>
                  <a:lnTo>
                    <a:pt x="65039" y="1149795"/>
                  </a:lnTo>
                  <a:lnTo>
                    <a:pt x="84121" y="1191616"/>
                  </a:lnTo>
                  <a:lnTo>
                    <a:pt x="105418" y="1232153"/>
                  </a:lnTo>
                  <a:lnTo>
                    <a:pt x="128852" y="1271329"/>
                  </a:lnTo>
                  <a:lnTo>
                    <a:pt x="154345" y="1309066"/>
                  </a:lnTo>
                  <a:lnTo>
                    <a:pt x="181821" y="1345287"/>
                  </a:lnTo>
                  <a:lnTo>
                    <a:pt x="211201" y="1379914"/>
                  </a:lnTo>
                  <a:lnTo>
                    <a:pt x="242407" y="1412870"/>
                  </a:lnTo>
                  <a:lnTo>
                    <a:pt x="275363" y="1444077"/>
                  </a:lnTo>
                  <a:lnTo>
                    <a:pt x="309989" y="1473457"/>
                  </a:lnTo>
                  <a:lnTo>
                    <a:pt x="346210" y="1500932"/>
                  </a:lnTo>
                  <a:lnTo>
                    <a:pt x="383947" y="1526426"/>
                  </a:lnTo>
                  <a:lnTo>
                    <a:pt x="423123" y="1549860"/>
                  </a:lnTo>
                  <a:lnTo>
                    <a:pt x="463659" y="1571157"/>
                  </a:lnTo>
                  <a:lnTo>
                    <a:pt x="505479" y="1590239"/>
                  </a:lnTo>
                  <a:lnTo>
                    <a:pt x="548504" y="1607029"/>
                  </a:lnTo>
                  <a:lnTo>
                    <a:pt x="592658" y="1621449"/>
                  </a:lnTo>
                  <a:lnTo>
                    <a:pt x="637861" y="1633421"/>
                  </a:lnTo>
                  <a:lnTo>
                    <a:pt x="684038" y="1642867"/>
                  </a:lnTo>
                  <a:lnTo>
                    <a:pt x="731110" y="1649711"/>
                  </a:lnTo>
                  <a:lnTo>
                    <a:pt x="778999" y="1653874"/>
                  </a:lnTo>
                  <a:lnTo>
                    <a:pt x="827629" y="1655279"/>
                  </a:lnTo>
                  <a:lnTo>
                    <a:pt x="876259" y="1653874"/>
                  </a:lnTo>
                  <a:lnTo>
                    <a:pt x="924150" y="1649711"/>
                  </a:lnTo>
                  <a:lnTo>
                    <a:pt x="971222" y="1642867"/>
                  </a:lnTo>
                  <a:lnTo>
                    <a:pt x="1017400" y="1633421"/>
                  </a:lnTo>
                  <a:lnTo>
                    <a:pt x="1062605" y="1621449"/>
                  </a:lnTo>
                  <a:lnTo>
                    <a:pt x="1106759" y="1607029"/>
                  </a:lnTo>
                  <a:lnTo>
                    <a:pt x="1149785" y="1590239"/>
                  </a:lnTo>
                  <a:lnTo>
                    <a:pt x="1191605" y="1571157"/>
                  </a:lnTo>
                  <a:lnTo>
                    <a:pt x="1232142" y="1549860"/>
                  </a:lnTo>
                  <a:lnTo>
                    <a:pt x="1271318" y="1526426"/>
                  </a:lnTo>
                  <a:lnTo>
                    <a:pt x="1309055" y="1500932"/>
                  </a:lnTo>
                  <a:lnTo>
                    <a:pt x="1345277" y="1473457"/>
                  </a:lnTo>
                  <a:lnTo>
                    <a:pt x="1379904" y="1444077"/>
                  </a:lnTo>
                  <a:lnTo>
                    <a:pt x="1412860" y="1412870"/>
                  </a:lnTo>
                  <a:lnTo>
                    <a:pt x="1444066" y="1379914"/>
                  </a:lnTo>
                  <a:lnTo>
                    <a:pt x="1473446" y="1345287"/>
                  </a:lnTo>
                  <a:lnTo>
                    <a:pt x="1500922" y="1309066"/>
                  </a:lnTo>
                  <a:lnTo>
                    <a:pt x="1526416" y="1271329"/>
                  </a:lnTo>
                  <a:lnTo>
                    <a:pt x="1549850" y="1232153"/>
                  </a:lnTo>
                  <a:lnTo>
                    <a:pt x="1571147" y="1191616"/>
                  </a:lnTo>
                  <a:lnTo>
                    <a:pt x="1590229" y="1149795"/>
                  </a:lnTo>
                  <a:lnTo>
                    <a:pt x="1607019" y="1106769"/>
                  </a:lnTo>
                  <a:lnTo>
                    <a:pt x="1621438" y="1062615"/>
                  </a:lnTo>
                  <a:lnTo>
                    <a:pt x="1633410" y="1017410"/>
                  </a:lnTo>
                  <a:lnTo>
                    <a:pt x="1642857" y="971233"/>
                  </a:lnTo>
                  <a:lnTo>
                    <a:pt x="1649700" y="924160"/>
                  </a:lnTo>
                  <a:lnTo>
                    <a:pt x="1653864" y="876270"/>
                  </a:lnTo>
                  <a:lnTo>
                    <a:pt x="1655268" y="827639"/>
                  </a:lnTo>
                  <a:lnTo>
                    <a:pt x="1653864" y="779010"/>
                  </a:lnTo>
                  <a:lnTo>
                    <a:pt x="1649700" y="731120"/>
                  </a:lnTo>
                  <a:lnTo>
                    <a:pt x="1642857" y="684048"/>
                  </a:lnTo>
                  <a:lnTo>
                    <a:pt x="1633410" y="637871"/>
                  </a:lnTo>
                  <a:lnTo>
                    <a:pt x="1621438" y="592667"/>
                  </a:lnTo>
                  <a:lnTo>
                    <a:pt x="1607019" y="548513"/>
                  </a:lnTo>
                  <a:lnTo>
                    <a:pt x="1590229" y="505488"/>
                  </a:lnTo>
                  <a:lnTo>
                    <a:pt x="1571147" y="463667"/>
                  </a:lnTo>
                  <a:lnTo>
                    <a:pt x="1549850" y="423131"/>
                  </a:lnTo>
                  <a:lnTo>
                    <a:pt x="1526416" y="383955"/>
                  </a:lnTo>
                  <a:lnTo>
                    <a:pt x="1500922" y="346217"/>
                  </a:lnTo>
                  <a:lnTo>
                    <a:pt x="1473446" y="309996"/>
                  </a:lnTo>
                  <a:lnTo>
                    <a:pt x="1444066" y="275368"/>
                  </a:lnTo>
                  <a:lnTo>
                    <a:pt x="1412860" y="242412"/>
                  </a:lnTo>
                  <a:lnTo>
                    <a:pt x="1379904" y="211205"/>
                  </a:lnTo>
                  <a:lnTo>
                    <a:pt x="1345277" y="181825"/>
                  </a:lnTo>
                  <a:lnTo>
                    <a:pt x="1309055" y="154349"/>
                  </a:lnTo>
                  <a:lnTo>
                    <a:pt x="1271318" y="128855"/>
                  </a:lnTo>
                  <a:lnTo>
                    <a:pt x="1232142" y="105420"/>
                  </a:lnTo>
                  <a:lnTo>
                    <a:pt x="1191605" y="84123"/>
                  </a:lnTo>
                  <a:lnTo>
                    <a:pt x="1149785" y="65041"/>
                  </a:lnTo>
                  <a:lnTo>
                    <a:pt x="1106759" y="48251"/>
                  </a:lnTo>
                  <a:lnTo>
                    <a:pt x="1062605" y="33831"/>
                  </a:lnTo>
                  <a:lnTo>
                    <a:pt x="1017400" y="21858"/>
                  </a:lnTo>
                  <a:lnTo>
                    <a:pt x="971222" y="12412"/>
                  </a:lnTo>
                  <a:lnTo>
                    <a:pt x="924150" y="5568"/>
                  </a:lnTo>
                  <a:lnTo>
                    <a:pt x="876259" y="1404"/>
                  </a:lnTo>
                  <a:lnTo>
                    <a:pt x="827629" y="0"/>
                  </a:lnTo>
                  <a:close/>
                </a:path>
              </a:pathLst>
            </a:custGeom>
            <a:solidFill>
              <a:srgbClr val="D0C5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665305" y="906077"/>
              <a:ext cx="1264285" cy="1264285"/>
            </a:xfrm>
            <a:custGeom>
              <a:avLst/>
              <a:gdLst/>
              <a:ahLst/>
              <a:cxnLst/>
              <a:rect l="l" t="t" r="r" b="b"/>
              <a:pathLst>
                <a:path w="1264284" h="1264285">
                  <a:moveTo>
                    <a:pt x="632085" y="0"/>
                  </a:moveTo>
                  <a:lnTo>
                    <a:pt x="584911" y="1733"/>
                  </a:lnTo>
                  <a:lnTo>
                    <a:pt x="538678" y="6853"/>
                  </a:lnTo>
                  <a:lnTo>
                    <a:pt x="493510" y="15236"/>
                  </a:lnTo>
                  <a:lnTo>
                    <a:pt x="449527" y="26762"/>
                  </a:lnTo>
                  <a:lnTo>
                    <a:pt x="406853" y="41306"/>
                  </a:lnTo>
                  <a:lnTo>
                    <a:pt x="365610" y="58747"/>
                  </a:lnTo>
                  <a:lnTo>
                    <a:pt x="325920" y="78964"/>
                  </a:lnTo>
                  <a:lnTo>
                    <a:pt x="287904" y="101833"/>
                  </a:lnTo>
                  <a:lnTo>
                    <a:pt x="251686" y="127232"/>
                  </a:lnTo>
                  <a:lnTo>
                    <a:pt x="217387" y="155040"/>
                  </a:lnTo>
                  <a:lnTo>
                    <a:pt x="185130" y="185134"/>
                  </a:lnTo>
                  <a:lnTo>
                    <a:pt x="155037" y="217391"/>
                  </a:lnTo>
                  <a:lnTo>
                    <a:pt x="127229" y="251690"/>
                  </a:lnTo>
                  <a:lnTo>
                    <a:pt x="101830" y="287909"/>
                  </a:lnTo>
                  <a:lnTo>
                    <a:pt x="78962" y="325924"/>
                  </a:lnTo>
                  <a:lnTo>
                    <a:pt x="58746" y="365615"/>
                  </a:lnTo>
                  <a:lnTo>
                    <a:pt x="41305" y="406858"/>
                  </a:lnTo>
                  <a:lnTo>
                    <a:pt x="26761" y="449531"/>
                  </a:lnTo>
                  <a:lnTo>
                    <a:pt x="15236" y="493513"/>
                  </a:lnTo>
                  <a:lnTo>
                    <a:pt x="6853" y="538681"/>
                  </a:lnTo>
                  <a:lnTo>
                    <a:pt x="1733" y="584912"/>
                  </a:lnTo>
                  <a:lnTo>
                    <a:pt x="0" y="632085"/>
                  </a:lnTo>
                  <a:lnTo>
                    <a:pt x="1733" y="679258"/>
                  </a:lnTo>
                  <a:lnTo>
                    <a:pt x="6853" y="725489"/>
                  </a:lnTo>
                  <a:lnTo>
                    <a:pt x="15236" y="770657"/>
                  </a:lnTo>
                  <a:lnTo>
                    <a:pt x="26761" y="814639"/>
                  </a:lnTo>
                  <a:lnTo>
                    <a:pt x="41305" y="857312"/>
                  </a:lnTo>
                  <a:lnTo>
                    <a:pt x="58746" y="898555"/>
                  </a:lnTo>
                  <a:lnTo>
                    <a:pt x="78962" y="938246"/>
                  </a:lnTo>
                  <a:lnTo>
                    <a:pt x="101830" y="976261"/>
                  </a:lnTo>
                  <a:lnTo>
                    <a:pt x="127229" y="1012479"/>
                  </a:lnTo>
                  <a:lnTo>
                    <a:pt x="155037" y="1046779"/>
                  </a:lnTo>
                  <a:lnTo>
                    <a:pt x="185130" y="1079036"/>
                  </a:lnTo>
                  <a:lnTo>
                    <a:pt x="217387" y="1109130"/>
                  </a:lnTo>
                  <a:lnTo>
                    <a:pt x="251686" y="1136937"/>
                  </a:lnTo>
                  <a:lnTo>
                    <a:pt x="287904" y="1162337"/>
                  </a:lnTo>
                  <a:lnTo>
                    <a:pt x="325920" y="1185206"/>
                  </a:lnTo>
                  <a:lnTo>
                    <a:pt x="365610" y="1205422"/>
                  </a:lnTo>
                  <a:lnTo>
                    <a:pt x="406853" y="1222864"/>
                  </a:lnTo>
                  <a:lnTo>
                    <a:pt x="449527" y="1237408"/>
                  </a:lnTo>
                  <a:lnTo>
                    <a:pt x="493510" y="1248933"/>
                  </a:lnTo>
                  <a:lnTo>
                    <a:pt x="538678" y="1257317"/>
                  </a:lnTo>
                  <a:lnTo>
                    <a:pt x="584911" y="1262437"/>
                  </a:lnTo>
                  <a:lnTo>
                    <a:pt x="632085" y="1264170"/>
                  </a:lnTo>
                  <a:lnTo>
                    <a:pt x="679258" y="1262437"/>
                  </a:lnTo>
                  <a:lnTo>
                    <a:pt x="725489" y="1257317"/>
                  </a:lnTo>
                  <a:lnTo>
                    <a:pt x="770657" y="1248933"/>
                  </a:lnTo>
                  <a:lnTo>
                    <a:pt x="814639" y="1237408"/>
                  </a:lnTo>
                  <a:lnTo>
                    <a:pt x="857312" y="1222864"/>
                  </a:lnTo>
                  <a:lnTo>
                    <a:pt x="898555" y="1205422"/>
                  </a:lnTo>
                  <a:lnTo>
                    <a:pt x="938246" y="1185206"/>
                  </a:lnTo>
                  <a:lnTo>
                    <a:pt x="976261" y="1162337"/>
                  </a:lnTo>
                  <a:lnTo>
                    <a:pt x="1012479" y="1136937"/>
                  </a:lnTo>
                  <a:lnTo>
                    <a:pt x="1046779" y="1109130"/>
                  </a:lnTo>
                  <a:lnTo>
                    <a:pt x="1079036" y="1079036"/>
                  </a:lnTo>
                  <a:lnTo>
                    <a:pt x="1109130" y="1046779"/>
                  </a:lnTo>
                  <a:lnTo>
                    <a:pt x="1136937" y="1012479"/>
                  </a:lnTo>
                  <a:lnTo>
                    <a:pt x="1162337" y="976261"/>
                  </a:lnTo>
                  <a:lnTo>
                    <a:pt x="1185206" y="938246"/>
                  </a:lnTo>
                  <a:lnTo>
                    <a:pt x="1205422" y="898555"/>
                  </a:lnTo>
                  <a:lnTo>
                    <a:pt x="1222864" y="857312"/>
                  </a:lnTo>
                  <a:lnTo>
                    <a:pt x="1237408" y="814639"/>
                  </a:lnTo>
                  <a:lnTo>
                    <a:pt x="1248933" y="770657"/>
                  </a:lnTo>
                  <a:lnTo>
                    <a:pt x="1257317" y="725489"/>
                  </a:lnTo>
                  <a:lnTo>
                    <a:pt x="1262437" y="679258"/>
                  </a:lnTo>
                  <a:lnTo>
                    <a:pt x="1264170" y="632085"/>
                  </a:lnTo>
                  <a:lnTo>
                    <a:pt x="1262437" y="584912"/>
                  </a:lnTo>
                  <a:lnTo>
                    <a:pt x="1257317" y="538681"/>
                  </a:lnTo>
                  <a:lnTo>
                    <a:pt x="1248933" y="493513"/>
                  </a:lnTo>
                  <a:lnTo>
                    <a:pt x="1237408" y="449531"/>
                  </a:lnTo>
                  <a:lnTo>
                    <a:pt x="1222864" y="406858"/>
                  </a:lnTo>
                  <a:lnTo>
                    <a:pt x="1205422" y="365615"/>
                  </a:lnTo>
                  <a:lnTo>
                    <a:pt x="1185206" y="325924"/>
                  </a:lnTo>
                  <a:lnTo>
                    <a:pt x="1162337" y="287909"/>
                  </a:lnTo>
                  <a:lnTo>
                    <a:pt x="1136937" y="251690"/>
                  </a:lnTo>
                  <a:lnTo>
                    <a:pt x="1109130" y="217391"/>
                  </a:lnTo>
                  <a:lnTo>
                    <a:pt x="1079036" y="185134"/>
                  </a:lnTo>
                  <a:lnTo>
                    <a:pt x="1046779" y="155040"/>
                  </a:lnTo>
                  <a:lnTo>
                    <a:pt x="1012479" y="127232"/>
                  </a:lnTo>
                  <a:lnTo>
                    <a:pt x="976261" y="101833"/>
                  </a:lnTo>
                  <a:lnTo>
                    <a:pt x="938246" y="78964"/>
                  </a:lnTo>
                  <a:lnTo>
                    <a:pt x="898555" y="58747"/>
                  </a:lnTo>
                  <a:lnTo>
                    <a:pt x="857312" y="41306"/>
                  </a:lnTo>
                  <a:lnTo>
                    <a:pt x="814639" y="26762"/>
                  </a:lnTo>
                  <a:lnTo>
                    <a:pt x="770657" y="15236"/>
                  </a:lnTo>
                  <a:lnTo>
                    <a:pt x="725489" y="6853"/>
                  </a:lnTo>
                  <a:lnTo>
                    <a:pt x="679258" y="1733"/>
                  </a:lnTo>
                  <a:lnTo>
                    <a:pt x="632085" y="0"/>
                  </a:lnTo>
                  <a:close/>
                </a:path>
              </a:pathLst>
            </a:custGeom>
            <a:solidFill>
              <a:srgbClr val="EAE6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993587" y="6864975"/>
            <a:ext cx="8216265" cy="13112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400" spc="35" dirty="0">
                <a:solidFill>
                  <a:srgbClr val="626160"/>
                </a:solidFill>
                <a:latin typeface="Verdana"/>
                <a:cs typeface="Verdana"/>
              </a:rPr>
              <a:t>Тело</a:t>
            </a:r>
            <a:r>
              <a:rPr sz="8400" spc="-740" dirty="0">
                <a:solidFill>
                  <a:srgbClr val="626160"/>
                </a:solidFill>
                <a:latin typeface="Verdana"/>
                <a:cs typeface="Verdana"/>
              </a:rPr>
              <a:t> </a:t>
            </a:r>
            <a:r>
              <a:rPr sz="8400" spc="140" dirty="0">
                <a:solidFill>
                  <a:srgbClr val="626160"/>
                </a:solidFill>
                <a:latin typeface="Verdana"/>
                <a:cs typeface="Verdana"/>
              </a:rPr>
              <a:t>человека</a:t>
            </a:r>
            <a:endParaRPr sz="840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993587" y="8061724"/>
            <a:ext cx="837755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950" spc="165" dirty="0">
                <a:solidFill>
                  <a:srgbClr val="626160"/>
                </a:solidFill>
                <a:latin typeface="Verdana"/>
                <a:cs typeface="Verdana"/>
              </a:rPr>
              <a:t>Питание </a:t>
            </a:r>
            <a:r>
              <a:rPr sz="4950" spc="260" dirty="0">
                <a:solidFill>
                  <a:srgbClr val="626160"/>
                </a:solidFill>
                <a:latin typeface="Verdana"/>
                <a:cs typeface="Verdana"/>
              </a:rPr>
              <a:t>и</a:t>
            </a:r>
            <a:r>
              <a:rPr sz="4950" spc="-1025" dirty="0">
                <a:solidFill>
                  <a:srgbClr val="626160"/>
                </a:solidFill>
                <a:latin typeface="Verdana"/>
                <a:cs typeface="Verdana"/>
              </a:rPr>
              <a:t> </a:t>
            </a:r>
            <a:r>
              <a:rPr sz="4950" spc="180" dirty="0">
                <a:solidFill>
                  <a:srgbClr val="626160"/>
                </a:solidFill>
                <a:latin typeface="Verdana"/>
                <a:cs typeface="Verdana"/>
              </a:rPr>
              <a:t>пищеварение</a:t>
            </a:r>
            <a:endParaRPr sz="4950">
              <a:latin typeface="Verdana"/>
              <a:cs typeface="Verdan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9012835" y="1421380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158665" y="0"/>
                </a:moveTo>
                <a:lnTo>
                  <a:pt x="108513" y="8088"/>
                </a:lnTo>
                <a:lnTo>
                  <a:pt x="64958" y="30612"/>
                </a:lnTo>
                <a:lnTo>
                  <a:pt x="30612" y="64958"/>
                </a:lnTo>
                <a:lnTo>
                  <a:pt x="8088" y="108513"/>
                </a:lnTo>
                <a:lnTo>
                  <a:pt x="0" y="158665"/>
                </a:lnTo>
                <a:lnTo>
                  <a:pt x="8088" y="208816"/>
                </a:lnTo>
                <a:lnTo>
                  <a:pt x="30612" y="252372"/>
                </a:lnTo>
                <a:lnTo>
                  <a:pt x="64958" y="286718"/>
                </a:lnTo>
                <a:lnTo>
                  <a:pt x="108513" y="309242"/>
                </a:lnTo>
                <a:lnTo>
                  <a:pt x="158665" y="317330"/>
                </a:lnTo>
                <a:lnTo>
                  <a:pt x="208816" y="309242"/>
                </a:lnTo>
                <a:lnTo>
                  <a:pt x="252372" y="286718"/>
                </a:lnTo>
                <a:lnTo>
                  <a:pt x="286718" y="252372"/>
                </a:lnTo>
                <a:lnTo>
                  <a:pt x="309242" y="208816"/>
                </a:lnTo>
                <a:lnTo>
                  <a:pt x="317330" y="158665"/>
                </a:lnTo>
                <a:lnTo>
                  <a:pt x="309242" y="108513"/>
                </a:lnTo>
                <a:lnTo>
                  <a:pt x="286718" y="64958"/>
                </a:lnTo>
                <a:lnTo>
                  <a:pt x="252372" y="30612"/>
                </a:lnTo>
                <a:lnTo>
                  <a:pt x="208816" y="8088"/>
                </a:lnTo>
                <a:lnTo>
                  <a:pt x="158665" y="0"/>
                </a:lnTo>
                <a:close/>
              </a:path>
            </a:pathLst>
          </a:custGeom>
          <a:solidFill>
            <a:srgbClr val="E2B0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7683798" y="741325"/>
            <a:ext cx="2382520" cy="1121410"/>
          </a:xfrm>
          <a:prstGeom prst="rect">
            <a:avLst/>
          </a:prstGeom>
        </p:spPr>
        <p:txBody>
          <a:bodyPr vert="horz" wrap="square" lIns="0" tIns="138430" rIns="0" bIns="0" rtlCol="0">
            <a:spAutoFit/>
          </a:bodyPr>
          <a:lstStyle/>
          <a:p>
            <a:pPr marL="12700" marR="5080">
              <a:lnSpc>
                <a:spcPct val="79500"/>
              </a:lnSpc>
              <a:spcBef>
                <a:spcPts val="1090"/>
              </a:spcBef>
            </a:pPr>
            <a:r>
              <a:rPr sz="4000" spc="-80" dirty="0">
                <a:solidFill>
                  <a:srgbClr val="125132"/>
                </a:solidFill>
                <a:latin typeface="Arial"/>
                <a:cs typeface="Arial"/>
              </a:rPr>
              <a:t>ШАГ </a:t>
            </a:r>
            <a:r>
              <a:rPr sz="4000" spc="-415" dirty="0">
                <a:solidFill>
                  <a:srgbClr val="125132"/>
                </a:solidFill>
                <a:latin typeface="Arial"/>
                <a:cs typeface="Arial"/>
              </a:rPr>
              <a:t>В  </a:t>
            </a:r>
            <a:r>
              <a:rPr sz="4000" spc="-130" dirty="0">
                <a:solidFill>
                  <a:srgbClr val="125132"/>
                </a:solidFill>
                <a:latin typeface="Arial"/>
                <a:cs typeface="Arial"/>
              </a:rPr>
              <a:t>ПРИРОДУ</a:t>
            </a:r>
            <a:endParaRPr sz="40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833471" y="628071"/>
            <a:ext cx="600075" cy="1386205"/>
          </a:xfrm>
          <a:custGeom>
            <a:avLst/>
            <a:gdLst/>
            <a:ahLst/>
            <a:cxnLst/>
            <a:rect l="l" t="t" r="r" b="b"/>
            <a:pathLst>
              <a:path w="600075" h="1386205">
                <a:moveTo>
                  <a:pt x="183159" y="167411"/>
                </a:moveTo>
                <a:lnTo>
                  <a:pt x="174066" y="101739"/>
                </a:lnTo>
                <a:lnTo>
                  <a:pt x="162534" y="65214"/>
                </a:lnTo>
                <a:lnTo>
                  <a:pt x="138912" y="32588"/>
                </a:lnTo>
                <a:lnTo>
                  <a:pt x="98196" y="2590"/>
                </a:lnTo>
                <a:lnTo>
                  <a:pt x="68491" y="0"/>
                </a:lnTo>
                <a:lnTo>
                  <a:pt x="41465" y="12204"/>
                </a:lnTo>
                <a:lnTo>
                  <a:pt x="20307" y="38735"/>
                </a:lnTo>
                <a:lnTo>
                  <a:pt x="4203" y="82486"/>
                </a:lnTo>
                <a:lnTo>
                  <a:pt x="0" y="126365"/>
                </a:lnTo>
                <a:lnTo>
                  <a:pt x="6972" y="170040"/>
                </a:lnTo>
                <a:lnTo>
                  <a:pt x="24371" y="213169"/>
                </a:lnTo>
                <a:lnTo>
                  <a:pt x="57556" y="248780"/>
                </a:lnTo>
                <a:lnTo>
                  <a:pt x="97358" y="265772"/>
                </a:lnTo>
                <a:lnTo>
                  <a:pt x="133883" y="261874"/>
                </a:lnTo>
                <a:lnTo>
                  <a:pt x="162788" y="238937"/>
                </a:lnTo>
                <a:lnTo>
                  <a:pt x="179768" y="198818"/>
                </a:lnTo>
                <a:lnTo>
                  <a:pt x="183159" y="167411"/>
                </a:lnTo>
                <a:close/>
              </a:path>
              <a:path w="600075" h="1386205">
                <a:moveTo>
                  <a:pt x="599541" y="530072"/>
                </a:moveTo>
                <a:lnTo>
                  <a:pt x="596976" y="483730"/>
                </a:lnTo>
                <a:lnTo>
                  <a:pt x="587717" y="438658"/>
                </a:lnTo>
                <a:lnTo>
                  <a:pt x="571715" y="395224"/>
                </a:lnTo>
                <a:lnTo>
                  <a:pt x="548944" y="353822"/>
                </a:lnTo>
                <a:lnTo>
                  <a:pt x="518350" y="316191"/>
                </a:lnTo>
                <a:lnTo>
                  <a:pt x="481418" y="285851"/>
                </a:lnTo>
                <a:lnTo>
                  <a:pt x="439801" y="262483"/>
                </a:lnTo>
                <a:lnTo>
                  <a:pt x="395147" y="245745"/>
                </a:lnTo>
                <a:lnTo>
                  <a:pt x="349072" y="235318"/>
                </a:lnTo>
                <a:lnTo>
                  <a:pt x="303250" y="230873"/>
                </a:lnTo>
                <a:lnTo>
                  <a:pt x="259308" y="232092"/>
                </a:lnTo>
                <a:lnTo>
                  <a:pt x="218897" y="238633"/>
                </a:lnTo>
                <a:lnTo>
                  <a:pt x="143941" y="271780"/>
                </a:lnTo>
                <a:lnTo>
                  <a:pt x="110274" y="301294"/>
                </a:lnTo>
                <a:lnTo>
                  <a:pt x="83616" y="337629"/>
                </a:lnTo>
                <a:lnTo>
                  <a:pt x="64871" y="379755"/>
                </a:lnTo>
                <a:lnTo>
                  <a:pt x="55003" y="426567"/>
                </a:lnTo>
                <a:lnTo>
                  <a:pt x="54127" y="472617"/>
                </a:lnTo>
                <a:lnTo>
                  <a:pt x="61696" y="515239"/>
                </a:lnTo>
                <a:lnTo>
                  <a:pt x="78079" y="554113"/>
                </a:lnTo>
                <a:lnTo>
                  <a:pt x="103644" y="588924"/>
                </a:lnTo>
                <a:lnTo>
                  <a:pt x="138734" y="619340"/>
                </a:lnTo>
                <a:lnTo>
                  <a:pt x="208127" y="662089"/>
                </a:lnTo>
                <a:lnTo>
                  <a:pt x="231127" y="676579"/>
                </a:lnTo>
                <a:lnTo>
                  <a:pt x="271284" y="703719"/>
                </a:lnTo>
                <a:lnTo>
                  <a:pt x="308483" y="734199"/>
                </a:lnTo>
                <a:lnTo>
                  <a:pt x="335495" y="771702"/>
                </a:lnTo>
                <a:lnTo>
                  <a:pt x="347027" y="814247"/>
                </a:lnTo>
                <a:lnTo>
                  <a:pt x="343103" y="858405"/>
                </a:lnTo>
                <a:lnTo>
                  <a:pt x="323748" y="900772"/>
                </a:lnTo>
                <a:lnTo>
                  <a:pt x="314375" y="913460"/>
                </a:lnTo>
                <a:lnTo>
                  <a:pt x="294347" y="937996"/>
                </a:lnTo>
                <a:lnTo>
                  <a:pt x="285254" y="950836"/>
                </a:lnTo>
                <a:lnTo>
                  <a:pt x="258914" y="992568"/>
                </a:lnTo>
                <a:lnTo>
                  <a:pt x="237070" y="1036243"/>
                </a:lnTo>
                <a:lnTo>
                  <a:pt x="223202" y="1080973"/>
                </a:lnTo>
                <a:lnTo>
                  <a:pt x="215303" y="1126197"/>
                </a:lnTo>
                <a:lnTo>
                  <a:pt x="213347" y="1171803"/>
                </a:lnTo>
                <a:lnTo>
                  <a:pt x="217309" y="1217612"/>
                </a:lnTo>
                <a:lnTo>
                  <a:pt x="227152" y="1263497"/>
                </a:lnTo>
                <a:lnTo>
                  <a:pt x="244055" y="1308506"/>
                </a:lnTo>
                <a:lnTo>
                  <a:pt x="269303" y="1345653"/>
                </a:lnTo>
                <a:lnTo>
                  <a:pt x="304622" y="1371955"/>
                </a:lnTo>
                <a:lnTo>
                  <a:pt x="351790" y="1384401"/>
                </a:lnTo>
                <a:lnTo>
                  <a:pt x="383527" y="1385722"/>
                </a:lnTo>
                <a:lnTo>
                  <a:pt x="415556" y="1384515"/>
                </a:lnTo>
                <a:lnTo>
                  <a:pt x="478790" y="1375270"/>
                </a:lnTo>
                <a:lnTo>
                  <a:pt x="514896" y="1361554"/>
                </a:lnTo>
                <a:lnTo>
                  <a:pt x="558253" y="1307719"/>
                </a:lnTo>
                <a:lnTo>
                  <a:pt x="565848" y="1269187"/>
                </a:lnTo>
                <a:lnTo>
                  <a:pt x="568604" y="1215885"/>
                </a:lnTo>
                <a:lnTo>
                  <a:pt x="568769" y="1189202"/>
                </a:lnTo>
                <a:lnTo>
                  <a:pt x="567715" y="1162621"/>
                </a:lnTo>
                <a:lnTo>
                  <a:pt x="565226" y="1108608"/>
                </a:lnTo>
                <a:lnTo>
                  <a:pt x="564743" y="1054709"/>
                </a:lnTo>
                <a:lnTo>
                  <a:pt x="565988" y="1000887"/>
                </a:lnTo>
                <a:lnTo>
                  <a:pt x="568706" y="947140"/>
                </a:lnTo>
                <a:lnTo>
                  <a:pt x="572643" y="893432"/>
                </a:lnTo>
                <a:lnTo>
                  <a:pt x="577519" y="839749"/>
                </a:lnTo>
                <a:lnTo>
                  <a:pt x="588200" y="734999"/>
                </a:lnTo>
                <a:lnTo>
                  <a:pt x="592442" y="683844"/>
                </a:lnTo>
                <a:lnTo>
                  <a:pt x="595782" y="632599"/>
                </a:lnTo>
                <a:lnTo>
                  <a:pt x="598157" y="581329"/>
                </a:lnTo>
                <a:lnTo>
                  <a:pt x="599541" y="530072"/>
                </a:lnTo>
                <a:close/>
              </a:path>
            </a:pathLst>
          </a:custGeom>
          <a:solidFill>
            <a:srgbClr val="1251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020237" y="664796"/>
            <a:ext cx="422535" cy="2933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238441" y="1021958"/>
            <a:ext cx="111556" cy="111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399577" y="1021958"/>
            <a:ext cx="111567" cy="111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558253" y="1021958"/>
            <a:ext cx="111567" cy="111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063420" y="1490823"/>
            <a:ext cx="209805" cy="1952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" name="object 23"/>
          <p:cNvGrpSpPr/>
          <p:nvPr/>
        </p:nvGrpSpPr>
        <p:grpSpPr>
          <a:xfrm>
            <a:off x="3117528" y="401516"/>
            <a:ext cx="4104640" cy="1686560"/>
            <a:chOff x="3117528" y="401516"/>
            <a:chExt cx="4104640" cy="1686560"/>
          </a:xfrm>
        </p:grpSpPr>
        <p:sp>
          <p:nvSpPr>
            <p:cNvPr id="24" name="object 24"/>
            <p:cNvSpPr/>
            <p:nvPr/>
          </p:nvSpPr>
          <p:spPr>
            <a:xfrm>
              <a:off x="3131489" y="512133"/>
              <a:ext cx="4077335" cy="1466850"/>
            </a:xfrm>
            <a:custGeom>
              <a:avLst/>
              <a:gdLst/>
              <a:ahLst/>
              <a:cxnLst/>
              <a:rect l="l" t="t" r="r" b="b"/>
              <a:pathLst>
                <a:path w="4077334" h="1466850">
                  <a:moveTo>
                    <a:pt x="2155977" y="1245730"/>
                  </a:moveTo>
                  <a:lnTo>
                    <a:pt x="760095" y="1245730"/>
                  </a:lnTo>
                  <a:lnTo>
                    <a:pt x="760095" y="1466392"/>
                  </a:lnTo>
                  <a:lnTo>
                    <a:pt x="2155977" y="1466392"/>
                  </a:lnTo>
                  <a:lnTo>
                    <a:pt x="2155977" y="1245730"/>
                  </a:lnTo>
                  <a:close/>
                </a:path>
                <a:path w="4077334" h="1466850">
                  <a:moveTo>
                    <a:pt x="4076814" y="406552"/>
                  </a:moveTo>
                  <a:lnTo>
                    <a:pt x="2158504" y="406552"/>
                  </a:lnTo>
                  <a:lnTo>
                    <a:pt x="2158504" y="0"/>
                  </a:lnTo>
                  <a:lnTo>
                    <a:pt x="0" y="0"/>
                  </a:lnTo>
                  <a:lnTo>
                    <a:pt x="0" y="415251"/>
                  </a:lnTo>
                  <a:lnTo>
                    <a:pt x="2155990" y="415251"/>
                  </a:lnTo>
                  <a:lnTo>
                    <a:pt x="2155990" y="827011"/>
                  </a:lnTo>
                  <a:lnTo>
                    <a:pt x="2155977" y="1245730"/>
                  </a:lnTo>
                  <a:lnTo>
                    <a:pt x="3003092" y="1245730"/>
                  </a:lnTo>
                  <a:lnTo>
                    <a:pt x="3003092" y="827011"/>
                  </a:lnTo>
                  <a:lnTo>
                    <a:pt x="4076814" y="827011"/>
                  </a:lnTo>
                  <a:lnTo>
                    <a:pt x="4076814" y="4065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117519" y="491965"/>
              <a:ext cx="2185670" cy="447040"/>
            </a:xfrm>
            <a:custGeom>
              <a:avLst/>
              <a:gdLst/>
              <a:ahLst/>
              <a:cxnLst/>
              <a:rect l="l" t="t" r="r" b="b"/>
              <a:pathLst>
                <a:path w="2185670" h="447040">
                  <a:moveTo>
                    <a:pt x="194271" y="121526"/>
                  </a:moveTo>
                  <a:lnTo>
                    <a:pt x="120319" y="121526"/>
                  </a:lnTo>
                  <a:lnTo>
                    <a:pt x="120319" y="149466"/>
                  </a:lnTo>
                  <a:lnTo>
                    <a:pt x="120319" y="327266"/>
                  </a:lnTo>
                  <a:lnTo>
                    <a:pt x="150964" y="327266"/>
                  </a:lnTo>
                  <a:lnTo>
                    <a:pt x="150964" y="149466"/>
                  </a:lnTo>
                  <a:lnTo>
                    <a:pt x="194271" y="149466"/>
                  </a:lnTo>
                  <a:lnTo>
                    <a:pt x="194271" y="121526"/>
                  </a:lnTo>
                  <a:close/>
                </a:path>
                <a:path w="2185670" h="447040">
                  <a:moveTo>
                    <a:pt x="2185174" y="0"/>
                  </a:moveTo>
                  <a:lnTo>
                    <a:pt x="0" y="0"/>
                  </a:lnTo>
                  <a:lnTo>
                    <a:pt x="0" y="30480"/>
                  </a:lnTo>
                  <a:lnTo>
                    <a:pt x="0" y="416560"/>
                  </a:lnTo>
                  <a:lnTo>
                    <a:pt x="0" y="447040"/>
                  </a:lnTo>
                  <a:lnTo>
                    <a:pt x="2185174" y="447040"/>
                  </a:lnTo>
                  <a:lnTo>
                    <a:pt x="2185174" y="416623"/>
                  </a:lnTo>
                  <a:lnTo>
                    <a:pt x="2185174" y="30949"/>
                  </a:lnTo>
                  <a:lnTo>
                    <a:pt x="2154618" y="30949"/>
                  </a:lnTo>
                  <a:lnTo>
                    <a:pt x="2154618" y="416560"/>
                  </a:lnTo>
                  <a:lnTo>
                    <a:pt x="30454" y="416560"/>
                  </a:lnTo>
                  <a:lnTo>
                    <a:pt x="30454" y="30480"/>
                  </a:lnTo>
                  <a:lnTo>
                    <a:pt x="2185174" y="30480"/>
                  </a:lnTo>
                  <a:lnTo>
                    <a:pt x="2185174" y="0"/>
                  </a:lnTo>
                  <a:close/>
                </a:path>
              </a:pathLst>
            </a:custGeom>
            <a:solidFill>
              <a:srgbClr val="108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486731" y="610651"/>
              <a:ext cx="88049" cy="21050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348987" y="610724"/>
              <a:ext cx="93421" cy="21085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607471" y="613478"/>
              <a:ext cx="93986" cy="20684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724179" y="613541"/>
              <a:ext cx="117064" cy="25054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3883860" y="613499"/>
              <a:ext cx="94614" cy="20530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019228" y="613447"/>
              <a:ext cx="84468" cy="20530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141318" y="610651"/>
              <a:ext cx="88143" cy="21050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259110" y="613085"/>
              <a:ext cx="81280" cy="205740"/>
            </a:xfrm>
            <a:custGeom>
              <a:avLst/>
              <a:gdLst/>
              <a:ahLst/>
              <a:cxnLst/>
              <a:rect l="l" t="t" r="r" b="b"/>
              <a:pathLst>
                <a:path w="81279" h="205740">
                  <a:moveTo>
                    <a:pt x="80759" y="0"/>
                  </a:moveTo>
                  <a:lnTo>
                    <a:pt x="0" y="0"/>
                  </a:lnTo>
                  <a:lnTo>
                    <a:pt x="0" y="31750"/>
                  </a:lnTo>
                  <a:lnTo>
                    <a:pt x="24765" y="31750"/>
                  </a:lnTo>
                  <a:lnTo>
                    <a:pt x="24765" y="205740"/>
                  </a:lnTo>
                  <a:lnTo>
                    <a:pt x="55295" y="205740"/>
                  </a:lnTo>
                  <a:lnTo>
                    <a:pt x="55295" y="31750"/>
                  </a:lnTo>
                  <a:lnTo>
                    <a:pt x="80759" y="31750"/>
                  </a:lnTo>
                  <a:lnTo>
                    <a:pt x="80759" y="0"/>
                  </a:lnTo>
                  <a:close/>
                </a:path>
              </a:pathLst>
            </a:custGeom>
            <a:solidFill>
              <a:srgbClr val="108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379416" y="613510"/>
              <a:ext cx="82060" cy="205302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506365" y="613531"/>
              <a:ext cx="72793" cy="20529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623232" y="613085"/>
              <a:ext cx="231775" cy="205740"/>
            </a:xfrm>
            <a:custGeom>
              <a:avLst/>
              <a:gdLst/>
              <a:ahLst/>
              <a:cxnLst/>
              <a:rect l="l" t="t" r="r" b="b"/>
              <a:pathLst>
                <a:path w="231775" h="205740">
                  <a:moveTo>
                    <a:pt x="88582" y="0"/>
                  </a:moveTo>
                  <a:lnTo>
                    <a:pt x="57785" y="0"/>
                  </a:lnTo>
                  <a:lnTo>
                    <a:pt x="57785" y="86360"/>
                  </a:lnTo>
                  <a:lnTo>
                    <a:pt x="30759" y="86360"/>
                  </a:lnTo>
                  <a:lnTo>
                    <a:pt x="30759" y="0"/>
                  </a:lnTo>
                  <a:lnTo>
                    <a:pt x="0" y="0"/>
                  </a:lnTo>
                  <a:lnTo>
                    <a:pt x="0" y="86360"/>
                  </a:lnTo>
                  <a:lnTo>
                    <a:pt x="0" y="114300"/>
                  </a:lnTo>
                  <a:lnTo>
                    <a:pt x="0" y="205740"/>
                  </a:lnTo>
                  <a:lnTo>
                    <a:pt x="30759" y="205740"/>
                  </a:lnTo>
                  <a:lnTo>
                    <a:pt x="30759" y="114300"/>
                  </a:lnTo>
                  <a:lnTo>
                    <a:pt x="57785" y="114300"/>
                  </a:lnTo>
                  <a:lnTo>
                    <a:pt x="57785" y="205740"/>
                  </a:lnTo>
                  <a:lnTo>
                    <a:pt x="88582" y="205740"/>
                  </a:lnTo>
                  <a:lnTo>
                    <a:pt x="88582" y="114300"/>
                  </a:lnTo>
                  <a:lnTo>
                    <a:pt x="88582" y="86360"/>
                  </a:lnTo>
                  <a:lnTo>
                    <a:pt x="88582" y="0"/>
                  </a:lnTo>
                  <a:close/>
                </a:path>
                <a:path w="231775" h="205740">
                  <a:moveTo>
                    <a:pt x="231775" y="0"/>
                  </a:moveTo>
                  <a:lnTo>
                    <a:pt x="200939" y="0"/>
                  </a:lnTo>
                  <a:lnTo>
                    <a:pt x="200939" y="86360"/>
                  </a:lnTo>
                  <a:lnTo>
                    <a:pt x="173875" y="86360"/>
                  </a:lnTo>
                  <a:lnTo>
                    <a:pt x="173875" y="0"/>
                  </a:lnTo>
                  <a:lnTo>
                    <a:pt x="143078" y="0"/>
                  </a:lnTo>
                  <a:lnTo>
                    <a:pt x="143078" y="86360"/>
                  </a:lnTo>
                  <a:lnTo>
                    <a:pt x="143078" y="114300"/>
                  </a:lnTo>
                  <a:lnTo>
                    <a:pt x="143078" y="205740"/>
                  </a:lnTo>
                  <a:lnTo>
                    <a:pt x="173875" y="205740"/>
                  </a:lnTo>
                  <a:lnTo>
                    <a:pt x="173875" y="114300"/>
                  </a:lnTo>
                  <a:lnTo>
                    <a:pt x="200939" y="114300"/>
                  </a:lnTo>
                  <a:lnTo>
                    <a:pt x="200939" y="205740"/>
                  </a:lnTo>
                  <a:lnTo>
                    <a:pt x="231775" y="205740"/>
                  </a:lnTo>
                  <a:lnTo>
                    <a:pt x="231775" y="114300"/>
                  </a:lnTo>
                  <a:lnTo>
                    <a:pt x="231775" y="86360"/>
                  </a:lnTo>
                  <a:lnTo>
                    <a:pt x="231775" y="0"/>
                  </a:lnTo>
                  <a:close/>
                </a:path>
              </a:pathLst>
            </a:custGeom>
            <a:solidFill>
              <a:srgbClr val="108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909546" y="613489"/>
              <a:ext cx="126551" cy="20533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5090630" y="555910"/>
              <a:ext cx="2131695" cy="801370"/>
            </a:xfrm>
            <a:custGeom>
              <a:avLst/>
              <a:gdLst/>
              <a:ahLst/>
              <a:cxnLst/>
              <a:rect l="l" t="t" r="r" b="b"/>
              <a:pathLst>
                <a:path w="2131695" h="801369">
                  <a:moveTo>
                    <a:pt x="80213" y="0"/>
                  </a:moveTo>
                  <a:lnTo>
                    <a:pt x="55727" y="0"/>
                  </a:lnTo>
                  <a:lnTo>
                    <a:pt x="55727" y="1828"/>
                  </a:lnTo>
                  <a:lnTo>
                    <a:pt x="55410" y="9639"/>
                  </a:lnTo>
                  <a:lnTo>
                    <a:pt x="54825" y="12255"/>
                  </a:lnTo>
                  <a:lnTo>
                    <a:pt x="53517" y="17729"/>
                  </a:lnTo>
                  <a:lnTo>
                    <a:pt x="49060" y="20662"/>
                  </a:lnTo>
                  <a:lnTo>
                    <a:pt x="40195" y="20662"/>
                  </a:lnTo>
                  <a:lnTo>
                    <a:pt x="35661" y="17729"/>
                  </a:lnTo>
                  <a:lnTo>
                    <a:pt x="34480" y="12255"/>
                  </a:lnTo>
                  <a:lnTo>
                    <a:pt x="33845" y="9639"/>
                  </a:lnTo>
                  <a:lnTo>
                    <a:pt x="33515" y="1828"/>
                  </a:lnTo>
                  <a:lnTo>
                    <a:pt x="33515" y="0"/>
                  </a:lnTo>
                  <a:lnTo>
                    <a:pt x="9029" y="0"/>
                  </a:lnTo>
                  <a:lnTo>
                    <a:pt x="24168" y="36309"/>
                  </a:lnTo>
                  <a:lnTo>
                    <a:pt x="44945" y="42430"/>
                  </a:lnTo>
                  <a:lnTo>
                    <a:pt x="53111" y="41719"/>
                  </a:lnTo>
                  <a:lnTo>
                    <a:pt x="75996" y="20662"/>
                  </a:lnTo>
                  <a:lnTo>
                    <a:pt x="77762" y="16167"/>
                  </a:lnTo>
                  <a:lnTo>
                    <a:pt x="79590" y="8051"/>
                  </a:lnTo>
                  <a:lnTo>
                    <a:pt x="80213" y="0"/>
                  </a:lnTo>
                  <a:close/>
                </a:path>
                <a:path w="2131695" h="801369">
                  <a:moveTo>
                    <a:pt x="90157" y="57556"/>
                  </a:moveTo>
                  <a:lnTo>
                    <a:pt x="63766" y="57556"/>
                  </a:lnTo>
                  <a:lnTo>
                    <a:pt x="63766" y="68910"/>
                  </a:lnTo>
                  <a:lnTo>
                    <a:pt x="30708" y="163118"/>
                  </a:lnTo>
                  <a:lnTo>
                    <a:pt x="29489" y="166801"/>
                  </a:lnTo>
                  <a:lnTo>
                    <a:pt x="27038" y="173964"/>
                  </a:lnTo>
                  <a:lnTo>
                    <a:pt x="23329" y="184988"/>
                  </a:lnTo>
                  <a:lnTo>
                    <a:pt x="22783" y="184988"/>
                  </a:lnTo>
                  <a:lnTo>
                    <a:pt x="24511" y="173761"/>
                  </a:lnTo>
                  <a:lnTo>
                    <a:pt x="25641" y="162839"/>
                  </a:lnTo>
                  <a:lnTo>
                    <a:pt x="26212" y="154152"/>
                  </a:lnTo>
                  <a:lnTo>
                    <a:pt x="26276" y="151777"/>
                  </a:lnTo>
                  <a:lnTo>
                    <a:pt x="26377" y="57556"/>
                  </a:lnTo>
                  <a:lnTo>
                    <a:pt x="0" y="57556"/>
                  </a:lnTo>
                  <a:lnTo>
                    <a:pt x="0" y="262851"/>
                  </a:lnTo>
                  <a:lnTo>
                    <a:pt x="26377" y="262851"/>
                  </a:lnTo>
                  <a:lnTo>
                    <a:pt x="26377" y="246507"/>
                  </a:lnTo>
                  <a:lnTo>
                    <a:pt x="47790" y="184988"/>
                  </a:lnTo>
                  <a:lnTo>
                    <a:pt x="59359" y="151777"/>
                  </a:lnTo>
                  <a:lnTo>
                    <a:pt x="61582" y="145034"/>
                  </a:lnTo>
                  <a:lnTo>
                    <a:pt x="64008" y="136232"/>
                  </a:lnTo>
                  <a:lnTo>
                    <a:pt x="66459" y="128485"/>
                  </a:lnTo>
                  <a:lnTo>
                    <a:pt x="66687" y="128485"/>
                  </a:lnTo>
                  <a:lnTo>
                    <a:pt x="65493" y="137960"/>
                  </a:lnTo>
                  <a:lnTo>
                    <a:pt x="64566" y="147955"/>
                  </a:lnTo>
                  <a:lnTo>
                    <a:pt x="63969" y="157302"/>
                  </a:lnTo>
                  <a:lnTo>
                    <a:pt x="63830" y="162839"/>
                  </a:lnTo>
                  <a:lnTo>
                    <a:pt x="63766" y="262851"/>
                  </a:lnTo>
                  <a:lnTo>
                    <a:pt x="90157" y="262851"/>
                  </a:lnTo>
                  <a:lnTo>
                    <a:pt x="90157" y="128485"/>
                  </a:lnTo>
                  <a:lnTo>
                    <a:pt x="90157" y="57556"/>
                  </a:lnTo>
                  <a:close/>
                </a:path>
                <a:path w="2131695" h="801369">
                  <a:moveTo>
                    <a:pt x="2131314" y="353885"/>
                  </a:moveTo>
                  <a:lnTo>
                    <a:pt x="181610" y="353885"/>
                  </a:lnTo>
                  <a:lnTo>
                    <a:pt x="181610" y="384365"/>
                  </a:lnTo>
                  <a:lnTo>
                    <a:pt x="181610" y="770445"/>
                  </a:lnTo>
                  <a:lnTo>
                    <a:pt x="181610" y="800925"/>
                  </a:lnTo>
                  <a:lnTo>
                    <a:pt x="2131314" y="800925"/>
                  </a:lnTo>
                  <a:lnTo>
                    <a:pt x="2131314" y="770445"/>
                  </a:lnTo>
                  <a:lnTo>
                    <a:pt x="212140" y="770445"/>
                  </a:lnTo>
                  <a:lnTo>
                    <a:pt x="212140" y="384365"/>
                  </a:lnTo>
                  <a:lnTo>
                    <a:pt x="2100859" y="384365"/>
                  </a:lnTo>
                  <a:lnTo>
                    <a:pt x="2100859" y="770051"/>
                  </a:lnTo>
                  <a:lnTo>
                    <a:pt x="2131314" y="770051"/>
                  </a:lnTo>
                  <a:lnTo>
                    <a:pt x="2131314" y="384365"/>
                  </a:lnTo>
                  <a:lnTo>
                    <a:pt x="2131314" y="384060"/>
                  </a:lnTo>
                  <a:lnTo>
                    <a:pt x="2131314" y="353885"/>
                  </a:lnTo>
                  <a:close/>
                </a:path>
              </a:pathLst>
            </a:custGeom>
            <a:solidFill>
              <a:srgbClr val="108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5394390" y="1030764"/>
              <a:ext cx="84133" cy="20539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523413" y="1030764"/>
              <a:ext cx="90039" cy="2053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662885" y="1028104"/>
              <a:ext cx="93546" cy="210757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5796169" y="1030774"/>
              <a:ext cx="99588" cy="207281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945065" y="1028104"/>
              <a:ext cx="93421" cy="210757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6087961" y="1030775"/>
              <a:ext cx="74295" cy="205740"/>
            </a:xfrm>
            <a:custGeom>
              <a:avLst/>
              <a:gdLst/>
              <a:ahLst/>
              <a:cxnLst/>
              <a:rect l="l" t="t" r="r" b="b"/>
              <a:pathLst>
                <a:path w="74295" h="205740">
                  <a:moveTo>
                    <a:pt x="73914" y="0"/>
                  </a:moveTo>
                  <a:lnTo>
                    <a:pt x="0" y="0"/>
                  </a:lnTo>
                  <a:lnTo>
                    <a:pt x="0" y="27940"/>
                  </a:lnTo>
                  <a:lnTo>
                    <a:pt x="0" y="205740"/>
                  </a:lnTo>
                  <a:lnTo>
                    <a:pt x="30505" y="205740"/>
                  </a:lnTo>
                  <a:lnTo>
                    <a:pt x="30505" y="27940"/>
                  </a:lnTo>
                  <a:lnTo>
                    <a:pt x="73914" y="27940"/>
                  </a:lnTo>
                  <a:lnTo>
                    <a:pt x="73914" y="0"/>
                  </a:lnTo>
                  <a:close/>
                </a:path>
              </a:pathLst>
            </a:custGeom>
            <a:solidFill>
              <a:srgbClr val="108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6204104" y="1030764"/>
              <a:ext cx="90091" cy="205396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6342759" y="1030764"/>
              <a:ext cx="84730" cy="205396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6475980" y="1030764"/>
              <a:ext cx="72657" cy="205396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6587684" y="1028104"/>
              <a:ext cx="88112" cy="210548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6720381" y="1028952"/>
              <a:ext cx="91054" cy="209093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6865330" y="1030764"/>
              <a:ext cx="90028" cy="205396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5272240" y="973333"/>
              <a:ext cx="1828164" cy="796290"/>
            </a:xfrm>
            <a:custGeom>
              <a:avLst/>
              <a:gdLst/>
              <a:ahLst/>
              <a:cxnLst/>
              <a:rect l="l" t="t" r="r" b="b"/>
              <a:pathLst>
                <a:path w="1828165" h="796289">
                  <a:moveTo>
                    <a:pt x="872426" y="351751"/>
                  </a:moveTo>
                  <a:lnTo>
                    <a:pt x="841794" y="351751"/>
                  </a:lnTo>
                  <a:lnTo>
                    <a:pt x="841794" y="382231"/>
                  </a:lnTo>
                  <a:lnTo>
                    <a:pt x="841794" y="765771"/>
                  </a:lnTo>
                  <a:lnTo>
                    <a:pt x="30454" y="765771"/>
                  </a:lnTo>
                  <a:lnTo>
                    <a:pt x="30454" y="382231"/>
                  </a:lnTo>
                  <a:lnTo>
                    <a:pt x="841794" y="382231"/>
                  </a:lnTo>
                  <a:lnTo>
                    <a:pt x="841794" y="351751"/>
                  </a:lnTo>
                  <a:lnTo>
                    <a:pt x="0" y="351751"/>
                  </a:lnTo>
                  <a:lnTo>
                    <a:pt x="0" y="382231"/>
                  </a:lnTo>
                  <a:lnTo>
                    <a:pt x="0" y="765771"/>
                  </a:lnTo>
                  <a:lnTo>
                    <a:pt x="0" y="796251"/>
                  </a:lnTo>
                  <a:lnTo>
                    <a:pt x="872426" y="796251"/>
                  </a:lnTo>
                  <a:lnTo>
                    <a:pt x="872426" y="766267"/>
                  </a:lnTo>
                  <a:lnTo>
                    <a:pt x="872426" y="765771"/>
                  </a:lnTo>
                  <a:lnTo>
                    <a:pt x="872426" y="382231"/>
                  </a:lnTo>
                  <a:lnTo>
                    <a:pt x="872426" y="351751"/>
                  </a:lnTo>
                  <a:close/>
                </a:path>
                <a:path w="1828165" h="796289">
                  <a:moveTo>
                    <a:pt x="1817954" y="0"/>
                  </a:moveTo>
                  <a:lnTo>
                    <a:pt x="1793430" y="0"/>
                  </a:lnTo>
                  <a:lnTo>
                    <a:pt x="1793430" y="1778"/>
                  </a:lnTo>
                  <a:lnTo>
                    <a:pt x="1793100" y="9626"/>
                  </a:lnTo>
                  <a:lnTo>
                    <a:pt x="1792427" y="12217"/>
                  </a:lnTo>
                  <a:lnTo>
                    <a:pt x="1791296" y="17627"/>
                  </a:lnTo>
                  <a:lnTo>
                    <a:pt x="1786839" y="20650"/>
                  </a:lnTo>
                  <a:lnTo>
                    <a:pt x="1777847" y="20650"/>
                  </a:lnTo>
                  <a:lnTo>
                    <a:pt x="1773250" y="17627"/>
                  </a:lnTo>
                  <a:lnTo>
                    <a:pt x="1772132" y="12217"/>
                  </a:lnTo>
                  <a:lnTo>
                    <a:pt x="1771523" y="9626"/>
                  </a:lnTo>
                  <a:lnTo>
                    <a:pt x="1771230" y="1778"/>
                  </a:lnTo>
                  <a:lnTo>
                    <a:pt x="1771230" y="0"/>
                  </a:lnTo>
                  <a:lnTo>
                    <a:pt x="1746643" y="0"/>
                  </a:lnTo>
                  <a:lnTo>
                    <a:pt x="1761909" y="36271"/>
                  </a:lnTo>
                  <a:lnTo>
                    <a:pt x="1782597" y="42519"/>
                  </a:lnTo>
                  <a:lnTo>
                    <a:pt x="1790687" y="41783"/>
                  </a:lnTo>
                  <a:lnTo>
                    <a:pt x="1817331" y="7950"/>
                  </a:lnTo>
                  <a:lnTo>
                    <a:pt x="1817954" y="0"/>
                  </a:lnTo>
                  <a:close/>
                </a:path>
                <a:path w="1828165" h="796289">
                  <a:moveTo>
                    <a:pt x="1827707" y="57442"/>
                  </a:moveTo>
                  <a:lnTo>
                    <a:pt x="1801469" y="57442"/>
                  </a:lnTo>
                  <a:lnTo>
                    <a:pt x="1801469" y="68795"/>
                  </a:lnTo>
                  <a:lnTo>
                    <a:pt x="1768411" y="163093"/>
                  </a:lnTo>
                  <a:lnTo>
                    <a:pt x="1767166" y="166839"/>
                  </a:lnTo>
                  <a:lnTo>
                    <a:pt x="1766341" y="169214"/>
                  </a:lnTo>
                  <a:lnTo>
                    <a:pt x="1764715" y="173951"/>
                  </a:lnTo>
                  <a:lnTo>
                    <a:pt x="1761045" y="185013"/>
                  </a:lnTo>
                  <a:lnTo>
                    <a:pt x="1760435" y="185013"/>
                  </a:lnTo>
                  <a:lnTo>
                    <a:pt x="1762150" y="173761"/>
                  </a:lnTo>
                  <a:lnTo>
                    <a:pt x="1763229" y="162915"/>
                  </a:lnTo>
                  <a:lnTo>
                    <a:pt x="1763776" y="154101"/>
                  </a:lnTo>
                  <a:lnTo>
                    <a:pt x="1763839" y="151841"/>
                  </a:lnTo>
                  <a:lnTo>
                    <a:pt x="1763941" y="57442"/>
                  </a:lnTo>
                  <a:lnTo>
                    <a:pt x="1737715" y="57442"/>
                  </a:lnTo>
                  <a:lnTo>
                    <a:pt x="1737715" y="262839"/>
                  </a:lnTo>
                  <a:lnTo>
                    <a:pt x="1763941" y="262839"/>
                  </a:lnTo>
                  <a:lnTo>
                    <a:pt x="1763941" y="246392"/>
                  </a:lnTo>
                  <a:lnTo>
                    <a:pt x="1785391" y="185013"/>
                  </a:lnTo>
                  <a:lnTo>
                    <a:pt x="1796986" y="151841"/>
                  </a:lnTo>
                  <a:lnTo>
                    <a:pt x="1799272" y="145059"/>
                  </a:lnTo>
                  <a:lnTo>
                    <a:pt x="1800440" y="140817"/>
                  </a:lnTo>
                  <a:lnTo>
                    <a:pt x="1801672" y="136245"/>
                  </a:lnTo>
                  <a:lnTo>
                    <a:pt x="1804111" y="128447"/>
                  </a:lnTo>
                  <a:lnTo>
                    <a:pt x="1804416" y="128447"/>
                  </a:lnTo>
                  <a:lnTo>
                    <a:pt x="1803184" y="137972"/>
                  </a:lnTo>
                  <a:lnTo>
                    <a:pt x="1802244" y="147891"/>
                  </a:lnTo>
                  <a:lnTo>
                    <a:pt x="1801672" y="157276"/>
                  </a:lnTo>
                  <a:lnTo>
                    <a:pt x="1801520" y="162915"/>
                  </a:lnTo>
                  <a:lnTo>
                    <a:pt x="1801469" y="262839"/>
                  </a:lnTo>
                  <a:lnTo>
                    <a:pt x="1827707" y="262839"/>
                  </a:lnTo>
                  <a:lnTo>
                    <a:pt x="1827707" y="128447"/>
                  </a:lnTo>
                  <a:lnTo>
                    <a:pt x="1827707" y="57442"/>
                  </a:lnTo>
                  <a:close/>
                </a:path>
              </a:pathLst>
            </a:custGeom>
            <a:solidFill>
              <a:srgbClr val="108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5393333" y="1444730"/>
              <a:ext cx="114153" cy="205375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5559265" y="1444730"/>
              <a:ext cx="93934" cy="206957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5680853" y="1442008"/>
              <a:ext cx="88353" cy="210517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5810451" y="1444730"/>
              <a:ext cx="72804" cy="205375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5933222" y="1387203"/>
              <a:ext cx="90805" cy="262890"/>
            </a:xfrm>
            <a:custGeom>
              <a:avLst/>
              <a:gdLst/>
              <a:ahLst/>
              <a:cxnLst/>
              <a:rect l="l" t="t" r="r" b="b"/>
              <a:pathLst>
                <a:path w="90804" h="262889">
                  <a:moveTo>
                    <a:pt x="33569" y="0"/>
                  </a:moveTo>
                  <a:lnTo>
                    <a:pt x="9046" y="0"/>
                  </a:lnTo>
                  <a:lnTo>
                    <a:pt x="9470" y="7967"/>
                  </a:lnTo>
                  <a:lnTo>
                    <a:pt x="30818" y="40007"/>
                  </a:lnTo>
                  <a:lnTo>
                    <a:pt x="44993" y="42564"/>
                  </a:lnTo>
                  <a:lnTo>
                    <a:pt x="53094" y="41822"/>
                  </a:lnTo>
                  <a:lnTo>
                    <a:pt x="76124" y="20679"/>
                  </a:lnTo>
                  <a:lnTo>
                    <a:pt x="40197" y="20679"/>
                  </a:lnTo>
                  <a:lnTo>
                    <a:pt x="35621" y="17695"/>
                  </a:lnTo>
                  <a:lnTo>
                    <a:pt x="34428" y="12271"/>
                  </a:lnTo>
                  <a:lnTo>
                    <a:pt x="33946" y="9549"/>
                  </a:lnTo>
                  <a:lnTo>
                    <a:pt x="33569" y="1811"/>
                  </a:lnTo>
                  <a:lnTo>
                    <a:pt x="33569" y="0"/>
                  </a:lnTo>
                  <a:close/>
                </a:path>
                <a:path w="90804" h="262889">
                  <a:moveTo>
                    <a:pt x="80374" y="0"/>
                  </a:moveTo>
                  <a:lnTo>
                    <a:pt x="55736" y="0"/>
                  </a:lnTo>
                  <a:lnTo>
                    <a:pt x="55736" y="1811"/>
                  </a:lnTo>
                  <a:lnTo>
                    <a:pt x="55317" y="9549"/>
                  </a:lnTo>
                  <a:lnTo>
                    <a:pt x="54825" y="12271"/>
                  </a:lnTo>
                  <a:lnTo>
                    <a:pt x="53642" y="17695"/>
                  </a:lnTo>
                  <a:lnTo>
                    <a:pt x="49129" y="20679"/>
                  </a:lnTo>
                  <a:lnTo>
                    <a:pt x="76124" y="20679"/>
                  </a:lnTo>
                  <a:lnTo>
                    <a:pt x="77900" y="16189"/>
                  </a:lnTo>
                  <a:lnTo>
                    <a:pt x="79749" y="8064"/>
                  </a:lnTo>
                  <a:lnTo>
                    <a:pt x="80374" y="0"/>
                  </a:lnTo>
                  <a:close/>
                </a:path>
                <a:path w="90804" h="262889">
                  <a:moveTo>
                    <a:pt x="26397" y="57527"/>
                  </a:moveTo>
                  <a:lnTo>
                    <a:pt x="0" y="57527"/>
                  </a:lnTo>
                  <a:lnTo>
                    <a:pt x="0" y="262892"/>
                  </a:lnTo>
                  <a:lnTo>
                    <a:pt x="26397" y="262892"/>
                  </a:lnTo>
                  <a:lnTo>
                    <a:pt x="26397" y="246442"/>
                  </a:lnTo>
                  <a:lnTo>
                    <a:pt x="47725" y="185125"/>
                  </a:lnTo>
                  <a:lnTo>
                    <a:pt x="22847" y="185125"/>
                  </a:lnTo>
                  <a:lnTo>
                    <a:pt x="24572" y="173825"/>
                  </a:lnTo>
                  <a:lnTo>
                    <a:pt x="25676" y="162916"/>
                  </a:lnTo>
                  <a:lnTo>
                    <a:pt x="26232" y="154126"/>
                  </a:lnTo>
                  <a:lnTo>
                    <a:pt x="26293" y="151827"/>
                  </a:lnTo>
                  <a:lnTo>
                    <a:pt x="26397" y="57527"/>
                  </a:lnTo>
                  <a:close/>
                </a:path>
                <a:path w="90804" h="262889">
                  <a:moveTo>
                    <a:pt x="90217" y="128446"/>
                  </a:moveTo>
                  <a:lnTo>
                    <a:pt x="66762" y="128446"/>
                  </a:lnTo>
                  <a:lnTo>
                    <a:pt x="65571" y="137988"/>
                  </a:lnTo>
                  <a:lnTo>
                    <a:pt x="64668" y="147941"/>
                  </a:lnTo>
                  <a:lnTo>
                    <a:pt x="64094" y="157367"/>
                  </a:lnTo>
                  <a:lnTo>
                    <a:pt x="63954" y="162916"/>
                  </a:lnTo>
                  <a:lnTo>
                    <a:pt x="63893" y="262892"/>
                  </a:lnTo>
                  <a:lnTo>
                    <a:pt x="90217" y="262892"/>
                  </a:lnTo>
                  <a:lnTo>
                    <a:pt x="90217" y="128446"/>
                  </a:lnTo>
                  <a:close/>
                </a:path>
                <a:path w="90804" h="262889">
                  <a:moveTo>
                    <a:pt x="90217" y="57527"/>
                  </a:moveTo>
                  <a:lnTo>
                    <a:pt x="63893" y="57527"/>
                  </a:lnTo>
                  <a:lnTo>
                    <a:pt x="63893" y="68940"/>
                  </a:lnTo>
                  <a:lnTo>
                    <a:pt x="30846" y="163133"/>
                  </a:lnTo>
                  <a:lnTo>
                    <a:pt x="29555" y="166897"/>
                  </a:lnTo>
                  <a:lnTo>
                    <a:pt x="28708" y="169289"/>
                  </a:lnTo>
                  <a:lnTo>
                    <a:pt x="27103" y="174046"/>
                  </a:lnTo>
                  <a:lnTo>
                    <a:pt x="23465" y="185125"/>
                  </a:lnTo>
                  <a:lnTo>
                    <a:pt x="47725" y="185125"/>
                  </a:lnTo>
                  <a:lnTo>
                    <a:pt x="59307" y="151827"/>
                  </a:lnTo>
                  <a:lnTo>
                    <a:pt x="61629" y="145052"/>
                  </a:lnTo>
                  <a:lnTo>
                    <a:pt x="62890" y="140820"/>
                  </a:lnTo>
                  <a:lnTo>
                    <a:pt x="64195" y="136246"/>
                  </a:lnTo>
                  <a:lnTo>
                    <a:pt x="66647" y="128446"/>
                  </a:lnTo>
                  <a:lnTo>
                    <a:pt x="90217" y="128446"/>
                  </a:lnTo>
                  <a:lnTo>
                    <a:pt x="90217" y="57527"/>
                  </a:lnTo>
                  <a:close/>
                </a:path>
              </a:pathLst>
            </a:custGeom>
            <a:solidFill>
              <a:srgbClr val="108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3871582" y="401516"/>
              <a:ext cx="1431290" cy="1686560"/>
            </a:xfrm>
            <a:custGeom>
              <a:avLst/>
              <a:gdLst/>
              <a:ahLst/>
              <a:cxnLst/>
              <a:rect l="l" t="t" r="r" b="b"/>
              <a:pathLst>
                <a:path w="1431289" h="1686560">
                  <a:moveTo>
                    <a:pt x="121399" y="1413281"/>
                  </a:moveTo>
                  <a:lnTo>
                    <a:pt x="110261" y="1413281"/>
                  </a:lnTo>
                  <a:lnTo>
                    <a:pt x="110261" y="1419072"/>
                  </a:lnTo>
                  <a:lnTo>
                    <a:pt x="90766" y="1477149"/>
                  </a:lnTo>
                  <a:lnTo>
                    <a:pt x="86817" y="1491221"/>
                  </a:lnTo>
                  <a:lnTo>
                    <a:pt x="87274" y="1480794"/>
                  </a:lnTo>
                  <a:lnTo>
                    <a:pt x="87274" y="1413281"/>
                  </a:lnTo>
                  <a:lnTo>
                    <a:pt x="76060" y="1413281"/>
                  </a:lnTo>
                  <a:lnTo>
                    <a:pt x="76060" y="1521294"/>
                  </a:lnTo>
                  <a:lnTo>
                    <a:pt x="87274" y="1521294"/>
                  </a:lnTo>
                  <a:lnTo>
                    <a:pt x="87274" y="1514779"/>
                  </a:lnTo>
                  <a:lnTo>
                    <a:pt x="106934" y="1457045"/>
                  </a:lnTo>
                  <a:lnTo>
                    <a:pt x="110731" y="1442339"/>
                  </a:lnTo>
                  <a:lnTo>
                    <a:pt x="110261" y="1453007"/>
                  </a:lnTo>
                  <a:lnTo>
                    <a:pt x="110261" y="1521294"/>
                  </a:lnTo>
                  <a:lnTo>
                    <a:pt x="121399" y="1521294"/>
                  </a:lnTo>
                  <a:lnTo>
                    <a:pt x="121399" y="1413281"/>
                  </a:lnTo>
                  <a:close/>
                </a:path>
                <a:path w="1431289" h="1686560">
                  <a:moveTo>
                    <a:pt x="211277" y="1413294"/>
                  </a:moveTo>
                  <a:lnTo>
                    <a:pt x="197586" y="1413294"/>
                  </a:lnTo>
                  <a:lnTo>
                    <a:pt x="187820" y="1470075"/>
                  </a:lnTo>
                  <a:lnTo>
                    <a:pt x="186588" y="1477606"/>
                  </a:lnTo>
                  <a:lnTo>
                    <a:pt x="185127" y="1486941"/>
                  </a:lnTo>
                  <a:lnTo>
                    <a:pt x="183845" y="1495882"/>
                  </a:lnTo>
                  <a:lnTo>
                    <a:pt x="183197" y="1502257"/>
                  </a:lnTo>
                  <a:lnTo>
                    <a:pt x="182626" y="1498625"/>
                  </a:lnTo>
                  <a:lnTo>
                    <a:pt x="181838" y="1492300"/>
                  </a:lnTo>
                  <a:lnTo>
                    <a:pt x="181546" y="1489202"/>
                  </a:lnTo>
                  <a:lnTo>
                    <a:pt x="179412" y="1475524"/>
                  </a:lnTo>
                  <a:lnTo>
                    <a:pt x="171742" y="1432725"/>
                  </a:lnTo>
                  <a:lnTo>
                    <a:pt x="168262" y="1413294"/>
                  </a:lnTo>
                  <a:lnTo>
                    <a:pt x="154419" y="1413294"/>
                  </a:lnTo>
                  <a:lnTo>
                    <a:pt x="154419" y="1521294"/>
                  </a:lnTo>
                  <a:lnTo>
                    <a:pt x="163741" y="1521294"/>
                  </a:lnTo>
                  <a:lnTo>
                    <a:pt x="163639" y="1446860"/>
                  </a:lnTo>
                  <a:lnTo>
                    <a:pt x="163499" y="1438948"/>
                  </a:lnTo>
                  <a:lnTo>
                    <a:pt x="163271" y="1432725"/>
                  </a:lnTo>
                  <a:lnTo>
                    <a:pt x="164719" y="1444345"/>
                  </a:lnTo>
                  <a:lnTo>
                    <a:pt x="165925" y="1452359"/>
                  </a:lnTo>
                  <a:lnTo>
                    <a:pt x="166979" y="1458226"/>
                  </a:lnTo>
                  <a:lnTo>
                    <a:pt x="167970" y="1463421"/>
                  </a:lnTo>
                  <a:lnTo>
                    <a:pt x="177584" y="1521294"/>
                  </a:lnTo>
                  <a:lnTo>
                    <a:pt x="187426" y="1521294"/>
                  </a:lnTo>
                  <a:lnTo>
                    <a:pt x="190665" y="1502257"/>
                  </a:lnTo>
                  <a:lnTo>
                    <a:pt x="199644" y="1449285"/>
                  </a:lnTo>
                  <a:lnTo>
                    <a:pt x="200901" y="1441475"/>
                  </a:lnTo>
                  <a:lnTo>
                    <a:pt x="201612" y="1436458"/>
                  </a:lnTo>
                  <a:lnTo>
                    <a:pt x="202006" y="1432725"/>
                  </a:lnTo>
                  <a:lnTo>
                    <a:pt x="201891" y="1444345"/>
                  </a:lnTo>
                  <a:lnTo>
                    <a:pt x="201371" y="1457045"/>
                  </a:lnTo>
                  <a:lnTo>
                    <a:pt x="201561" y="1454658"/>
                  </a:lnTo>
                  <a:lnTo>
                    <a:pt x="201561" y="1521294"/>
                  </a:lnTo>
                  <a:lnTo>
                    <a:pt x="211277" y="1521294"/>
                  </a:lnTo>
                  <a:lnTo>
                    <a:pt x="211277" y="1454658"/>
                  </a:lnTo>
                  <a:lnTo>
                    <a:pt x="211277" y="1432725"/>
                  </a:lnTo>
                  <a:lnTo>
                    <a:pt x="211277" y="1413294"/>
                  </a:lnTo>
                  <a:close/>
                </a:path>
                <a:path w="1431289" h="1686560">
                  <a:moveTo>
                    <a:pt x="259524" y="1503807"/>
                  </a:moveTo>
                  <a:lnTo>
                    <a:pt x="246773" y="1503807"/>
                  </a:lnTo>
                  <a:lnTo>
                    <a:pt x="246773" y="1521294"/>
                  </a:lnTo>
                  <a:lnTo>
                    <a:pt x="259524" y="1521294"/>
                  </a:lnTo>
                  <a:lnTo>
                    <a:pt x="259524" y="1503807"/>
                  </a:lnTo>
                  <a:close/>
                </a:path>
                <a:path w="1431289" h="1686560">
                  <a:moveTo>
                    <a:pt x="394652" y="1510576"/>
                  </a:moveTo>
                  <a:lnTo>
                    <a:pt x="385660" y="1485455"/>
                  </a:lnTo>
                  <a:lnTo>
                    <a:pt x="385876" y="1480439"/>
                  </a:lnTo>
                  <a:lnTo>
                    <a:pt x="382549" y="1466164"/>
                  </a:lnTo>
                  <a:lnTo>
                    <a:pt x="374789" y="1464957"/>
                  </a:lnTo>
                  <a:lnTo>
                    <a:pt x="374789" y="1464437"/>
                  </a:lnTo>
                  <a:lnTo>
                    <a:pt x="382549" y="1463027"/>
                  </a:lnTo>
                  <a:lnTo>
                    <a:pt x="383324" y="1455204"/>
                  </a:lnTo>
                  <a:lnTo>
                    <a:pt x="385356" y="1425168"/>
                  </a:lnTo>
                  <a:lnTo>
                    <a:pt x="387515" y="1423073"/>
                  </a:lnTo>
                  <a:lnTo>
                    <a:pt x="389890" y="1422641"/>
                  </a:lnTo>
                  <a:lnTo>
                    <a:pt x="391934" y="1423073"/>
                  </a:lnTo>
                  <a:lnTo>
                    <a:pt x="391934" y="1413014"/>
                  </a:lnTo>
                  <a:lnTo>
                    <a:pt x="388594" y="1412290"/>
                  </a:lnTo>
                  <a:lnTo>
                    <a:pt x="383108" y="1412290"/>
                  </a:lnTo>
                  <a:lnTo>
                    <a:pt x="380276" y="1413713"/>
                  </a:lnTo>
                  <a:lnTo>
                    <a:pt x="375754" y="1418869"/>
                  </a:lnTo>
                  <a:lnTo>
                    <a:pt x="374789" y="1424076"/>
                  </a:lnTo>
                  <a:lnTo>
                    <a:pt x="373900" y="1430286"/>
                  </a:lnTo>
                  <a:lnTo>
                    <a:pt x="374078" y="1436166"/>
                  </a:lnTo>
                  <a:lnTo>
                    <a:pt x="372973" y="1453019"/>
                  </a:lnTo>
                  <a:lnTo>
                    <a:pt x="372148" y="1455610"/>
                  </a:lnTo>
                  <a:lnTo>
                    <a:pt x="369316" y="1460093"/>
                  </a:lnTo>
                  <a:lnTo>
                    <a:pt x="365988" y="1460284"/>
                  </a:lnTo>
                  <a:lnTo>
                    <a:pt x="357759" y="1460284"/>
                  </a:lnTo>
                  <a:lnTo>
                    <a:pt x="357759" y="1413294"/>
                  </a:lnTo>
                  <a:lnTo>
                    <a:pt x="346595" y="1413294"/>
                  </a:lnTo>
                  <a:lnTo>
                    <a:pt x="346595" y="1521294"/>
                  </a:lnTo>
                  <a:lnTo>
                    <a:pt x="357759" y="1521294"/>
                  </a:lnTo>
                  <a:lnTo>
                    <a:pt x="357759" y="1470431"/>
                  </a:lnTo>
                  <a:lnTo>
                    <a:pt x="365988" y="1470431"/>
                  </a:lnTo>
                  <a:lnTo>
                    <a:pt x="369316" y="1471269"/>
                  </a:lnTo>
                  <a:lnTo>
                    <a:pt x="375158" y="1476527"/>
                  </a:lnTo>
                  <a:lnTo>
                    <a:pt x="375158" y="1484020"/>
                  </a:lnTo>
                  <a:lnTo>
                    <a:pt x="375754" y="1495996"/>
                  </a:lnTo>
                  <a:lnTo>
                    <a:pt x="375754" y="1501571"/>
                  </a:lnTo>
                  <a:lnTo>
                    <a:pt x="376948" y="1512138"/>
                  </a:lnTo>
                  <a:lnTo>
                    <a:pt x="377609" y="1515592"/>
                  </a:lnTo>
                  <a:lnTo>
                    <a:pt x="380619" y="1518666"/>
                  </a:lnTo>
                  <a:lnTo>
                    <a:pt x="382549" y="1520888"/>
                  </a:lnTo>
                  <a:lnTo>
                    <a:pt x="385089" y="1521929"/>
                  </a:lnTo>
                  <a:lnTo>
                    <a:pt x="390525" y="1521929"/>
                  </a:lnTo>
                  <a:lnTo>
                    <a:pt x="392823" y="1521383"/>
                  </a:lnTo>
                  <a:lnTo>
                    <a:pt x="394652" y="1520583"/>
                  </a:lnTo>
                  <a:lnTo>
                    <a:pt x="394652" y="1510576"/>
                  </a:lnTo>
                  <a:close/>
                </a:path>
                <a:path w="1431289" h="1686560">
                  <a:moveTo>
                    <a:pt x="436016" y="1503807"/>
                  </a:moveTo>
                  <a:lnTo>
                    <a:pt x="423227" y="1503807"/>
                  </a:lnTo>
                  <a:lnTo>
                    <a:pt x="423227" y="1521294"/>
                  </a:lnTo>
                  <a:lnTo>
                    <a:pt x="436016" y="1521294"/>
                  </a:lnTo>
                  <a:lnTo>
                    <a:pt x="436016" y="1503807"/>
                  </a:lnTo>
                  <a:close/>
                </a:path>
                <a:path w="1431289" h="1686560">
                  <a:moveTo>
                    <a:pt x="560984" y="1521294"/>
                  </a:moveTo>
                  <a:lnTo>
                    <a:pt x="555891" y="1489329"/>
                  </a:lnTo>
                  <a:lnTo>
                    <a:pt x="554342" y="1479600"/>
                  </a:lnTo>
                  <a:lnTo>
                    <a:pt x="546074" y="1427784"/>
                  </a:lnTo>
                  <a:lnTo>
                    <a:pt x="543979" y="1414653"/>
                  </a:lnTo>
                  <a:lnTo>
                    <a:pt x="543979" y="1479600"/>
                  </a:lnTo>
                  <a:lnTo>
                    <a:pt x="531380" y="1479600"/>
                  </a:lnTo>
                  <a:lnTo>
                    <a:pt x="535165" y="1450924"/>
                  </a:lnTo>
                  <a:lnTo>
                    <a:pt x="537032" y="1435493"/>
                  </a:lnTo>
                  <a:lnTo>
                    <a:pt x="537540" y="1427784"/>
                  </a:lnTo>
                  <a:lnTo>
                    <a:pt x="537819" y="1432521"/>
                  </a:lnTo>
                  <a:lnTo>
                    <a:pt x="538365" y="1437817"/>
                  </a:lnTo>
                  <a:lnTo>
                    <a:pt x="540296" y="1452702"/>
                  </a:lnTo>
                  <a:lnTo>
                    <a:pt x="543979" y="1479600"/>
                  </a:lnTo>
                  <a:lnTo>
                    <a:pt x="543979" y="1414653"/>
                  </a:lnTo>
                  <a:lnTo>
                    <a:pt x="543763" y="1413294"/>
                  </a:lnTo>
                  <a:lnTo>
                    <a:pt x="532511" y="1413294"/>
                  </a:lnTo>
                  <a:lnTo>
                    <a:pt x="515708" y="1521294"/>
                  </a:lnTo>
                  <a:lnTo>
                    <a:pt x="525665" y="1521294"/>
                  </a:lnTo>
                  <a:lnTo>
                    <a:pt x="530250" y="1489329"/>
                  </a:lnTo>
                  <a:lnTo>
                    <a:pt x="545274" y="1489329"/>
                  </a:lnTo>
                  <a:lnTo>
                    <a:pt x="550062" y="1521294"/>
                  </a:lnTo>
                  <a:lnTo>
                    <a:pt x="560984" y="1521294"/>
                  </a:lnTo>
                  <a:close/>
                </a:path>
                <a:path w="1431289" h="1686560">
                  <a:moveTo>
                    <a:pt x="602538" y="1503807"/>
                  </a:moveTo>
                  <a:lnTo>
                    <a:pt x="589749" y="1503807"/>
                  </a:lnTo>
                  <a:lnTo>
                    <a:pt x="589749" y="1521294"/>
                  </a:lnTo>
                  <a:lnTo>
                    <a:pt x="602538" y="1521294"/>
                  </a:lnTo>
                  <a:lnTo>
                    <a:pt x="602538" y="1503807"/>
                  </a:lnTo>
                  <a:close/>
                </a:path>
                <a:path w="1431289" h="1686560">
                  <a:moveTo>
                    <a:pt x="715391" y="1413344"/>
                  </a:moveTo>
                  <a:lnTo>
                    <a:pt x="676744" y="1413344"/>
                  </a:lnTo>
                  <a:lnTo>
                    <a:pt x="676744" y="1423504"/>
                  </a:lnTo>
                  <a:lnTo>
                    <a:pt x="690308" y="1423504"/>
                  </a:lnTo>
                  <a:lnTo>
                    <a:pt x="690308" y="1521294"/>
                  </a:lnTo>
                  <a:lnTo>
                    <a:pt x="701675" y="1521294"/>
                  </a:lnTo>
                  <a:lnTo>
                    <a:pt x="701675" y="1423504"/>
                  </a:lnTo>
                  <a:lnTo>
                    <a:pt x="715391" y="1423504"/>
                  </a:lnTo>
                  <a:lnTo>
                    <a:pt x="715391" y="1413344"/>
                  </a:lnTo>
                  <a:close/>
                </a:path>
                <a:path w="1431289" h="1686560">
                  <a:moveTo>
                    <a:pt x="784758" y="1413281"/>
                  </a:moveTo>
                  <a:lnTo>
                    <a:pt x="773620" y="1413281"/>
                  </a:lnTo>
                  <a:lnTo>
                    <a:pt x="773620" y="1419072"/>
                  </a:lnTo>
                  <a:lnTo>
                    <a:pt x="754075" y="1477149"/>
                  </a:lnTo>
                  <a:lnTo>
                    <a:pt x="750176" y="1491221"/>
                  </a:lnTo>
                  <a:lnTo>
                    <a:pt x="750570" y="1480794"/>
                  </a:lnTo>
                  <a:lnTo>
                    <a:pt x="750570" y="1413281"/>
                  </a:lnTo>
                  <a:lnTo>
                    <a:pt x="739419" y="1413281"/>
                  </a:lnTo>
                  <a:lnTo>
                    <a:pt x="739419" y="1521294"/>
                  </a:lnTo>
                  <a:lnTo>
                    <a:pt x="750570" y="1521294"/>
                  </a:lnTo>
                  <a:lnTo>
                    <a:pt x="750570" y="1514779"/>
                  </a:lnTo>
                  <a:lnTo>
                    <a:pt x="770293" y="1457045"/>
                  </a:lnTo>
                  <a:lnTo>
                    <a:pt x="774014" y="1442339"/>
                  </a:lnTo>
                  <a:lnTo>
                    <a:pt x="773620" y="1453007"/>
                  </a:lnTo>
                  <a:lnTo>
                    <a:pt x="773620" y="1521294"/>
                  </a:lnTo>
                  <a:lnTo>
                    <a:pt x="784758" y="1521294"/>
                  </a:lnTo>
                  <a:lnTo>
                    <a:pt x="784758" y="1413281"/>
                  </a:lnTo>
                  <a:close/>
                </a:path>
                <a:path w="1431289" h="1686560">
                  <a:moveTo>
                    <a:pt x="874699" y="1413294"/>
                  </a:moveTo>
                  <a:lnTo>
                    <a:pt x="860844" y="1413294"/>
                  </a:lnTo>
                  <a:lnTo>
                    <a:pt x="851166" y="1470075"/>
                  </a:lnTo>
                  <a:lnTo>
                    <a:pt x="847102" y="1495882"/>
                  </a:lnTo>
                  <a:lnTo>
                    <a:pt x="846429" y="1502257"/>
                  </a:lnTo>
                  <a:lnTo>
                    <a:pt x="845756" y="1498625"/>
                  </a:lnTo>
                  <a:lnTo>
                    <a:pt x="845985" y="1498625"/>
                  </a:lnTo>
                  <a:lnTo>
                    <a:pt x="845121" y="1492300"/>
                  </a:lnTo>
                  <a:lnTo>
                    <a:pt x="844905" y="1489202"/>
                  </a:lnTo>
                  <a:lnTo>
                    <a:pt x="842924" y="1475524"/>
                  </a:lnTo>
                  <a:lnTo>
                    <a:pt x="831392" y="1413294"/>
                  </a:lnTo>
                  <a:lnTo>
                    <a:pt x="817778" y="1413294"/>
                  </a:lnTo>
                  <a:lnTo>
                    <a:pt x="817778" y="1521294"/>
                  </a:lnTo>
                  <a:lnTo>
                    <a:pt x="826985" y="1521294"/>
                  </a:lnTo>
                  <a:lnTo>
                    <a:pt x="826985" y="1464005"/>
                  </a:lnTo>
                  <a:lnTo>
                    <a:pt x="826719" y="1432725"/>
                  </a:lnTo>
                  <a:lnTo>
                    <a:pt x="828090" y="1444345"/>
                  </a:lnTo>
                  <a:lnTo>
                    <a:pt x="829221" y="1452359"/>
                  </a:lnTo>
                  <a:lnTo>
                    <a:pt x="841006" y="1521294"/>
                  </a:lnTo>
                  <a:lnTo>
                    <a:pt x="850607" y="1521294"/>
                  </a:lnTo>
                  <a:lnTo>
                    <a:pt x="864311" y="1441475"/>
                  </a:lnTo>
                  <a:lnTo>
                    <a:pt x="865428" y="1432725"/>
                  </a:lnTo>
                  <a:lnTo>
                    <a:pt x="865428" y="1436585"/>
                  </a:lnTo>
                  <a:lnTo>
                    <a:pt x="864679" y="1457045"/>
                  </a:lnTo>
                  <a:lnTo>
                    <a:pt x="864933" y="1454658"/>
                  </a:lnTo>
                  <a:lnTo>
                    <a:pt x="864933" y="1521294"/>
                  </a:lnTo>
                  <a:lnTo>
                    <a:pt x="874699" y="1521294"/>
                  </a:lnTo>
                  <a:lnTo>
                    <a:pt x="874699" y="1413294"/>
                  </a:lnTo>
                  <a:close/>
                </a:path>
                <a:path w="1431289" h="1686560">
                  <a:moveTo>
                    <a:pt x="953033" y="1413281"/>
                  </a:moveTo>
                  <a:lnTo>
                    <a:pt x="941844" y="1413281"/>
                  </a:lnTo>
                  <a:lnTo>
                    <a:pt x="941844" y="1419072"/>
                  </a:lnTo>
                  <a:lnTo>
                    <a:pt x="922274" y="1477149"/>
                  </a:lnTo>
                  <a:lnTo>
                    <a:pt x="918375" y="1491221"/>
                  </a:lnTo>
                  <a:lnTo>
                    <a:pt x="918832" y="1480794"/>
                  </a:lnTo>
                  <a:lnTo>
                    <a:pt x="918832" y="1413281"/>
                  </a:lnTo>
                  <a:lnTo>
                    <a:pt x="907694" y="1413281"/>
                  </a:lnTo>
                  <a:lnTo>
                    <a:pt x="907694" y="1521294"/>
                  </a:lnTo>
                  <a:lnTo>
                    <a:pt x="918832" y="1521294"/>
                  </a:lnTo>
                  <a:lnTo>
                    <a:pt x="918832" y="1514779"/>
                  </a:lnTo>
                  <a:lnTo>
                    <a:pt x="938453" y="1457045"/>
                  </a:lnTo>
                  <a:lnTo>
                    <a:pt x="942238" y="1442339"/>
                  </a:lnTo>
                  <a:lnTo>
                    <a:pt x="941844" y="1453007"/>
                  </a:lnTo>
                  <a:lnTo>
                    <a:pt x="941844" y="1521294"/>
                  </a:lnTo>
                  <a:lnTo>
                    <a:pt x="953033" y="1521294"/>
                  </a:lnTo>
                  <a:lnTo>
                    <a:pt x="953033" y="1413281"/>
                  </a:lnTo>
                  <a:close/>
                </a:path>
                <a:path w="1431289" h="1686560">
                  <a:moveTo>
                    <a:pt x="1431112" y="0"/>
                  </a:moveTo>
                  <a:lnTo>
                    <a:pt x="1400657" y="0"/>
                  </a:lnTo>
                  <a:lnTo>
                    <a:pt x="1400657" y="1337589"/>
                  </a:lnTo>
                  <a:lnTo>
                    <a:pt x="1400657" y="1368069"/>
                  </a:lnTo>
                  <a:lnTo>
                    <a:pt x="1400657" y="1368704"/>
                  </a:lnTo>
                  <a:lnTo>
                    <a:pt x="1400581" y="1565935"/>
                  </a:lnTo>
                  <a:lnTo>
                    <a:pt x="1400657" y="1566189"/>
                  </a:lnTo>
                  <a:lnTo>
                    <a:pt x="30632" y="1566189"/>
                  </a:lnTo>
                  <a:lnTo>
                    <a:pt x="30632" y="1368069"/>
                  </a:lnTo>
                  <a:lnTo>
                    <a:pt x="1400657" y="1368069"/>
                  </a:lnTo>
                  <a:lnTo>
                    <a:pt x="1400657" y="1337589"/>
                  </a:lnTo>
                  <a:lnTo>
                    <a:pt x="0" y="1337589"/>
                  </a:lnTo>
                  <a:lnTo>
                    <a:pt x="0" y="1368069"/>
                  </a:lnTo>
                  <a:lnTo>
                    <a:pt x="0" y="1566189"/>
                  </a:lnTo>
                  <a:lnTo>
                    <a:pt x="0" y="1596669"/>
                  </a:lnTo>
                  <a:lnTo>
                    <a:pt x="1400657" y="1596669"/>
                  </a:lnTo>
                  <a:lnTo>
                    <a:pt x="1400657" y="1686369"/>
                  </a:lnTo>
                  <a:lnTo>
                    <a:pt x="1431112" y="1686369"/>
                  </a:lnTo>
                  <a:lnTo>
                    <a:pt x="1431112" y="1596669"/>
                  </a:lnTo>
                  <a:lnTo>
                    <a:pt x="1431112" y="1566189"/>
                  </a:lnTo>
                  <a:lnTo>
                    <a:pt x="1431112" y="1565935"/>
                  </a:lnTo>
                  <a:lnTo>
                    <a:pt x="1431112" y="1368704"/>
                  </a:lnTo>
                  <a:lnTo>
                    <a:pt x="1431112" y="1368069"/>
                  </a:lnTo>
                  <a:lnTo>
                    <a:pt x="1431112" y="1337589"/>
                  </a:lnTo>
                  <a:lnTo>
                    <a:pt x="1431112" y="0"/>
                  </a:lnTo>
                  <a:close/>
                </a:path>
              </a:pathLst>
            </a:custGeom>
            <a:solidFill>
              <a:srgbClr val="0049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4855087" y="1814792"/>
              <a:ext cx="101515" cy="108017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4983835" y="1812994"/>
              <a:ext cx="243840" cy="111125"/>
            </a:xfrm>
            <a:custGeom>
              <a:avLst/>
              <a:gdLst/>
              <a:ahLst/>
              <a:cxnLst/>
              <a:rect l="l" t="t" r="r" b="b"/>
              <a:pathLst>
                <a:path w="243839" h="111125">
                  <a:moveTo>
                    <a:pt x="44729" y="71894"/>
                  </a:moveTo>
                  <a:lnTo>
                    <a:pt x="43522" y="64185"/>
                  </a:lnTo>
                  <a:lnTo>
                    <a:pt x="37947" y="56527"/>
                  </a:lnTo>
                  <a:lnTo>
                    <a:pt x="34798" y="53733"/>
                  </a:lnTo>
                  <a:lnTo>
                    <a:pt x="30314" y="52527"/>
                  </a:lnTo>
                  <a:lnTo>
                    <a:pt x="30314" y="52095"/>
                  </a:lnTo>
                  <a:lnTo>
                    <a:pt x="35902" y="50431"/>
                  </a:lnTo>
                  <a:lnTo>
                    <a:pt x="38963" y="46659"/>
                  </a:lnTo>
                  <a:lnTo>
                    <a:pt x="42367" y="39255"/>
                  </a:lnTo>
                  <a:lnTo>
                    <a:pt x="42849" y="31305"/>
                  </a:lnTo>
                  <a:lnTo>
                    <a:pt x="42849" y="20675"/>
                  </a:lnTo>
                  <a:lnTo>
                    <a:pt x="41948" y="12585"/>
                  </a:lnTo>
                  <a:lnTo>
                    <a:pt x="33083" y="1803"/>
                  </a:lnTo>
                  <a:lnTo>
                    <a:pt x="27863" y="0"/>
                  </a:lnTo>
                  <a:lnTo>
                    <a:pt x="16738" y="0"/>
                  </a:lnTo>
                  <a:lnTo>
                    <a:pt x="12395" y="1803"/>
                  </a:lnTo>
                  <a:lnTo>
                    <a:pt x="4533" y="10668"/>
                  </a:lnTo>
                  <a:lnTo>
                    <a:pt x="1409" y="18300"/>
                  </a:lnTo>
                  <a:lnTo>
                    <a:pt x="1485" y="26949"/>
                  </a:lnTo>
                  <a:lnTo>
                    <a:pt x="12001" y="28460"/>
                  </a:lnTo>
                  <a:lnTo>
                    <a:pt x="12001" y="24333"/>
                  </a:lnTo>
                  <a:lnTo>
                    <a:pt x="13017" y="18021"/>
                  </a:lnTo>
                  <a:lnTo>
                    <a:pt x="16624" y="12268"/>
                  </a:lnTo>
                  <a:lnTo>
                    <a:pt x="18376" y="10452"/>
                  </a:lnTo>
                  <a:lnTo>
                    <a:pt x="24485" y="10452"/>
                  </a:lnTo>
                  <a:lnTo>
                    <a:pt x="27863" y="11341"/>
                  </a:lnTo>
                  <a:lnTo>
                    <a:pt x="29692" y="15684"/>
                  </a:lnTo>
                  <a:lnTo>
                    <a:pt x="30543" y="17233"/>
                  </a:lnTo>
                  <a:lnTo>
                    <a:pt x="31381" y="20040"/>
                  </a:lnTo>
                  <a:lnTo>
                    <a:pt x="31381" y="36220"/>
                  </a:lnTo>
                  <a:lnTo>
                    <a:pt x="30543" y="39624"/>
                  </a:lnTo>
                  <a:lnTo>
                    <a:pt x="28282" y="44132"/>
                  </a:lnTo>
                  <a:lnTo>
                    <a:pt x="25285" y="47752"/>
                  </a:lnTo>
                  <a:lnTo>
                    <a:pt x="14820" y="47752"/>
                  </a:lnTo>
                  <a:lnTo>
                    <a:pt x="14820" y="58013"/>
                  </a:lnTo>
                  <a:lnTo>
                    <a:pt x="22555" y="58013"/>
                  </a:lnTo>
                  <a:lnTo>
                    <a:pt x="26136" y="58585"/>
                  </a:lnTo>
                  <a:lnTo>
                    <a:pt x="32893" y="66687"/>
                  </a:lnTo>
                  <a:lnTo>
                    <a:pt x="33299" y="74422"/>
                  </a:lnTo>
                  <a:lnTo>
                    <a:pt x="33299" y="82321"/>
                  </a:lnTo>
                  <a:lnTo>
                    <a:pt x="32677" y="89319"/>
                  </a:lnTo>
                  <a:lnTo>
                    <a:pt x="28448" y="98386"/>
                  </a:lnTo>
                  <a:lnTo>
                    <a:pt x="25425" y="100215"/>
                  </a:lnTo>
                  <a:lnTo>
                    <a:pt x="17310" y="100215"/>
                  </a:lnTo>
                  <a:lnTo>
                    <a:pt x="14147" y="98386"/>
                  </a:lnTo>
                  <a:lnTo>
                    <a:pt x="11201" y="90081"/>
                  </a:lnTo>
                  <a:lnTo>
                    <a:pt x="10693" y="83540"/>
                  </a:lnTo>
                  <a:lnTo>
                    <a:pt x="10922" y="80251"/>
                  </a:lnTo>
                  <a:lnTo>
                    <a:pt x="190" y="81737"/>
                  </a:lnTo>
                  <a:lnTo>
                    <a:pt x="0" y="87236"/>
                  </a:lnTo>
                  <a:lnTo>
                    <a:pt x="1409" y="96304"/>
                  </a:lnTo>
                  <a:lnTo>
                    <a:pt x="4991" y="101765"/>
                  </a:lnTo>
                  <a:lnTo>
                    <a:pt x="8140" y="107162"/>
                  </a:lnTo>
                  <a:lnTo>
                    <a:pt x="13131" y="110528"/>
                  </a:lnTo>
                  <a:lnTo>
                    <a:pt x="31203" y="110528"/>
                  </a:lnTo>
                  <a:lnTo>
                    <a:pt x="37198" y="104787"/>
                  </a:lnTo>
                  <a:lnTo>
                    <a:pt x="43294" y="94792"/>
                  </a:lnTo>
                  <a:lnTo>
                    <a:pt x="44729" y="86423"/>
                  </a:lnTo>
                  <a:lnTo>
                    <a:pt x="44729" y="71894"/>
                  </a:lnTo>
                  <a:close/>
                </a:path>
                <a:path w="243839" h="111125">
                  <a:moveTo>
                    <a:pt x="107899" y="99606"/>
                  </a:moveTo>
                  <a:lnTo>
                    <a:pt x="82981" y="99606"/>
                  </a:lnTo>
                  <a:lnTo>
                    <a:pt x="82981" y="58597"/>
                  </a:lnTo>
                  <a:lnTo>
                    <a:pt x="101180" y="58597"/>
                  </a:lnTo>
                  <a:lnTo>
                    <a:pt x="101180" y="48094"/>
                  </a:lnTo>
                  <a:lnTo>
                    <a:pt x="82981" y="48094"/>
                  </a:lnTo>
                  <a:lnTo>
                    <a:pt x="82981" y="12280"/>
                  </a:lnTo>
                  <a:lnTo>
                    <a:pt x="106730" y="12280"/>
                  </a:lnTo>
                  <a:lnTo>
                    <a:pt x="106730" y="2044"/>
                  </a:lnTo>
                  <a:lnTo>
                    <a:pt x="71462" y="2044"/>
                  </a:lnTo>
                  <a:lnTo>
                    <a:pt x="71462" y="109816"/>
                  </a:lnTo>
                  <a:lnTo>
                    <a:pt x="107899" y="109816"/>
                  </a:lnTo>
                  <a:lnTo>
                    <a:pt x="107899" y="99606"/>
                  </a:lnTo>
                  <a:close/>
                </a:path>
                <a:path w="243839" h="111125">
                  <a:moveTo>
                    <a:pt x="176644" y="73482"/>
                  </a:moveTo>
                  <a:lnTo>
                    <a:pt x="175856" y="64477"/>
                  </a:lnTo>
                  <a:lnTo>
                    <a:pt x="171323" y="58597"/>
                  </a:lnTo>
                  <a:lnTo>
                    <a:pt x="170522" y="57670"/>
                  </a:lnTo>
                  <a:lnTo>
                    <a:pt x="169341" y="56299"/>
                  </a:lnTo>
                  <a:lnTo>
                    <a:pt x="166471" y="53657"/>
                  </a:lnTo>
                  <a:lnTo>
                    <a:pt x="165061" y="53225"/>
                  </a:lnTo>
                  <a:lnTo>
                    <a:pt x="165061" y="68351"/>
                  </a:lnTo>
                  <a:lnTo>
                    <a:pt x="165061" y="90093"/>
                  </a:lnTo>
                  <a:lnTo>
                    <a:pt x="162445" y="94170"/>
                  </a:lnTo>
                  <a:lnTo>
                    <a:pt x="160959" y="95745"/>
                  </a:lnTo>
                  <a:lnTo>
                    <a:pt x="157683" y="99606"/>
                  </a:lnTo>
                  <a:lnTo>
                    <a:pt x="147053" y="99606"/>
                  </a:lnTo>
                  <a:lnTo>
                    <a:pt x="147053" y="57912"/>
                  </a:lnTo>
                  <a:lnTo>
                    <a:pt x="154216" y="57912"/>
                  </a:lnTo>
                  <a:lnTo>
                    <a:pt x="157683" y="57670"/>
                  </a:lnTo>
                  <a:lnTo>
                    <a:pt x="162915" y="64046"/>
                  </a:lnTo>
                  <a:lnTo>
                    <a:pt x="165061" y="68351"/>
                  </a:lnTo>
                  <a:lnTo>
                    <a:pt x="165061" y="53225"/>
                  </a:lnTo>
                  <a:lnTo>
                    <a:pt x="161950" y="52235"/>
                  </a:lnTo>
                  <a:lnTo>
                    <a:pt x="166128" y="51079"/>
                  </a:lnTo>
                  <a:lnTo>
                    <a:pt x="168668" y="48247"/>
                  </a:lnTo>
                  <a:lnTo>
                    <a:pt x="173596" y="18313"/>
                  </a:lnTo>
                  <a:lnTo>
                    <a:pt x="171348" y="11887"/>
                  </a:lnTo>
                  <a:lnTo>
                    <a:pt x="170929" y="10680"/>
                  </a:lnTo>
                  <a:lnTo>
                    <a:pt x="166357" y="6781"/>
                  </a:lnTo>
                  <a:lnTo>
                    <a:pt x="163118" y="4127"/>
                  </a:lnTo>
                  <a:lnTo>
                    <a:pt x="163118" y="20053"/>
                  </a:lnTo>
                  <a:lnTo>
                    <a:pt x="163118" y="35064"/>
                  </a:lnTo>
                  <a:lnTo>
                    <a:pt x="162445" y="40805"/>
                  </a:lnTo>
                  <a:lnTo>
                    <a:pt x="160070" y="43967"/>
                  </a:lnTo>
                  <a:lnTo>
                    <a:pt x="157200" y="47764"/>
                  </a:lnTo>
                  <a:lnTo>
                    <a:pt x="153403" y="48006"/>
                  </a:lnTo>
                  <a:lnTo>
                    <a:pt x="147053" y="48006"/>
                  </a:lnTo>
                  <a:lnTo>
                    <a:pt x="147053" y="12052"/>
                  </a:lnTo>
                  <a:lnTo>
                    <a:pt x="153746" y="12052"/>
                  </a:lnTo>
                  <a:lnTo>
                    <a:pt x="156489" y="11887"/>
                  </a:lnTo>
                  <a:lnTo>
                    <a:pt x="159410" y="15379"/>
                  </a:lnTo>
                  <a:lnTo>
                    <a:pt x="159956" y="15798"/>
                  </a:lnTo>
                  <a:lnTo>
                    <a:pt x="163118" y="20053"/>
                  </a:lnTo>
                  <a:lnTo>
                    <a:pt x="163118" y="4127"/>
                  </a:lnTo>
                  <a:lnTo>
                    <a:pt x="160591" y="2044"/>
                  </a:lnTo>
                  <a:lnTo>
                    <a:pt x="151993" y="1816"/>
                  </a:lnTo>
                  <a:lnTo>
                    <a:pt x="136004" y="1816"/>
                  </a:lnTo>
                  <a:lnTo>
                    <a:pt x="136004" y="109816"/>
                  </a:lnTo>
                  <a:lnTo>
                    <a:pt x="153403" y="109816"/>
                  </a:lnTo>
                  <a:lnTo>
                    <a:pt x="162801" y="110274"/>
                  </a:lnTo>
                  <a:lnTo>
                    <a:pt x="169849" y="102450"/>
                  </a:lnTo>
                  <a:lnTo>
                    <a:pt x="172339" y="99606"/>
                  </a:lnTo>
                  <a:lnTo>
                    <a:pt x="175895" y="95542"/>
                  </a:lnTo>
                  <a:lnTo>
                    <a:pt x="176644" y="84340"/>
                  </a:lnTo>
                  <a:lnTo>
                    <a:pt x="176644" y="73482"/>
                  </a:lnTo>
                  <a:close/>
                </a:path>
                <a:path w="243839" h="111125">
                  <a:moveTo>
                    <a:pt x="243789" y="109816"/>
                  </a:moveTo>
                  <a:lnTo>
                    <a:pt x="238671" y="77851"/>
                  </a:lnTo>
                  <a:lnTo>
                    <a:pt x="237109" y="68122"/>
                  </a:lnTo>
                  <a:lnTo>
                    <a:pt x="228815" y="16306"/>
                  </a:lnTo>
                  <a:lnTo>
                    <a:pt x="226758" y="3479"/>
                  </a:lnTo>
                  <a:lnTo>
                    <a:pt x="226758" y="68122"/>
                  </a:lnTo>
                  <a:lnTo>
                    <a:pt x="214109" y="68122"/>
                  </a:lnTo>
                  <a:lnTo>
                    <a:pt x="217690" y="41224"/>
                  </a:lnTo>
                  <a:lnTo>
                    <a:pt x="218059" y="39446"/>
                  </a:lnTo>
                  <a:lnTo>
                    <a:pt x="219798" y="24015"/>
                  </a:lnTo>
                  <a:lnTo>
                    <a:pt x="220294" y="16306"/>
                  </a:lnTo>
                  <a:lnTo>
                    <a:pt x="220560" y="21043"/>
                  </a:lnTo>
                  <a:lnTo>
                    <a:pt x="221132" y="26339"/>
                  </a:lnTo>
                  <a:lnTo>
                    <a:pt x="223164" y="41275"/>
                  </a:lnTo>
                  <a:lnTo>
                    <a:pt x="226758" y="68122"/>
                  </a:lnTo>
                  <a:lnTo>
                    <a:pt x="226758" y="3479"/>
                  </a:lnTo>
                  <a:lnTo>
                    <a:pt x="226491" y="1816"/>
                  </a:lnTo>
                  <a:lnTo>
                    <a:pt x="215341" y="1816"/>
                  </a:lnTo>
                  <a:lnTo>
                    <a:pt x="198386" y="109816"/>
                  </a:lnTo>
                  <a:lnTo>
                    <a:pt x="208394" y="109816"/>
                  </a:lnTo>
                  <a:lnTo>
                    <a:pt x="213042" y="77851"/>
                  </a:lnTo>
                  <a:lnTo>
                    <a:pt x="228092" y="77851"/>
                  </a:lnTo>
                  <a:lnTo>
                    <a:pt x="232943" y="109816"/>
                  </a:lnTo>
                  <a:lnTo>
                    <a:pt x="243789" y="109816"/>
                  </a:lnTo>
                  <a:close/>
                </a:path>
              </a:pathLst>
            </a:custGeom>
            <a:solidFill>
              <a:srgbClr val="0049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0" name="object 60"/>
          <p:cNvGrpSpPr/>
          <p:nvPr/>
        </p:nvGrpSpPr>
        <p:grpSpPr>
          <a:xfrm>
            <a:off x="12949856" y="10525493"/>
            <a:ext cx="681990" cy="660400"/>
            <a:chOff x="12949856" y="10525493"/>
            <a:chExt cx="681990" cy="660400"/>
          </a:xfrm>
        </p:grpSpPr>
        <p:sp>
          <p:nvSpPr>
            <p:cNvPr id="61" name="object 61"/>
            <p:cNvSpPr/>
            <p:nvPr/>
          </p:nvSpPr>
          <p:spPr>
            <a:xfrm>
              <a:off x="12949856" y="10525493"/>
              <a:ext cx="681990" cy="660400"/>
            </a:xfrm>
            <a:custGeom>
              <a:avLst/>
              <a:gdLst/>
              <a:ahLst/>
              <a:cxnLst/>
              <a:rect l="l" t="t" r="r" b="b"/>
              <a:pathLst>
                <a:path w="681990" h="660400">
                  <a:moveTo>
                    <a:pt x="350898" y="0"/>
                  </a:moveTo>
                  <a:lnTo>
                    <a:pt x="298095" y="3446"/>
                  </a:lnTo>
                  <a:lnTo>
                    <a:pt x="225669" y="20991"/>
                  </a:lnTo>
                  <a:lnTo>
                    <a:pt x="160162" y="56135"/>
                  </a:lnTo>
                  <a:lnTo>
                    <a:pt x="109384" y="96758"/>
                  </a:lnTo>
                  <a:lnTo>
                    <a:pt x="65359" y="144300"/>
                  </a:lnTo>
                  <a:lnTo>
                    <a:pt x="39613" y="185702"/>
                  </a:lnTo>
                  <a:lnTo>
                    <a:pt x="19933" y="230144"/>
                  </a:lnTo>
                  <a:lnTo>
                    <a:pt x="6625" y="276762"/>
                  </a:lnTo>
                  <a:lnTo>
                    <a:pt x="0" y="324696"/>
                  </a:lnTo>
                  <a:lnTo>
                    <a:pt x="365" y="373085"/>
                  </a:lnTo>
                  <a:lnTo>
                    <a:pt x="8031" y="421067"/>
                  </a:lnTo>
                  <a:lnTo>
                    <a:pt x="21780" y="463725"/>
                  </a:lnTo>
                  <a:lnTo>
                    <a:pt x="42330" y="502547"/>
                  </a:lnTo>
                  <a:lnTo>
                    <a:pt x="68833" y="537408"/>
                  </a:lnTo>
                  <a:lnTo>
                    <a:pt x="100444" y="568184"/>
                  </a:lnTo>
                  <a:lnTo>
                    <a:pt x="136313" y="594750"/>
                  </a:lnTo>
                  <a:lnTo>
                    <a:pt x="175594" y="616982"/>
                  </a:lnTo>
                  <a:lnTo>
                    <a:pt x="217440" y="634754"/>
                  </a:lnTo>
                  <a:lnTo>
                    <a:pt x="261003" y="647942"/>
                  </a:lnTo>
                  <a:lnTo>
                    <a:pt x="305437" y="656421"/>
                  </a:lnTo>
                  <a:lnTo>
                    <a:pt x="349894" y="660067"/>
                  </a:lnTo>
                  <a:lnTo>
                    <a:pt x="393527" y="658756"/>
                  </a:lnTo>
                  <a:lnTo>
                    <a:pt x="444314" y="650456"/>
                  </a:lnTo>
                  <a:lnTo>
                    <a:pt x="484660" y="637296"/>
                  </a:lnTo>
                  <a:lnTo>
                    <a:pt x="357489" y="637296"/>
                  </a:lnTo>
                  <a:lnTo>
                    <a:pt x="311402" y="634703"/>
                  </a:lnTo>
                  <a:lnTo>
                    <a:pt x="265648" y="626788"/>
                  </a:lnTo>
                  <a:lnTo>
                    <a:pt x="221146" y="613621"/>
                  </a:lnTo>
                  <a:lnTo>
                    <a:pt x="178815" y="595272"/>
                  </a:lnTo>
                  <a:lnTo>
                    <a:pt x="139573" y="571811"/>
                  </a:lnTo>
                  <a:lnTo>
                    <a:pt x="104340" y="543308"/>
                  </a:lnTo>
                  <a:lnTo>
                    <a:pt x="74033" y="509833"/>
                  </a:lnTo>
                  <a:lnTo>
                    <a:pt x="49571" y="471457"/>
                  </a:lnTo>
                  <a:lnTo>
                    <a:pt x="31873" y="428250"/>
                  </a:lnTo>
                  <a:lnTo>
                    <a:pt x="22863" y="384561"/>
                  </a:lnTo>
                  <a:lnTo>
                    <a:pt x="21410" y="339048"/>
                  </a:lnTo>
                  <a:lnTo>
                    <a:pt x="26910" y="293193"/>
                  </a:lnTo>
                  <a:lnTo>
                    <a:pt x="38758" y="248482"/>
                  </a:lnTo>
                  <a:lnTo>
                    <a:pt x="56351" y="206398"/>
                  </a:lnTo>
                  <a:lnTo>
                    <a:pt x="79086" y="168425"/>
                  </a:lnTo>
                  <a:lnTo>
                    <a:pt x="109018" y="131947"/>
                  </a:lnTo>
                  <a:lnTo>
                    <a:pt x="142585" y="101233"/>
                  </a:lnTo>
                  <a:lnTo>
                    <a:pt x="179484" y="75760"/>
                  </a:lnTo>
                  <a:lnTo>
                    <a:pt x="219414" y="55008"/>
                  </a:lnTo>
                  <a:lnTo>
                    <a:pt x="262074" y="38456"/>
                  </a:lnTo>
                  <a:lnTo>
                    <a:pt x="307163" y="25581"/>
                  </a:lnTo>
                  <a:lnTo>
                    <a:pt x="307864" y="25267"/>
                  </a:lnTo>
                  <a:lnTo>
                    <a:pt x="352900" y="22982"/>
                  </a:lnTo>
                  <a:lnTo>
                    <a:pt x="467146" y="22982"/>
                  </a:lnTo>
                  <a:lnTo>
                    <a:pt x="452588" y="16539"/>
                  </a:lnTo>
                  <a:lnTo>
                    <a:pt x="402675" y="4212"/>
                  </a:lnTo>
                  <a:lnTo>
                    <a:pt x="350898" y="0"/>
                  </a:lnTo>
                  <a:close/>
                </a:path>
                <a:path w="681990" h="660400">
                  <a:moveTo>
                    <a:pt x="467146" y="22982"/>
                  </a:moveTo>
                  <a:lnTo>
                    <a:pt x="352900" y="22982"/>
                  </a:lnTo>
                  <a:lnTo>
                    <a:pt x="397771" y="26703"/>
                  </a:lnTo>
                  <a:lnTo>
                    <a:pt x="441015" y="36913"/>
                  </a:lnTo>
                  <a:lnTo>
                    <a:pt x="481168" y="54093"/>
                  </a:lnTo>
                  <a:lnTo>
                    <a:pt x="520144" y="80060"/>
                  </a:lnTo>
                  <a:lnTo>
                    <a:pt x="555092" y="112235"/>
                  </a:lnTo>
                  <a:lnTo>
                    <a:pt x="585722" y="149092"/>
                  </a:lnTo>
                  <a:lnTo>
                    <a:pt x="611741" y="189105"/>
                  </a:lnTo>
                  <a:lnTo>
                    <a:pt x="632860" y="230748"/>
                  </a:lnTo>
                  <a:lnTo>
                    <a:pt x="649017" y="278936"/>
                  </a:lnTo>
                  <a:lnTo>
                    <a:pt x="656452" y="329706"/>
                  </a:lnTo>
                  <a:lnTo>
                    <a:pt x="655055" y="381120"/>
                  </a:lnTo>
                  <a:lnTo>
                    <a:pt x="644719" y="431241"/>
                  </a:lnTo>
                  <a:lnTo>
                    <a:pt x="625331" y="478133"/>
                  </a:lnTo>
                  <a:lnTo>
                    <a:pt x="599779" y="518799"/>
                  </a:lnTo>
                  <a:lnTo>
                    <a:pt x="568914" y="555031"/>
                  </a:lnTo>
                  <a:lnTo>
                    <a:pt x="532992" y="585741"/>
                  </a:lnTo>
                  <a:lnTo>
                    <a:pt x="492266" y="609838"/>
                  </a:lnTo>
                  <a:lnTo>
                    <a:pt x="446991" y="626233"/>
                  </a:lnTo>
                  <a:lnTo>
                    <a:pt x="402992" y="634496"/>
                  </a:lnTo>
                  <a:lnTo>
                    <a:pt x="357489" y="637296"/>
                  </a:lnTo>
                  <a:lnTo>
                    <a:pt x="484660" y="637296"/>
                  </a:lnTo>
                  <a:lnTo>
                    <a:pt x="536583" y="611820"/>
                  </a:lnTo>
                  <a:lnTo>
                    <a:pt x="576591" y="581419"/>
                  </a:lnTo>
                  <a:lnTo>
                    <a:pt x="611531" y="543586"/>
                  </a:lnTo>
                  <a:lnTo>
                    <a:pt x="647054" y="489021"/>
                  </a:lnTo>
                  <a:lnTo>
                    <a:pt x="671623" y="428825"/>
                  </a:lnTo>
                  <a:lnTo>
                    <a:pt x="681623" y="364643"/>
                  </a:lnTo>
                  <a:lnTo>
                    <a:pt x="681112" y="332192"/>
                  </a:lnTo>
                  <a:lnTo>
                    <a:pt x="668471" y="255588"/>
                  </a:lnTo>
                  <a:lnTo>
                    <a:pt x="652884" y="212682"/>
                  </a:lnTo>
                  <a:lnTo>
                    <a:pt x="631831" y="171615"/>
                  </a:lnTo>
                  <a:lnTo>
                    <a:pt x="606071" y="133176"/>
                  </a:lnTo>
                  <a:lnTo>
                    <a:pt x="576364" y="98157"/>
                  </a:lnTo>
                  <a:lnTo>
                    <a:pt x="543470" y="67350"/>
                  </a:lnTo>
                  <a:lnTo>
                    <a:pt x="499799" y="37433"/>
                  </a:lnTo>
                  <a:lnTo>
                    <a:pt x="467146" y="22982"/>
                  </a:lnTo>
                  <a:close/>
                </a:path>
              </a:pathLst>
            </a:custGeom>
            <a:solidFill>
              <a:srgbClr val="3C38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3258035" y="10655643"/>
              <a:ext cx="78500" cy="92744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3092709" y="10560692"/>
              <a:ext cx="411480" cy="389890"/>
            </a:xfrm>
            <a:custGeom>
              <a:avLst/>
              <a:gdLst/>
              <a:ahLst/>
              <a:cxnLst/>
              <a:rect l="l" t="t" r="r" b="b"/>
              <a:pathLst>
                <a:path w="411480" h="389890">
                  <a:moveTo>
                    <a:pt x="150464" y="213360"/>
                  </a:moveTo>
                  <a:lnTo>
                    <a:pt x="127652" y="213360"/>
                  </a:lnTo>
                  <a:lnTo>
                    <a:pt x="115469" y="228600"/>
                  </a:lnTo>
                  <a:lnTo>
                    <a:pt x="95713" y="264160"/>
                  </a:lnTo>
                  <a:lnTo>
                    <a:pt x="78381" y="304800"/>
                  </a:lnTo>
                  <a:lnTo>
                    <a:pt x="65951" y="360680"/>
                  </a:lnTo>
                  <a:lnTo>
                    <a:pt x="73130" y="383540"/>
                  </a:lnTo>
                  <a:lnTo>
                    <a:pt x="88663" y="389890"/>
                  </a:lnTo>
                  <a:lnTo>
                    <a:pt x="104129" y="378460"/>
                  </a:lnTo>
                  <a:lnTo>
                    <a:pt x="110661" y="369570"/>
                  </a:lnTo>
                  <a:lnTo>
                    <a:pt x="90164" y="369570"/>
                  </a:lnTo>
                  <a:lnTo>
                    <a:pt x="88187" y="365760"/>
                  </a:lnTo>
                  <a:lnTo>
                    <a:pt x="86847" y="359410"/>
                  </a:lnTo>
                  <a:lnTo>
                    <a:pt x="87562" y="351790"/>
                  </a:lnTo>
                  <a:lnTo>
                    <a:pt x="89286" y="344170"/>
                  </a:lnTo>
                  <a:lnTo>
                    <a:pt x="90973" y="337820"/>
                  </a:lnTo>
                  <a:lnTo>
                    <a:pt x="93710" y="325120"/>
                  </a:lnTo>
                  <a:lnTo>
                    <a:pt x="114906" y="265430"/>
                  </a:lnTo>
                  <a:lnTo>
                    <a:pt x="142436" y="220980"/>
                  </a:lnTo>
                  <a:lnTo>
                    <a:pt x="150464" y="213360"/>
                  </a:lnTo>
                  <a:close/>
                </a:path>
                <a:path w="411480" h="389890">
                  <a:moveTo>
                    <a:pt x="211483" y="227330"/>
                  </a:moveTo>
                  <a:lnTo>
                    <a:pt x="197409" y="227330"/>
                  </a:lnTo>
                  <a:lnTo>
                    <a:pt x="197482" y="233680"/>
                  </a:lnTo>
                  <a:lnTo>
                    <a:pt x="196425" y="240030"/>
                  </a:lnTo>
                  <a:lnTo>
                    <a:pt x="196959" y="245110"/>
                  </a:lnTo>
                  <a:lnTo>
                    <a:pt x="198131" y="254000"/>
                  </a:lnTo>
                  <a:lnTo>
                    <a:pt x="199728" y="262890"/>
                  </a:lnTo>
                  <a:lnTo>
                    <a:pt x="201609" y="270510"/>
                  </a:lnTo>
                  <a:lnTo>
                    <a:pt x="207154" y="293370"/>
                  </a:lnTo>
                  <a:lnTo>
                    <a:pt x="220213" y="344170"/>
                  </a:lnTo>
                  <a:lnTo>
                    <a:pt x="254468" y="377190"/>
                  </a:lnTo>
                  <a:lnTo>
                    <a:pt x="264275" y="364490"/>
                  </a:lnTo>
                  <a:lnTo>
                    <a:pt x="249879" y="364490"/>
                  </a:lnTo>
                  <a:lnTo>
                    <a:pt x="246622" y="359410"/>
                  </a:lnTo>
                  <a:lnTo>
                    <a:pt x="242659" y="354330"/>
                  </a:lnTo>
                  <a:lnTo>
                    <a:pt x="239377" y="346710"/>
                  </a:lnTo>
                  <a:lnTo>
                    <a:pt x="236777" y="339090"/>
                  </a:lnTo>
                  <a:lnTo>
                    <a:pt x="234864" y="334010"/>
                  </a:lnTo>
                  <a:lnTo>
                    <a:pt x="215110" y="264160"/>
                  </a:lnTo>
                  <a:lnTo>
                    <a:pt x="211084" y="241300"/>
                  </a:lnTo>
                  <a:lnTo>
                    <a:pt x="211167" y="232410"/>
                  </a:lnTo>
                  <a:lnTo>
                    <a:pt x="211483" y="227330"/>
                  </a:lnTo>
                  <a:close/>
                </a:path>
                <a:path w="411480" h="389890">
                  <a:moveTo>
                    <a:pt x="201011" y="203200"/>
                  </a:moveTo>
                  <a:lnTo>
                    <a:pt x="197608" y="205740"/>
                  </a:lnTo>
                  <a:lnTo>
                    <a:pt x="184847" y="218440"/>
                  </a:lnTo>
                  <a:lnTo>
                    <a:pt x="174045" y="233680"/>
                  </a:lnTo>
                  <a:lnTo>
                    <a:pt x="164438" y="250190"/>
                  </a:lnTo>
                  <a:lnTo>
                    <a:pt x="155264" y="265430"/>
                  </a:lnTo>
                  <a:lnTo>
                    <a:pt x="139523" y="289560"/>
                  </a:lnTo>
                  <a:lnTo>
                    <a:pt x="123135" y="312420"/>
                  </a:lnTo>
                  <a:lnTo>
                    <a:pt x="107236" y="336550"/>
                  </a:lnTo>
                  <a:lnTo>
                    <a:pt x="92962" y="360680"/>
                  </a:lnTo>
                  <a:lnTo>
                    <a:pt x="91291" y="365760"/>
                  </a:lnTo>
                  <a:lnTo>
                    <a:pt x="90779" y="369570"/>
                  </a:lnTo>
                  <a:lnTo>
                    <a:pt x="110661" y="369570"/>
                  </a:lnTo>
                  <a:lnTo>
                    <a:pt x="117192" y="360680"/>
                  </a:lnTo>
                  <a:lnTo>
                    <a:pt x="125516" y="345440"/>
                  </a:lnTo>
                  <a:lnTo>
                    <a:pt x="135715" y="328930"/>
                  </a:lnTo>
                  <a:lnTo>
                    <a:pt x="146022" y="312420"/>
                  </a:lnTo>
                  <a:lnTo>
                    <a:pt x="156398" y="294640"/>
                  </a:lnTo>
                  <a:lnTo>
                    <a:pt x="166803" y="278130"/>
                  </a:lnTo>
                  <a:lnTo>
                    <a:pt x="173758" y="266700"/>
                  </a:lnTo>
                  <a:lnTo>
                    <a:pt x="180975" y="252730"/>
                  </a:lnTo>
                  <a:lnTo>
                    <a:pt x="188757" y="240030"/>
                  </a:lnTo>
                  <a:lnTo>
                    <a:pt x="197409" y="227330"/>
                  </a:lnTo>
                  <a:lnTo>
                    <a:pt x="211483" y="227330"/>
                  </a:lnTo>
                  <a:lnTo>
                    <a:pt x="211562" y="226060"/>
                  </a:lnTo>
                  <a:lnTo>
                    <a:pt x="211478" y="222250"/>
                  </a:lnTo>
                  <a:lnTo>
                    <a:pt x="211071" y="215900"/>
                  </a:lnTo>
                  <a:lnTo>
                    <a:pt x="208027" y="208280"/>
                  </a:lnTo>
                  <a:lnTo>
                    <a:pt x="206006" y="205740"/>
                  </a:lnTo>
                  <a:lnTo>
                    <a:pt x="201011" y="203200"/>
                  </a:lnTo>
                  <a:close/>
                </a:path>
                <a:path w="411480" h="389890">
                  <a:moveTo>
                    <a:pt x="254863" y="198120"/>
                  </a:moveTo>
                  <a:lnTo>
                    <a:pt x="248622" y="198120"/>
                  </a:lnTo>
                  <a:lnTo>
                    <a:pt x="244581" y="201930"/>
                  </a:lnTo>
                  <a:lnTo>
                    <a:pt x="245387" y="208280"/>
                  </a:lnTo>
                  <a:lnTo>
                    <a:pt x="247408" y="218440"/>
                  </a:lnTo>
                  <a:lnTo>
                    <a:pt x="253175" y="237490"/>
                  </a:lnTo>
                  <a:lnTo>
                    <a:pt x="255261" y="247650"/>
                  </a:lnTo>
                  <a:lnTo>
                    <a:pt x="256878" y="261620"/>
                  </a:lnTo>
                  <a:lnTo>
                    <a:pt x="257846" y="275590"/>
                  </a:lnTo>
                  <a:lnTo>
                    <a:pt x="258076" y="284480"/>
                  </a:lnTo>
                  <a:lnTo>
                    <a:pt x="258152" y="293370"/>
                  </a:lnTo>
                  <a:lnTo>
                    <a:pt x="258041" y="300990"/>
                  </a:lnTo>
                  <a:lnTo>
                    <a:pt x="253146" y="344170"/>
                  </a:lnTo>
                  <a:lnTo>
                    <a:pt x="251167" y="353060"/>
                  </a:lnTo>
                  <a:lnTo>
                    <a:pt x="251397" y="361950"/>
                  </a:lnTo>
                  <a:lnTo>
                    <a:pt x="249879" y="364490"/>
                  </a:lnTo>
                  <a:lnTo>
                    <a:pt x="264275" y="364490"/>
                  </a:lnTo>
                  <a:lnTo>
                    <a:pt x="269557" y="345440"/>
                  </a:lnTo>
                  <a:lnTo>
                    <a:pt x="271889" y="328930"/>
                  </a:lnTo>
                  <a:lnTo>
                    <a:pt x="273531" y="311150"/>
                  </a:lnTo>
                  <a:lnTo>
                    <a:pt x="273866" y="298450"/>
                  </a:lnTo>
                  <a:lnTo>
                    <a:pt x="273789" y="288290"/>
                  </a:lnTo>
                  <a:lnTo>
                    <a:pt x="270786" y="247650"/>
                  </a:lnTo>
                  <a:lnTo>
                    <a:pt x="262590" y="215900"/>
                  </a:lnTo>
                  <a:lnTo>
                    <a:pt x="308959" y="215900"/>
                  </a:lnTo>
                  <a:lnTo>
                    <a:pt x="299631" y="212090"/>
                  </a:lnTo>
                  <a:lnTo>
                    <a:pt x="277263" y="204470"/>
                  </a:lnTo>
                  <a:lnTo>
                    <a:pt x="254863" y="198120"/>
                  </a:lnTo>
                  <a:close/>
                </a:path>
                <a:path w="411480" h="389890">
                  <a:moveTo>
                    <a:pt x="308959" y="215900"/>
                  </a:moveTo>
                  <a:lnTo>
                    <a:pt x="262590" y="215900"/>
                  </a:lnTo>
                  <a:lnTo>
                    <a:pt x="283123" y="222250"/>
                  </a:lnTo>
                  <a:lnTo>
                    <a:pt x="303428" y="229870"/>
                  </a:lnTo>
                  <a:lnTo>
                    <a:pt x="351624" y="256540"/>
                  </a:lnTo>
                  <a:lnTo>
                    <a:pt x="382388" y="288290"/>
                  </a:lnTo>
                  <a:lnTo>
                    <a:pt x="383362" y="293370"/>
                  </a:lnTo>
                  <a:lnTo>
                    <a:pt x="397560" y="295910"/>
                  </a:lnTo>
                  <a:lnTo>
                    <a:pt x="402136" y="290830"/>
                  </a:lnTo>
                  <a:lnTo>
                    <a:pt x="401089" y="284480"/>
                  </a:lnTo>
                  <a:lnTo>
                    <a:pt x="395062" y="264160"/>
                  </a:lnTo>
                  <a:lnTo>
                    <a:pt x="388059" y="250190"/>
                  </a:lnTo>
                  <a:lnTo>
                    <a:pt x="369373" y="250190"/>
                  </a:lnTo>
                  <a:lnTo>
                    <a:pt x="362863" y="245110"/>
                  </a:lnTo>
                  <a:lnTo>
                    <a:pt x="356101" y="240030"/>
                  </a:lnTo>
                  <a:lnTo>
                    <a:pt x="349126" y="236220"/>
                  </a:lnTo>
                  <a:lnTo>
                    <a:pt x="341981" y="232410"/>
                  </a:lnTo>
                  <a:lnTo>
                    <a:pt x="321395" y="220980"/>
                  </a:lnTo>
                  <a:lnTo>
                    <a:pt x="308959" y="215900"/>
                  </a:lnTo>
                  <a:close/>
                </a:path>
                <a:path w="411480" h="389890">
                  <a:moveTo>
                    <a:pt x="3111" y="91440"/>
                  </a:moveTo>
                  <a:lnTo>
                    <a:pt x="1803" y="100330"/>
                  </a:lnTo>
                  <a:lnTo>
                    <a:pt x="6588" y="104140"/>
                  </a:lnTo>
                  <a:lnTo>
                    <a:pt x="18728" y="113030"/>
                  </a:lnTo>
                  <a:lnTo>
                    <a:pt x="30232" y="123190"/>
                  </a:lnTo>
                  <a:lnTo>
                    <a:pt x="67827" y="144780"/>
                  </a:lnTo>
                  <a:lnTo>
                    <a:pt x="107161" y="153670"/>
                  </a:lnTo>
                  <a:lnTo>
                    <a:pt x="102606" y="156210"/>
                  </a:lnTo>
                  <a:lnTo>
                    <a:pt x="98156" y="157480"/>
                  </a:lnTo>
                  <a:lnTo>
                    <a:pt x="93863" y="160020"/>
                  </a:lnTo>
                  <a:lnTo>
                    <a:pt x="82648" y="166370"/>
                  </a:lnTo>
                  <a:lnTo>
                    <a:pt x="31904" y="207010"/>
                  </a:lnTo>
                  <a:lnTo>
                    <a:pt x="4754" y="245110"/>
                  </a:lnTo>
                  <a:lnTo>
                    <a:pt x="0" y="265430"/>
                  </a:lnTo>
                  <a:lnTo>
                    <a:pt x="452" y="270510"/>
                  </a:lnTo>
                  <a:lnTo>
                    <a:pt x="6284" y="273050"/>
                  </a:lnTo>
                  <a:lnTo>
                    <a:pt x="12085" y="270510"/>
                  </a:lnTo>
                  <a:lnTo>
                    <a:pt x="27927" y="262890"/>
                  </a:lnTo>
                  <a:lnTo>
                    <a:pt x="43426" y="252730"/>
                  </a:lnTo>
                  <a:lnTo>
                    <a:pt x="52288" y="247650"/>
                  </a:lnTo>
                  <a:lnTo>
                    <a:pt x="21247" y="247650"/>
                  </a:lnTo>
                  <a:lnTo>
                    <a:pt x="26090" y="240030"/>
                  </a:lnTo>
                  <a:lnTo>
                    <a:pt x="31421" y="233680"/>
                  </a:lnTo>
                  <a:lnTo>
                    <a:pt x="36471" y="227330"/>
                  </a:lnTo>
                  <a:lnTo>
                    <a:pt x="40472" y="223520"/>
                  </a:lnTo>
                  <a:lnTo>
                    <a:pt x="50237" y="213360"/>
                  </a:lnTo>
                  <a:lnTo>
                    <a:pt x="60374" y="203200"/>
                  </a:lnTo>
                  <a:lnTo>
                    <a:pt x="92532" y="180340"/>
                  </a:lnTo>
                  <a:lnTo>
                    <a:pt x="134018" y="163830"/>
                  </a:lnTo>
                  <a:lnTo>
                    <a:pt x="140144" y="163830"/>
                  </a:lnTo>
                  <a:lnTo>
                    <a:pt x="149222" y="152400"/>
                  </a:lnTo>
                  <a:lnTo>
                    <a:pt x="145913" y="144780"/>
                  </a:lnTo>
                  <a:lnTo>
                    <a:pt x="141034" y="143510"/>
                  </a:lnTo>
                  <a:lnTo>
                    <a:pt x="84139" y="135890"/>
                  </a:lnTo>
                  <a:lnTo>
                    <a:pt x="65675" y="130810"/>
                  </a:lnTo>
                  <a:lnTo>
                    <a:pt x="54996" y="125730"/>
                  </a:lnTo>
                  <a:lnTo>
                    <a:pt x="45818" y="120650"/>
                  </a:lnTo>
                  <a:lnTo>
                    <a:pt x="37585" y="114300"/>
                  </a:lnTo>
                  <a:lnTo>
                    <a:pt x="29739" y="106680"/>
                  </a:lnTo>
                  <a:lnTo>
                    <a:pt x="137453" y="106680"/>
                  </a:lnTo>
                  <a:lnTo>
                    <a:pt x="132437" y="105410"/>
                  </a:lnTo>
                  <a:lnTo>
                    <a:pt x="127212" y="104140"/>
                  </a:lnTo>
                  <a:lnTo>
                    <a:pt x="117285" y="102870"/>
                  </a:lnTo>
                  <a:lnTo>
                    <a:pt x="87235" y="102870"/>
                  </a:lnTo>
                  <a:lnTo>
                    <a:pt x="67835" y="101600"/>
                  </a:lnTo>
                  <a:lnTo>
                    <a:pt x="48499" y="97790"/>
                  </a:lnTo>
                  <a:lnTo>
                    <a:pt x="9771" y="92710"/>
                  </a:lnTo>
                  <a:lnTo>
                    <a:pt x="3111" y="91440"/>
                  </a:lnTo>
                  <a:close/>
                </a:path>
                <a:path w="411480" h="389890">
                  <a:moveTo>
                    <a:pt x="308552" y="63500"/>
                  </a:moveTo>
                  <a:lnTo>
                    <a:pt x="287689" y="63500"/>
                  </a:lnTo>
                  <a:lnTo>
                    <a:pt x="277875" y="76200"/>
                  </a:lnTo>
                  <a:lnTo>
                    <a:pt x="268039" y="87630"/>
                  </a:lnTo>
                  <a:lnTo>
                    <a:pt x="260070" y="100330"/>
                  </a:lnTo>
                  <a:lnTo>
                    <a:pt x="255858" y="114300"/>
                  </a:lnTo>
                  <a:lnTo>
                    <a:pt x="255250" y="119380"/>
                  </a:lnTo>
                  <a:lnTo>
                    <a:pt x="260570" y="123190"/>
                  </a:lnTo>
                  <a:lnTo>
                    <a:pt x="312308" y="123190"/>
                  </a:lnTo>
                  <a:lnTo>
                    <a:pt x="328149" y="124460"/>
                  </a:lnTo>
                  <a:lnTo>
                    <a:pt x="336876" y="125730"/>
                  </a:lnTo>
                  <a:lnTo>
                    <a:pt x="345567" y="125730"/>
                  </a:lnTo>
                  <a:lnTo>
                    <a:pt x="354226" y="128270"/>
                  </a:lnTo>
                  <a:lnTo>
                    <a:pt x="362860" y="129540"/>
                  </a:lnTo>
                  <a:lnTo>
                    <a:pt x="367572" y="130810"/>
                  </a:lnTo>
                  <a:lnTo>
                    <a:pt x="375645" y="130810"/>
                  </a:lnTo>
                  <a:lnTo>
                    <a:pt x="382870" y="132080"/>
                  </a:lnTo>
                  <a:lnTo>
                    <a:pt x="365874" y="134620"/>
                  </a:lnTo>
                  <a:lnTo>
                    <a:pt x="358690" y="134620"/>
                  </a:lnTo>
                  <a:lnTo>
                    <a:pt x="354211" y="135890"/>
                  </a:lnTo>
                  <a:lnTo>
                    <a:pt x="325795" y="139700"/>
                  </a:lnTo>
                  <a:lnTo>
                    <a:pt x="316379" y="142240"/>
                  </a:lnTo>
                  <a:lnTo>
                    <a:pt x="293637" y="147320"/>
                  </a:lnTo>
                  <a:lnTo>
                    <a:pt x="283060" y="152400"/>
                  </a:lnTo>
                  <a:lnTo>
                    <a:pt x="273187" y="158750"/>
                  </a:lnTo>
                  <a:lnTo>
                    <a:pt x="270580" y="161290"/>
                  </a:lnTo>
                  <a:lnTo>
                    <a:pt x="270004" y="166370"/>
                  </a:lnTo>
                  <a:lnTo>
                    <a:pt x="275606" y="173990"/>
                  </a:lnTo>
                  <a:lnTo>
                    <a:pt x="278915" y="176530"/>
                  </a:lnTo>
                  <a:lnTo>
                    <a:pt x="296739" y="185420"/>
                  </a:lnTo>
                  <a:lnTo>
                    <a:pt x="308467" y="191770"/>
                  </a:lnTo>
                  <a:lnTo>
                    <a:pt x="341164" y="217170"/>
                  </a:lnTo>
                  <a:lnTo>
                    <a:pt x="369373" y="250190"/>
                  </a:lnTo>
                  <a:lnTo>
                    <a:pt x="388059" y="250190"/>
                  </a:lnTo>
                  <a:lnTo>
                    <a:pt x="357268" y="209550"/>
                  </a:lnTo>
                  <a:lnTo>
                    <a:pt x="325039" y="181610"/>
                  </a:lnTo>
                  <a:lnTo>
                    <a:pt x="300004" y="170180"/>
                  </a:lnTo>
                  <a:lnTo>
                    <a:pt x="291878" y="166370"/>
                  </a:lnTo>
                  <a:lnTo>
                    <a:pt x="308842" y="158750"/>
                  </a:lnTo>
                  <a:lnTo>
                    <a:pt x="327958" y="154940"/>
                  </a:lnTo>
                  <a:lnTo>
                    <a:pt x="347195" y="152400"/>
                  </a:lnTo>
                  <a:lnTo>
                    <a:pt x="364525" y="149860"/>
                  </a:lnTo>
                  <a:lnTo>
                    <a:pt x="389576" y="147320"/>
                  </a:lnTo>
                  <a:lnTo>
                    <a:pt x="401316" y="144780"/>
                  </a:lnTo>
                  <a:lnTo>
                    <a:pt x="409413" y="135890"/>
                  </a:lnTo>
                  <a:lnTo>
                    <a:pt x="411214" y="133350"/>
                  </a:lnTo>
                  <a:lnTo>
                    <a:pt x="410785" y="128270"/>
                  </a:lnTo>
                  <a:lnTo>
                    <a:pt x="408073" y="125730"/>
                  </a:lnTo>
                  <a:lnTo>
                    <a:pt x="394746" y="116840"/>
                  </a:lnTo>
                  <a:lnTo>
                    <a:pt x="377562" y="111760"/>
                  </a:lnTo>
                  <a:lnTo>
                    <a:pt x="359383" y="109220"/>
                  </a:lnTo>
                  <a:lnTo>
                    <a:pt x="343070" y="106680"/>
                  </a:lnTo>
                  <a:lnTo>
                    <a:pt x="326830" y="105410"/>
                  </a:lnTo>
                  <a:lnTo>
                    <a:pt x="278695" y="105410"/>
                  </a:lnTo>
                  <a:lnTo>
                    <a:pt x="283543" y="97790"/>
                  </a:lnTo>
                  <a:lnTo>
                    <a:pt x="291050" y="90170"/>
                  </a:lnTo>
                  <a:lnTo>
                    <a:pt x="294160" y="86360"/>
                  </a:lnTo>
                  <a:lnTo>
                    <a:pt x="299666" y="77470"/>
                  </a:lnTo>
                  <a:lnTo>
                    <a:pt x="305043" y="69850"/>
                  </a:lnTo>
                  <a:lnTo>
                    <a:pt x="308552" y="63500"/>
                  </a:lnTo>
                  <a:close/>
                </a:path>
                <a:path w="411480" h="389890">
                  <a:moveTo>
                    <a:pt x="160894" y="189230"/>
                  </a:moveTo>
                  <a:lnTo>
                    <a:pt x="155410" y="189230"/>
                  </a:lnTo>
                  <a:lnTo>
                    <a:pt x="135075" y="195580"/>
                  </a:lnTo>
                  <a:lnTo>
                    <a:pt x="95269" y="210820"/>
                  </a:lnTo>
                  <a:lnTo>
                    <a:pt x="61822" y="226060"/>
                  </a:lnTo>
                  <a:lnTo>
                    <a:pt x="34759" y="241300"/>
                  </a:lnTo>
                  <a:lnTo>
                    <a:pt x="21247" y="247650"/>
                  </a:lnTo>
                  <a:lnTo>
                    <a:pt x="52288" y="247650"/>
                  </a:lnTo>
                  <a:lnTo>
                    <a:pt x="58935" y="243840"/>
                  </a:lnTo>
                  <a:lnTo>
                    <a:pt x="74806" y="234950"/>
                  </a:lnTo>
                  <a:lnTo>
                    <a:pt x="87792" y="229870"/>
                  </a:lnTo>
                  <a:lnTo>
                    <a:pt x="100923" y="223520"/>
                  </a:lnTo>
                  <a:lnTo>
                    <a:pt x="127652" y="213360"/>
                  </a:lnTo>
                  <a:lnTo>
                    <a:pt x="150464" y="213360"/>
                  </a:lnTo>
                  <a:lnTo>
                    <a:pt x="161169" y="203200"/>
                  </a:lnTo>
                  <a:lnTo>
                    <a:pt x="164114" y="198120"/>
                  </a:lnTo>
                  <a:lnTo>
                    <a:pt x="163909" y="193040"/>
                  </a:lnTo>
                  <a:lnTo>
                    <a:pt x="160894" y="189230"/>
                  </a:lnTo>
                  <a:close/>
                </a:path>
                <a:path w="411480" h="389890">
                  <a:moveTo>
                    <a:pt x="160447" y="115570"/>
                  </a:moveTo>
                  <a:lnTo>
                    <a:pt x="145830" y="115570"/>
                  </a:lnTo>
                  <a:lnTo>
                    <a:pt x="146950" y="116840"/>
                  </a:lnTo>
                  <a:lnTo>
                    <a:pt x="148761" y="118110"/>
                  </a:lnTo>
                  <a:lnTo>
                    <a:pt x="158604" y="118110"/>
                  </a:lnTo>
                  <a:lnTo>
                    <a:pt x="160447" y="115570"/>
                  </a:lnTo>
                  <a:close/>
                </a:path>
                <a:path w="411480" h="389890">
                  <a:moveTo>
                    <a:pt x="137453" y="106680"/>
                  </a:moveTo>
                  <a:lnTo>
                    <a:pt x="29739" y="106680"/>
                  </a:lnTo>
                  <a:lnTo>
                    <a:pt x="58677" y="111760"/>
                  </a:lnTo>
                  <a:lnTo>
                    <a:pt x="116715" y="116840"/>
                  </a:lnTo>
                  <a:lnTo>
                    <a:pt x="145830" y="115570"/>
                  </a:lnTo>
                  <a:lnTo>
                    <a:pt x="160447" y="115570"/>
                  </a:lnTo>
                  <a:lnTo>
                    <a:pt x="163211" y="111760"/>
                  </a:lnTo>
                  <a:lnTo>
                    <a:pt x="160698" y="107950"/>
                  </a:lnTo>
                  <a:lnTo>
                    <a:pt x="142468" y="107950"/>
                  </a:lnTo>
                  <a:lnTo>
                    <a:pt x="137453" y="106680"/>
                  </a:lnTo>
                  <a:close/>
                </a:path>
                <a:path w="411480" h="389890">
                  <a:moveTo>
                    <a:pt x="110962" y="40640"/>
                  </a:moveTo>
                  <a:lnTo>
                    <a:pt x="106051" y="43180"/>
                  </a:lnTo>
                  <a:lnTo>
                    <a:pt x="105224" y="46990"/>
                  </a:lnTo>
                  <a:lnTo>
                    <a:pt x="107150" y="63500"/>
                  </a:lnTo>
                  <a:lnTo>
                    <a:pt x="116715" y="78740"/>
                  </a:lnTo>
                  <a:lnTo>
                    <a:pt x="129846" y="93980"/>
                  </a:lnTo>
                  <a:lnTo>
                    <a:pt x="142468" y="107950"/>
                  </a:lnTo>
                  <a:lnTo>
                    <a:pt x="160698" y="107950"/>
                  </a:lnTo>
                  <a:lnTo>
                    <a:pt x="159861" y="106680"/>
                  </a:lnTo>
                  <a:lnTo>
                    <a:pt x="155121" y="101600"/>
                  </a:lnTo>
                  <a:lnTo>
                    <a:pt x="149938" y="95250"/>
                  </a:lnTo>
                  <a:lnTo>
                    <a:pt x="136218" y="78740"/>
                  </a:lnTo>
                  <a:lnTo>
                    <a:pt x="131622" y="73660"/>
                  </a:lnTo>
                  <a:lnTo>
                    <a:pt x="126785" y="67310"/>
                  </a:lnTo>
                  <a:lnTo>
                    <a:pt x="122678" y="60960"/>
                  </a:lnTo>
                  <a:lnTo>
                    <a:pt x="158628" y="60960"/>
                  </a:lnTo>
                  <a:lnTo>
                    <a:pt x="156762" y="59690"/>
                  </a:lnTo>
                  <a:lnTo>
                    <a:pt x="143415" y="53340"/>
                  </a:lnTo>
                  <a:lnTo>
                    <a:pt x="129515" y="46990"/>
                  </a:lnTo>
                  <a:lnTo>
                    <a:pt x="114804" y="41910"/>
                  </a:lnTo>
                  <a:lnTo>
                    <a:pt x="110962" y="40640"/>
                  </a:lnTo>
                  <a:close/>
                </a:path>
                <a:path w="411480" h="389890">
                  <a:moveTo>
                    <a:pt x="221294" y="20320"/>
                  </a:moveTo>
                  <a:lnTo>
                    <a:pt x="201448" y="20320"/>
                  </a:lnTo>
                  <a:lnTo>
                    <a:pt x="205775" y="21590"/>
                  </a:lnTo>
                  <a:lnTo>
                    <a:pt x="209941" y="27940"/>
                  </a:lnTo>
                  <a:lnTo>
                    <a:pt x="211746" y="36830"/>
                  </a:lnTo>
                  <a:lnTo>
                    <a:pt x="212739" y="53340"/>
                  </a:lnTo>
                  <a:lnTo>
                    <a:pt x="213629" y="63500"/>
                  </a:lnTo>
                  <a:lnTo>
                    <a:pt x="213834" y="68580"/>
                  </a:lnTo>
                  <a:lnTo>
                    <a:pt x="213924" y="85090"/>
                  </a:lnTo>
                  <a:lnTo>
                    <a:pt x="213678" y="91440"/>
                  </a:lnTo>
                  <a:lnTo>
                    <a:pt x="213356" y="97790"/>
                  </a:lnTo>
                  <a:lnTo>
                    <a:pt x="219105" y="102870"/>
                  </a:lnTo>
                  <a:lnTo>
                    <a:pt x="223921" y="101600"/>
                  </a:lnTo>
                  <a:lnTo>
                    <a:pt x="233505" y="96520"/>
                  </a:lnTo>
                  <a:lnTo>
                    <a:pt x="242608" y="91440"/>
                  </a:lnTo>
                  <a:lnTo>
                    <a:pt x="251517" y="85090"/>
                  </a:lnTo>
                  <a:lnTo>
                    <a:pt x="260517" y="80010"/>
                  </a:lnTo>
                  <a:lnTo>
                    <a:pt x="230256" y="80010"/>
                  </a:lnTo>
                  <a:lnTo>
                    <a:pt x="229852" y="59690"/>
                  </a:lnTo>
                  <a:lnTo>
                    <a:pt x="227058" y="38100"/>
                  </a:lnTo>
                  <a:lnTo>
                    <a:pt x="221294" y="20320"/>
                  </a:lnTo>
                  <a:close/>
                </a:path>
                <a:path w="411480" h="389890">
                  <a:moveTo>
                    <a:pt x="158628" y="60960"/>
                  </a:moveTo>
                  <a:lnTo>
                    <a:pt x="122678" y="60960"/>
                  </a:lnTo>
                  <a:lnTo>
                    <a:pt x="135027" y="67310"/>
                  </a:lnTo>
                  <a:lnTo>
                    <a:pt x="146966" y="73660"/>
                  </a:lnTo>
                  <a:lnTo>
                    <a:pt x="158645" y="81280"/>
                  </a:lnTo>
                  <a:lnTo>
                    <a:pt x="175022" y="91440"/>
                  </a:lnTo>
                  <a:lnTo>
                    <a:pt x="181106" y="88900"/>
                  </a:lnTo>
                  <a:lnTo>
                    <a:pt x="185433" y="74930"/>
                  </a:lnTo>
                  <a:lnTo>
                    <a:pt x="187335" y="68580"/>
                  </a:lnTo>
                  <a:lnTo>
                    <a:pt x="169818" y="68580"/>
                  </a:lnTo>
                  <a:lnTo>
                    <a:pt x="158628" y="60960"/>
                  </a:lnTo>
                  <a:close/>
                </a:path>
                <a:path w="411480" h="389890">
                  <a:moveTo>
                    <a:pt x="305469" y="40640"/>
                  </a:moveTo>
                  <a:lnTo>
                    <a:pt x="296875" y="41910"/>
                  </a:lnTo>
                  <a:lnTo>
                    <a:pt x="288125" y="44450"/>
                  </a:lnTo>
                  <a:lnTo>
                    <a:pt x="279699" y="49530"/>
                  </a:lnTo>
                  <a:lnTo>
                    <a:pt x="272077" y="53340"/>
                  </a:lnTo>
                  <a:lnTo>
                    <a:pt x="261504" y="59690"/>
                  </a:lnTo>
                  <a:lnTo>
                    <a:pt x="251131" y="66040"/>
                  </a:lnTo>
                  <a:lnTo>
                    <a:pt x="240777" y="73660"/>
                  </a:lnTo>
                  <a:lnTo>
                    <a:pt x="230256" y="80010"/>
                  </a:lnTo>
                  <a:lnTo>
                    <a:pt x="260517" y="80010"/>
                  </a:lnTo>
                  <a:lnTo>
                    <a:pt x="266113" y="76200"/>
                  </a:lnTo>
                  <a:lnTo>
                    <a:pt x="272772" y="71120"/>
                  </a:lnTo>
                  <a:lnTo>
                    <a:pt x="280097" y="67310"/>
                  </a:lnTo>
                  <a:lnTo>
                    <a:pt x="287689" y="63500"/>
                  </a:lnTo>
                  <a:lnTo>
                    <a:pt x="308552" y="63500"/>
                  </a:lnTo>
                  <a:lnTo>
                    <a:pt x="309955" y="60960"/>
                  </a:lnTo>
                  <a:lnTo>
                    <a:pt x="314065" y="52070"/>
                  </a:lnTo>
                  <a:lnTo>
                    <a:pt x="316358" y="45720"/>
                  </a:lnTo>
                  <a:lnTo>
                    <a:pt x="310620" y="41910"/>
                  </a:lnTo>
                  <a:lnTo>
                    <a:pt x="305469" y="40640"/>
                  </a:lnTo>
                  <a:close/>
                </a:path>
                <a:path w="411480" h="389890">
                  <a:moveTo>
                    <a:pt x="205713" y="0"/>
                  </a:moveTo>
                  <a:lnTo>
                    <a:pt x="202446" y="0"/>
                  </a:lnTo>
                  <a:lnTo>
                    <a:pt x="199441" y="2540"/>
                  </a:lnTo>
                  <a:lnTo>
                    <a:pt x="188751" y="15240"/>
                  </a:lnTo>
                  <a:lnTo>
                    <a:pt x="180884" y="31750"/>
                  </a:lnTo>
                  <a:lnTo>
                    <a:pt x="174889" y="50800"/>
                  </a:lnTo>
                  <a:lnTo>
                    <a:pt x="169818" y="68580"/>
                  </a:lnTo>
                  <a:lnTo>
                    <a:pt x="187335" y="68580"/>
                  </a:lnTo>
                  <a:lnTo>
                    <a:pt x="188095" y="66040"/>
                  </a:lnTo>
                  <a:lnTo>
                    <a:pt x="190671" y="58420"/>
                  </a:lnTo>
                  <a:lnTo>
                    <a:pt x="193137" y="49530"/>
                  </a:lnTo>
                  <a:lnTo>
                    <a:pt x="194425" y="44450"/>
                  </a:lnTo>
                  <a:lnTo>
                    <a:pt x="195462" y="39370"/>
                  </a:lnTo>
                  <a:lnTo>
                    <a:pt x="196833" y="35560"/>
                  </a:lnTo>
                  <a:lnTo>
                    <a:pt x="197968" y="29210"/>
                  </a:lnTo>
                  <a:lnTo>
                    <a:pt x="199176" y="24130"/>
                  </a:lnTo>
                  <a:lnTo>
                    <a:pt x="201448" y="20320"/>
                  </a:lnTo>
                  <a:lnTo>
                    <a:pt x="221294" y="20320"/>
                  </a:lnTo>
                  <a:lnTo>
                    <a:pt x="220470" y="17780"/>
                  </a:lnTo>
                  <a:lnTo>
                    <a:pt x="208686" y="2540"/>
                  </a:lnTo>
                  <a:lnTo>
                    <a:pt x="205713" y="0"/>
                  </a:lnTo>
                  <a:close/>
                </a:path>
              </a:pathLst>
            </a:custGeom>
            <a:solidFill>
              <a:srgbClr val="3C38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4" name="object 64"/>
          <p:cNvGrpSpPr/>
          <p:nvPr/>
        </p:nvGrpSpPr>
        <p:grpSpPr>
          <a:xfrm>
            <a:off x="13926811" y="7627655"/>
            <a:ext cx="6036310" cy="3512185"/>
            <a:chOff x="13926811" y="7627655"/>
            <a:chExt cx="6036310" cy="3512185"/>
          </a:xfrm>
        </p:grpSpPr>
        <p:sp>
          <p:nvSpPr>
            <p:cNvPr id="65" name="object 65"/>
            <p:cNvSpPr/>
            <p:nvPr/>
          </p:nvSpPr>
          <p:spPr>
            <a:xfrm>
              <a:off x="18307124" y="7627655"/>
              <a:ext cx="966707" cy="942340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8933467" y="8866485"/>
              <a:ext cx="1009650" cy="742950"/>
            </a:xfrm>
            <a:custGeom>
              <a:avLst/>
              <a:gdLst/>
              <a:ahLst/>
              <a:cxnLst/>
              <a:rect l="l" t="t" r="r" b="b"/>
              <a:pathLst>
                <a:path w="1009650" h="742950">
                  <a:moveTo>
                    <a:pt x="191971" y="146050"/>
                  </a:moveTo>
                  <a:lnTo>
                    <a:pt x="166946" y="146050"/>
                  </a:lnTo>
                  <a:lnTo>
                    <a:pt x="167303" y="154940"/>
                  </a:lnTo>
                  <a:lnTo>
                    <a:pt x="200007" y="205740"/>
                  </a:lnTo>
                  <a:lnTo>
                    <a:pt x="264753" y="240030"/>
                  </a:lnTo>
                  <a:lnTo>
                    <a:pt x="295728" y="257810"/>
                  </a:lnTo>
                  <a:lnTo>
                    <a:pt x="326651" y="284480"/>
                  </a:lnTo>
                  <a:lnTo>
                    <a:pt x="353382" y="314960"/>
                  </a:lnTo>
                  <a:lnTo>
                    <a:pt x="376753" y="349250"/>
                  </a:lnTo>
                  <a:lnTo>
                    <a:pt x="397599" y="384810"/>
                  </a:lnTo>
                  <a:lnTo>
                    <a:pt x="398395" y="386080"/>
                  </a:lnTo>
                  <a:lnTo>
                    <a:pt x="399504" y="386080"/>
                  </a:lnTo>
                  <a:lnTo>
                    <a:pt x="400719" y="387350"/>
                  </a:lnTo>
                  <a:lnTo>
                    <a:pt x="425231" y="427990"/>
                  </a:lnTo>
                  <a:lnTo>
                    <a:pt x="449309" y="468630"/>
                  </a:lnTo>
                  <a:lnTo>
                    <a:pt x="474518" y="508000"/>
                  </a:lnTo>
                  <a:lnTo>
                    <a:pt x="501271" y="546100"/>
                  </a:lnTo>
                  <a:lnTo>
                    <a:pt x="529978" y="582930"/>
                  </a:lnTo>
                  <a:lnTo>
                    <a:pt x="561051" y="617220"/>
                  </a:lnTo>
                  <a:lnTo>
                    <a:pt x="594902" y="648970"/>
                  </a:lnTo>
                  <a:lnTo>
                    <a:pt x="634948" y="680720"/>
                  </a:lnTo>
                  <a:lnTo>
                    <a:pt x="679818" y="708660"/>
                  </a:lnTo>
                  <a:lnTo>
                    <a:pt x="728187" y="730250"/>
                  </a:lnTo>
                  <a:lnTo>
                    <a:pt x="778730" y="742950"/>
                  </a:lnTo>
                  <a:lnTo>
                    <a:pt x="830120" y="742950"/>
                  </a:lnTo>
                  <a:lnTo>
                    <a:pt x="877278" y="731520"/>
                  </a:lnTo>
                  <a:lnTo>
                    <a:pt x="896792" y="720090"/>
                  </a:lnTo>
                  <a:lnTo>
                    <a:pt x="812916" y="720090"/>
                  </a:lnTo>
                  <a:lnTo>
                    <a:pt x="761555" y="713740"/>
                  </a:lnTo>
                  <a:lnTo>
                    <a:pt x="712502" y="697230"/>
                  </a:lnTo>
                  <a:lnTo>
                    <a:pt x="666360" y="671830"/>
                  </a:lnTo>
                  <a:lnTo>
                    <a:pt x="623731" y="641350"/>
                  </a:lnTo>
                  <a:lnTo>
                    <a:pt x="585216" y="607060"/>
                  </a:lnTo>
                  <a:lnTo>
                    <a:pt x="552034" y="571500"/>
                  </a:lnTo>
                  <a:lnTo>
                    <a:pt x="521774" y="533400"/>
                  </a:lnTo>
                  <a:lnTo>
                    <a:pt x="493694" y="494030"/>
                  </a:lnTo>
                  <a:lnTo>
                    <a:pt x="415137" y="370840"/>
                  </a:lnTo>
                  <a:lnTo>
                    <a:pt x="404474" y="354330"/>
                  </a:lnTo>
                  <a:lnTo>
                    <a:pt x="393531" y="337820"/>
                  </a:lnTo>
                  <a:lnTo>
                    <a:pt x="382219" y="321310"/>
                  </a:lnTo>
                  <a:lnTo>
                    <a:pt x="370448" y="306070"/>
                  </a:lnTo>
                  <a:lnTo>
                    <a:pt x="368883" y="289560"/>
                  </a:lnTo>
                  <a:lnTo>
                    <a:pt x="367455" y="284480"/>
                  </a:lnTo>
                  <a:lnTo>
                    <a:pt x="352752" y="284480"/>
                  </a:lnTo>
                  <a:lnTo>
                    <a:pt x="348658" y="279400"/>
                  </a:lnTo>
                  <a:lnTo>
                    <a:pt x="344490" y="275590"/>
                  </a:lnTo>
                  <a:lnTo>
                    <a:pt x="340176" y="270510"/>
                  </a:lnTo>
                  <a:lnTo>
                    <a:pt x="334122" y="264160"/>
                  </a:lnTo>
                  <a:lnTo>
                    <a:pt x="327871" y="259080"/>
                  </a:lnTo>
                  <a:lnTo>
                    <a:pt x="321435" y="254000"/>
                  </a:lnTo>
                  <a:lnTo>
                    <a:pt x="314826" y="248920"/>
                  </a:lnTo>
                  <a:lnTo>
                    <a:pt x="303899" y="240030"/>
                  </a:lnTo>
                  <a:lnTo>
                    <a:pt x="292390" y="232410"/>
                  </a:lnTo>
                  <a:lnTo>
                    <a:pt x="280265" y="224790"/>
                  </a:lnTo>
                  <a:lnTo>
                    <a:pt x="267488" y="218440"/>
                  </a:lnTo>
                  <a:lnTo>
                    <a:pt x="238050" y="203200"/>
                  </a:lnTo>
                  <a:lnTo>
                    <a:pt x="209926" y="185420"/>
                  </a:lnTo>
                  <a:lnTo>
                    <a:pt x="191764" y="161290"/>
                  </a:lnTo>
                  <a:lnTo>
                    <a:pt x="191971" y="146050"/>
                  </a:lnTo>
                  <a:close/>
                </a:path>
                <a:path w="1009650" h="742950">
                  <a:moveTo>
                    <a:pt x="535839" y="27940"/>
                  </a:moveTo>
                  <a:lnTo>
                    <a:pt x="426624" y="27940"/>
                  </a:lnTo>
                  <a:lnTo>
                    <a:pt x="473358" y="33020"/>
                  </a:lnTo>
                  <a:lnTo>
                    <a:pt x="496313" y="38100"/>
                  </a:lnTo>
                  <a:lnTo>
                    <a:pt x="566680" y="63500"/>
                  </a:lnTo>
                  <a:lnTo>
                    <a:pt x="613471" y="83820"/>
                  </a:lnTo>
                  <a:lnTo>
                    <a:pt x="659067" y="107950"/>
                  </a:lnTo>
                  <a:lnTo>
                    <a:pt x="703466" y="133350"/>
                  </a:lnTo>
                  <a:lnTo>
                    <a:pt x="746667" y="161290"/>
                  </a:lnTo>
                  <a:lnTo>
                    <a:pt x="790221" y="191770"/>
                  </a:lnTo>
                  <a:lnTo>
                    <a:pt x="832324" y="223520"/>
                  </a:lnTo>
                  <a:lnTo>
                    <a:pt x="871875" y="259080"/>
                  </a:lnTo>
                  <a:lnTo>
                    <a:pt x="907778" y="297180"/>
                  </a:lnTo>
                  <a:lnTo>
                    <a:pt x="938933" y="340360"/>
                  </a:lnTo>
                  <a:lnTo>
                    <a:pt x="960169" y="379730"/>
                  </a:lnTo>
                  <a:lnTo>
                    <a:pt x="975873" y="421640"/>
                  </a:lnTo>
                  <a:lnTo>
                    <a:pt x="985417" y="464820"/>
                  </a:lnTo>
                  <a:lnTo>
                    <a:pt x="988171" y="509270"/>
                  </a:lnTo>
                  <a:lnTo>
                    <a:pt x="983508" y="553720"/>
                  </a:lnTo>
                  <a:lnTo>
                    <a:pt x="963761" y="615950"/>
                  </a:lnTo>
                  <a:lnTo>
                    <a:pt x="926871" y="669290"/>
                  </a:lnTo>
                  <a:lnTo>
                    <a:pt x="875214" y="707390"/>
                  </a:lnTo>
                  <a:lnTo>
                    <a:pt x="812916" y="720090"/>
                  </a:lnTo>
                  <a:lnTo>
                    <a:pt x="896792" y="720090"/>
                  </a:lnTo>
                  <a:lnTo>
                    <a:pt x="952814" y="675640"/>
                  </a:lnTo>
                  <a:lnTo>
                    <a:pt x="979398" y="635000"/>
                  </a:lnTo>
                  <a:lnTo>
                    <a:pt x="997329" y="590550"/>
                  </a:lnTo>
                  <a:lnTo>
                    <a:pt x="1007015" y="543560"/>
                  </a:lnTo>
                  <a:lnTo>
                    <a:pt x="1009484" y="496570"/>
                  </a:lnTo>
                  <a:lnTo>
                    <a:pt x="1004890" y="449580"/>
                  </a:lnTo>
                  <a:lnTo>
                    <a:pt x="993385" y="403860"/>
                  </a:lnTo>
                  <a:lnTo>
                    <a:pt x="975120" y="359410"/>
                  </a:lnTo>
                  <a:lnTo>
                    <a:pt x="948094" y="313690"/>
                  </a:lnTo>
                  <a:lnTo>
                    <a:pt x="915568" y="273050"/>
                  </a:lnTo>
                  <a:lnTo>
                    <a:pt x="878679" y="234950"/>
                  </a:lnTo>
                  <a:lnTo>
                    <a:pt x="838561" y="200660"/>
                  </a:lnTo>
                  <a:lnTo>
                    <a:pt x="796351" y="168910"/>
                  </a:lnTo>
                  <a:lnTo>
                    <a:pt x="757089" y="142240"/>
                  </a:lnTo>
                  <a:lnTo>
                    <a:pt x="716888" y="116840"/>
                  </a:lnTo>
                  <a:lnTo>
                    <a:pt x="675745" y="92710"/>
                  </a:lnTo>
                  <a:lnTo>
                    <a:pt x="633654" y="69850"/>
                  </a:lnTo>
                  <a:lnTo>
                    <a:pt x="590610" y="49530"/>
                  </a:lnTo>
                  <a:lnTo>
                    <a:pt x="546610" y="31750"/>
                  </a:lnTo>
                  <a:lnTo>
                    <a:pt x="535839" y="27940"/>
                  </a:lnTo>
                  <a:close/>
                </a:path>
                <a:path w="1009650" h="742950">
                  <a:moveTo>
                    <a:pt x="303163" y="171450"/>
                  </a:moveTo>
                  <a:lnTo>
                    <a:pt x="297865" y="172720"/>
                  </a:lnTo>
                  <a:lnTo>
                    <a:pt x="294509" y="177800"/>
                  </a:lnTo>
                  <a:lnTo>
                    <a:pt x="294733" y="184150"/>
                  </a:lnTo>
                  <a:lnTo>
                    <a:pt x="296262" y="187960"/>
                  </a:lnTo>
                  <a:lnTo>
                    <a:pt x="299120" y="190500"/>
                  </a:lnTo>
                  <a:lnTo>
                    <a:pt x="302575" y="193040"/>
                  </a:lnTo>
                  <a:lnTo>
                    <a:pt x="317450" y="214630"/>
                  </a:lnTo>
                  <a:lnTo>
                    <a:pt x="330377" y="236220"/>
                  </a:lnTo>
                  <a:lnTo>
                    <a:pt x="341948" y="260350"/>
                  </a:lnTo>
                  <a:lnTo>
                    <a:pt x="352752" y="284480"/>
                  </a:lnTo>
                  <a:lnTo>
                    <a:pt x="367455" y="284480"/>
                  </a:lnTo>
                  <a:lnTo>
                    <a:pt x="364242" y="273050"/>
                  </a:lnTo>
                  <a:lnTo>
                    <a:pt x="357550" y="256540"/>
                  </a:lnTo>
                  <a:lnTo>
                    <a:pt x="349831" y="241300"/>
                  </a:lnTo>
                  <a:lnTo>
                    <a:pt x="345397" y="233680"/>
                  </a:lnTo>
                  <a:lnTo>
                    <a:pt x="336843" y="217170"/>
                  </a:lnTo>
                  <a:lnTo>
                    <a:pt x="332480" y="208280"/>
                  </a:lnTo>
                  <a:lnTo>
                    <a:pt x="373324" y="208280"/>
                  </a:lnTo>
                  <a:lnTo>
                    <a:pt x="369778" y="207010"/>
                  </a:lnTo>
                  <a:lnTo>
                    <a:pt x="363012" y="203200"/>
                  </a:lnTo>
                  <a:lnTo>
                    <a:pt x="356337" y="200660"/>
                  </a:lnTo>
                  <a:lnTo>
                    <a:pt x="343014" y="193040"/>
                  </a:lnTo>
                  <a:lnTo>
                    <a:pt x="313476" y="179070"/>
                  </a:lnTo>
                  <a:lnTo>
                    <a:pt x="311203" y="176530"/>
                  </a:lnTo>
                  <a:lnTo>
                    <a:pt x="308764" y="173990"/>
                  </a:lnTo>
                  <a:lnTo>
                    <a:pt x="303163" y="171450"/>
                  </a:lnTo>
                  <a:close/>
                </a:path>
                <a:path w="1009650" h="742950">
                  <a:moveTo>
                    <a:pt x="373324" y="208280"/>
                  </a:moveTo>
                  <a:lnTo>
                    <a:pt x="332480" y="208280"/>
                  </a:lnTo>
                  <a:lnTo>
                    <a:pt x="341065" y="213360"/>
                  </a:lnTo>
                  <a:lnTo>
                    <a:pt x="349704" y="217170"/>
                  </a:lnTo>
                  <a:lnTo>
                    <a:pt x="358427" y="222250"/>
                  </a:lnTo>
                  <a:lnTo>
                    <a:pt x="367265" y="226060"/>
                  </a:lnTo>
                  <a:lnTo>
                    <a:pt x="380437" y="229870"/>
                  </a:lnTo>
                  <a:lnTo>
                    <a:pt x="395393" y="231140"/>
                  </a:lnTo>
                  <a:lnTo>
                    <a:pt x="408463" y="227330"/>
                  </a:lnTo>
                  <a:lnTo>
                    <a:pt x="415975" y="215900"/>
                  </a:lnTo>
                  <a:lnTo>
                    <a:pt x="415827" y="212090"/>
                  </a:lnTo>
                  <a:lnTo>
                    <a:pt x="385178" y="212090"/>
                  </a:lnTo>
                  <a:lnTo>
                    <a:pt x="376870" y="209550"/>
                  </a:lnTo>
                  <a:lnTo>
                    <a:pt x="373324" y="208280"/>
                  </a:lnTo>
                  <a:close/>
                </a:path>
                <a:path w="1009650" h="742950">
                  <a:moveTo>
                    <a:pt x="318689" y="95250"/>
                  </a:moveTo>
                  <a:lnTo>
                    <a:pt x="313655" y="97790"/>
                  </a:lnTo>
                  <a:lnTo>
                    <a:pt x="311419" y="102870"/>
                  </a:lnTo>
                  <a:lnTo>
                    <a:pt x="313528" y="109220"/>
                  </a:lnTo>
                  <a:lnTo>
                    <a:pt x="331381" y="129540"/>
                  </a:lnTo>
                  <a:lnTo>
                    <a:pt x="350476" y="148590"/>
                  </a:lnTo>
                  <a:lnTo>
                    <a:pt x="369227" y="167640"/>
                  </a:lnTo>
                  <a:lnTo>
                    <a:pt x="386049" y="189230"/>
                  </a:lnTo>
                  <a:lnTo>
                    <a:pt x="388531" y="193040"/>
                  </a:lnTo>
                  <a:lnTo>
                    <a:pt x="396279" y="201930"/>
                  </a:lnTo>
                  <a:lnTo>
                    <a:pt x="395756" y="207010"/>
                  </a:lnTo>
                  <a:lnTo>
                    <a:pt x="392280" y="212090"/>
                  </a:lnTo>
                  <a:lnTo>
                    <a:pt x="415827" y="212090"/>
                  </a:lnTo>
                  <a:lnTo>
                    <a:pt x="395316" y="167640"/>
                  </a:lnTo>
                  <a:lnTo>
                    <a:pt x="365108" y="134620"/>
                  </a:lnTo>
                  <a:lnTo>
                    <a:pt x="414001" y="134620"/>
                  </a:lnTo>
                  <a:lnTo>
                    <a:pt x="419211" y="129540"/>
                  </a:lnTo>
                  <a:lnTo>
                    <a:pt x="419691" y="121920"/>
                  </a:lnTo>
                  <a:lnTo>
                    <a:pt x="391726" y="121920"/>
                  </a:lnTo>
                  <a:lnTo>
                    <a:pt x="380970" y="119380"/>
                  </a:lnTo>
                  <a:lnTo>
                    <a:pt x="372196" y="116840"/>
                  </a:lnTo>
                  <a:lnTo>
                    <a:pt x="336293" y="101600"/>
                  </a:lnTo>
                  <a:lnTo>
                    <a:pt x="324973" y="96520"/>
                  </a:lnTo>
                  <a:lnTo>
                    <a:pt x="318689" y="95250"/>
                  </a:lnTo>
                  <a:close/>
                </a:path>
                <a:path w="1009650" h="742950">
                  <a:moveTo>
                    <a:pt x="51955" y="58420"/>
                  </a:moveTo>
                  <a:lnTo>
                    <a:pt x="31383" y="58420"/>
                  </a:lnTo>
                  <a:lnTo>
                    <a:pt x="21196" y="60960"/>
                  </a:lnTo>
                  <a:lnTo>
                    <a:pt x="13160" y="66040"/>
                  </a:lnTo>
                  <a:lnTo>
                    <a:pt x="7267" y="77470"/>
                  </a:lnTo>
                  <a:lnTo>
                    <a:pt x="4684" y="91440"/>
                  </a:lnTo>
                  <a:lnTo>
                    <a:pt x="2867" y="118110"/>
                  </a:lnTo>
                  <a:lnTo>
                    <a:pt x="36" y="140970"/>
                  </a:lnTo>
                  <a:lnTo>
                    <a:pt x="0" y="147320"/>
                  </a:lnTo>
                  <a:lnTo>
                    <a:pt x="452" y="166370"/>
                  </a:lnTo>
                  <a:lnTo>
                    <a:pt x="10181" y="181610"/>
                  </a:lnTo>
                  <a:lnTo>
                    <a:pt x="34657" y="181610"/>
                  </a:lnTo>
                  <a:lnTo>
                    <a:pt x="78458" y="165100"/>
                  </a:lnTo>
                  <a:lnTo>
                    <a:pt x="23778" y="165100"/>
                  </a:lnTo>
                  <a:lnTo>
                    <a:pt x="14731" y="161290"/>
                  </a:lnTo>
                  <a:lnTo>
                    <a:pt x="16762" y="152400"/>
                  </a:lnTo>
                  <a:lnTo>
                    <a:pt x="17859" y="129540"/>
                  </a:lnTo>
                  <a:lnTo>
                    <a:pt x="18814" y="115570"/>
                  </a:lnTo>
                  <a:lnTo>
                    <a:pt x="20547" y="101600"/>
                  </a:lnTo>
                  <a:lnTo>
                    <a:pt x="23537" y="88900"/>
                  </a:lnTo>
                  <a:lnTo>
                    <a:pt x="31443" y="78740"/>
                  </a:lnTo>
                  <a:lnTo>
                    <a:pt x="43971" y="74930"/>
                  </a:lnTo>
                  <a:lnTo>
                    <a:pt x="173087" y="74930"/>
                  </a:lnTo>
                  <a:lnTo>
                    <a:pt x="158326" y="71120"/>
                  </a:lnTo>
                  <a:lnTo>
                    <a:pt x="122950" y="64770"/>
                  </a:lnTo>
                  <a:lnTo>
                    <a:pt x="87280" y="60960"/>
                  </a:lnTo>
                  <a:lnTo>
                    <a:pt x="51955" y="58420"/>
                  </a:lnTo>
                  <a:close/>
                </a:path>
                <a:path w="1009650" h="742950">
                  <a:moveTo>
                    <a:pt x="173087" y="74930"/>
                  </a:moveTo>
                  <a:lnTo>
                    <a:pt x="43971" y="74930"/>
                  </a:lnTo>
                  <a:lnTo>
                    <a:pt x="72666" y="77470"/>
                  </a:lnTo>
                  <a:lnTo>
                    <a:pt x="100053" y="81280"/>
                  </a:lnTo>
                  <a:lnTo>
                    <a:pt x="154269" y="91440"/>
                  </a:lnTo>
                  <a:lnTo>
                    <a:pt x="180872" y="99060"/>
                  </a:lnTo>
                  <a:lnTo>
                    <a:pt x="176876" y="107950"/>
                  </a:lnTo>
                  <a:lnTo>
                    <a:pt x="173397" y="115570"/>
                  </a:lnTo>
                  <a:lnTo>
                    <a:pt x="170549" y="124460"/>
                  </a:lnTo>
                  <a:lnTo>
                    <a:pt x="168443" y="132080"/>
                  </a:lnTo>
                  <a:lnTo>
                    <a:pt x="130909" y="132080"/>
                  </a:lnTo>
                  <a:lnTo>
                    <a:pt x="112073" y="134620"/>
                  </a:lnTo>
                  <a:lnTo>
                    <a:pt x="94938" y="138430"/>
                  </a:lnTo>
                  <a:lnTo>
                    <a:pt x="85000" y="142240"/>
                  </a:lnTo>
                  <a:lnTo>
                    <a:pt x="75254" y="144780"/>
                  </a:lnTo>
                  <a:lnTo>
                    <a:pt x="56112" y="152400"/>
                  </a:lnTo>
                  <a:lnTo>
                    <a:pt x="39807" y="161290"/>
                  </a:lnTo>
                  <a:lnTo>
                    <a:pt x="30581" y="165100"/>
                  </a:lnTo>
                  <a:lnTo>
                    <a:pt x="78458" y="165100"/>
                  </a:lnTo>
                  <a:lnTo>
                    <a:pt x="85176" y="162560"/>
                  </a:lnTo>
                  <a:lnTo>
                    <a:pt x="102571" y="156210"/>
                  </a:lnTo>
                  <a:lnTo>
                    <a:pt x="118246" y="153670"/>
                  </a:lnTo>
                  <a:lnTo>
                    <a:pt x="134389" y="149860"/>
                  </a:lnTo>
                  <a:lnTo>
                    <a:pt x="150718" y="147320"/>
                  </a:lnTo>
                  <a:lnTo>
                    <a:pt x="166946" y="146050"/>
                  </a:lnTo>
                  <a:lnTo>
                    <a:pt x="191971" y="146050"/>
                  </a:lnTo>
                  <a:lnTo>
                    <a:pt x="192161" y="132080"/>
                  </a:lnTo>
                  <a:lnTo>
                    <a:pt x="168443" y="132080"/>
                  </a:lnTo>
                  <a:lnTo>
                    <a:pt x="150136" y="130810"/>
                  </a:lnTo>
                  <a:lnTo>
                    <a:pt x="192178" y="130810"/>
                  </a:lnTo>
                  <a:lnTo>
                    <a:pt x="192212" y="128270"/>
                  </a:lnTo>
                  <a:lnTo>
                    <a:pt x="194555" y="121920"/>
                  </a:lnTo>
                  <a:lnTo>
                    <a:pt x="197350" y="115570"/>
                  </a:lnTo>
                  <a:lnTo>
                    <a:pt x="200563" y="107950"/>
                  </a:lnTo>
                  <a:lnTo>
                    <a:pt x="204160" y="102870"/>
                  </a:lnTo>
                  <a:lnTo>
                    <a:pt x="206254" y="100330"/>
                  </a:lnTo>
                  <a:lnTo>
                    <a:pt x="207709" y="97790"/>
                  </a:lnTo>
                  <a:lnTo>
                    <a:pt x="208379" y="95250"/>
                  </a:lnTo>
                  <a:lnTo>
                    <a:pt x="220647" y="80010"/>
                  </a:lnTo>
                  <a:lnTo>
                    <a:pt x="192767" y="80010"/>
                  </a:lnTo>
                  <a:lnTo>
                    <a:pt x="173087" y="74930"/>
                  </a:lnTo>
                  <a:close/>
                </a:path>
                <a:path w="1009650" h="742950">
                  <a:moveTo>
                    <a:pt x="414001" y="134620"/>
                  </a:moveTo>
                  <a:lnTo>
                    <a:pt x="365108" y="134620"/>
                  </a:lnTo>
                  <a:lnTo>
                    <a:pt x="381692" y="139700"/>
                  </a:lnTo>
                  <a:lnTo>
                    <a:pt x="397138" y="140970"/>
                  </a:lnTo>
                  <a:lnTo>
                    <a:pt x="410094" y="138430"/>
                  </a:lnTo>
                  <a:lnTo>
                    <a:pt x="414001" y="134620"/>
                  </a:lnTo>
                  <a:close/>
                </a:path>
                <a:path w="1009650" h="742950">
                  <a:moveTo>
                    <a:pt x="328418" y="53340"/>
                  </a:moveTo>
                  <a:lnTo>
                    <a:pt x="324805" y="62230"/>
                  </a:lnTo>
                  <a:lnTo>
                    <a:pt x="328920" y="67310"/>
                  </a:lnTo>
                  <a:lnTo>
                    <a:pt x="343963" y="80010"/>
                  </a:lnTo>
                  <a:lnTo>
                    <a:pt x="361296" y="90170"/>
                  </a:lnTo>
                  <a:lnTo>
                    <a:pt x="378858" y="101600"/>
                  </a:lnTo>
                  <a:lnTo>
                    <a:pt x="394583" y="113030"/>
                  </a:lnTo>
                  <a:lnTo>
                    <a:pt x="398314" y="120650"/>
                  </a:lnTo>
                  <a:lnTo>
                    <a:pt x="391726" y="121920"/>
                  </a:lnTo>
                  <a:lnTo>
                    <a:pt x="419691" y="121920"/>
                  </a:lnTo>
                  <a:lnTo>
                    <a:pt x="420252" y="113030"/>
                  </a:lnTo>
                  <a:lnTo>
                    <a:pt x="408479" y="97790"/>
                  </a:lnTo>
                  <a:lnTo>
                    <a:pt x="389091" y="83820"/>
                  </a:lnTo>
                  <a:lnTo>
                    <a:pt x="367286" y="72390"/>
                  </a:lnTo>
                  <a:lnTo>
                    <a:pt x="377835" y="72390"/>
                  </a:lnTo>
                  <a:lnTo>
                    <a:pt x="417823" y="57150"/>
                  </a:lnTo>
                  <a:lnTo>
                    <a:pt x="418633" y="55880"/>
                  </a:lnTo>
                  <a:lnTo>
                    <a:pt x="357785" y="55880"/>
                  </a:lnTo>
                  <a:lnTo>
                    <a:pt x="335088" y="54610"/>
                  </a:lnTo>
                  <a:lnTo>
                    <a:pt x="328418" y="53340"/>
                  </a:lnTo>
                  <a:close/>
                </a:path>
                <a:path w="1009650" h="742950">
                  <a:moveTo>
                    <a:pt x="350711" y="0"/>
                  </a:moveTo>
                  <a:lnTo>
                    <a:pt x="287749" y="8890"/>
                  </a:lnTo>
                  <a:lnTo>
                    <a:pt x="234168" y="35560"/>
                  </a:lnTo>
                  <a:lnTo>
                    <a:pt x="192767" y="80010"/>
                  </a:lnTo>
                  <a:lnTo>
                    <a:pt x="220647" y="80010"/>
                  </a:lnTo>
                  <a:lnTo>
                    <a:pt x="221670" y="78740"/>
                  </a:lnTo>
                  <a:lnTo>
                    <a:pt x="237033" y="63500"/>
                  </a:lnTo>
                  <a:lnTo>
                    <a:pt x="271215" y="39370"/>
                  </a:lnTo>
                  <a:lnTo>
                    <a:pt x="332390" y="24130"/>
                  </a:lnTo>
                  <a:lnTo>
                    <a:pt x="364524" y="22860"/>
                  </a:lnTo>
                  <a:lnTo>
                    <a:pt x="521477" y="22860"/>
                  </a:lnTo>
                  <a:lnTo>
                    <a:pt x="514297" y="20320"/>
                  </a:lnTo>
                  <a:lnTo>
                    <a:pt x="481497" y="12700"/>
                  </a:lnTo>
                  <a:lnTo>
                    <a:pt x="448178" y="7620"/>
                  </a:lnTo>
                  <a:lnTo>
                    <a:pt x="414310" y="3810"/>
                  </a:lnTo>
                  <a:lnTo>
                    <a:pt x="382657" y="1270"/>
                  </a:lnTo>
                  <a:lnTo>
                    <a:pt x="350711" y="0"/>
                  </a:lnTo>
                  <a:close/>
                </a:path>
                <a:path w="1009650" h="742950">
                  <a:moveTo>
                    <a:pt x="521477" y="22860"/>
                  </a:moveTo>
                  <a:lnTo>
                    <a:pt x="364524" y="22860"/>
                  </a:lnTo>
                  <a:lnTo>
                    <a:pt x="395819" y="25400"/>
                  </a:lnTo>
                  <a:lnTo>
                    <a:pt x="405640" y="25400"/>
                  </a:lnTo>
                  <a:lnTo>
                    <a:pt x="399140" y="45720"/>
                  </a:lnTo>
                  <a:lnTo>
                    <a:pt x="381162" y="54610"/>
                  </a:lnTo>
                  <a:lnTo>
                    <a:pt x="357785" y="55880"/>
                  </a:lnTo>
                  <a:lnTo>
                    <a:pt x="418633" y="55880"/>
                  </a:lnTo>
                  <a:lnTo>
                    <a:pt x="423492" y="48260"/>
                  </a:lnTo>
                  <a:lnTo>
                    <a:pt x="426128" y="38100"/>
                  </a:lnTo>
                  <a:lnTo>
                    <a:pt x="426624" y="27940"/>
                  </a:lnTo>
                  <a:lnTo>
                    <a:pt x="535839" y="27940"/>
                  </a:lnTo>
                  <a:lnTo>
                    <a:pt x="521477" y="22860"/>
                  </a:lnTo>
                  <a:close/>
                </a:path>
              </a:pathLst>
            </a:custGeom>
            <a:solidFill>
              <a:srgbClr val="3C38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3926811" y="7870726"/>
              <a:ext cx="6036129" cy="3268652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69704" cy="1130855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10922473"/>
              <a:ext cx="20104100" cy="386080"/>
            </a:xfrm>
            <a:custGeom>
              <a:avLst/>
              <a:gdLst/>
              <a:ahLst/>
              <a:cxnLst/>
              <a:rect l="l" t="t" r="r" b="b"/>
              <a:pathLst>
                <a:path w="20104100" h="386079">
                  <a:moveTo>
                    <a:pt x="0" y="386082"/>
                  </a:moveTo>
                  <a:lnTo>
                    <a:pt x="20104099" y="386082"/>
                  </a:lnTo>
                  <a:lnTo>
                    <a:pt x="20104099" y="0"/>
                  </a:lnTo>
                  <a:lnTo>
                    <a:pt x="0" y="0"/>
                  </a:lnTo>
                  <a:lnTo>
                    <a:pt x="0" y="386082"/>
                  </a:lnTo>
                  <a:close/>
                </a:path>
              </a:pathLst>
            </a:custGeom>
            <a:solidFill>
              <a:srgbClr val="EBE6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0" y="0"/>
            <a:ext cx="20104100" cy="386080"/>
          </a:xfrm>
          <a:custGeom>
            <a:avLst/>
            <a:gdLst/>
            <a:ahLst/>
            <a:cxnLst/>
            <a:rect l="l" t="t" r="r" b="b"/>
            <a:pathLst>
              <a:path w="20104100" h="386080">
                <a:moveTo>
                  <a:pt x="0" y="386040"/>
                </a:moveTo>
                <a:lnTo>
                  <a:pt x="20104099" y="386040"/>
                </a:lnTo>
                <a:lnTo>
                  <a:pt x="20104099" y="0"/>
                </a:lnTo>
                <a:lnTo>
                  <a:pt x="0" y="0"/>
                </a:lnTo>
                <a:lnTo>
                  <a:pt x="0" y="386040"/>
                </a:lnTo>
                <a:close/>
              </a:path>
            </a:pathLst>
          </a:custGeom>
          <a:solidFill>
            <a:srgbClr val="EBE6E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0" y="386040"/>
            <a:ext cx="20104100" cy="10536555"/>
            <a:chOff x="0" y="386040"/>
            <a:chExt cx="20104100" cy="10536555"/>
          </a:xfrm>
        </p:grpSpPr>
        <p:sp>
          <p:nvSpPr>
            <p:cNvPr id="7" name="object 7"/>
            <p:cNvSpPr/>
            <p:nvPr/>
          </p:nvSpPr>
          <p:spPr>
            <a:xfrm>
              <a:off x="0" y="386040"/>
              <a:ext cx="20104100" cy="10536555"/>
            </a:xfrm>
            <a:custGeom>
              <a:avLst/>
              <a:gdLst/>
              <a:ahLst/>
              <a:cxnLst/>
              <a:rect l="l" t="t" r="r" b="b"/>
              <a:pathLst>
                <a:path w="20104100" h="10536555">
                  <a:moveTo>
                    <a:pt x="20104099" y="0"/>
                  </a:moveTo>
                  <a:lnTo>
                    <a:pt x="0" y="0"/>
                  </a:lnTo>
                  <a:lnTo>
                    <a:pt x="0" y="10536433"/>
                  </a:lnTo>
                  <a:lnTo>
                    <a:pt x="20104099" y="10536433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9691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87904" y="978033"/>
              <a:ext cx="6998205" cy="926731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886399" y="985645"/>
              <a:ext cx="10130155" cy="9252585"/>
            </a:xfrm>
            <a:custGeom>
              <a:avLst/>
              <a:gdLst/>
              <a:ahLst/>
              <a:cxnLst/>
              <a:rect l="l" t="t" r="r" b="b"/>
              <a:pathLst>
                <a:path w="10130155" h="9252585">
                  <a:moveTo>
                    <a:pt x="10129775" y="0"/>
                  </a:moveTo>
                  <a:lnTo>
                    <a:pt x="0" y="0"/>
                  </a:lnTo>
                  <a:lnTo>
                    <a:pt x="0" y="9252084"/>
                  </a:lnTo>
                  <a:lnTo>
                    <a:pt x="10129775" y="9252084"/>
                  </a:lnTo>
                  <a:lnTo>
                    <a:pt x="101297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886431" y="978012"/>
              <a:ext cx="6452599" cy="926730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4619974" y="4700160"/>
              <a:ext cx="4194217" cy="552997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1513"/>
            <a:ext cx="2260600" cy="4520565"/>
          </a:xfrm>
          <a:custGeom>
            <a:avLst/>
            <a:gdLst/>
            <a:ahLst/>
            <a:cxnLst/>
            <a:rect l="l" t="t" r="r" b="b"/>
            <a:pathLst>
              <a:path w="2260600" h="4520565">
                <a:moveTo>
                  <a:pt x="0" y="0"/>
                </a:moveTo>
                <a:lnTo>
                  <a:pt x="0" y="4520186"/>
                </a:lnTo>
                <a:lnTo>
                  <a:pt x="48510" y="4519676"/>
                </a:lnTo>
                <a:lnTo>
                  <a:pt x="96771" y="4518152"/>
                </a:lnTo>
                <a:lnTo>
                  <a:pt x="144772" y="4515624"/>
                </a:lnTo>
                <a:lnTo>
                  <a:pt x="192504" y="4512103"/>
                </a:lnTo>
                <a:lnTo>
                  <a:pt x="239956" y="4507599"/>
                </a:lnTo>
                <a:lnTo>
                  <a:pt x="287118" y="4502122"/>
                </a:lnTo>
                <a:lnTo>
                  <a:pt x="333979" y="4495681"/>
                </a:lnTo>
                <a:lnTo>
                  <a:pt x="380530" y="4488288"/>
                </a:lnTo>
                <a:lnTo>
                  <a:pt x="426760" y="4479953"/>
                </a:lnTo>
                <a:lnTo>
                  <a:pt x="472660" y="4470686"/>
                </a:lnTo>
                <a:lnTo>
                  <a:pt x="518218" y="4460496"/>
                </a:lnTo>
                <a:lnTo>
                  <a:pt x="563425" y="4449394"/>
                </a:lnTo>
                <a:lnTo>
                  <a:pt x="608270" y="4437391"/>
                </a:lnTo>
                <a:lnTo>
                  <a:pt x="652744" y="4424497"/>
                </a:lnTo>
                <a:lnTo>
                  <a:pt x="696836" y="4410721"/>
                </a:lnTo>
                <a:lnTo>
                  <a:pt x="740536" y="4396074"/>
                </a:lnTo>
                <a:lnTo>
                  <a:pt x="783834" y="4380566"/>
                </a:lnTo>
                <a:lnTo>
                  <a:pt x="826719" y="4364207"/>
                </a:lnTo>
                <a:lnTo>
                  <a:pt x="869181" y="4347008"/>
                </a:lnTo>
                <a:lnTo>
                  <a:pt x="911211" y="4328978"/>
                </a:lnTo>
                <a:lnTo>
                  <a:pt x="952798" y="4310128"/>
                </a:lnTo>
                <a:lnTo>
                  <a:pt x="993932" y="4290469"/>
                </a:lnTo>
                <a:lnTo>
                  <a:pt x="1034602" y="4270009"/>
                </a:lnTo>
                <a:lnTo>
                  <a:pt x="1074798" y="4248760"/>
                </a:lnTo>
                <a:lnTo>
                  <a:pt x="1114511" y="4226732"/>
                </a:lnTo>
                <a:lnTo>
                  <a:pt x="1153730" y="4203934"/>
                </a:lnTo>
                <a:lnTo>
                  <a:pt x="1192445" y="4180378"/>
                </a:lnTo>
                <a:lnTo>
                  <a:pt x="1230645" y="4156073"/>
                </a:lnTo>
                <a:lnTo>
                  <a:pt x="1268321" y="4131029"/>
                </a:lnTo>
                <a:lnTo>
                  <a:pt x="1305461" y="4105256"/>
                </a:lnTo>
                <a:lnTo>
                  <a:pt x="1342058" y="4078766"/>
                </a:lnTo>
                <a:lnTo>
                  <a:pt x="1378098" y="4051567"/>
                </a:lnTo>
                <a:lnTo>
                  <a:pt x="1413574" y="4023671"/>
                </a:lnTo>
                <a:lnTo>
                  <a:pt x="1448474" y="3995087"/>
                </a:lnTo>
                <a:lnTo>
                  <a:pt x="1482788" y="3965825"/>
                </a:lnTo>
                <a:lnTo>
                  <a:pt x="1516507" y="3935897"/>
                </a:lnTo>
                <a:lnTo>
                  <a:pt x="1549619" y="3905311"/>
                </a:lnTo>
                <a:lnTo>
                  <a:pt x="1582115" y="3874078"/>
                </a:lnTo>
                <a:lnTo>
                  <a:pt x="1613985" y="3842209"/>
                </a:lnTo>
                <a:lnTo>
                  <a:pt x="1645218" y="3809713"/>
                </a:lnTo>
                <a:lnTo>
                  <a:pt x="1675804" y="3776601"/>
                </a:lnTo>
                <a:lnTo>
                  <a:pt x="1705732" y="3742883"/>
                </a:lnTo>
                <a:lnTo>
                  <a:pt x="1734994" y="3708568"/>
                </a:lnTo>
                <a:lnTo>
                  <a:pt x="1763578" y="3673669"/>
                </a:lnTo>
                <a:lnTo>
                  <a:pt x="1791475" y="3638193"/>
                </a:lnTo>
                <a:lnTo>
                  <a:pt x="1818674" y="3602153"/>
                </a:lnTo>
                <a:lnTo>
                  <a:pt x="1845165" y="3565557"/>
                </a:lnTo>
                <a:lnTo>
                  <a:pt x="1870937" y="3528416"/>
                </a:lnTo>
                <a:lnTo>
                  <a:pt x="1895981" y="3490740"/>
                </a:lnTo>
                <a:lnTo>
                  <a:pt x="1920287" y="3452540"/>
                </a:lnTo>
                <a:lnTo>
                  <a:pt x="1943843" y="3413826"/>
                </a:lnTo>
                <a:lnTo>
                  <a:pt x="1966641" y="3374607"/>
                </a:lnTo>
                <a:lnTo>
                  <a:pt x="1988670" y="3334895"/>
                </a:lnTo>
                <a:lnTo>
                  <a:pt x="2009919" y="3294698"/>
                </a:lnTo>
                <a:lnTo>
                  <a:pt x="2030378" y="3254028"/>
                </a:lnTo>
                <a:lnTo>
                  <a:pt x="2050038" y="3212895"/>
                </a:lnTo>
                <a:lnTo>
                  <a:pt x="2068888" y="3171308"/>
                </a:lnTo>
                <a:lnTo>
                  <a:pt x="2086918" y="3129279"/>
                </a:lnTo>
                <a:lnTo>
                  <a:pt x="2104117" y="3086816"/>
                </a:lnTo>
                <a:lnTo>
                  <a:pt x="2120476" y="3043931"/>
                </a:lnTo>
                <a:lnTo>
                  <a:pt x="2135984" y="3000634"/>
                </a:lnTo>
                <a:lnTo>
                  <a:pt x="2150631" y="2956934"/>
                </a:lnTo>
                <a:lnTo>
                  <a:pt x="2164407" y="2912842"/>
                </a:lnTo>
                <a:lnTo>
                  <a:pt x="2177302" y="2868368"/>
                </a:lnTo>
                <a:lnTo>
                  <a:pt x="2189306" y="2823523"/>
                </a:lnTo>
                <a:lnTo>
                  <a:pt x="2200407" y="2778316"/>
                </a:lnTo>
                <a:lnTo>
                  <a:pt x="2210597" y="2732758"/>
                </a:lnTo>
                <a:lnTo>
                  <a:pt x="2219865" y="2686859"/>
                </a:lnTo>
                <a:lnTo>
                  <a:pt x="2228200" y="2640629"/>
                </a:lnTo>
                <a:lnTo>
                  <a:pt x="2235593" y="2594078"/>
                </a:lnTo>
                <a:lnTo>
                  <a:pt x="2242033" y="2547216"/>
                </a:lnTo>
                <a:lnTo>
                  <a:pt x="2247511" y="2500055"/>
                </a:lnTo>
                <a:lnTo>
                  <a:pt x="2252015" y="2452603"/>
                </a:lnTo>
                <a:lnTo>
                  <a:pt x="2255536" y="2404871"/>
                </a:lnTo>
                <a:lnTo>
                  <a:pt x="2258064" y="2356870"/>
                </a:lnTo>
                <a:lnTo>
                  <a:pt x="2259588" y="2308609"/>
                </a:lnTo>
                <a:lnTo>
                  <a:pt x="2260098" y="2260098"/>
                </a:lnTo>
                <a:lnTo>
                  <a:pt x="2259588" y="2211588"/>
                </a:lnTo>
                <a:lnTo>
                  <a:pt x="2258064" y="2163327"/>
                </a:lnTo>
                <a:lnTo>
                  <a:pt x="2255536" y="2115325"/>
                </a:lnTo>
                <a:lnTo>
                  <a:pt x="2252015" y="2067593"/>
                </a:lnTo>
                <a:lnTo>
                  <a:pt x="2247511" y="2020142"/>
                </a:lnTo>
                <a:lnTo>
                  <a:pt x="2242033" y="1972980"/>
                </a:lnTo>
                <a:lnTo>
                  <a:pt x="2235593" y="1926118"/>
                </a:lnTo>
                <a:lnTo>
                  <a:pt x="2228200" y="1879568"/>
                </a:lnTo>
                <a:lnTo>
                  <a:pt x="2219865" y="1833337"/>
                </a:lnTo>
                <a:lnTo>
                  <a:pt x="2210597" y="1787438"/>
                </a:lnTo>
                <a:lnTo>
                  <a:pt x="2200407" y="1741880"/>
                </a:lnTo>
                <a:lnTo>
                  <a:pt x="2189306" y="1696673"/>
                </a:lnTo>
                <a:lnTo>
                  <a:pt x="2177302" y="1651827"/>
                </a:lnTo>
                <a:lnTo>
                  <a:pt x="2164407" y="1607354"/>
                </a:lnTo>
                <a:lnTo>
                  <a:pt x="2150631" y="1563262"/>
                </a:lnTo>
                <a:lnTo>
                  <a:pt x="2135984" y="1519562"/>
                </a:lnTo>
                <a:lnTo>
                  <a:pt x="2120476" y="1476264"/>
                </a:lnTo>
                <a:lnTo>
                  <a:pt x="2104117" y="1433379"/>
                </a:lnTo>
                <a:lnTo>
                  <a:pt x="2086918" y="1390916"/>
                </a:lnTo>
                <a:lnTo>
                  <a:pt x="2068888" y="1348886"/>
                </a:lnTo>
                <a:lnTo>
                  <a:pt x="2050038" y="1307300"/>
                </a:lnTo>
                <a:lnTo>
                  <a:pt x="2030378" y="1266166"/>
                </a:lnTo>
                <a:lnTo>
                  <a:pt x="2009919" y="1225496"/>
                </a:lnTo>
                <a:lnTo>
                  <a:pt x="1988670" y="1185299"/>
                </a:lnTo>
                <a:lnTo>
                  <a:pt x="1966641" y="1145587"/>
                </a:lnTo>
                <a:lnTo>
                  <a:pt x="1943843" y="1106368"/>
                </a:lnTo>
                <a:lnTo>
                  <a:pt x="1920287" y="1067653"/>
                </a:lnTo>
                <a:lnTo>
                  <a:pt x="1895981" y="1029453"/>
                </a:lnTo>
                <a:lnTo>
                  <a:pt x="1870937" y="991777"/>
                </a:lnTo>
                <a:lnTo>
                  <a:pt x="1845165" y="954636"/>
                </a:lnTo>
                <a:lnTo>
                  <a:pt x="1818674" y="918040"/>
                </a:lnTo>
                <a:lnTo>
                  <a:pt x="1791475" y="881999"/>
                </a:lnTo>
                <a:lnTo>
                  <a:pt x="1763578" y="846524"/>
                </a:lnTo>
                <a:lnTo>
                  <a:pt x="1734994" y="811624"/>
                </a:lnTo>
                <a:lnTo>
                  <a:pt x="1705732" y="777309"/>
                </a:lnTo>
                <a:lnTo>
                  <a:pt x="1675804" y="743591"/>
                </a:lnTo>
                <a:lnTo>
                  <a:pt x="1645218" y="710479"/>
                </a:lnTo>
                <a:lnTo>
                  <a:pt x="1613985" y="677983"/>
                </a:lnTo>
                <a:lnTo>
                  <a:pt x="1582115" y="646113"/>
                </a:lnTo>
                <a:lnTo>
                  <a:pt x="1549619" y="614880"/>
                </a:lnTo>
                <a:lnTo>
                  <a:pt x="1516507" y="584294"/>
                </a:lnTo>
                <a:lnTo>
                  <a:pt x="1482788" y="554365"/>
                </a:lnTo>
                <a:lnTo>
                  <a:pt x="1448474" y="525104"/>
                </a:lnTo>
                <a:lnTo>
                  <a:pt x="1413574" y="496519"/>
                </a:lnTo>
                <a:lnTo>
                  <a:pt x="1378098" y="468623"/>
                </a:lnTo>
                <a:lnTo>
                  <a:pt x="1342058" y="441424"/>
                </a:lnTo>
                <a:lnTo>
                  <a:pt x="1305461" y="414933"/>
                </a:lnTo>
                <a:lnTo>
                  <a:pt x="1268321" y="389161"/>
                </a:lnTo>
                <a:lnTo>
                  <a:pt x="1230645" y="364117"/>
                </a:lnTo>
                <a:lnTo>
                  <a:pt x="1192445" y="339811"/>
                </a:lnTo>
                <a:lnTo>
                  <a:pt x="1153730" y="316254"/>
                </a:lnTo>
                <a:lnTo>
                  <a:pt x="1114511" y="293457"/>
                </a:lnTo>
                <a:lnTo>
                  <a:pt x="1074798" y="271428"/>
                </a:lnTo>
                <a:lnTo>
                  <a:pt x="1034602" y="250179"/>
                </a:lnTo>
                <a:lnTo>
                  <a:pt x="993932" y="229719"/>
                </a:lnTo>
                <a:lnTo>
                  <a:pt x="952798" y="210060"/>
                </a:lnTo>
                <a:lnTo>
                  <a:pt x="911211" y="191210"/>
                </a:lnTo>
                <a:lnTo>
                  <a:pt x="869181" y="173180"/>
                </a:lnTo>
                <a:lnTo>
                  <a:pt x="826719" y="155981"/>
                </a:lnTo>
                <a:lnTo>
                  <a:pt x="783834" y="139622"/>
                </a:lnTo>
                <a:lnTo>
                  <a:pt x="740536" y="124114"/>
                </a:lnTo>
                <a:lnTo>
                  <a:pt x="696836" y="109466"/>
                </a:lnTo>
                <a:lnTo>
                  <a:pt x="652744" y="95690"/>
                </a:lnTo>
                <a:lnTo>
                  <a:pt x="608270" y="82795"/>
                </a:lnTo>
                <a:lnTo>
                  <a:pt x="563425" y="70792"/>
                </a:lnTo>
                <a:lnTo>
                  <a:pt x="518218" y="59691"/>
                </a:lnTo>
                <a:lnTo>
                  <a:pt x="472660" y="49501"/>
                </a:lnTo>
                <a:lnTo>
                  <a:pt x="426760" y="40233"/>
                </a:lnTo>
                <a:lnTo>
                  <a:pt x="380530" y="31898"/>
                </a:lnTo>
                <a:lnTo>
                  <a:pt x="333979" y="24505"/>
                </a:lnTo>
                <a:lnTo>
                  <a:pt x="287118" y="18065"/>
                </a:lnTo>
                <a:lnTo>
                  <a:pt x="239956" y="12587"/>
                </a:lnTo>
                <a:lnTo>
                  <a:pt x="192504" y="8083"/>
                </a:lnTo>
                <a:lnTo>
                  <a:pt x="144772" y="4562"/>
                </a:lnTo>
                <a:lnTo>
                  <a:pt x="96771" y="2034"/>
                </a:lnTo>
                <a:lnTo>
                  <a:pt x="48510" y="510"/>
                </a:lnTo>
                <a:lnTo>
                  <a:pt x="0" y="0"/>
                </a:lnTo>
                <a:close/>
              </a:path>
            </a:pathLst>
          </a:custGeom>
          <a:solidFill>
            <a:srgbClr val="D0C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7733" y="716576"/>
            <a:ext cx="15491460" cy="13112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245" dirty="0"/>
              <a:t>Пищеварительная</a:t>
            </a:r>
            <a:r>
              <a:rPr spc="-750" dirty="0"/>
              <a:t> </a:t>
            </a:r>
            <a:r>
              <a:rPr spc="280" dirty="0"/>
              <a:t>система</a:t>
            </a:r>
          </a:p>
        </p:txBody>
      </p:sp>
      <p:sp>
        <p:nvSpPr>
          <p:cNvPr id="4" name="object 4"/>
          <p:cNvSpPr/>
          <p:nvPr/>
        </p:nvSpPr>
        <p:spPr>
          <a:xfrm>
            <a:off x="119075" y="861198"/>
            <a:ext cx="6093460" cy="0"/>
          </a:xfrm>
          <a:custGeom>
            <a:avLst/>
            <a:gdLst/>
            <a:ahLst/>
            <a:cxnLst/>
            <a:rect l="l" t="t" r="r" b="b"/>
            <a:pathLst>
              <a:path w="6093460">
                <a:moveTo>
                  <a:pt x="0" y="0"/>
                </a:moveTo>
                <a:lnTo>
                  <a:pt x="6093301" y="0"/>
                </a:lnTo>
              </a:path>
            </a:pathLst>
          </a:custGeom>
          <a:ln w="10470">
            <a:solidFill>
              <a:srgbClr val="3C38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715663" y="2316343"/>
            <a:ext cx="2855735" cy="8623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945263" y="2294314"/>
            <a:ext cx="2871781" cy="86745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033976" y="218653"/>
            <a:ext cx="9407525" cy="10908665"/>
          </a:xfrm>
          <a:custGeom>
            <a:avLst/>
            <a:gdLst/>
            <a:ahLst/>
            <a:cxnLst/>
            <a:rect l="l" t="t" r="r" b="b"/>
            <a:pathLst>
              <a:path w="9407525" h="10908665">
                <a:moveTo>
                  <a:pt x="4703668" y="0"/>
                </a:moveTo>
                <a:lnTo>
                  <a:pt x="4658928" y="241"/>
                </a:lnTo>
                <a:lnTo>
                  <a:pt x="4614287" y="965"/>
                </a:lnTo>
                <a:lnTo>
                  <a:pt x="4569748" y="2168"/>
                </a:lnTo>
                <a:lnTo>
                  <a:pt x="4525312" y="3848"/>
                </a:lnTo>
                <a:lnTo>
                  <a:pt x="4480980" y="6004"/>
                </a:lnTo>
                <a:lnTo>
                  <a:pt x="4436755" y="8634"/>
                </a:lnTo>
                <a:lnTo>
                  <a:pt x="4392639" y="11734"/>
                </a:lnTo>
                <a:lnTo>
                  <a:pt x="4348633" y="15304"/>
                </a:lnTo>
                <a:lnTo>
                  <a:pt x="4304739" y="19340"/>
                </a:lnTo>
                <a:lnTo>
                  <a:pt x="4260959" y="23841"/>
                </a:lnTo>
                <a:lnTo>
                  <a:pt x="4217295" y="28805"/>
                </a:lnTo>
                <a:lnTo>
                  <a:pt x="4173749" y="34229"/>
                </a:lnTo>
                <a:lnTo>
                  <a:pt x="4130322" y="40112"/>
                </a:lnTo>
                <a:lnTo>
                  <a:pt x="4087017" y="46451"/>
                </a:lnTo>
                <a:lnTo>
                  <a:pt x="4043835" y="53244"/>
                </a:lnTo>
                <a:lnTo>
                  <a:pt x="4000777" y="60489"/>
                </a:lnTo>
                <a:lnTo>
                  <a:pt x="3957847" y="68184"/>
                </a:lnTo>
                <a:lnTo>
                  <a:pt x="3915046" y="76326"/>
                </a:lnTo>
                <a:lnTo>
                  <a:pt x="3872375" y="84914"/>
                </a:lnTo>
                <a:lnTo>
                  <a:pt x="3829836" y="93946"/>
                </a:lnTo>
                <a:lnTo>
                  <a:pt x="3787432" y="103418"/>
                </a:lnTo>
                <a:lnTo>
                  <a:pt x="3745163" y="113330"/>
                </a:lnTo>
                <a:lnTo>
                  <a:pt x="3703033" y="123679"/>
                </a:lnTo>
                <a:lnTo>
                  <a:pt x="3661043" y="134463"/>
                </a:lnTo>
                <a:lnTo>
                  <a:pt x="3619194" y="145680"/>
                </a:lnTo>
                <a:lnTo>
                  <a:pt x="3577488" y="157327"/>
                </a:lnTo>
                <a:lnTo>
                  <a:pt x="3535928" y="169403"/>
                </a:lnTo>
                <a:lnTo>
                  <a:pt x="3494514" y="181905"/>
                </a:lnTo>
                <a:lnTo>
                  <a:pt x="3453250" y="194832"/>
                </a:lnTo>
                <a:lnTo>
                  <a:pt x="3412137" y="208181"/>
                </a:lnTo>
                <a:lnTo>
                  <a:pt x="3371176" y="221949"/>
                </a:lnTo>
                <a:lnTo>
                  <a:pt x="3330370" y="236136"/>
                </a:lnTo>
                <a:lnTo>
                  <a:pt x="3289719" y="250738"/>
                </a:lnTo>
                <a:lnTo>
                  <a:pt x="3249227" y="265754"/>
                </a:lnTo>
                <a:lnTo>
                  <a:pt x="3208895" y="281181"/>
                </a:lnTo>
                <a:lnTo>
                  <a:pt x="3168725" y="297018"/>
                </a:lnTo>
                <a:lnTo>
                  <a:pt x="3128719" y="313261"/>
                </a:lnTo>
                <a:lnTo>
                  <a:pt x="3088878" y="329910"/>
                </a:lnTo>
                <a:lnTo>
                  <a:pt x="3049204" y="346962"/>
                </a:lnTo>
                <a:lnTo>
                  <a:pt x="3009700" y="364415"/>
                </a:lnTo>
                <a:lnTo>
                  <a:pt x="2970366" y="382266"/>
                </a:lnTo>
                <a:lnTo>
                  <a:pt x="2931205" y="400514"/>
                </a:lnTo>
                <a:lnTo>
                  <a:pt x="2892219" y="419156"/>
                </a:lnTo>
                <a:lnTo>
                  <a:pt x="2853410" y="438191"/>
                </a:lnTo>
                <a:lnTo>
                  <a:pt x="2814779" y="457615"/>
                </a:lnTo>
                <a:lnTo>
                  <a:pt x="2776328" y="477428"/>
                </a:lnTo>
                <a:lnTo>
                  <a:pt x="2738059" y="497627"/>
                </a:lnTo>
                <a:lnTo>
                  <a:pt x="2699974" y="518209"/>
                </a:lnTo>
                <a:lnTo>
                  <a:pt x="2662075" y="539173"/>
                </a:lnTo>
                <a:lnTo>
                  <a:pt x="2624363" y="560516"/>
                </a:lnTo>
                <a:lnTo>
                  <a:pt x="2586840" y="582237"/>
                </a:lnTo>
                <a:lnTo>
                  <a:pt x="2549509" y="604333"/>
                </a:lnTo>
                <a:lnTo>
                  <a:pt x="2512371" y="626802"/>
                </a:lnTo>
                <a:lnTo>
                  <a:pt x="2475428" y="649642"/>
                </a:lnTo>
                <a:lnTo>
                  <a:pt x="2438682" y="672851"/>
                </a:lnTo>
                <a:lnTo>
                  <a:pt x="2402134" y="696427"/>
                </a:lnTo>
                <a:lnTo>
                  <a:pt x="2365786" y="720367"/>
                </a:lnTo>
                <a:lnTo>
                  <a:pt x="2329641" y="744670"/>
                </a:lnTo>
                <a:lnTo>
                  <a:pt x="2293700" y="769333"/>
                </a:lnTo>
                <a:lnTo>
                  <a:pt x="2257965" y="794354"/>
                </a:lnTo>
                <a:lnTo>
                  <a:pt x="2222438" y="819731"/>
                </a:lnTo>
                <a:lnTo>
                  <a:pt x="2187120" y="845462"/>
                </a:lnTo>
                <a:lnTo>
                  <a:pt x="2152014" y="871545"/>
                </a:lnTo>
                <a:lnTo>
                  <a:pt x="2117120" y="897977"/>
                </a:lnTo>
                <a:lnTo>
                  <a:pt x="2082443" y="924757"/>
                </a:lnTo>
                <a:lnTo>
                  <a:pt x="2047982" y="951883"/>
                </a:lnTo>
                <a:lnTo>
                  <a:pt x="2013739" y="979351"/>
                </a:lnTo>
                <a:lnTo>
                  <a:pt x="1979718" y="1007161"/>
                </a:lnTo>
                <a:lnTo>
                  <a:pt x="1945919" y="1035310"/>
                </a:lnTo>
                <a:lnTo>
                  <a:pt x="1912344" y="1063796"/>
                </a:lnTo>
                <a:lnTo>
                  <a:pt x="1878996" y="1092616"/>
                </a:lnTo>
                <a:lnTo>
                  <a:pt x="1845875" y="1121769"/>
                </a:lnTo>
                <a:lnTo>
                  <a:pt x="1812984" y="1151252"/>
                </a:lnTo>
                <a:lnTo>
                  <a:pt x="1780325" y="1181064"/>
                </a:lnTo>
                <a:lnTo>
                  <a:pt x="1747900" y="1211202"/>
                </a:lnTo>
                <a:lnTo>
                  <a:pt x="1715710" y="1241664"/>
                </a:lnTo>
                <a:lnTo>
                  <a:pt x="1683757" y="1272448"/>
                </a:lnTo>
                <a:lnTo>
                  <a:pt x="1652043" y="1303551"/>
                </a:lnTo>
                <a:lnTo>
                  <a:pt x="1620570" y="1334973"/>
                </a:lnTo>
                <a:lnTo>
                  <a:pt x="1589339" y="1366710"/>
                </a:lnTo>
                <a:lnTo>
                  <a:pt x="1558353" y="1398760"/>
                </a:lnTo>
                <a:lnTo>
                  <a:pt x="1527614" y="1431122"/>
                </a:lnTo>
                <a:lnTo>
                  <a:pt x="1497122" y="1463792"/>
                </a:lnTo>
                <a:lnTo>
                  <a:pt x="1466881" y="1496770"/>
                </a:lnTo>
                <a:lnTo>
                  <a:pt x="1436892" y="1530053"/>
                </a:lnTo>
                <a:lnTo>
                  <a:pt x="1407156" y="1563638"/>
                </a:lnTo>
                <a:lnTo>
                  <a:pt x="1377676" y="1597524"/>
                </a:lnTo>
                <a:lnTo>
                  <a:pt x="1348453" y="1631709"/>
                </a:lnTo>
                <a:lnTo>
                  <a:pt x="1319490" y="1666190"/>
                </a:lnTo>
                <a:lnTo>
                  <a:pt x="1290788" y="1700965"/>
                </a:lnTo>
                <a:lnTo>
                  <a:pt x="1262348" y="1736032"/>
                </a:lnTo>
                <a:lnTo>
                  <a:pt x="1234174" y="1771389"/>
                </a:lnTo>
                <a:lnTo>
                  <a:pt x="1206266" y="1807034"/>
                </a:lnTo>
                <a:lnTo>
                  <a:pt x="1178626" y="1842965"/>
                </a:lnTo>
                <a:lnTo>
                  <a:pt x="1151257" y="1879179"/>
                </a:lnTo>
                <a:lnTo>
                  <a:pt x="1124160" y="1915674"/>
                </a:lnTo>
                <a:lnTo>
                  <a:pt x="1097336" y="1952449"/>
                </a:lnTo>
                <a:lnTo>
                  <a:pt x="1070789" y="1989501"/>
                </a:lnTo>
                <a:lnTo>
                  <a:pt x="1044519" y="2026829"/>
                </a:lnTo>
                <a:lnTo>
                  <a:pt x="1018529" y="2064429"/>
                </a:lnTo>
                <a:lnTo>
                  <a:pt x="992820" y="2102300"/>
                </a:lnTo>
                <a:lnTo>
                  <a:pt x="967394" y="2140439"/>
                </a:lnTo>
                <a:lnTo>
                  <a:pt x="942253" y="2178845"/>
                </a:lnTo>
                <a:lnTo>
                  <a:pt x="917399" y="2217515"/>
                </a:lnTo>
                <a:lnTo>
                  <a:pt x="892833" y="2256448"/>
                </a:lnTo>
                <a:lnTo>
                  <a:pt x="868558" y="2295641"/>
                </a:lnTo>
                <a:lnTo>
                  <a:pt x="844576" y="2335092"/>
                </a:lnTo>
                <a:lnTo>
                  <a:pt x="820887" y="2374798"/>
                </a:lnTo>
                <a:lnTo>
                  <a:pt x="797495" y="2414758"/>
                </a:lnTo>
                <a:lnTo>
                  <a:pt x="774400" y="2454970"/>
                </a:lnTo>
                <a:lnTo>
                  <a:pt x="751605" y="2495432"/>
                </a:lnTo>
                <a:lnTo>
                  <a:pt x="729112" y="2536140"/>
                </a:lnTo>
                <a:lnTo>
                  <a:pt x="706922" y="2577094"/>
                </a:lnTo>
                <a:lnTo>
                  <a:pt x="685037" y="2618291"/>
                </a:lnTo>
                <a:lnTo>
                  <a:pt x="663459" y="2659729"/>
                </a:lnTo>
                <a:lnTo>
                  <a:pt x="642191" y="2701406"/>
                </a:lnTo>
                <a:lnTo>
                  <a:pt x="621232" y="2743319"/>
                </a:lnTo>
                <a:lnTo>
                  <a:pt x="600587" y="2785467"/>
                </a:lnTo>
                <a:lnTo>
                  <a:pt x="580256" y="2827847"/>
                </a:lnTo>
                <a:lnTo>
                  <a:pt x="560241" y="2870458"/>
                </a:lnTo>
                <a:lnTo>
                  <a:pt x="540544" y="2913296"/>
                </a:lnTo>
                <a:lnTo>
                  <a:pt x="521167" y="2956361"/>
                </a:lnTo>
                <a:lnTo>
                  <a:pt x="502112" y="2999650"/>
                </a:lnTo>
                <a:lnTo>
                  <a:pt x="483380" y="3043160"/>
                </a:lnTo>
                <a:lnTo>
                  <a:pt x="464974" y="3086890"/>
                </a:lnTo>
                <a:lnTo>
                  <a:pt x="446895" y="3130837"/>
                </a:lnTo>
                <a:lnTo>
                  <a:pt x="429145" y="3175000"/>
                </a:lnTo>
                <a:lnTo>
                  <a:pt x="411726" y="3219376"/>
                </a:lnTo>
                <a:lnTo>
                  <a:pt x="394640" y="3263963"/>
                </a:lnTo>
                <a:lnTo>
                  <a:pt x="377888" y="3308759"/>
                </a:lnTo>
                <a:lnTo>
                  <a:pt x="361473" y="3353762"/>
                </a:lnTo>
                <a:lnTo>
                  <a:pt x="345396" y="3398970"/>
                </a:lnTo>
                <a:lnTo>
                  <a:pt x="329660" y="3444380"/>
                </a:lnTo>
                <a:lnTo>
                  <a:pt x="314265" y="3489991"/>
                </a:lnTo>
                <a:lnTo>
                  <a:pt x="299214" y="3535799"/>
                </a:lnTo>
                <a:lnTo>
                  <a:pt x="284509" y="3581804"/>
                </a:lnTo>
                <a:lnTo>
                  <a:pt x="270151" y="3628003"/>
                </a:lnTo>
                <a:lnTo>
                  <a:pt x="256143" y="3674394"/>
                </a:lnTo>
                <a:lnTo>
                  <a:pt x="242486" y="3720975"/>
                </a:lnTo>
                <a:lnTo>
                  <a:pt x="229182" y="3767744"/>
                </a:lnTo>
                <a:lnTo>
                  <a:pt x="216232" y="3814697"/>
                </a:lnTo>
                <a:lnTo>
                  <a:pt x="203640" y="3861835"/>
                </a:lnTo>
                <a:lnTo>
                  <a:pt x="191405" y="3909153"/>
                </a:lnTo>
                <a:lnTo>
                  <a:pt x="179531" y="3956651"/>
                </a:lnTo>
                <a:lnTo>
                  <a:pt x="168020" y="4004325"/>
                </a:lnTo>
                <a:lnTo>
                  <a:pt x="156872" y="4052175"/>
                </a:lnTo>
                <a:lnTo>
                  <a:pt x="146090" y="4100197"/>
                </a:lnTo>
                <a:lnTo>
                  <a:pt x="135676" y="4148390"/>
                </a:lnTo>
                <a:lnTo>
                  <a:pt x="125632" y="4196751"/>
                </a:lnTo>
                <a:lnTo>
                  <a:pt x="115959" y="4245279"/>
                </a:lnTo>
                <a:lnTo>
                  <a:pt x="106659" y="4293970"/>
                </a:lnTo>
                <a:lnTo>
                  <a:pt x="97734" y="4342824"/>
                </a:lnTo>
                <a:lnTo>
                  <a:pt x="89186" y="4391838"/>
                </a:lnTo>
                <a:lnTo>
                  <a:pt x="81017" y="4441009"/>
                </a:lnTo>
                <a:lnTo>
                  <a:pt x="73228" y="4490336"/>
                </a:lnTo>
                <a:lnTo>
                  <a:pt x="65822" y="4539817"/>
                </a:lnTo>
                <a:lnTo>
                  <a:pt x="58800" y="4589449"/>
                </a:lnTo>
                <a:lnTo>
                  <a:pt x="52164" y="4639231"/>
                </a:lnTo>
                <a:lnTo>
                  <a:pt x="45917" y="4689159"/>
                </a:lnTo>
                <a:lnTo>
                  <a:pt x="40058" y="4739233"/>
                </a:lnTo>
                <a:lnTo>
                  <a:pt x="34592" y="4789449"/>
                </a:lnTo>
                <a:lnTo>
                  <a:pt x="29519" y="4839806"/>
                </a:lnTo>
                <a:lnTo>
                  <a:pt x="24841" y="4890302"/>
                </a:lnTo>
                <a:lnTo>
                  <a:pt x="20560" y="4940934"/>
                </a:lnTo>
                <a:lnTo>
                  <a:pt x="16679" y="4991701"/>
                </a:lnTo>
                <a:lnTo>
                  <a:pt x="13198" y="5042600"/>
                </a:lnTo>
                <a:lnTo>
                  <a:pt x="10119" y="5093629"/>
                </a:lnTo>
                <a:lnTo>
                  <a:pt x="7446" y="5144785"/>
                </a:lnTo>
                <a:lnTo>
                  <a:pt x="5178" y="5196068"/>
                </a:lnTo>
                <a:lnTo>
                  <a:pt x="3319" y="5247474"/>
                </a:lnTo>
                <a:lnTo>
                  <a:pt x="1869" y="5299002"/>
                </a:lnTo>
                <a:lnTo>
                  <a:pt x="832" y="5350650"/>
                </a:lnTo>
                <a:lnTo>
                  <a:pt x="208" y="5402414"/>
                </a:lnTo>
                <a:lnTo>
                  <a:pt x="0" y="5454294"/>
                </a:lnTo>
                <a:lnTo>
                  <a:pt x="208" y="5506174"/>
                </a:lnTo>
                <a:lnTo>
                  <a:pt x="832" y="5557939"/>
                </a:lnTo>
                <a:lnTo>
                  <a:pt x="1869" y="5609586"/>
                </a:lnTo>
                <a:lnTo>
                  <a:pt x="3319" y="5661115"/>
                </a:lnTo>
                <a:lnTo>
                  <a:pt x="5178" y="5712521"/>
                </a:lnTo>
                <a:lnTo>
                  <a:pt x="7446" y="5763804"/>
                </a:lnTo>
                <a:lnTo>
                  <a:pt x="10119" y="5814961"/>
                </a:lnTo>
                <a:lnTo>
                  <a:pt x="13198" y="5865990"/>
                </a:lnTo>
                <a:lnTo>
                  <a:pt x="16679" y="5916889"/>
                </a:lnTo>
                <a:lnTo>
                  <a:pt x="20560" y="5967656"/>
                </a:lnTo>
                <a:lnTo>
                  <a:pt x="24841" y="6018288"/>
                </a:lnTo>
                <a:lnTo>
                  <a:pt x="29519" y="6068784"/>
                </a:lnTo>
                <a:lnTo>
                  <a:pt x="34592" y="6119141"/>
                </a:lnTo>
                <a:lnTo>
                  <a:pt x="40058" y="6169358"/>
                </a:lnTo>
                <a:lnTo>
                  <a:pt x="45917" y="6219432"/>
                </a:lnTo>
                <a:lnTo>
                  <a:pt x="52164" y="6269360"/>
                </a:lnTo>
                <a:lnTo>
                  <a:pt x="58800" y="6319142"/>
                </a:lnTo>
                <a:lnTo>
                  <a:pt x="65822" y="6368774"/>
                </a:lnTo>
                <a:lnTo>
                  <a:pt x="73228" y="6418255"/>
                </a:lnTo>
                <a:lnTo>
                  <a:pt x="81017" y="6467582"/>
                </a:lnTo>
                <a:lnTo>
                  <a:pt x="89186" y="6516754"/>
                </a:lnTo>
                <a:lnTo>
                  <a:pt x="97734" y="6565768"/>
                </a:lnTo>
                <a:lnTo>
                  <a:pt x="106659" y="6614622"/>
                </a:lnTo>
                <a:lnTo>
                  <a:pt x="115959" y="6663314"/>
                </a:lnTo>
                <a:lnTo>
                  <a:pt x="125632" y="6711841"/>
                </a:lnTo>
                <a:lnTo>
                  <a:pt x="135676" y="6760203"/>
                </a:lnTo>
                <a:lnTo>
                  <a:pt x="146090" y="6808395"/>
                </a:lnTo>
                <a:lnTo>
                  <a:pt x="156872" y="6856418"/>
                </a:lnTo>
                <a:lnTo>
                  <a:pt x="168020" y="6904267"/>
                </a:lnTo>
                <a:lnTo>
                  <a:pt x="179531" y="6951942"/>
                </a:lnTo>
                <a:lnTo>
                  <a:pt x="191405" y="6999440"/>
                </a:lnTo>
                <a:lnTo>
                  <a:pt x="203640" y="7046758"/>
                </a:lnTo>
                <a:lnTo>
                  <a:pt x="216232" y="7093896"/>
                </a:lnTo>
                <a:lnTo>
                  <a:pt x="229182" y="7140850"/>
                </a:lnTo>
                <a:lnTo>
                  <a:pt x="242486" y="7187618"/>
                </a:lnTo>
                <a:lnTo>
                  <a:pt x="256143" y="7234199"/>
                </a:lnTo>
                <a:lnTo>
                  <a:pt x="270151" y="7280590"/>
                </a:lnTo>
                <a:lnTo>
                  <a:pt x="284509" y="7326789"/>
                </a:lnTo>
                <a:lnTo>
                  <a:pt x="299214" y="7372795"/>
                </a:lnTo>
                <a:lnTo>
                  <a:pt x="314265" y="7418603"/>
                </a:lnTo>
                <a:lnTo>
                  <a:pt x="329660" y="7464214"/>
                </a:lnTo>
                <a:lnTo>
                  <a:pt x="345396" y="7509624"/>
                </a:lnTo>
                <a:lnTo>
                  <a:pt x="361473" y="7554832"/>
                </a:lnTo>
                <a:lnTo>
                  <a:pt x="377888" y="7599835"/>
                </a:lnTo>
                <a:lnTo>
                  <a:pt x="394640" y="7644631"/>
                </a:lnTo>
                <a:lnTo>
                  <a:pt x="411726" y="7689218"/>
                </a:lnTo>
                <a:lnTo>
                  <a:pt x="429145" y="7733594"/>
                </a:lnTo>
                <a:lnTo>
                  <a:pt x="446895" y="7777757"/>
                </a:lnTo>
                <a:lnTo>
                  <a:pt x="464974" y="7821705"/>
                </a:lnTo>
                <a:lnTo>
                  <a:pt x="483380" y="7865435"/>
                </a:lnTo>
                <a:lnTo>
                  <a:pt x="502112" y="7908945"/>
                </a:lnTo>
                <a:lnTo>
                  <a:pt x="521167" y="7952234"/>
                </a:lnTo>
                <a:lnTo>
                  <a:pt x="540544" y="7995299"/>
                </a:lnTo>
                <a:lnTo>
                  <a:pt x="560241" y="8038138"/>
                </a:lnTo>
                <a:lnTo>
                  <a:pt x="580256" y="8080748"/>
                </a:lnTo>
                <a:lnTo>
                  <a:pt x="600587" y="8123129"/>
                </a:lnTo>
                <a:lnTo>
                  <a:pt x="621232" y="8165277"/>
                </a:lnTo>
                <a:lnTo>
                  <a:pt x="642191" y="8207190"/>
                </a:lnTo>
                <a:lnTo>
                  <a:pt x="663459" y="8248867"/>
                </a:lnTo>
                <a:lnTo>
                  <a:pt x="685037" y="8290305"/>
                </a:lnTo>
                <a:lnTo>
                  <a:pt x="706922" y="8331502"/>
                </a:lnTo>
                <a:lnTo>
                  <a:pt x="729112" y="8372456"/>
                </a:lnTo>
                <a:lnTo>
                  <a:pt x="751605" y="8413164"/>
                </a:lnTo>
                <a:lnTo>
                  <a:pt x="774400" y="8453626"/>
                </a:lnTo>
                <a:lnTo>
                  <a:pt x="797495" y="8493838"/>
                </a:lnTo>
                <a:lnTo>
                  <a:pt x="820887" y="8533798"/>
                </a:lnTo>
                <a:lnTo>
                  <a:pt x="844576" y="8573505"/>
                </a:lnTo>
                <a:lnTo>
                  <a:pt x="868558" y="8612956"/>
                </a:lnTo>
                <a:lnTo>
                  <a:pt x="892833" y="8652148"/>
                </a:lnTo>
                <a:lnTo>
                  <a:pt x="917399" y="8691081"/>
                </a:lnTo>
                <a:lnTo>
                  <a:pt x="942253" y="8729752"/>
                </a:lnTo>
                <a:lnTo>
                  <a:pt x="967394" y="8768158"/>
                </a:lnTo>
                <a:lnTo>
                  <a:pt x="992820" y="8806297"/>
                </a:lnTo>
                <a:lnTo>
                  <a:pt x="1018529" y="8844168"/>
                </a:lnTo>
                <a:lnTo>
                  <a:pt x="1044519" y="8881768"/>
                </a:lnTo>
                <a:lnTo>
                  <a:pt x="1070789" y="8919095"/>
                </a:lnTo>
                <a:lnTo>
                  <a:pt x="1097336" y="8956148"/>
                </a:lnTo>
                <a:lnTo>
                  <a:pt x="1124160" y="8992923"/>
                </a:lnTo>
                <a:lnTo>
                  <a:pt x="1151257" y="9029418"/>
                </a:lnTo>
                <a:lnTo>
                  <a:pt x="1178626" y="9065633"/>
                </a:lnTo>
                <a:lnTo>
                  <a:pt x="1206266" y="9101563"/>
                </a:lnTo>
                <a:lnTo>
                  <a:pt x="1234174" y="9137208"/>
                </a:lnTo>
                <a:lnTo>
                  <a:pt x="1262348" y="9172566"/>
                </a:lnTo>
                <a:lnTo>
                  <a:pt x="1290788" y="9207633"/>
                </a:lnTo>
                <a:lnTo>
                  <a:pt x="1319490" y="9242408"/>
                </a:lnTo>
                <a:lnTo>
                  <a:pt x="1348453" y="9276889"/>
                </a:lnTo>
                <a:lnTo>
                  <a:pt x="1377676" y="9311073"/>
                </a:lnTo>
                <a:lnTo>
                  <a:pt x="1407156" y="9344959"/>
                </a:lnTo>
                <a:lnTo>
                  <a:pt x="1436892" y="9378545"/>
                </a:lnTo>
                <a:lnTo>
                  <a:pt x="1466881" y="9411828"/>
                </a:lnTo>
                <a:lnTo>
                  <a:pt x="1497122" y="9444805"/>
                </a:lnTo>
                <a:lnTo>
                  <a:pt x="1527614" y="9477476"/>
                </a:lnTo>
                <a:lnTo>
                  <a:pt x="1558353" y="9509838"/>
                </a:lnTo>
                <a:lnTo>
                  <a:pt x="1589339" y="9541888"/>
                </a:lnTo>
                <a:lnTo>
                  <a:pt x="1620570" y="9573625"/>
                </a:lnTo>
                <a:lnTo>
                  <a:pt x="1652043" y="9605046"/>
                </a:lnTo>
                <a:lnTo>
                  <a:pt x="1683757" y="9636150"/>
                </a:lnTo>
                <a:lnTo>
                  <a:pt x="1715710" y="9666934"/>
                </a:lnTo>
                <a:lnTo>
                  <a:pt x="1747900" y="9697396"/>
                </a:lnTo>
                <a:lnTo>
                  <a:pt x="1780325" y="9727534"/>
                </a:lnTo>
                <a:lnTo>
                  <a:pt x="1812984" y="9757346"/>
                </a:lnTo>
                <a:lnTo>
                  <a:pt x="1845875" y="9786829"/>
                </a:lnTo>
                <a:lnTo>
                  <a:pt x="1878996" y="9815982"/>
                </a:lnTo>
                <a:lnTo>
                  <a:pt x="1912344" y="9844803"/>
                </a:lnTo>
                <a:lnTo>
                  <a:pt x="1945919" y="9873288"/>
                </a:lnTo>
                <a:lnTo>
                  <a:pt x="1979718" y="9901437"/>
                </a:lnTo>
                <a:lnTo>
                  <a:pt x="2013739" y="9929247"/>
                </a:lnTo>
                <a:lnTo>
                  <a:pt x="2047982" y="9956715"/>
                </a:lnTo>
                <a:lnTo>
                  <a:pt x="2082443" y="9983841"/>
                </a:lnTo>
                <a:lnTo>
                  <a:pt x="2117120" y="10010621"/>
                </a:lnTo>
                <a:lnTo>
                  <a:pt x="2152014" y="10037053"/>
                </a:lnTo>
                <a:lnTo>
                  <a:pt x="2187120" y="10063136"/>
                </a:lnTo>
                <a:lnTo>
                  <a:pt x="2222438" y="10088867"/>
                </a:lnTo>
                <a:lnTo>
                  <a:pt x="2257965" y="10114244"/>
                </a:lnTo>
                <a:lnTo>
                  <a:pt x="2293700" y="10139266"/>
                </a:lnTo>
                <a:lnTo>
                  <a:pt x="2329641" y="10163929"/>
                </a:lnTo>
                <a:lnTo>
                  <a:pt x="2365786" y="10188231"/>
                </a:lnTo>
                <a:lnTo>
                  <a:pt x="2402134" y="10212171"/>
                </a:lnTo>
                <a:lnTo>
                  <a:pt x="2438682" y="10235747"/>
                </a:lnTo>
                <a:lnTo>
                  <a:pt x="2475428" y="10258956"/>
                </a:lnTo>
                <a:lnTo>
                  <a:pt x="2512371" y="10281796"/>
                </a:lnTo>
                <a:lnTo>
                  <a:pt x="2549509" y="10304265"/>
                </a:lnTo>
                <a:lnTo>
                  <a:pt x="2586840" y="10326361"/>
                </a:lnTo>
                <a:lnTo>
                  <a:pt x="2624363" y="10348082"/>
                </a:lnTo>
                <a:lnTo>
                  <a:pt x="2662075" y="10369426"/>
                </a:lnTo>
                <a:lnTo>
                  <a:pt x="2699974" y="10390390"/>
                </a:lnTo>
                <a:lnTo>
                  <a:pt x="2738059" y="10410972"/>
                </a:lnTo>
                <a:lnTo>
                  <a:pt x="2776328" y="10431170"/>
                </a:lnTo>
                <a:lnTo>
                  <a:pt x="2814779" y="10450983"/>
                </a:lnTo>
                <a:lnTo>
                  <a:pt x="2853410" y="10470408"/>
                </a:lnTo>
                <a:lnTo>
                  <a:pt x="2892219" y="10489442"/>
                </a:lnTo>
                <a:lnTo>
                  <a:pt x="2931205" y="10508085"/>
                </a:lnTo>
                <a:lnTo>
                  <a:pt x="2970366" y="10526333"/>
                </a:lnTo>
                <a:lnTo>
                  <a:pt x="3009700" y="10544184"/>
                </a:lnTo>
                <a:lnTo>
                  <a:pt x="3049204" y="10561637"/>
                </a:lnTo>
                <a:lnTo>
                  <a:pt x="3088878" y="10578688"/>
                </a:lnTo>
                <a:lnTo>
                  <a:pt x="3128719" y="10595337"/>
                </a:lnTo>
                <a:lnTo>
                  <a:pt x="3168725" y="10611581"/>
                </a:lnTo>
                <a:lnTo>
                  <a:pt x="3208895" y="10627418"/>
                </a:lnTo>
                <a:lnTo>
                  <a:pt x="3249227" y="10642845"/>
                </a:lnTo>
                <a:lnTo>
                  <a:pt x="3289719" y="10657861"/>
                </a:lnTo>
                <a:lnTo>
                  <a:pt x="3330370" y="10672463"/>
                </a:lnTo>
                <a:lnTo>
                  <a:pt x="3371176" y="10686650"/>
                </a:lnTo>
                <a:lnTo>
                  <a:pt x="3412137" y="10700418"/>
                </a:lnTo>
                <a:lnTo>
                  <a:pt x="3453250" y="10713767"/>
                </a:lnTo>
                <a:lnTo>
                  <a:pt x="3494514" y="10726693"/>
                </a:lnTo>
                <a:lnTo>
                  <a:pt x="3535928" y="10739196"/>
                </a:lnTo>
                <a:lnTo>
                  <a:pt x="3577488" y="10751271"/>
                </a:lnTo>
                <a:lnTo>
                  <a:pt x="3619194" y="10762919"/>
                </a:lnTo>
                <a:lnTo>
                  <a:pt x="3661043" y="10774136"/>
                </a:lnTo>
                <a:lnTo>
                  <a:pt x="3703033" y="10784919"/>
                </a:lnTo>
                <a:lnTo>
                  <a:pt x="3745163" y="10795268"/>
                </a:lnTo>
                <a:lnTo>
                  <a:pt x="3787432" y="10805180"/>
                </a:lnTo>
                <a:lnTo>
                  <a:pt x="3829836" y="10814653"/>
                </a:lnTo>
                <a:lnTo>
                  <a:pt x="3872375" y="10823685"/>
                </a:lnTo>
                <a:lnTo>
                  <a:pt x="3915046" y="10832273"/>
                </a:lnTo>
                <a:lnTo>
                  <a:pt x="3957847" y="10840415"/>
                </a:lnTo>
                <a:lnTo>
                  <a:pt x="4000777" y="10848110"/>
                </a:lnTo>
                <a:lnTo>
                  <a:pt x="4043835" y="10855355"/>
                </a:lnTo>
                <a:lnTo>
                  <a:pt x="4087017" y="10862148"/>
                </a:lnTo>
                <a:lnTo>
                  <a:pt x="4130322" y="10868487"/>
                </a:lnTo>
                <a:lnTo>
                  <a:pt x="4173749" y="10874369"/>
                </a:lnTo>
                <a:lnTo>
                  <a:pt x="4217295" y="10879794"/>
                </a:lnTo>
                <a:lnTo>
                  <a:pt x="4260959" y="10884757"/>
                </a:lnTo>
                <a:lnTo>
                  <a:pt x="4304739" y="10889259"/>
                </a:lnTo>
                <a:lnTo>
                  <a:pt x="4348633" y="10893295"/>
                </a:lnTo>
                <a:lnTo>
                  <a:pt x="4392639" y="10896865"/>
                </a:lnTo>
                <a:lnTo>
                  <a:pt x="4436755" y="10899965"/>
                </a:lnTo>
                <a:lnTo>
                  <a:pt x="4480980" y="10902594"/>
                </a:lnTo>
                <a:lnTo>
                  <a:pt x="4525312" y="10904750"/>
                </a:lnTo>
                <a:lnTo>
                  <a:pt x="4569748" y="10906431"/>
                </a:lnTo>
                <a:lnTo>
                  <a:pt x="4614287" y="10907634"/>
                </a:lnTo>
                <a:lnTo>
                  <a:pt x="4658928" y="10908358"/>
                </a:lnTo>
                <a:lnTo>
                  <a:pt x="4703668" y="10908599"/>
                </a:lnTo>
                <a:lnTo>
                  <a:pt x="4748408" y="10908358"/>
                </a:lnTo>
                <a:lnTo>
                  <a:pt x="4793049" y="10907634"/>
                </a:lnTo>
                <a:lnTo>
                  <a:pt x="4837589" y="10906431"/>
                </a:lnTo>
                <a:lnTo>
                  <a:pt x="4882025" y="10904750"/>
                </a:lnTo>
                <a:lnTo>
                  <a:pt x="4926357" y="10902594"/>
                </a:lnTo>
                <a:lnTo>
                  <a:pt x="4970582" y="10899965"/>
                </a:lnTo>
                <a:lnTo>
                  <a:pt x="5014699" y="10896865"/>
                </a:lnTo>
                <a:lnTo>
                  <a:pt x="5058705" y="10893295"/>
                </a:lnTo>
                <a:lnTo>
                  <a:pt x="5102600" y="10889259"/>
                </a:lnTo>
                <a:lnTo>
                  <a:pt x="5146380" y="10884757"/>
                </a:lnTo>
                <a:lnTo>
                  <a:pt x="5190044" y="10879794"/>
                </a:lnTo>
                <a:lnTo>
                  <a:pt x="5233591" y="10874369"/>
                </a:lnTo>
                <a:lnTo>
                  <a:pt x="5277018" y="10868487"/>
                </a:lnTo>
                <a:lnTo>
                  <a:pt x="5320323" y="10862148"/>
                </a:lnTo>
                <a:lnTo>
                  <a:pt x="5363506" y="10855355"/>
                </a:lnTo>
                <a:lnTo>
                  <a:pt x="5406563" y="10848110"/>
                </a:lnTo>
                <a:lnTo>
                  <a:pt x="5449494" y="10840415"/>
                </a:lnTo>
                <a:lnTo>
                  <a:pt x="5492295" y="10832273"/>
                </a:lnTo>
                <a:lnTo>
                  <a:pt x="5534967" y="10823685"/>
                </a:lnTo>
                <a:lnTo>
                  <a:pt x="5577506" y="10814653"/>
                </a:lnTo>
                <a:lnTo>
                  <a:pt x="5619910" y="10805180"/>
                </a:lnTo>
                <a:lnTo>
                  <a:pt x="5662179" y="10795268"/>
                </a:lnTo>
                <a:lnTo>
                  <a:pt x="5704309" y="10784919"/>
                </a:lnTo>
                <a:lnTo>
                  <a:pt x="5746300" y="10774136"/>
                </a:lnTo>
                <a:lnTo>
                  <a:pt x="5788149" y="10762919"/>
                </a:lnTo>
                <a:lnTo>
                  <a:pt x="5829855" y="10751271"/>
                </a:lnTo>
                <a:lnTo>
                  <a:pt x="5871416" y="10739196"/>
                </a:lnTo>
                <a:lnTo>
                  <a:pt x="5912829" y="10726693"/>
                </a:lnTo>
                <a:lnTo>
                  <a:pt x="5954093" y="10713767"/>
                </a:lnTo>
                <a:lnTo>
                  <a:pt x="5995207" y="10700418"/>
                </a:lnTo>
                <a:lnTo>
                  <a:pt x="6036168" y="10686650"/>
                </a:lnTo>
                <a:lnTo>
                  <a:pt x="6076975" y="10672463"/>
                </a:lnTo>
                <a:lnTo>
                  <a:pt x="6117625" y="10657861"/>
                </a:lnTo>
                <a:lnTo>
                  <a:pt x="6158117" y="10642845"/>
                </a:lnTo>
                <a:lnTo>
                  <a:pt x="6198449" y="10627418"/>
                </a:lnTo>
                <a:lnTo>
                  <a:pt x="6238620" y="10611581"/>
                </a:lnTo>
                <a:lnTo>
                  <a:pt x="6278626" y="10595337"/>
                </a:lnTo>
                <a:lnTo>
                  <a:pt x="6318467" y="10578688"/>
                </a:lnTo>
                <a:lnTo>
                  <a:pt x="6358141" y="10561637"/>
                </a:lnTo>
                <a:lnTo>
                  <a:pt x="6397646" y="10544184"/>
                </a:lnTo>
                <a:lnTo>
                  <a:pt x="6436980" y="10526333"/>
                </a:lnTo>
                <a:lnTo>
                  <a:pt x="6476141" y="10508085"/>
                </a:lnTo>
                <a:lnTo>
                  <a:pt x="6515127" y="10489442"/>
                </a:lnTo>
                <a:lnTo>
                  <a:pt x="6553936" y="10470408"/>
                </a:lnTo>
                <a:lnTo>
                  <a:pt x="6592568" y="10450983"/>
                </a:lnTo>
                <a:lnTo>
                  <a:pt x="6631019" y="10431170"/>
                </a:lnTo>
                <a:lnTo>
                  <a:pt x="6669288" y="10410972"/>
                </a:lnTo>
                <a:lnTo>
                  <a:pt x="6707373" y="10390390"/>
                </a:lnTo>
                <a:lnTo>
                  <a:pt x="6745272" y="10369426"/>
                </a:lnTo>
                <a:lnTo>
                  <a:pt x="6782984" y="10348082"/>
                </a:lnTo>
                <a:lnTo>
                  <a:pt x="6820506" y="10326361"/>
                </a:lnTo>
                <a:lnTo>
                  <a:pt x="6857838" y="10304265"/>
                </a:lnTo>
                <a:lnTo>
                  <a:pt x="6894976" y="10281796"/>
                </a:lnTo>
                <a:lnTo>
                  <a:pt x="6931919" y="10258956"/>
                </a:lnTo>
                <a:lnTo>
                  <a:pt x="6968666" y="10235747"/>
                </a:lnTo>
                <a:lnTo>
                  <a:pt x="7005214" y="10212171"/>
                </a:lnTo>
                <a:lnTo>
                  <a:pt x="7041561" y="10188231"/>
                </a:lnTo>
                <a:lnTo>
                  <a:pt x="7077706" y="10163929"/>
                </a:lnTo>
                <a:lnTo>
                  <a:pt x="7113648" y="10139266"/>
                </a:lnTo>
                <a:lnTo>
                  <a:pt x="7149383" y="10114244"/>
                </a:lnTo>
                <a:lnTo>
                  <a:pt x="7184910" y="10088867"/>
                </a:lnTo>
                <a:lnTo>
                  <a:pt x="7220228" y="10063136"/>
                </a:lnTo>
                <a:lnTo>
                  <a:pt x="7255334" y="10037053"/>
                </a:lnTo>
                <a:lnTo>
                  <a:pt x="7290228" y="10010621"/>
                </a:lnTo>
                <a:lnTo>
                  <a:pt x="7324906" y="9983841"/>
                </a:lnTo>
                <a:lnTo>
                  <a:pt x="7359367" y="9956715"/>
                </a:lnTo>
                <a:lnTo>
                  <a:pt x="7393609" y="9929247"/>
                </a:lnTo>
                <a:lnTo>
                  <a:pt x="7427630" y="9901437"/>
                </a:lnTo>
                <a:lnTo>
                  <a:pt x="7461429" y="9873288"/>
                </a:lnTo>
                <a:lnTo>
                  <a:pt x="7495004" y="9844803"/>
                </a:lnTo>
                <a:lnTo>
                  <a:pt x="7528353" y="9815982"/>
                </a:lnTo>
                <a:lnTo>
                  <a:pt x="7561473" y="9786829"/>
                </a:lnTo>
                <a:lnTo>
                  <a:pt x="7594364" y="9757346"/>
                </a:lnTo>
                <a:lnTo>
                  <a:pt x="7627023" y="9727534"/>
                </a:lnTo>
                <a:lnTo>
                  <a:pt x="7659449" y="9697396"/>
                </a:lnTo>
                <a:lnTo>
                  <a:pt x="7691639" y="9666934"/>
                </a:lnTo>
                <a:lnTo>
                  <a:pt x="7723592" y="9636150"/>
                </a:lnTo>
                <a:lnTo>
                  <a:pt x="7755306" y="9605046"/>
                </a:lnTo>
                <a:lnTo>
                  <a:pt x="7786779" y="9573625"/>
                </a:lnTo>
                <a:lnTo>
                  <a:pt x="7818010" y="9541888"/>
                </a:lnTo>
                <a:lnTo>
                  <a:pt x="7848995" y="9509838"/>
                </a:lnTo>
                <a:lnTo>
                  <a:pt x="7879735" y="9477476"/>
                </a:lnTo>
                <a:lnTo>
                  <a:pt x="7910226" y="9444805"/>
                </a:lnTo>
                <a:lnTo>
                  <a:pt x="7940468" y="9411828"/>
                </a:lnTo>
                <a:lnTo>
                  <a:pt x="7970457" y="9378545"/>
                </a:lnTo>
                <a:lnTo>
                  <a:pt x="8000192" y="9344959"/>
                </a:lnTo>
                <a:lnTo>
                  <a:pt x="8029673" y="9311073"/>
                </a:lnTo>
                <a:lnTo>
                  <a:pt x="8058895" y="9276889"/>
                </a:lnTo>
                <a:lnTo>
                  <a:pt x="8087859" y="9242408"/>
                </a:lnTo>
                <a:lnTo>
                  <a:pt x="8116561" y="9207633"/>
                </a:lnTo>
                <a:lnTo>
                  <a:pt x="8145000" y="9172566"/>
                </a:lnTo>
                <a:lnTo>
                  <a:pt x="8173175" y="9137208"/>
                </a:lnTo>
                <a:lnTo>
                  <a:pt x="8201083" y="9101563"/>
                </a:lnTo>
                <a:lnTo>
                  <a:pt x="8228722" y="9065633"/>
                </a:lnTo>
                <a:lnTo>
                  <a:pt x="8256092" y="9029418"/>
                </a:lnTo>
                <a:lnTo>
                  <a:pt x="8283189" y="8992923"/>
                </a:lnTo>
                <a:lnTo>
                  <a:pt x="8310012" y="8956148"/>
                </a:lnTo>
                <a:lnTo>
                  <a:pt x="8336560" y="8919095"/>
                </a:lnTo>
                <a:lnTo>
                  <a:pt x="8362829" y="8881768"/>
                </a:lnTo>
                <a:lnTo>
                  <a:pt x="8388820" y="8844168"/>
                </a:lnTo>
                <a:lnTo>
                  <a:pt x="8414529" y="8806297"/>
                </a:lnTo>
                <a:lnTo>
                  <a:pt x="8439955" y="8768158"/>
                </a:lnTo>
                <a:lnTo>
                  <a:pt x="8465096" y="8729752"/>
                </a:lnTo>
                <a:lnTo>
                  <a:pt x="8489950" y="8691081"/>
                </a:lnTo>
                <a:lnTo>
                  <a:pt x="8514515" y="8652148"/>
                </a:lnTo>
                <a:lnTo>
                  <a:pt x="8538790" y="8612956"/>
                </a:lnTo>
                <a:lnTo>
                  <a:pt x="8562773" y="8573505"/>
                </a:lnTo>
                <a:lnTo>
                  <a:pt x="8586461" y="8533798"/>
                </a:lnTo>
                <a:lnTo>
                  <a:pt x="8609853" y="8493838"/>
                </a:lnTo>
                <a:lnTo>
                  <a:pt x="8632948" y="8453626"/>
                </a:lnTo>
                <a:lnTo>
                  <a:pt x="8655743" y="8413164"/>
                </a:lnTo>
                <a:lnTo>
                  <a:pt x="8678236" y="8372456"/>
                </a:lnTo>
                <a:lnTo>
                  <a:pt x="8700426" y="8331502"/>
                </a:lnTo>
                <a:lnTo>
                  <a:pt x="8722311" y="8290305"/>
                </a:lnTo>
                <a:lnTo>
                  <a:pt x="8743889" y="8248867"/>
                </a:lnTo>
                <a:lnTo>
                  <a:pt x="8765157" y="8207190"/>
                </a:lnTo>
                <a:lnTo>
                  <a:pt x="8786116" y="8165277"/>
                </a:lnTo>
                <a:lnTo>
                  <a:pt x="8806761" y="8123129"/>
                </a:lnTo>
                <a:lnTo>
                  <a:pt x="8827092" y="8080748"/>
                </a:lnTo>
                <a:lnTo>
                  <a:pt x="8847107" y="8038138"/>
                </a:lnTo>
                <a:lnTo>
                  <a:pt x="8866804" y="7995299"/>
                </a:lnTo>
                <a:lnTo>
                  <a:pt x="8886181" y="7952234"/>
                </a:lnTo>
                <a:lnTo>
                  <a:pt x="8905236" y="7908945"/>
                </a:lnTo>
                <a:lnTo>
                  <a:pt x="8923968" y="7865435"/>
                </a:lnTo>
                <a:lnTo>
                  <a:pt x="8942374" y="7821705"/>
                </a:lnTo>
                <a:lnTo>
                  <a:pt x="8960453" y="7777757"/>
                </a:lnTo>
                <a:lnTo>
                  <a:pt x="8978203" y="7733594"/>
                </a:lnTo>
                <a:lnTo>
                  <a:pt x="8995622" y="7689218"/>
                </a:lnTo>
                <a:lnTo>
                  <a:pt x="9012708" y="7644631"/>
                </a:lnTo>
                <a:lnTo>
                  <a:pt x="9029459" y="7599835"/>
                </a:lnTo>
                <a:lnTo>
                  <a:pt x="9045874" y="7554832"/>
                </a:lnTo>
                <a:lnTo>
                  <a:pt x="9061951" y="7509624"/>
                </a:lnTo>
                <a:lnTo>
                  <a:pt x="9077687" y="7464214"/>
                </a:lnTo>
                <a:lnTo>
                  <a:pt x="9093082" y="7418603"/>
                </a:lnTo>
                <a:lnTo>
                  <a:pt x="9108133" y="7372795"/>
                </a:lnTo>
                <a:lnTo>
                  <a:pt x="9122838" y="7326789"/>
                </a:lnTo>
                <a:lnTo>
                  <a:pt x="9137196" y="7280590"/>
                </a:lnTo>
                <a:lnTo>
                  <a:pt x="9151204" y="7234199"/>
                </a:lnTo>
                <a:lnTo>
                  <a:pt x="9164861" y="7187618"/>
                </a:lnTo>
                <a:lnTo>
                  <a:pt x="9178165" y="7140850"/>
                </a:lnTo>
                <a:lnTo>
                  <a:pt x="9191115" y="7093896"/>
                </a:lnTo>
                <a:lnTo>
                  <a:pt x="9203707" y="7046758"/>
                </a:lnTo>
                <a:lnTo>
                  <a:pt x="9215942" y="6999440"/>
                </a:lnTo>
                <a:lnTo>
                  <a:pt x="9227815" y="6951942"/>
                </a:lnTo>
                <a:lnTo>
                  <a:pt x="9239327" y="6904267"/>
                </a:lnTo>
                <a:lnTo>
                  <a:pt x="9250474" y="6856418"/>
                </a:lnTo>
                <a:lnTo>
                  <a:pt x="9261256" y="6808395"/>
                </a:lnTo>
                <a:lnTo>
                  <a:pt x="9271670" y="6760203"/>
                </a:lnTo>
                <a:lnTo>
                  <a:pt x="9281715" y="6711841"/>
                </a:lnTo>
                <a:lnTo>
                  <a:pt x="9291388" y="6663314"/>
                </a:lnTo>
                <a:lnTo>
                  <a:pt x="9300688" y="6614622"/>
                </a:lnTo>
                <a:lnTo>
                  <a:pt x="9309612" y="6565768"/>
                </a:lnTo>
                <a:lnTo>
                  <a:pt x="9318160" y="6516754"/>
                </a:lnTo>
                <a:lnTo>
                  <a:pt x="9326329" y="6467582"/>
                </a:lnTo>
                <a:lnTo>
                  <a:pt x="9334118" y="6418255"/>
                </a:lnTo>
                <a:lnTo>
                  <a:pt x="9341524" y="6368774"/>
                </a:lnTo>
                <a:lnTo>
                  <a:pt x="9348546" y="6319142"/>
                </a:lnTo>
                <a:lnTo>
                  <a:pt x="9355182" y="6269360"/>
                </a:lnTo>
                <a:lnTo>
                  <a:pt x="9361430" y="6219432"/>
                </a:lnTo>
                <a:lnTo>
                  <a:pt x="9367288" y="6169358"/>
                </a:lnTo>
                <a:lnTo>
                  <a:pt x="9372754" y="6119141"/>
                </a:lnTo>
                <a:lnTo>
                  <a:pt x="9377827" y="6068784"/>
                </a:lnTo>
                <a:lnTo>
                  <a:pt x="9382505" y="6018288"/>
                </a:lnTo>
                <a:lnTo>
                  <a:pt x="9386786" y="5967656"/>
                </a:lnTo>
                <a:lnTo>
                  <a:pt x="9390668" y="5916889"/>
                </a:lnTo>
                <a:lnTo>
                  <a:pt x="9394149" y="5865990"/>
                </a:lnTo>
                <a:lnTo>
                  <a:pt x="9397227" y="5814961"/>
                </a:lnTo>
                <a:lnTo>
                  <a:pt x="9399901" y="5763804"/>
                </a:lnTo>
                <a:lnTo>
                  <a:pt x="9402168" y="5712521"/>
                </a:lnTo>
                <a:lnTo>
                  <a:pt x="9404027" y="5661115"/>
                </a:lnTo>
                <a:lnTo>
                  <a:pt x="9405477" y="5609586"/>
                </a:lnTo>
                <a:lnTo>
                  <a:pt x="9406514" y="5557939"/>
                </a:lnTo>
                <a:lnTo>
                  <a:pt x="9407138" y="5506174"/>
                </a:lnTo>
                <a:lnTo>
                  <a:pt x="9407347" y="5454294"/>
                </a:lnTo>
                <a:lnTo>
                  <a:pt x="9407138" y="5402414"/>
                </a:lnTo>
                <a:lnTo>
                  <a:pt x="9406514" y="5350650"/>
                </a:lnTo>
                <a:lnTo>
                  <a:pt x="9405477" y="5299002"/>
                </a:lnTo>
                <a:lnTo>
                  <a:pt x="9404027" y="5247474"/>
                </a:lnTo>
                <a:lnTo>
                  <a:pt x="9402168" y="5196068"/>
                </a:lnTo>
                <a:lnTo>
                  <a:pt x="9399901" y="5144785"/>
                </a:lnTo>
                <a:lnTo>
                  <a:pt x="9397227" y="5093629"/>
                </a:lnTo>
                <a:lnTo>
                  <a:pt x="9394149" y="5042600"/>
                </a:lnTo>
                <a:lnTo>
                  <a:pt x="9390668" y="4991701"/>
                </a:lnTo>
                <a:lnTo>
                  <a:pt x="9386786" y="4940934"/>
                </a:lnTo>
                <a:lnTo>
                  <a:pt x="9382505" y="4890302"/>
                </a:lnTo>
                <a:lnTo>
                  <a:pt x="9377827" y="4839806"/>
                </a:lnTo>
                <a:lnTo>
                  <a:pt x="9372754" y="4789449"/>
                </a:lnTo>
                <a:lnTo>
                  <a:pt x="9367288" y="4739233"/>
                </a:lnTo>
                <a:lnTo>
                  <a:pt x="9361430" y="4689159"/>
                </a:lnTo>
                <a:lnTo>
                  <a:pt x="9355182" y="4639231"/>
                </a:lnTo>
                <a:lnTo>
                  <a:pt x="9348546" y="4589449"/>
                </a:lnTo>
                <a:lnTo>
                  <a:pt x="9341524" y="4539817"/>
                </a:lnTo>
                <a:lnTo>
                  <a:pt x="9334118" y="4490336"/>
                </a:lnTo>
                <a:lnTo>
                  <a:pt x="9326329" y="4441009"/>
                </a:lnTo>
                <a:lnTo>
                  <a:pt x="9318160" y="4391838"/>
                </a:lnTo>
                <a:lnTo>
                  <a:pt x="9309612" y="4342824"/>
                </a:lnTo>
                <a:lnTo>
                  <a:pt x="9300688" y="4293970"/>
                </a:lnTo>
                <a:lnTo>
                  <a:pt x="9291388" y="4245279"/>
                </a:lnTo>
                <a:lnTo>
                  <a:pt x="9281715" y="4196751"/>
                </a:lnTo>
                <a:lnTo>
                  <a:pt x="9271670" y="4148390"/>
                </a:lnTo>
                <a:lnTo>
                  <a:pt x="9261256" y="4100197"/>
                </a:lnTo>
                <a:lnTo>
                  <a:pt x="9250474" y="4052175"/>
                </a:lnTo>
                <a:lnTo>
                  <a:pt x="9239327" y="4004325"/>
                </a:lnTo>
                <a:lnTo>
                  <a:pt x="9227815" y="3956651"/>
                </a:lnTo>
                <a:lnTo>
                  <a:pt x="9215942" y="3909153"/>
                </a:lnTo>
                <a:lnTo>
                  <a:pt x="9203707" y="3861835"/>
                </a:lnTo>
                <a:lnTo>
                  <a:pt x="9191115" y="3814697"/>
                </a:lnTo>
                <a:lnTo>
                  <a:pt x="9178165" y="3767744"/>
                </a:lnTo>
                <a:lnTo>
                  <a:pt x="9164861" y="3720975"/>
                </a:lnTo>
                <a:lnTo>
                  <a:pt x="9151204" y="3674394"/>
                </a:lnTo>
                <a:lnTo>
                  <a:pt x="9137196" y="3628003"/>
                </a:lnTo>
                <a:lnTo>
                  <a:pt x="9122838" y="3581804"/>
                </a:lnTo>
                <a:lnTo>
                  <a:pt x="9108133" y="3535799"/>
                </a:lnTo>
                <a:lnTo>
                  <a:pt x="9093082" y="3489991"/>
                </a:lnTo>
                <a:lnTo>
                  <a:pt x="9077687" y="3444380"/>
                </a:lnTo>
                <a:lnTo>
                  <a:pt x="9061951" y="3398970"/>
                </a:lnTo>
                <a:lnTo>
                  <a:pt x="9045874" y="3353762"/>
                </a:lnTo>
                <a:lnTo>
                  <a:pt x="9029459" y="3308759"/>
                </a:lnTo>
                <a:lnTo>
                  <a:pt x="9012708" y="3263963"/>
                </a:lnTo>
                <a:lnTo>
                  <a:pt x="8995622" y="3219376"/>
                </a:lnTo>
                <a:lnTo>
                  <a:pt x="8978203" y="3175000"/>
                </a:lnTo>
                <a:lnTo>
                  <a:pt x="8960453" y="3130837"/>
                </a:lnTo>
                <a:lnTo>
                  <a:pt x="8942374" y="3086890"/>
                </a:lnTo>
                <a:lnTo>
                  <a:pt x="8923968" y="3043160"/>
                </a:lnTo>
                <a:lnTo>
                  <a:pt x="8905236" y="2999650"/>
                </a:lnTo>
                <a:lnTo>
                  <a:pt x="8886181" y="2956361"/>
                </a:lnTo>
                <a:lnTo>
                  <a:pt x="8866804" y="2913296"/>
                </a:lnTo>
                <a:lnTo>
                  <a:pt x="8847107" y="2870458"/>
                </a:lnTo>
                <a:lnTo>
                  <a:pt x="8827092" y="2827847"/>
                </a:lnTo>
                <a:lnTo>
                  <a:pt x="8806761" y="2785467"/>
                </a:lnTo>
                <a:lnTo>
                  <a:pt x="8786116" y="2743319"/>
                </a:lnTo>
                <a:lnTo>
                  <a:pt x="8765157" y="2701406"/>
                </a:lnTo>
                <a:lnTo>
                  <a:pt x="8743889" y="2659729"/>
                </a:lnTo>
                <a:lnTo>
                  <a:pt x="8722311" y="2618291"/>
                </a:lnTo>
                <a:lnTo>
                  <a:pt x="8700426" y="2577094"/>
                </a:lnTo>
                <a:lnTo>
                  <a:pt x="8678236" y="2536140"/>
                </a:lnTo>
                <a:lnTo>
                  <a:pt x="8655743" y="2495432"/>
                </a:lnTo>
                <a:lnTo>
                  <a:pt x="8632948" y="2454970"/>
                </a:lnTo>
                <a:lnTo>
                  <a:pt x="8609853" y="2414758"/>
                </a:lnTo>
                <a:lnTo>
                  <a:pt x="8586461" y="2374798"/>
                </a:lnTo>
                <a:lnTo>
                  <a:pt x="8562773" y="2335092"/>
                </a:lnTo>
                <a:lnTo>
                  <a:pt x="8538790" y="2295641"/>
                </a:lnTo>
                <a:lnTo>
                  <a:pt x="8514515" y="2256448"/>
                </a:lnTo>
                <a:lnTo>
                  <a:pt x="8489950" y="2217515"/>
                </a:lnTo>
                <a:lnTo>
                  <a:pt x="8465096" y="2178845"/>
                </a:lnTo>
                <a:lnTo>
                  <a:pt x="8439955" y="2140439"/>
                </a:lnTo>
                <a:lnTo>
                  <a:pt x="8414529" y="2102300"/>
                </a:lnTo>
                <a:lnTo>
                  <a:pt x="8388820" y="2064429"/>
                </a:lnTo>
                <a:lnTo>
                  <a:pt x="8362829" y="2026829"/>
                </a:lnTo>
                <a:lnTo>
                  <a:pt x="8336560" y="1989501"/>
                </a:lnTo>
                <a:lnTo>
                  <a:pt x="8310012" y="1952449"/>
                </a:lnTo>
                <a:lnTo>
                  <a:pt x="8283189" y="1915674"/>
                </a:lnTo>
                <a:lnTo>
                  <a:pt x="8256092" y="1879179"/>
                </a:lnTo>
                <a:lnTo>
                  <a:pt x="8228722" y="1842965"/>
                </a:lnTo>
                <a:lnTo>
                  <a:pt x="8201083" y="1807034"/>
                </a:lnTo>
                <a:lnTo>
                  <a:pt x="8173175" y="1771389"/>
                </a:lnTo>
                <a:lnTo>
                  <a:pt x="8145000" y="1736032"/>
                </a:lnTo>
                <a:lnTo>
                  <a:pt x="8116561" y="1700965"/>
                </a:lnTo>
                <a:lnTo>
                  <a:pt x="8087859" y="1666190"/>
                </a:lnTo>
                <a:lnTo>
                  <a:pt x="8058895" y="1631709"/>
                </a:lnTo>
                <a:lnTo>
                  <a:pt x="8029673" y="1597524"/>
                </a:lnTo>
                <a:lnTo>
                  <a:pt x="8000192" y="1563638"/>
                </a:lnTo>
                <a:lnTo>
                  <a:pt x="7970457" y="1530053"/>
                </a:lnTo>
                <a:lnTo>
                  <a:pt x="7940468" y="1496770"/>
                </a:lnTo>
                <a:lnTo>
                  <a:pt x="7910226" y="1463792"/>
                </a:lnTo>
                <a:lnTo>
                  <a:pt x="7879735" y="1431122"/>
                </a:lnTo>
                <a:lnTo>
                  <a:pt x="7848995" y="1398760"/>
                </a:lnTo>
                <a:lnTo>
                  <a:pt x="7818010" y="1366710"/>
                </a:lnTo>
                <a:lnTo>
                  <a:pt x="7786779" y="1334973"/>
                </a:lnTo>
                <a:lnTo>
                  <a:pt x="7755306" y="1303551"/>
                </a:lnTo>
                <a:lnTo>
                  <a:pt x="7723592" y="1272448"/>
                </a:lnTo>
                <a:lnTo>
                  <a:pt x="7691639" y="1241664"/>
                </a:lnTo>
                <a:lnTo>
                  <a:pt x="7659449" y="1211202"/>
                </a:lnTo>
                <a:lnTo>
                  <a:pt x="7627023" y="1181064"/>
                </a:lnTo>
                <a:lnTo>
                  <a:pt x="7594364" y="1151252"/>
                </a:lnTo>
                <a:lnTo>
                  <a:pt x="7561473" y="1121769"/>
                </a:lnTo>
                <a:lnTo>
                  <a:pt x="7528353" y="1092616"/>
                </a:lnTo>
                <a:lnTo>
                  <a:pt x="7495004" y="1063796"/>
                </a:lnTo>
                <a:lnTo>
                  <a:pt x="7461429" y="1035310"/>
                </a:lnTo>
                <a:lnTo>
                  <a:pt x="7427630" y="1007161"/>
                </a:lnTo>
                <a:lnTo>
                  <a:pt x="7393609" y="979351"/>
                </a:lnTo>
                <a:lnTo>
                  <a:pt x="7359367" y="951883"/>
                </a:lnTo>
                <a:lnTo>
                  <a:pt x="7324906" y="924757"/>
                </a:lnTo>
                <a:lnTo>
                  <a:pt x="7290228" y="897977"/>
                </a:lnTo>
                <a:lnTo>
                  <a:pt x="7255334" y="871545"/>
                </a:lnTo>
                <a:lnTo>
                  <a:pt x="7220228" y="845462"/>
                </a:lnTo>
                <a:lnTo>
                  <a:pt x="7184910" y="819731"/>
                </a:lnTo>
                <a:lnTo>
                  <a:pt x="7149383" y="794354"/>
                </a:lnTo>
                <a:lnTo>
                  <a:pt x="7113648" y="769333"/>
                </a:lnTo>
                <a:lnTo>
                  <a:pt x="7077706" y="744670"/>
                </a:lnTo>
                <a:lnTo>
                  <a:pt x="7041561" y="720367"/>
                </a:lnTo>
                <a:lnTo>
                  <a:pt x="7005214" y="696427"/>
                </a:lnTo>
                <a:lnTo>
                  <a:pt x="6968666" y="672851"/>
                </a:lnTo>
                <a:lnTo>
                  <a:pt x="6931919" y="649642"/>
                </a:lnTo>
                <a:lnTo>
                  <a:pt x="6894976" y="626802"/>
                </a:lnTo>
                <a:lnTo>
                  <a:pt x="6857838" y="604333"/>
                </a:lnTo>
                <a:lnTo>
                  <a:pt x="6820506" y="582237"/>
                </a:lnTo>
                <a:lnTo>
                  <a:pt x="6782984" y="560516"/>
                </a:lnTo>
                <a:lnTo>
                  <a:pt x="6745272" y="539173"/>
                </a:lnTo>
                <a:lnTo>
                  <a:pt x="6707373" y="518209"/>
                </a:lnTo>
                <a:lnTo>
                  <a:pt x="6669288" y="497627"/>
                </a:lnTo>
                <a:lnTo>
                  <a:pt x="6631019" y="477428"/>
                </a:lnTo>
                <a:lnTo>
                  <a:pt x="6592568" y="457615"/>
                </a:lnTo>
                <a:lnTo>
                  <a:pt x="6553936" y="438191"/>
                </a:lnTo>
                <a:lnTo>
                  <a:pt x="6515127" y="419156"/>
                </a:lnTo>
                <a:lnTo>
                  <a:pt x="6476141" y="400514"/>
                </a:lnTo>
                <a:lnTo>
                  <a:pt x="6436980" y="382266"/>
                </a:lnTo>
                <a:lnTo>
                  <a:pt x="6397646" y="364415"/>
                </a:lnTo>
                <a:lnTo>
                  <a:pt x="6358141" y="346962"/>
                </a:lnTo>
                <a:lnTo>
                  <a:pt x="6318467" y="329910"/>
                </a:lnTo>
                <a:lnTo>
                  <a:pt x="6278626" y="313261"/>
                </a:lnTo>
                <a:lnTo>
                  <a:pt x="6238620" y="297018"/>
                </a:lnTo>
                <a:lnTo>
                  <a:pt x="6198449" y="281181"/>
                </a:lnTo>
                <a:lnTo>
                  <a:pt x="6158117" y="265754"/>
                </a:lnTo>
                <a:lnTo>
                  <a:pt x="6117625" y="250738"/>
                </a:lnTo>
                <a:lnTo>
                  <a:pt x="6076975" y="236136"/>
                </a:lnTo>
                <a:lnTo>
                  <a:pt x="6036168" y="221949"/>
                </a:lnTo>
                <a:lnTo>
                  <a:pt x="5995207" y="208181"/>
                </a:lnTo>
                <a:lnTo>
                  <a:pt x="5954093" y="194832"/>
                </a:lnTo>
                <a:lnTo>
                  <a:pt x="5912829" y="181905"/>
                </a:lnTo>
                <a:lnTo>
                  <a:pt x="5871416" y="169403"/>
                </a:lnTo>
                <a:lnTo>
                  <a:pt x="5829855" y="157327"/>
                </a:lnTo>
                <a:lnTo>
                  <a:pt x="5788149" y="145680"/>
                </a:lnTo>
                <a:lnTo>
                  <a:pt x="5746300" y="134463"/>
                </a:lnTo>
                <a:lnTo>
                  <a:pt x="5704309" y="123679"/>
                </a:lnTo>
                <a:lnTo>
                  <a:pt x="5662179" y="113330"/>
                </a:lnTo>
                <a:lnTo>
                  <a:pt x="5619910" y="103418"/>
                </a:lnTo>
                <a:lnTo>
                  <a:pt x="5577506" y="93946"/>
                </a:lnTo>
                <a:lnTo>
                  <a:pt x="5534967" y="84914"/>
                </a:lnTo>
                <a:lnTo>
                  <a:pt x="5492295" y="76326"/>
                </a:lnTo>
                <a:lnTo>
                  <a:pt x="5449494" y="68184"/>
                </a:lnTo>
                <a:lnTo>
                  <a:pt x="5406563" y="60489"/>
                </a:lnTo>
                <a:lnTo>
                  <a:pt x="5363506" y="53244"/>
                </a:lnTo>
                <a:lnTo>
                  <a:pt x="5320323" y="46451"/>
                </a:lnTo>
                <a:lnTo>
                  <a:pt x="5277018" y="40112"/>
                </a:lnTo>
                <a:lnTo>
                  <a:pt x="5233591" y="34229"/>
                </a:lnTo>
                <a:lnTo>
                  <a:pt x="5190044" y="28805"/>
                </a:lnTo>
                <a:lnTo>
                  <a:pt x="5146380" y="23841"/>
                </a:lnTo>
                <a:lnTo>
                  <a:pt x="5102600" y="19340"/>
                </a:lnTo>
                <a:lnTo>
                  <a:pt x="5058705" y="15304"/>
                </a:lnTo>
                <a:lnTo>
                  <a:pt x="5014699" y="11734"/>
                </a:lnTo>
                <a:lnTo>
                  <a:pt x="4970582" y="8634"/>
                </a:lnTo>
                <a:lnTo>
                  <a:pt x="4926357" y="6004"/>
                </a:lnTo>
                <a:lnTo>
                  <a:pt x="4882025" y="3848"/>
                </a:lnTo>
                <a:lnTo>
                  <a:pt x="4837589" y="2168"/>
                </a:lnTo>
                <a:lnTo>
                  <a:pt x="4793049" y="965"/>
                </a:lnTo>
                <a:lnTo>
                  <a:pt x="4748408" y="241"/>
                </a:lnTo>
                <a:lnTo>
                  <a:pt x="4703668" y="0"/>
                </a:lnTo>
                <a:close/>
              </a:path>
            </a:pathLst>
          </a:custGeom>
          <a:solidFill>
            <a:srgbClr val="B0A3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858374"/>
            <a:ext cx="5330825" cy="1643380"/>
          </a:xfrm>
          <a:custGeom>
            <a:avLst/>
            <a:gdLst/>
            <a:ahLst/>
            <a:cxnLst/>
            <a:rect l="l" t="t" r="r" b="b"/>
            <a:pathLst>
              <a:path w="5330825" h="1643379">
                <a:moveTo>
                  <a:pt x="5330308" y="0"/>
                </a:moveTo>
                <a:lnTo>
                  <a:pt x="0" y="0"/>
                </a:lnTo>
                <a:lnTo>
                  <a:pt x="0" y="1643133"/>
                </a:lnTo>
                <a:lnTo>
                  <a:pt x="5330308" y="1643133"/>
                </a:lnTo>
                <a:lnTo>
                  <a:pt x="5330308" y="0"/>
                </a:lnTo>
                <a:close/>
              </a:path>
            </a:pathLst>
          </a:custGeom>
          <a:solidFill>
            <a:srgbClr val="B0A3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0" y="3858374"/>
            <a:ext cx="5330825" cy="1375410"/>
          </a:xfrm>
          <a:prstGeom prst="rect">
            <a:avLst/>
          </a:prstGeom>
          <a:solidFill>
            <a:srgbClr val="B0A39B"/>
          </a:solidFill>
        </p:spPr>
        <p:txBody>
          <a:bodyPr vert="horz" wrap="square" lIns="0" tIns="47625" rIns="0" bIns="0" rtlCol="0">
            <a:spAutoFit/>
          </a:bodyPr>
          <a:lstStyle/>
          <a:p>
            <a:pPr marL="12065" algn="ctr">
              <a:lnSpc>
                <a:spcPct val="100000"/>
              </a:lnSpc>
              <a:spcBef>
                <a:spcPts val="375"/>
              </a:spcBef>
            </a:pPr>
            <a:r>
              <a:rPr sz="8400" spc="270" dirty="0">
                <a:solidFill>
                  <a:srgbClr val="EBE6E3"/>
                </a:solidFill>
                <a:latin typeface="Verdana"/>
                <a:cs typeface="Verdana"/>
              </a:rPr>
              <a:t>Рот</a:t>
            </a:r>
            <a:endParaRPr sz="8400">
              <a:latin typeface="Verdana"/>
              <a:cs typeface="Verdan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0217437" y="473179"/>
            <a:ext cx="7040880" cy="10400030"/>
            <a:chOff x="10217437" y="473179"/>
            <a:chExt cx="7040880" cy="10400030"/>
          </a:xfrm>
        </p:grpSpPr>
        <p:sp>
          <p:nvSpPr>
            <p:cNvPr id="6" name="object 6"/>
            <p:cNvSpPr/>
            <p:nvPr/>
          </p:nvSpPr>
          <p:spPr>
            <a:xfrm>
              <a:off x="15162051" y="473179"/>
              <a:ext cx="2095852" cy="158210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217437" y="473179"/>
              <a:ext cx="2095800" cy="158210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162156" y="9290607"/>
              <a:ext cx="2095747" cy="158205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217437" y="9290617"/>
              <a:ext cx="2095800" cy="158204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217437" y="473179"/>
              <a:ext cx="7040466" cy="1039948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0" y="5238678"/>
            <a:ext cx="8401050" cy="0"/>
          </a:xfrm>
          <a:custGeom>
            <a:avLst/>
            <a:gdLst/>
            <a:ahLst/>
            <a:cxnLst/>
            <a:rect l="l" t="t" r="r" b="b"/>
            <a:pathLst>
              <a:path w="8401050">
                <a:moveTo>
                  <a:pt x="0" y="0"/>
                </a:moveTo>
                <a:lnTo>
                  <a:pt x="8400697" y="0"/>
                </a:lnTo>
              </a:path>
            </a:pathLst>
          </a:custGeom>
          <a:ln w="10470">
            <a:solidFill>
              <a:srgbClr val="3C38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EBE6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539094" y="0"/>
            <a:ext cx="6186170" cy="3093085"/>
          </a:xfrm>
          <a:custGeom>
            <a:avLst/>
            <a:gdLst/>
            <a:ahLst/>
            <a:cxnLst/>
            <a:rect l="l" t="t" r="r" b="b"/>
            <a:pathLst>
              <a:path w="6186169" h="3093085">
                <a:moveTo>
                  <a:pt x="6186021" y="0"/>
                </a:moveTo>
                <a:lnTo>
                  <a:pt x="0" y="0"/>
                </a:lnTo>
                <a:lnTo>
                  <a:pt x="368" y="48258"/>
                </a:lnTo>
                <a:lnTo>
                  <a:pt x="1471" y="96339"/>
                </a:lnTo>
                <a:lnTo>
                  <a:pt x="3303" y="144237"/>
                </a:lnTo>
                <a:lnTo>
                  <a:pt x="5858" y="191945"/>
                </a:lnTo>
                <a:lnTo>
                  <a:pt x="9132" y="239460"/>
                </a:lnTo>
                <a:lnTo>
                  <a:pt x="13118" y="286775"/>
                </a:lnTo>
                <a:lnTo>
                  <a:pt x="17811" y="333885"/>
                </a:lnTo>
                <a:lnTo>
                  <a:pt x="23206" y="380785"/>
                </a:lnTo>
                <a:lnTo>
                  <a:pt x="29298" y="427470"/>
                </a:lnTo>
                <a:lnTo>
                  <a:pt x="36082" y="473934"/>
                </a:lnTo>
                <a:lnTo>
                  <a:pt x="43551" y="520172"/>
                </a:lnTo>
                <a:lnTo>
                  <a:pt x="51702" y="566178"/>
                </a:lnTo>
                <a:lnTo>
                  <a:pt x="60527" y="611947"/>
                </a:lnTo>
                <a:lnTo>
                  <a:pt x="70023" y="657474"/>
                </a:lnTo>
                <a:lnTo>
                  <a:pt x="80183" y="702753"/>
                </a:lnTo>
                <a:lnTo>
                  <a:pt x="91002" y="747780"/>
                </a:lnTo>
                <a:lnTo>
                  <a:pt x="102475" y="792548"/>
                </a:lnTo>
                <a:lnTo>
                  <a:pt x="114597" y="837053"/>
                </a:lnTo>
                <a:lnTo>
                  <a:pt x="127362" y="881288"/>
                </a:lnTo>
                <a:lnTo>
                  <a:pt x="140765" y="925250"/>
                </a:lnTo>
                <a:lnTo>
                  <a:pt x="154800" y="968931"/>
                </a:lnTo>
                <a:lnTo>
                  <a:pt x="169463" y="1012328"/>
                </a:lnTo>
                <a:lnTo>
                  <a:pt x="184748" y="1055434"/>
                </a:lnTo>
                <a:lnTo>
                  <a:pt x="200649" y="1098245"/>
                </a:lnTo>
                <a:lnTo>
                  <a:pt x="217161" y="1140755"/>
                </a:lnTo>
                <a:lnTo>
                  <a:pt x="234279" y="1182958"/>
                </a:lnTo>
                <a:lnTo>
                  <a:pt x="251997" y="1224849"/>
                </a:lnTo>
                <a:lnTo>
                  <a:pt x="270311" y="1266424"/>
                </a:lnTo>
                <a:lnTo>
                  <a:pt x="289214" y="1307676"/>
                </a:lnTo>
                <a:lnTo>
                  <a:pt x="308702" y="1348600"/>
                </a:lnTo>
                <a:lnTo>
                  <a:pt x="328768" y="1389191"/>
                </a:lnTo>
                <a:lnTo>
                  <a:pt x="349409" y="1429444"/>
                </a:lnTo>
                <a:lnTo>
                  <a:pt x="370618" y="1469353"/>
                </a:lnTo>
                <a:lnTo>
                  <a:pt x="392390" y="1508912"/>
                </a:lnTo>
                <a:lnTo>
                  <a:pt x="414719" y="1548117"/>
                </a:lnTo>
                <a:lnTo>
                  <a:pt x="437601" y="1586963"/>
                </a:lnTo>
                <a:lnTo>
                  <a:pt x="461030" y="1625443"/>
                </a:lnTo>
                <a:lnTo>
                  <a:pt x="485000" y="1663552"/>
                </a:lnTo>
                <a:lnTo>
                  <a:pt x="509507" y="1701286"/>
                </a:lnTo>
                <a:lnTo>
                  <a:pt x="534545" y="1738638"/>
                </a:lnTo>
                <a:lnTo>
                  <a:pt x="560108" y="1775604"/>
                </a:lnTo>
                <a:lnTo>
                  <a:pt x="586192" y="1812178"/>
                </a:lnTo>
                <a:lnTo>
                  <a:pt x="612791" y="1848355"/>
                </a:lnTo>
                <a:lnTo>
                  <a:pt x="639899" y="1884129"/>
                </a:lnTo>
                <a:lnTo>
                  <a:pt x="667511" y="1919495"/>
                </a:lnTo>
                <a:lnTo>
                  <a:pt x="695622" y="1954447"/>
                </a:lnTo>
                <a:lnTo>
                  <a:pt x="724227" y="1988981"/>
                </a:lnTo>
                <a:lnTo>
                  <a:pt x="753320" y="2023091"/>
                </a:lnTo>
                <a:lnTo>
                  <a:pt x="782895" y="2056772"/>
                </a:lnTo>
                <a:lnTo>
                  <a:pt x="812949" y="2090018"/>
                </a:lnTo>
                <a:lnTo>
                  <a:pt x="843474" y="2122824"/>
                </a:lnTo>
                <a:lnTo>
                  <a:pt x="874466" y="2155184"/>
                </a:lnTo>
                <a:lnTo>
                  <a:pt x="905920" y="2187094"/>
                </a:lnTo>
                <a:lnTo>
                  <a:pt x="937829" y="2218548"/>
                </a:lnTo>
                <a:lnTo>
                  <a:pt x="970190" y="2249540"/>
                </a:lnTo>
                <a:lnTo>
                  <a:pt x="1002995" y="2280065"/>
                </a:lnTo>
                <a:lnTo>
                  <a:pt x="1036241" y="2310118"/>
                </a:lnTo>
                <a:lnTo>
                  <a:pt x="1069922" y="2339694"/>
                </a:lnTo>
                <a:lnTo>
                  <a:pt x="1104032" y="2368787"/>
                </a:lnTo>
                <a:lnTo>
                  <a:pt x="1138566" y="2397392"/>
                </a:lnTo>
                <a:lnTo>
                  <a:pt x="1173518" y="2425503"/>
                </a:lnTo>
                <a:lnTo>
                  <a:pt x="1208884" y="2453115"/>
                </a:lnTo>
                <a:lnTo>
                  <a:pt x="1244658" y="2480224"/>
                </a:lnTo>
                <a:lnTo>
                  <a:pt x="1280834" y="2506822"/>
                </a:lnTo>
                <a:lnTo>
                  <a:pt x="1317408" y="2532906"/>
                </a:lnTo>
                <a:lnTo>
                  <a:pt x="1354374" y="2558469"/>
                </a:lnTo>
                <a:lnTo>
                  <a:pt x="1391726" y="2583507"/>
                </a:lnTo>
                <a:lnTo>
                  <a:pt x="1429460" y="2608014"/>
                </a:lnTo>
                <a:lnTo>
                  <a:pt x="1467569" y="2631984"/>
                </a:lnTo>
                <a:lnTo>
                  <a:pt x="1506049" y="2655413"/>
                </a:lnTo>
                <a:lnTo>
                  <a:pt x="1544894" y="2678295"/>
                </a:lnTo>
                <a:lnTo>
                  <a:pt x="1584099" y="2700625"/>
                </a:lnTo>
                <a:lnTo>
                  <a:pt x="1623659" y="2722397"/>
                </a:lnTo>
                <a:lnTo>
                  <a:pt x="1663567" y="2743606"/>
                </a:lnTo>
                <a:lnTo>
                  <a:pt x="1703820" y="2764246"/>
                </a:lnTo>
                <a:lnTo>
                  <a:pt x="1744411" y="2784313"/>
                </a:lnTo>
                <a:lnTo>
                  <a:pt x="1785335" y="2803801"/>
                </a:lnTo>
                <a:lnTo>
                  <a:pt x="1826587" y="2822704"/>
                </a:lnTo>
                <a:lnTo>
                  <a:pt x="1868161" y="2841018"/>
                </a:lnTo>
                <a:lnTo>
                  <a:pt x="1910052" y="2858736"/>
                </a:lnTo>
                <a:lnTo>
                  <a:pt x="1952255" y="2875854"/>
                </a:lnTo>
                <a:lnTo>
                  <a:pt x="1994765" y="2892366"/>
                </a:lnTo>
                <a:lnTo>
                  <a:pt x="2037575" y="2908267"/>
                </a:lnTo>
                <a:lnTo>
                  <a:pt x="2080681" y="2923552"/>
                </a:lnTo>
                <a:lnTo>
                  <a:pt x="2124078" y="2938214"/>
                </a:lnTo>
                <a:lnTo>
                  <a:pt x="2167759" y="2952250"/>
                </a:lnTo>
                <a:lnTo>
                  <a:pt x="2211721" y="2965653"/>
                </a:lnTo>
                <a:lnTo>
                  <a:pt x="2255956" y="2978418"/>
                </a:lnTo>
                <a:lnTo>
                  <a:pt x="2300461" y="2990540"/>
                </a:lnTo>
                <a:lnTo>
                  <a:pt x="2345229" y="3002013"/>
                </a:lnTo>
                <a:lnTo>
                  <a:pt x="2390255" y="3012832"/>
                </a:lnTo>
                <a:lnTo>
                  <a:pt x="2435534" y="3022992"/>
                </a:lnTo>
                <a:lnTo>
                  <a:pt x="2481061" y="3032488"/>
                </a:lnTo>
                <a:lnTo>
                  <a:pt x="2526830" y="3041313"/>
                </a:lnTo>
                <a:lnTo>
                  <a:pt x="2572836" y="3049463"/>
                </a:lnTo>
                <a:lnTo>
                  <a:pt x="2619073" y="3056933"/>
                </a:lnTo>
                <a:lnTo>
                  <a:pt x="2665537" y="3063716"/>
                </a:lnTo>
                <a:lnTo>
                  <a:pt x="2712221" y="3069808"/>
                </a:lnTo>
                <a:lnTo>
                  <a:pt x="2759121" y="3075204"/>
                </a:lnTo>
                <a:lnTo>
                  <a:pt x="2806231" y="3079897"/>
                </a:lnTo>
                <a:lnTo>
                  <a:pt x="2853546" y="3083883"/>
                </a:lnTo>
                <a:lnTo>
                  <a:pt x="2901060" y="3087157"/>
                </a:lnTo>
                <a:lnTo>
                  <a:pt x="2948769" y="3089712"/>
                </a:lnTo>
                <a:lnTo>
                  <a:pt x="2996666" y="3091543"/>
                </a:lnTo>
                <a:lnTo>
                  <a:pt x="3044746" y="3092646"/>
                </a:lnTo>
                <a:lnTo>
                  <a:pt x="3093005" y="3093015"/>
                </a:lnTo>
                <a:lnTo>
                  <a:pt x="3141264" y="3092646"/>
                </a:lnTo>
                <a:lnTo>
                  <a:pt x="3189345" y="3091543"/>
                </a:lnTo>
                <a:lnTo>
                  <a:pt x="3237242" y="3089712"/>
                </a:lnTo>
                <a:lnTo>
                  <a:pt x="3284951" y="3087157"/>
                </a:lnTo>
                <a:lnTo>
                  <a:pt x="3332465" y="3083883"/>
                </a:lnTo>
                <a:lnTo>
                  <a:pt x="3379780" y="3079897"/>
                </a:lnTo>
                <a:lnTo>
                  <a:pt x="3426891" y="3075204"/>
                </a:lnTo>
                <a:lnTo>
                  <a:pt x="3473791" y="3069808"/>
                </a:lnTo>
                <a:lnTo>
                  <a:pt x="3520475" y="3063716"/>
                </a:lnTo>
                <a:lnTo>
                  <a:pt x="3566939" y="3056933"/>
                </a:lnTo>
                <a:lnTo>
                  <a:pt x="3613177" y="3049463"/>
                </a:lnTo>
                <a:lnTo>
                  <a:pt x="3659183" y="3041313"/>
                </a:lnTo>
                <a:lnTo>
                  <a:pt x="3704952" y="3032488"/>
                </a:lnTo>
                <a:lnTo>
                  <a:pt x="3750479" y="3022992"/>
                </a:lnTo>
                <a:lnTo>
                  <a:pt x="3795759" y="3012832"/>
                </a:lnTo>
                <a:lnTo>
                  <a:pt x="3840785" y="3002013"/>
                </a:lnTo>
                <a:lnTo>
                  <a:pt x="3885553" y="2990540"/>
                </a:lnTo>
                <a:lnTo>
                  <a:pt x="3930058" y="2978418"/>
                </a:lnTo>
                <a:lnTo>
                  <a:pt x="3974294" y="2965653"/>
                </a:lnTo>
                <a:lnTo>
                  <a:pt x="4018255" y="2952250"/>
                </a:lnTo>
                <a:lnTo>
                  <a:pt x="4061937" y="2938214"/>
                </a:lnTo>
                <a:lnTo>
                  <a:pt x="4105333" y="2923552"/>
                </a:lnTo>
                <a:lnTo>
                  <a:pt x="4148440" y="2908267"/>
                </a:lnTo>
                <a:lnTo>
                  <a:pt x="4191250" y="2892366"/>
                </a:lnTo>
                <a:lnTo>
                  <a:pt x="4233760" y="2875854"/>
                </a:lnTo>
                <a:lnTo>
                  <a:pt x="4275963" y="2858736"/>
                </a:lnTo>
                <a:lnTo>
                  <a:pt x="4317855" y="2841018"/>
                </a:lnTo>
                <a:lnTo>
                  <a:pt x="4359429" y="2822704"/>
                </a:lnTo>
                <a:lnTo>
                  <a:pt x="4400681" y="2803801"/>
                </a:lnTo>
                <a:lnTo>
                  <a:pt x="4441605" y="2784313"/>
                </a:lnTo>
                <a:lnTo>
                  <a:pt x="4482197" y="2764246"/>
                </a:lnTo>
                <a:lnTo>
                  <a:pt x="4522449" y="2743606"/>
                </a:lnTo>
                <a:lnTo>
                  <a:pt x="4562358" y="2722397"/>
                </a:lnTo>
                <a:lnTo>
                  <a:pt x="4601918" y="2700625"/>
                </a:lnTo>
                <a:lnTo>
                  <a:pt x="4641123" y="2678295"/>
                </a:lnTo>
                <a:lnTo>
                  <a:pt x="4679968" y="2655413"/>
                </a:lnTo>
                <a:lnTo>
                  <a:pt x="4718448" y="2631984"/>
                </a:lnTo>
                <a:lnTo>
                  <a:pt x="4756558" y="2608014"/>
                </a:lnTo>
                <a:lnTo>
                  <a:pt x="4794291" y="2583507"/>
                </a:lnTo>
                <a:lnTo>
                  <a:pt x="4831644" y="2558469"/>
                </a:lnTo>
                <a:lnTo>
                  <a:pt x="4868610" y="2532906"/>
                </a:lnTo>
                <a:lnTo>
                  <a:pt x="4905183" y="2506822"/>
                </a:lnTo>
                <a:lnTo>
                  <a:pt x="4941360" y="2480224"/>
                </a:lnTo>
                <a:lnTo>
                  <a:pt x="4977134" y="2453115"/>
                </a:lnTo>
                <a:lnTo>
                  <a:pt x="5012500" y="2425503"/>
                </a:lnTo>
                <a:lnTo>
                  <a:pt x="5047453" y="2397392"/>
                </a:lnTo>
                <a:lnTo>
                  <a:pt x="5081987" y="2368787"/>
                </a:lnTo>
                <a:lnTo>
                  <a:pt x="5116097" y="2339694"/>
                </a:lnTo>
                <a:lnTo>
                  <a:pt x="5149777" y="2310118"/>
                </a:lnTo>
                <a:lnTo>
                  <a:pt x="5183023" y="2280065"/>
                </a:lnTo>
                <a:lnTo>
                  <a:pt x="5215829" y="2249540"/>
                </a:lnTo>
                <a:lnTo>
                  <a:pt x="5248189" y="2218548"/>
                </a:lnTo>
                <a:lnTo>
                  <a:pt x="5280099" y="2187094"/>
                </a:lnTo>
                <a:lnTo>
                  <a:pt x="5311553" y="2155184"/>
                </a:lnTo>
                <a:lnTo>
                  <a:pt x="5342545" y="2122824"/>
                </a:lnTo>
                <a:lnTo>
                  <a:pt x="5373070" y="2090018"/>
                </a:lnTo>
                <a:lnTo>
                  <a:pt x="5403124" y="2056772"/>
                </a:lnTo>
                <a:lnTo>
                  <a:pt x="5432699" y="2023091"/>
                </a:lnTo>
                <a:lnTo>
                  <a:pt x="5461792" y="1988981"/>
                </a:lnTo>
                <a:lnTo>
                  <a:pt x="5490397" y="1954447"/>
                </a:lnTo>
                <a:lnTo>
                  <a:pt x="5518508" y="1919495"/>
                </a:lnTo>
                <a:lnTo>
                  <a:pt x="5546121" y="1884129"/>
                </a:lnTo>
                <a:lnTo>
                  <a:pt x="5573229" y="1848355"/>
                </a:lnTo>
                <a:lnTo>
                  <a:pt x="5599827" y="1812178"/>
                </a:lnTo>
                <a:lnTo>
                  <a:pt x="5625911" y="1775604"/>
                </a:lnTo>
                <a:lnTo>
                  <a:pt x="5651475" y="1738638"/>
                </a:lnTo>
                <a:lnTo>
                  <a:pt x="5676512" y="1701286"/>
                </a:lnTo>
                <a:lnTo>
                  <a:pt x="5701019" y="1663552"/>
                </a:lnTo>
                <a:lnTo>
                  <a:pt x="5724990" y="1625443"/>
                </a:lnTo>
                <a:lnTo>
                  <a:pt x="5748419" y="1586963"/>
                </a:lnTo>
                <a:lnTo>
                  <a:pt x="5771301" y="1548117"/>
                </a:lnTo>
                <a:lnTo>
                  <a:pt x="5793630" y="1508912"/>
                </a:lnTo>
                <a:lnTo>
                  <a:pt x="5815402" y="1469353"/>
                </a:lnTo>
                <a:lnTo>
                  <a:pt x="5836611" y="1429444"/>
                </a:lnTo>
                <a:lnTo>
                  <a:pt x="5857252" y="1389191"/>
                </a:lnTo>
                <a:lnTo>
                  <a:pt x="5877318" y="1348600"/>
                </a:lnTo>
                <a:lnTo>
                  <a:pt x="5896806" y="1307676"/>
                </a:lnTo>
                <a:lnTo>
                  <a:pt x="5915709" y="1266424"/>
                </a:lnTo>
                <a:lnTo>
                  <a:pt x="5934023" y="1224849"/>
                </a:lnTo>
                <a:lnTo>
                  <a:pt x="5951741" y="1182958"/>
                </a:lnTo>
                <a:lnTo>
                  <a:pt x="5968859" y="1140755"/>
                </a:lnTo>
                <a:lnTo>
                  <a:pt x="5985371" y="1098245"/>
                </a:lnTo>
                <a:lnTo>
                  <a:pt x="6001272" y="1055434"/>
                </a:lnTo>
                <a:lnTo>
                  <a:pt x="6016557" y="1012328"/>
                </a:lnTo>
                <a:lnTo>
                  <a:pt x="6031220" y="968931"/>
                </a:lnTo>
                <a:lnTo>
                  <a:pt x="6045255" y="925250"/>
                </a:lnTo>
                <a:lnTo>
                  <a:pt x="6058658" y="881288"/>
                </a:lnTo>
                <a:lnTo>
                  <a:pt x="6071423" y="837053"/>
                </a:lnTo>
                <a:lnTo>
                  <a:pt x="6083545" y="792548"/>
                </a:lnTo>
                <a:lnTo>
                  <a:pt x="6095018" y="747780"/>
                </a:lnTo>
                <a:lnTo>
                  <a:pt x="6105837" y="702753"/>
                </a:lnTo>
                <a:lnTo>
                  <a:pt x="6115998" y="657474"/>
                </a:lnTo>
                <a:lnTo>
                  <a:pt x="6125493" y="611947"/>
                </a:lnTo>
                <a:lnTo>
                  <a:pt x="6134318" y="566178"/>
                </a:lnTo>
                <a:lnTo>
                  <a:pt x="6142469" y="520172"/>
                </a:lnTo>
                <a:lnTo>
                  <a:pt x="6149938" y="473934"/>
                </a:lnTo>
                <a:lnTo>
                  <a:pt x="6156722" y="427470"/>
                </a:lnTo>
                <a:lnTo>
                  <a:pt x="6162814" y="380785"/>
                </a:lnTo>
                <a:lnTo>
                  <a:pt x="6168209" y="333885"/>
                </a:lnTo>
                <a:lnTo>
                  <a:pt x="6172903" y="286775"/>
                </a:lnTo>
                <a:lnTo>
                  <a:pt x="6176889" y="239460"/>
                </a:lnTo>
                <a:lnTo>
                  <a:pt x="6180162" y="191945"/>
                </a:lnTo>
                <a:lnTo>
                  <a:pt x="6182717" y="144237"/>
                </a:lnTo>
                <a:lnTo>
                  <a:pt x="6184549" y="96339"/>
                </a:lnTo>
                <a:lnTo>
                  <a:pt x="6185652" y="48258"/>
                </a:lnTo>
                <a:lnTo>
                  <a:pt x="6186021" y="0"/>
                </a:lnTo>
                <a:close/>
              </a:path>
            </a:pathLst>
          </a:custGeom>
          <a:solidFill>
            <a:srgbClr val="9691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267732" y="576256"/>
            <a:ext cx="2891155" cy="13112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40" dirty="0">
                <a:solidFill>
                  <a:srgbClr val="EBE6E3"/>
                </a:solidFill>
              </a:rPr>
              <a:t>З</a:t>
            </a:r>
            <a:r>
              <a:rPr spc="-20" dirty="0">
                <a:solidFill>
                  <a:srgbClr val="EBE6E3"/>
                </a:solidFill>
              </a:rPr>
              <a:t>у</a:t>
            </a:r>
            <a:r>
              <a:rPr spc="275" dirty="0">
                <a:solidFill>
                  <a:srgbClr val="EBE6E3"/>
                </a:solidFill>
              </a:rPr>
              <a:t>бы</a:t>
            </a:r>
          </a:p>
        </p:txBody>
      </p:sp>
      <p:sp>
        <p:nvSpPr>
          <p:cNvPr id="5" name="object 5"/>
          <p:cNvSpPr/>
          <p:nvPr/>
        </p:nvSpPr>
        <p:spPr>
          <a:xfrm>
            <a:off x="9576692" y="4358120"/>
            <a:ext cx="10272629" cy="65744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254777" y="291834"/>
            <a:ext cx="9060180" cy="8829675"/>
            <a:chOff x="254777" y="291834"/>
            <a:chExt cx="9060180" cy="8829675"/>
          </a:xfrm>
        </p:grpSpPr>
        <p:sp>
          <p:nvSpPr>
            <p:cNvPr id="7" name="object 7"/>
            <p:cNvSpPr/>
            <p:nvPr/>
          </p:nvSpPr>
          <p:spPr>
            <a:xfrm>
              <a:off x="254777" y="291834"/>
              <a:ext cx="9060180" cy="8829675"/>
            </a:xfrm>
            <a:custGeom>
              <a:avLst/>
              <a:gdLst/>
              <a:ahLst/>
              <a:cxnLst/>
              <a:rect l="l" t="t" r="r" b="b"/>
              <a:pathLst>
                <a:path w="9060180" h="8829675">
                  <a:moveTo>
                    <a:pt x="9059818" y="0"/>
                  </a:moveTo>
                  <a:lnTo>
                    <a:pt x="0" y="0"/>
                  </a:lnTo>
                  <a:lnTo>
                    <a:pt x="0" y="8829532"/>
                  </a:lnTo>
                  <a:lnTo>
                    <a:pt x="9059818" y="8829532"/>
                  </a:lnTo>
                  <a:lnTo>
                    <a:pt x="90598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85596" y="690397"/>
              <a:ext cx="7782210" cy="778222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54777" y="291834"/>
            <a:ext cx="9060180" cy="8829675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3850">
              <a:latin typeface="Times New Roman"/>
              <a:cs typeface="Times New Roman"/>
            </a:endParaRPr>
          </a:p>
          <a:p>
            <a:pPr marR="318135" algn="r">
              <a:lnSpc>
                <a:spcPct val="100000"/>
              </a:lnSpc>
            </a:pPr>
            <a:r>
              <a:rPr sz="2700" spc="-190" dirty="0">
                <a:solidFill>
                  <a:srgbClr val="231F20"/>
                </a:solidFill>
                <a:latin typeface="Verdana"/>
                <a:cs typeface="Verdana"/>
              </a:rPr>
              <a:t>Дыр</a:t>
            </a:r>
            <a:r>
              <a:rPr sz="2700" spc="-185" dirty="0">
                <a:solidFill>
                  <a:srgbClr val="231F20"/>
                </a:solidFill>
                <a:latin typeface="Verdana"/>
                <a:cs typeface="Verdana"/>
              </a:rPr>
              <a:t>к</a:t>
            </a:r>
            <a:r>
              <a:rPr sz="2700" spc="-210" dirty="0">
                <a:solidFill>
                  <a:srgbClr val="231F20"/>
                </a:solidFill>
                <a:latin typeface="Verdana"/>
                <a:cs typeface="Verdana"/>
              </a:rPr>
              <a:t>а</a:t>
            </a:r>
            <a:endParaRPr sz="2700">
              <a:latin typeface="Verdana"/>
              <a:cs typeface="Verdana"/>
            </a:endParaRPr>
          </a:p>
          <a:p>
            <a:pPr marL="1094105" marR="5963285" indent="-881380">
              <a:lnSpc>
                <a:spcPts val="2660"/>
              </a:lnSpc>
              <a:spcBef>
                <a:spcPts val="1739"/>
              </a:spcBef>
            </a:pPr>
            <a:r>
              <a:rPr sz="2700" spc="-165" dirty="0">
                <a:solidFill>
                  <a:srgbClr val="231F20"/>
                </a:solidFill>
                <a:latin typeface="Verdana"/>
                <a:cs typeface="Verdana"/>
              </a:rPr>
              <a:t>Инфицированный  </a:t>
            </a:r>
            <a:r>
              <a:rPr sz="2700" spc="-175" dirty="0">
                <a:solidFill>
                  <a:srgbClr val="231F20"/>
                </a:solidFill>
                <a:latin typeface="Verdana"/>
                <a:cs typeface="Verdana"/>
              </a:rPr>
              <a:t>корень</a:t>
            </a:r>
            <a:endParaRPr sz="27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34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34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34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34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34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3400">
              <a:latin typeface="Verdana"/>
              <a:cs typeface="Verdana"/>
            </a:endParaRPr>
          </a:p>
          <a:p>
            <a:pPr marL="552450">
              <a:lnSpc>
                <a:spcPct val="100000"/>
              </a:lnSpc>
              <a:spcBef>
                <a:spcPts val="2690"/>
              </a:spcBef>
            </a:pPr>
            <a:r>
              <a:rPr sz="2700" spc="-120" dirty="0">
                <a:solidFill>
                  <a:srgbClr val="231F20"/>
                </a:solidFill>
                <a:latin typeface="Verdana"/>
                <a:cs typeface="Verdana"/>
              </a:rPr>
              <a:t>Абсцесс</a:t>
            </a:r>
            <a:endParaRPr sz="27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07478" y="554254"/>
            <a:ext cx="4858061" cy="75042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97832" y="649383"/>
            <a:ext cx="5820828" cy="71964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531904" y="209964"/>
            <a:ext cx="5716200" cy="78150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845719" y="8375883"/>
            <a:ext cx="2403578" cy="248745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36657" y="8375872"/>
            <a:ext cx="2403617" cy="248749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61242" y="8375918"/>
            <a:ext cx="2463196" cy="24874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709351" y="8375870"/>
            <a:ext cx="2403505" cy="248749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800221" y="8375872"/>
            <a:ext cx="2403583" cy="24875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724823" y="8375918"/>
            <a:ext cx="2463128" cy="248742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EBE6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445675"/>
            <a:ext cx="8711565" cy="3642995"/>
          </a:xfrm>
          <a:custGeom>
            <a:avLst/>
            <a:gdLst/>
            <a:ahLst/>
            <a:cxnLst/>
            <a:rect l="l" t="t" r="r" b="b"/>
            <a:pathLst>
              <a:path w="8711565" h="3642995">
                <a:moveTo>
                  <a:pt x="8711315" y="0"/>
                </a:moveTo>
                <a:lnTo>
                  <a:pt x="0" y="0"/>
                </a:lnTo>
                <a:lnTo>
                  <a:pt x="0" y="3642465"/>
                </a:lnTo>
                <a:lnTo>
                  <a:pt x="8711315" y="3642465"/>
                </a:lnTo>
                <a:lnTo>
                  <a:pt x="8711315" y="0"/>
                </a:lnTo>
                <a:close/>
              </a:path>
            </a:pathLst>
          </a:custGeom>
          <a:solidFill>
            <a:srgbClr val="D0C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42363" y="3493735"/>
            <a:ext cx="7301230" cy="3199130"/>
          </a:xfrm>
          <a:prstGeom prst="rect">
            <a:avLst/>
          </a:prstGeom>
        </p:spPr>
        <p:txBody>
          <a:bodyPr vert="horz" wrap="square" lIns="0" tIns="2089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45"/>
              </a:spcBef>
            </a:pPr>
            <a:r>
              <a:rPr sz="5650" spc="95" dirty="0">
                <a:solidFill>
                  <a:srgbClr val="3C3835"/>
                </a:solidFill>
                <a:latin typeface="Verdana"/>
                <a:cs typeface="Verdana"/>
              </a:rPr>
              <a:t>Желудок</a:t>
            </a:r>
            <a:endParaRPr sz="5650">
              <a:latin typeface="Verdana"/>
              <a:cs typeface="Verdana"/>
            </a:endParaRPr>
          </a:p>
          <a:p>
            <a:pPr marL="12700" marR="5080">
              <a:lnSpc>
                <a:spcPts val="8330"/>
              </a:lnSpc>
              <a:spcBef>
                <a:spcPts val="535"/>
              </a:spcBef>
            </a:pPr>
            <a:r>
              <a:rPr sz="5650" spc="130" dirty="0">
                <a:solidFill>
                  <a:srgbClr val="3C3835"/>
                </a:solidFill>
                <a:latin typeface="Verdana"/>
                <a:cs typeface="Verdana"/>
              </a:rPr>
              <a:t>Тонкий </a:t>
            </a:r>
            <a:r>
              <a:rPr sz="5650" spc="200" dirty="0">
                <a:solidFill>
                  <a:srgbClr val="3C3835"/>
                </a:solidFill>
                <a:latin typeface="Verdana"/>
                <a:cs typeface="Verdana"/>
              </a:rPr>
              <a:t>кишечник  </a:t>
            </a:r>
            <a:r>
              <a:rPr sz="5650" spc="75" dirty="0">
                <a:solidFill>
                  <a:srgbClr val="3C3835"/>
                </a:solidFill>
                <a:latin typeface="Verdana"/>
                <a:cs typeface="Verdana"/>
              </a:rPr>
              <a:t>Толстый</a:t>
            </a:r>
            <a:r>
              <a:rPr sz="5650" spc="-530" dirty="0">
                <a:solidFill>
                  <a:srgbClr val="3C3835"/>
                </a:solidFill>
                <a:latin typeface="Verdana"/>
                <a:cs typeface="Verdana"/>
              </a:rPr>
              <a:t> </a:t>
            </a:r>
            <a:r>
              <a:rPr sz="5650" spc="200" dirty="0">
                <a:solidFill>
                  <a:srgbClr val="3C3835"/>
                </a:solidFill>
                <a:latin typeface="Verdana"/>
                <a:cs typeface="Verdana"/>
              </a:rPr>
              <a:t>кишечник</a:t>
            </a:r>
            <a:endParaRPr sz="5650">
              <a:latin typeface="Verdana"/>
              <a:cs typeface="Verdan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9715452" y="164319"/>
            <a:ext cx="9596120" cy="10918190"/>
            <a:chOff x="9715452" y="164319"/>
            <a:chExt cx="9596120" cy="10918190"/>
          </a:xfrm>
        </p:grpSpPr>
        <p:sp>
          <p:nvSpPr>
            <p:cNvPr id="6" name="object 6"/>
            <p:cNvSpPr/>
            <p:nvPr/>
          </p:nvSpPr>
          <p:spPr>
            <a:xfrm>
              <a:off x="9715452" y="164319"/>
              <a:ext cx="9596120" cy="10918190"/>
            </a:xfrm>
            <a:custGeom>
              <a:avLst/>
              <a:gdLst/>
              <a:ahLst/>
              <a:cxnLst/>
              <a:rect l="l" t="t" r="r" b="b"/>
              <a:pathLst>
                <a:path w="9596119" h="10918190">
                  <a:moveTo>
                    <a:pt x="9595582" y="0"/>
                  </a:moveTo>
                  <a:lnTo>
                    <a:pt x="0" y="0"/>
                  </a:lnTo>
                  <a:lnTo>
                    <a:pt x="0" y="10918096"/>
                  </a:lnTo>
                  <a:lnTo>
                    <a:pt x="9595582" y="10918096"/>
                  </a:lnTo>
                  <a:lnTo>
                    <a:pt x="95955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690638" y="611279"/>
              <a:ext cx="3286256" cy="298625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4969910" y="611269"/>
              <a:ext cx="731056" cy="1007605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690638" y="3590644"/>
              <a:ext cx="3286256" cy="709668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4578897" y="3522848"/>
            <a:ext cx="1533525" cy="3879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350" spc="120" dirty="0">
                <a:solidFill>
                  <a:srgbClr val="626160"/>
                </a:solidFill>
              </a:rPr>
              <a:t>Пищев</a:t>
            </a:r>
            <a:r>
              <a:rPr sz="2350" spc="95" dirty="0">
                <a:solidFill>
                  <a:srgbClr val="626160"/>
                </a:solidFill>
              </a:rPr>
              <a:t>о</a:t>
            </a:r>
            <a:r>
              <a:rPr sz="2350" spc="114" dirty="0">
                <a:solidFill>
                  <a:srgbClr val="626160"/>
                </a:solidFill>
              </a:rPr>
              <a:t>д</a:t>
            </a:r>
            <a:endParaRPr sz="2350"/>
          </a:p>
        </p:txBody>
      </p:sp>
      <p:sp>
        <p:nvSpPr>
          <p:cNvPr id="11" name="object 11"/>
          <p:cNvSpPr txBox="1"/>
          <p:nvPr/>
        </p:nvSpPr>
        <p:spPr>
          <a:xfrm>
            <a:off x="10643057" y="4638023"/>
            <a:ext cx="1214755" cy="3879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350" spc="85" dirty="0">
                <a:solidFill>
                  <a:srgbClr val="626160"/>
                </a:solidFill>
                <a:latin typeface="Verdana"/>
                <a:cs typeface="Verdana"/>
              </a:rPr>
              <a:t>Печень</a:t>
            </a:r>
            <a:endParaRPr sz="235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5591513" y="5334819"/>
            <a:ext cx="1444625" cy="3879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350" spc="80" dirty="0">
                <a:solidFill>
                  <a:srgbClr val="626160"/>
                </a:solidFill>
                <a:latin typeface="Verdana"/>
                <a:cs typeface="Verdana"/>
              </a:rPr>
              <a:t>Ж</a:t>
            </a:r>
            <a:r>
              <a:rPr sz="2350" spc="65" dirty="0">
                <a:solidFill>
                  <a:srgbClr val="626160"/>
                </a:solidFill>
                <a:latin typeface="Verdana"/>
                <a:cs typeface="Verdana"/>
              </a:rPr>
              <a:t>е</a:t>
            </a:r>
            <a:r>
              <a:rPr sz="2350" spc="15" dirty="0">
                <a:solidFill>
                  <a:srgbClr val="626160"/>
                </a:solidFill>
                <a:latin typeface="Verdana"/>
                <a:cs typeface="Verdana"/>
              </a:rPr>
              <a:t>л</a:t>
            </a:r>
            <a:r>
              <a:rPr sz="2350" spc="-60" dirty="0">
                <a:solidFill>
                  <a:srgbClr val="626160"/>
                </a:solidFill>
                <a:latin typeface="Verdana"/>
                <a:cs typeface="Verdana"/>
              </a:rPr>
              <a:t>у</a:t>
            </a:r>
            <a:r>
              <a:rPr sz="2350" spc="80" dirty="0">
                <a:solidFill>
                  <a:srgbClr val="626160"/>
                </a:solidFill>
                <a:latin typeface="Verdana"/>
                <a:cs typeface="Verdana"/>
              </a:rPr>
              <a:t>док</a:t>
            </a:r>
            <a:endParaRPr sz="235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512181" y="6306110"/>
            <a:ext cx="2990850" cy="1221740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12700" marR="390525">
              <a:lnSpc>
                <a:spcPct val="78200"/>
              </a:lnSpc>
              <a:spcBef>
                <a:spcPts val="740"/>
              </a:spcBef>
            </a:pPr>
            <a:r>
              <a:rPr sz="2350" spc="155" dirty="0">
                <a:solidFill>
                  <a:srgbClr val="626160"/>
                </a:solidFill>
                <a:latin typeface="Verdana"/>
                <a:cs typeface="Verdana"/>
              </a:rPr>
              <a:t>П</a:t>
            </a:r>
            <a:r>
              <a:rPr sz="2350" spc="114" dirty="0">
                <a:solidFill>
                  <a:srgbClr val="626160"/>
                </a:solidFill>
                <a:latin typeface="Verdana"/>
                <a:cs typeface="Verdana"/>
              </a:rPr>
              <a:t>о</a:t>
            </a:r>
            <a:r>
              <a:rPr sz="2350" spc="110" dirty="0">
                <a:solidFill>
                  <a:srgbClr val="626160"/>
                </a:solidFill>
                <a:latin typeface="Verdana"/>
                <a:cs typeface="Verdana"/>
              </a:rPr>
              <a:t>д</a:t>
            </a:r>
            <a:r>
              <a:rPr sz="2350" spc="100" dirty="0">
                <a:solidFill>
                  <a:srgbClr val="626160"/>
                </a:solidFill>
                <a:latin typeface="Verdana"/>
                <a:cs typeface="Verdana"/>
              </a:rPr>
              <a:t>ж</a:t>
            </a:r>
            <a:r>
              <a:rPr sz="2350" spc="65" dirty="0">
                <a:solidFill>
                  <a:srgbClr val="626160"/>
                </a:solidFill>
                <a:latin typeface="Verdana"/>
                <a:cs typeface="Verdana"/>
              </a:rPr>
              <a:t>е</a:t>
            </a:r>
            <a:r>
              <a:rPr sz="2350" spc="15" dirty="0">
                <a:solidFill>
                  <a:srgbClr val="626160"/>
                </a:solidFill>
                <a:latin typeface="Verdana"/>
                <a:cs typeface="Verdana"/>
              </a:rPr>
              <a:t>л</a:t>
            </a:r>
            <a:r>
              <a:rPr sz="2350" spc="-60" dirty="0">
                <a:solidFill>
                  <a:srgbClr val="626160"/>
                </a:solidFill>
                <a:latin typeface="Verdana"/>
                <a:cs typeface="Verdana"/>
              </a:rPr>
              <a:t>у</a:t>
            </a:r>
            <a:r>
              <a:rPr sz="2350" spc="55" dirty="0">
                <a:solidFill>
                  <a:srgbClr val="626160"/>
                </a:solidFill>
                <a:latin typeface="Verdana"/>
                <a:cs typeface="Verdana"/>
              </a:rPr>
              <a:t>дочная  железа</a:t>
            </a:r>
            <a:endParaRPr sz="2350">
              <a:latin typeface="Verdana"/>
              <a:cs typeface="Verdana"/>
            </a:endParaRPr>
          </a:p>
          <a:p>
            <a:pPr marL="91440">
              <a:lnSpc>
                <a:spcPct val="100000"/>
              </a:lnSpc>
              <a:spcBef>
                <a:spcPts val="1540"/>
              </a:spcBef>
            </a:pPr>
            <a:r>
              <a:rPr sz="2350" spc="60" dirty="0">
                <a:solidFill>
                  <a:srgbClr val="626160"/>
                </a:solidFill>
                <a:latin typeface="Verdana"/>
                <a:cs typeface="Verdana"/>
              </a:rPr>
              <a:t>Тонкий</a:t>
            </a:r>
            <a:r>
              <a:rPr sz="2350" spc="-225" dirty="0">
                <a:solidFill>
                  <a:srgbClr val="626160"/>
                </a:solidFill>
                <a:latin typeface="Verdana"/>
                <a:cs typeface="Verdana"/>
              </a:rPr>
              <a:t> </a:t>
            </a:r>
            <a:r>
              <a:rPr sz="2350" spc="90" dirty="0">
                <a:solidFill>
                  <a:srgbClr val="626160"/>
                </a:solidFill>
                <a:latin typeface="Verdana"/>
                <a:cs typeface="Verdana"/>
              </a:rPr>
              <a:t>кишечник</a:t>
            </a:r>
            <a:endParaRPr sz="235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3921616" y="10004859"/>
            <a:ext cx="2372995" cy="3879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350" spc="105" dirty="0">
                <a:solidFill>
                  <a:srgbClr val="626160"/>
                </a:solidFill>
                <a:latin typeface="Verdana"/>
                <a:cs typeface="Verdana"/>
              </a:rPr>
              <a:t>Прямая</a:t>
            </a:r>
            <a:r>
              <a:rPr sz="2350" spc="-250" dirty="0">
                <a:solidFill>
                  <a:srgbClr val="626160"/>
                </a:solidFill>
                <a:latin typeface="Verdana"/>
                <a:cs typeface="Verdana"/>
              </a:rPr>
              <a:t> </a:t>
            </a:r>
            <a:r>
              <a:rPr sz="2350" spc="65" dirty="0">
                <a:solidFill>
                  <a:srgbClr val="626160"/>
                </a:solidFill>
                <a:latin typeface="Verdana"/>
                <a:cs typeface="Verdana"/>
              </a:rPr>
              <a:t>кишка</a:t>
            </a:r>
            <a:endParaRPr sz="235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5591513" y="8011902"/>
            <a:ext cx="3070860" cy="3879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350" spc="35" dirty="0">
                <a:solidFill>
                  <a:srgbClr val="626160"/>
                </a:solidFill>
                <a:latin typeface="Verdana"/>
                <a:cs typeface="Verdana"/>
              </a:rPr>
              <a:t>Толстый</a:t>
            </a:r>
            <a:r>
              <a:rPr sz="2350" spc="-215" dirty="0">
                <a:solidFill>
                  <a:srgbClr val="626160"/>
                </a:solidFill>
                <a:latin typeface="Verdana"/>
                <a:cs typeface="Verdana"/>
              </a:rPr>
              <a:t> </a:t>
            </a:r>
            <a:r>
              <a:rPr sz="2350" spc="90" dirty="0">
                <a:solidFill>
                  <a:srgbClr val="626160"/>
                </a:solidFill>
                <a:latin typeface="Verdana"/>
                <a:cs typeface="Verdana"/>
              </a:rPr>
              <a:t>кишечник</a:t>
            </a:r>
            <a:endParaRPr sz="23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9740900"/>
          </a:xfrm>
          <a:custGeom>
            <a:avLst/>
            <a:gdLst/>
            <a:ahLst/>
            <a:cxnLst/>
            <a:rect l="l" t="t" r="r" b="b"/>
            <a:pathLst>
              <a:path w="20104100" h="9740900">
                <a:moveTo>
                  <a:pt x="0" y="9740384"/>
                </a:moveTo>
                <a:lnTo>
                  <a:pt x="20104099" y="9740384"/>
                </a:lnTo>
                <a:lnTo>
                  <a:pt x="20104099" y="0"/>
                </a:lnTo>
                <a:lnTo>
                  <a:pt x="0" y="0"/>
                </a:lnTo>
                <a:lnTo>
                  <a:pt x="0" y="9740384"/>
                </a:lnTo>
                <a:close/>
              </a:path>
            </a:pathLst>
          </a:custGeom>
          <a:solidFill>
            <a:srgbClr val="EBE6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1082426"/>
            <a:ext cx="20104100" cy="226695"/>
          </a:xfrm>
          <a:custGeom>
            <a:avLst/>
            <a:gdLst/>
            <a:ahLst/>
            <a:cxnLst/>
            <a:rect l="l" t="t" r="r" b="b"/>
            <a:pathLst>
              <a:path w="20104100" h="226695">
                <a:moveTo>
                  <a:pt x="0" y="226129"/>
                </a:moveTo>
                <a:lnTo>
                  <a:pt x="20104099" y="226129"/>
                </a:lnTo>
                <a:lnTo>
                  <a:pt x="20104099" y="0"/>
                </a:lnTo>
                <a:lnTo>
                  <a:pt x="0" y="0"/>
                </a:lnTo>
                <a:lnTo>
                  <a:pt x="0" y="226129"/>
                </a:lnTo>
                <a:close/>
              </a:path>
            </a:pathLst>
          </a:custGeom>
          <a:solidFill>
            <a:srgbClr val="EBE6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9740383"/>
            <a:ext cx="20104100" cy="1342390"/>
          </a:xfrm>
          <a:custGeom>
            <a:avLst/>
            <a:gdLst/>
            <a:ahLst/>
            <a:cxnLst/>
            <a:rect l="l" t="t" r="r" b="b"/>
            <a:pathLst>
              <a:path w="20104100" h="1342390">
                <a:moveTo>
                  <a:pt x="20104099" y="0"/>
                </a:moveTo>
                <a:lnTo>
                  <a:pt x="0" y="0"/>
                </a:lnTo>
                <a:lnTo>
                  <a:pt x="0" y="1342042"/>
                </a:lnTo>
                <a:lnTo>
                  <a:pt x="20104099" y="1342042"/>
                </a:lnTo>
                <a:lnTo>
                  <a:pt x="20104099" y="0"/>
                </a:lnTo>
                <a:close/>
              </a:path>
            </a:pathLst>
          </a:custGeom>
          <a:solidFill>
            <a:srgbClr val="9691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99041" y="303332"/>
            <a:ext cx="16047085" cy="13112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280" dirty="0"/>
              <a:t>Расстройство</a:t>
            </a:r>
            <a:r>
              <a:rPr spc="-730" dirty="0"/>
              <a:t> </a:t>
            </a:r>
            <a:r>
              <a:rPr spc="320" dirty="0"/>
              <a:t>пищеварения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4766956" y="2790773"/>
            <a:ext cx="2519045" cy="6250305"/>
            <a:chOff x="4766956" y="2790773"/>
            <a:chExt cx="2519045" cy="6250305"/>
          </a:xfrm>
        </p:grpSpPr>
        <p:sp>
          <p:nvSpPr>
            <p:cNvPr id="7" name="object 7"/>
            <p:cNvSpPr/>
            <p:nvPr/>
          </p:nvSpPr>
          <p:spPr>
            <a:xfrm>
              <a:off x="4819266" y="2870708"/>
              <a:ext cx="2466146" cy="617010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048620" y="3843774"/>
              <a:ext cx="1095516" cy="8127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048621" y="3843537"/>
              <a:ext cx="1753067" cy="194156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969989" y="3615024"/>
              <a:ext cx="1882139" cy="1547495"/>
            </a:xfrm>
            <a:custGeom>
              <a:avLst/>
              <a:gdLst/>
              <a:ahLst/>
              <a:cxnLst/>
              <a:rect l="l" t="t" r="r" b="b"/>
              <a:pathLst>
                <a:path w="1882140" h="1547495">
                  <a:moveTo>
                    <a:pt x="780246" y="0"/>
                  </a:moveTo>
                  <a:lnTo>
                    <a:pt x="723594" y="1179"/>
                  </a:lnTo>
                  <a:lnTo>
                    <a:pt x="665771" y="6447"/>
                  </a:lnTo>
                  <a:lnTo>
                    <a:pt x="606804" y="16027"/>
                  </a:lnTo>
                  <a:lnTo>
                    <a:pt x="544538" y="33916"/>
                  </a:lnTo>
                  <a:lnTo>
                    <a:pt x="481940" y="62547"/>
                  </a:lnTo>
                  <a:lnTo>
                    <a:pt x="419820" y="101175"/>
                  </a:lnTo>
                  <a:lnTo>
                    <a:pt x="389193" y="124006"/>
                  </a:lnTo>
                  <a:lnTo>
                    <a:pt x="358990" y="149058"/>
                  </a:lnTo>
                  <a:lnTo>
                    <a:pt x="329312" y="176239"/>
                  </a:lnTo>
                  <a:lnTo>
                    <a:pt x="300260" y="205454"/>
                  </a:lnTo>
                  <a:lnTo>
                    <a:pt x="271936" y="236612"/>
                  </a:lnTo>
                  <a:lnTo>
                    <a:pt x="244441" y="269620"/>
                  </a:lnTo>
                  <a:lnTo>
                    <a:pt x="217877" y="304384"/>
                  </a:lnTo>
                  <a:lnTo>
                    <a:pt x="192344" y="340812"/>
                  </a:lnTo>
                  <a:lnTo>
                    <a:pt x="167945" y="378811"/>
                  </a:lnTo>
                  <a:lnTo>
                    <a:pt x="144781" y="418288"/>
                  </a:lnTo>
                  <a:lnTo>
                    <a:pt x="122952" y="459151"/>
                  </a:lnTo>
                  <a:lnTo>
                    <a:pt x="102561" y="501306"/>
                  </a:lnTo>
                  <a:lnTo>
                    <a:pt x="83708" y="544660"/>
                  </a:lnTo>
                  <a:lnTo>
                    <a:pt x="66495" y="589121"/>
                  </a:lnTo>
                  <a:lnTo>
                    <a:pt x="51024" y="634596"/>
                  </a:lnTo>
                  <a:lnTo>
                    <a:pt x="37396" y="680992"/>
                  </a:lnTo>
                  <a:lnTo>
                    <a:pt x="25712" y="728216"/>
                  </a:lnTo>
                  <a:lnTo>
                    <a:pt x="16073" y="776175"/>
                  </a:lnTo>
                  <a:lnTo>
                    <a:pt x="8581" y="824777"/>
                  </a:lnTo>
                  <a:lnTo>
                    <a:pt x="3337" y="873928"/>
                  </a:lnTo>
                  <a:lnTo>
                    <a:pt x="443" y="923536"/>
                  </a:lnTo>
                  <a:lnTo>
                    <a:pt x="0" y="973508"/>
                  </a:lnTo>
                  <a:lnTo>
                    <a:pt x="2109" y="1023750"/>
                  </a:lnTo>
                  <a:lnTo>
                    <a:pt x="6871" y="1074171"/>
                  </a:lnTo>
                  <a:lnTo>
                    <a:pt x="14389" y="1124677"/>
                  </a:lnTo>
                  <a:lnTo>
                    <a:pt x="24763" y="1175176"/>
                  </a:lnTo>
                  <a:lnTo>
                    <a:pt x="38095" y="1225574"/>
                  </a:lnTo>
                  <a:lnTo>
                    <a:pt x="54485" y="1275779"/>
                  </a:lnTo>
                  <a:lnTo>
                    <a:pt x="91219" y="1323601"/>
                  </a:lnTo>
                  <a:lnTo>
                    <a:pt x="164331" y="1346031"/>
                  </a:lnTo>
                  <a:lnTo>
                    <a:pt x="215149" y="1341278"/>
                  </a:lnTo>
                  <a:lnTo>
                    <a:pt x="275806" y="1322445"/>
                  </a:lnTo>
                  <a:lnTo>
                    <a:pt x="346550" y="1286952"/>
                  </a:lnTo>
                  <a:lnTo>
                    <a:pt x="363407" y="1295830"/>
                  </a:lnTo>
                  <a:lnTo>
                    <a:pt x="383625" y="1300570"/>
                  </a:lnTo>
                  <a:lnTo>
                    <a:pt x="407358" y="1300283"/>
                  </a:lnTo>
                  <a:lnTo>
                    <a:pt x="434763" y="1294082"/>
                  </a:lnTo>
                  <a:lnTo>
                    <a:pt x="501213" y="1260386"/>
                  </a:lnTo>
                  <a:lnTo>
                    <a:pt x="540569" y="1231115"/>
                  </a:lnTo>
                  <a:lnTo>
                    <a:pt x="584220" y="1192379"/>
                  </a:lnTo>
                  <a:lnTo>
                    <a:pt x="632323" y="1143290"/>
                  </a:lnTo>
                  <a:lnTo>
                    <a:pt x="685033" y="1082959"/>
                  </a:lnTo>
                  <a:lnTo>
                    <a:pt x="742506" y="1010499"/>
                  </a:lnTo>
                  <a:lnTo>
                    <a:pt x="764034" y="1024759"/>
                  </a:lnTo>
                  <a:lnTo>
                    <a:pt x="788469" y="1036593"/>
                  </a:lnTo>
                  <a:lnTo>
                    <a:pt x="815642" y="1045340"/>
                  </a:lnTo>
                  <a:lnTo>
                    <a:pt x="845383" y="1050340"/>
                  </a:lnTo>
                  <a:lnTo>
                    <a:pt x="877522" y="1050933"/>
                  </a:lnTo>
                  <a:lnTo>
                    <a:pt x="911890" y="1046459"/>
                  </a:lnTo>
                  <a:lnTo>
                    <a:pt x="986630" y="1019668"/>
                  </a:lnTo>
                  <a:lnTo>
                    <a:pt x="1026663" y="996031"/>
                  </a:lnTo>
                  <a:lnTo>
                    <a:pt x="1068244" y="964686"/>
                  </a:lnTo>
                  <a:lnTo>
                    <a:pt x="1111205" y="924973"/>
                  </a:lnTo>
                  <a:lnTo>
                    <a:pt x="1155374" y="876231"/>
                  </a:lnTo>
                  <a:lnTo>
                    <a:pt x="1200582" y="817800"/>
                  </a:lnTo>
                  <a:lnTo>
                    <a:pt x="1246659" y="749020"/>
                  </a:lnTo>
                  <a:lnTo>
                    <a:pt x="1256292" y="749303"/>
                  </a:lnTo>
                  <a:lnTo>
                    <a:pt x="1260019" y="749607"/>
                  </a:lnTo>
                  <a:lnTo>
                    <a:pt x="1281746" y="820362"/>
                  </a:lnTo>
                  <a:lnTo>
                    <a:pt x="1304236" y="884411"/>
                  </a:lnTo>
                  <a:lnTo>
                    <a:pt x="1327387" y="942191"/>
                  </a:lnTo>
                  <a:lnTo>
                    <a:pt x="1351096" y="994139"/>
                  </a:lnTo>
                  <a:lnTo>
                    <a:pt x="1375257" y="1040693"/>
                  </a:lnTo>
                  <a:lnTo>
                    <a:pt x="1399769" y="1082290"/>
                  </a:lnTo>
                  <a:lnTo>
                    <a:pt x="1424528" y="1119369"/>
                  </a:lnTo>
                  <a:lnTo>
                    <a:pt x="1449430" y="1152366"/>
                  </a:lnTo>
                  <a:lnTo>
                    <a:pt x="1474372" y="1181720"/>
                  </a:lnTo>
                  <a:lnTo>
                    <a:pt x="1523960" y="1231246"/>
                  </a:lnTo>
                  <a:lnTo>
                    <a:pt x="1572465" y="1271447"/>
                  </a:lnTo>
                  <a:lnTo>
                    <a:pt x="1641382" y="1321922"/>
                  </a:lnTo>
                  <a:lnTo>
                    <a:pt x="1662916" y="1337877"/>
                  </a:lnTo>
                  <a:lnTo>
                    <a:pt x="1703206" y="1371107"/>
                  </a:lnTo>
                  <a:lnTo>
                    <a:pt x="1739101" y="1409014"/>
                  </a:lnTo>
                  <a:lnTo>
                    <a:pt x="1769774" y="1455099"/>
                  </a:lnTo>
                  <a:lnTo>
                    <a:pt x="1794397" y="1512861"/>
                  </a:lnTo>
                  <a:lnTo>
                    <a:pt x="1804181" y="1547216"/>
                  </a:lnTo>
                  <a:lnTo>
                    <a:pt x="1820555" y="1516442"/>
                  </a:lnTo>
                  <a:lnTo>
                    <a:pt x="1848092" y="1442520"/>
                  </a:lnTo>
                  <a:lnTo>
                    <a:pt x="1859058" y="1400204"/>
                  </a:lnTo>
                  <a:lnTo>
                    <a:pt x="1868022" y="1354873"/>
                  </a:lnTo>
                  <a:lnTo>
                    <a:pt x="1874887" y="1306945"/>
                  </a:lnTo>
                  <a:lnTo>
                    <a:pt x="1879552" y="1256835"/>
                  </a:lnTo>
                  <a:lnTo>
                    <a:pt x="1881919" y="1204959"/>
                  </a:lnTo>
                  <a:lnTo>
                    <a:pt x="1881889" y="1151735"/>
                  </a:lnTo>
                  <a:lnTo>
                    <a:pt x="1879362" y="1097579"/>
                  </a:lnTo>
                  <a:lnTo>
                    <a:pt x="1874239" y="1042906"/>
                  </a:lnTo>
                  <a:lnTo>
                    <a:pt x="1866422" y="988134"/>
                  </a:lnTo>
                  <a:lnTo>
                    <a:pt x="1855811" y="933679"/>
                  </a:lnTo>
                  <a:lnTo>
                    <a:pt x="1842307" y="879958"/>
                  </a:lnTo>
                  <a:lnTo>
                    <a:pt x="1825810" y="827386"/>
                  </a:lnTo>
                  <a:lnTo>
                    <a:pt x="1806223" y="776381"/>
                  </a:lnTo>
                  <a:lnTo>
                    <a:pt x="1779855" y="722818"/>
                  </a:lnTo>
                  <a:lnTo>
                    <a:pt x="1752413" y="674892"/>
                  </a:lnTo>
                  <a:lnTo>
                    <a:pt x="1717333" y="619270"/>
                  </a:lnTo>
                  <a:lnTo>
                    <a:pt x="1674836" y="557735"/>
                  </a:lnTo>
                  <a:lnTo>
                    <a:pt x="1650873" y="525305"/>
                  </a:lnTo>
                  <a:lnTo>
                    <a:pt x="1625138" y="492066"/>
                  </a:lnTo>
                  <a:lnTo>
                    <a:pt x="1597658" y="458238"/>
                  </a:lnTo>
                  <a:lnTo>
                    <a:pt x="1568460" y="424046"/>
                  </a:lnTo>
                  <a:lnTo>
                    <a:pt x="1537571" y="389711"/>
                  </a:lnTo>
                  <a:lnTo>
                    <a:pt x="1505018" y="355456"/>
                  </a:lnTo>
                  <a:lnTo>
                    <a:pt x="1470830" y="321504"/>
                  </a:lnTo>
                  <a:lnTo>
                    <a:pt x="1435032" y="288078"/>
                  </a:lnTo>
                  <a:lnTo>
                    <a:pt x="1397654" y="255399"/>
                  </a:lnTo>
                  <a:lnTo>
                    <a:pt x="1358721" y="223692"/>
                  </a:lnTo>
                  <a:lnTo>
                    <a:pt x="1318261" y="193179"/>
                  </a:lnTo>
                  <a:lnTo>
                    <a:pt x="1276302" y="164082"/>
                  </a:lnTo>
                  <a:lnTo>
                    <a:pt x="1232871" y="136624"/>
                  </a:lnTo>
                  <a:lnTo>
                    <a:pt x="1187995" y="111027"/>
                  </a:lnTo>
                  <a:lnTo>
                    <a:pt x="1141701" y="87515"/>
                  </a:lnTo>
                  <a:lnTo>
                    <a:pt x="1094017" y="66310"/>
                  </a:lnTo>
                  <a:lnTo>
                    <a:pt x="1044969" y="47635"/>
                  </a:lnTo>
                  <a:lnTo>
                    <a:pt x="994587" y="31712"/>
                  </a:lnTo>
                  <a:lnTo>
                    <a:pt x="942896" y="18765"/>
                  </a:lnTo>
                  <a:lnTo>
                    <a:pt x="889924" y="9015"/>
                  </a:lnTo>
                  <a:lnTo>
                    <a:pt x="835698" y="2686"/>
                  </a:lnTo>
                  <a:lnTo>
                    <a:pt x="780246" y="0"/>
                  </a:lnTo>
                  <a:close/>
                </a:path>
              </a:pathLst>
            </a:custGeom>
            <a:solidFill>
              <a:srgbClr val="9651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963604" y="4135151"/>
              <a:ext cx="1905000" cy="1027430"/>
            </a:xfrm>
            <a:custGeom>
              <a:avLst/>
              <a:gdLst/>
              <a:ahLst/>
              <a:cxnLst/>
              <a:rect l="l" t="t" r="r" b="b"/>
              <a:pathLst>
                <a:path w="1905000" h="1027429">
                  <a:moveTo>
                    <a:pt x="1234846" y="257060"/>
                  </a:moveTo>
                  <a:lnTo>
                    <a:pt x="1185532" y="265214"/>
                  </a:lnTo>
                  <a:lnTo>
                    <a:pt x="1135253" y="272211"/>
                  </a:lnTo>
                  <a:lnTo>
                    <a:pt x="1084084" y="278015"/>
                  </a:lnTo>
                  <a:lnTo>
                    <a:pt x="1032078" y="282587"/>
                  </a:lnTo>
                  <a:lnTo>
                    <a:pt x="979271" y="285902"/>
                  </a:lnTo>
                  <a:lnTo>
                    <a:pt x="925741" y="287921"/>
                  </a:lnTo>
                  <a:lnTo>
                    <a:pt x="871524" y="288594"/>
                  </a:lnTo>
                  <a:lnTo>
                    <a:pt x="817600" y="287655"/>
                  </a:lnTo>
                  <a:lnTo>
                    <a:pt x="762673" y="284861"/>
                  </a:lnTo>
                  <a:lnTo>
                    <a:pt x="707136" y="280212"/>
                  </a:lnTo>
                  <a:lnTo>
                    <a:pt x="651383" y="273735"/>
                  </a:lnTo>
                  <a:lnTo>
                    <a:pt x="595833" y="265442"/>
                  </a:lnTo>
                  <a:lnTo>
                    <a:pt x="540854" y="255346"/>
                  </a:lnTo>
                  <a:lnTo>
                    <a:pt x="486867" y="243484"/>
                  </a:lnTo>
                  <a:lnTo>
                    <a:pt x="434263" y="229844"/>
                  </a:lnTo>
                  <a:lnTo>
                    <a:pt x="383438" y="214464"/>
                  </a:lnTo>
                  <a:lnTo>
                    <a:pt x="334784" y="197345"/>
                  </a:lnTo>
                  <a:lnTo>
                    <a:pt x="288721" y="178511"/>
                  </a:lnTo>
                  <a:lnTo>
                    <a:pt x="245630" y="157975"/>
                  </a:lnTo>
                  <a:lnTo>
                    <a:pt x="205905" y="135763"/>
                  </a:lnTo>
                  <a:lnTo>
                    <a:pt x="169951" y="111874"/>
                  </a:lnTo>
                  <a:lnTo>
                    <a:pt x="138176" y="86347"/>
                  </a:lnTo>
                  <a:lnTo>
                    <a:pt x="110972" y="59182"/>
                  </a:lnTo>
                  <a:lnTo>
                    <a:pt x="71843" y="0"/>
                  </a:lnTo>
                  <a:lnTo>
                    <a:pt x="59905" y="39357"/>
                  </a:lnTo>
                  <a:lnTo>
                    <a:pt x="48641" y="81788"/>
                  </a:lnTo>
                  <a:lnTo>
                    <a:pt x="38176" y="126885"/>
                  </a:lnTo>
                  <a:lnTo>
                    <a:pt x="28689" y="174244"/>
                  </a:lnTo>
                  <a:lnTo>
                    <a:pt x="20294" y="223456"/>
                  </a:lnTo>
                  <a:lnTo>
                    <a:pt x="13144" y="274116"/>
                  </a:lnTo>
                  <a:lnTo>
                    <a:pt x="7404" y="325818"/>
                  </a:lnTo>
                  <a:lnTo>
                    <a:pt x="3200" y="378142"/>
                  </a:lnTo>
                  <a:lnTo>
                    <a:pt x="685" y="430682"/>
                  </a:lnTo>
                  <a:lnTo>
                    <a:pt x="0" y="483044"/>
                  </a:lnTo>
                  <a:lnTo>
                    <a:pt x="1282" y="534797"/>
                  </a:lnTo>
                  <a:lnTo>
                    <a:pt x="4699" y="585558"/>
                  </a:lnTo>
                  <a:lnTo>
                    <a:pt x="10388" y="634898"/>
                  </a:lnTo>
                  <a:lnTo>
                    <a:pt x="18478" y="682409"/>
                  </a:lnTo>
                  <a:lnTo>
                    <a:pt x="29133" y="727697"/>
                  </a:lnTo>
                  <a:lnTo>
                    <a:pt x="42494" y="770343"/>
                  </a:lnTo>
                  <a:lnTo>
                    <a:pt x="75565" y="810844"/>
                  </a:lnTo>
                  <a:lnTo>
                    <a:pt x="139725" y="831138"/>
                  </a:lnTo>
                  <a:lnTo>
                    <a:pt x="182816" y="830249"/>
                  </a:lnTo>
                  <a:lnTo>
                    <a:pt x="232892" y="820166"/>
                  </a:lnTo>
                  <a:lnTo>
                    <a:pt x="289687" y="799477"/>
                  </a:lnTo>
                  <a:lnTo>
                    <a:pt x="352933" y="766826"/>
                  </a:lnTo>
                  <a:lnTo>
                    <a:pt x="369785" y="775703"/>
                  </a:lnTo>
                  <a:lnTo>
                    <a:pt x="390004" y="780453"/>
                  </a:lnTo>
                  <a:lnTo>
                    <a:pt x="413740" y="780161"/>
                  </a:lnTo>
                  <a:lnTo>
                    <a:pt x="441147" y="773963"/>
                  </a:lnTo>
                  <a:lnTo>
                    <a:pt x="507593" y="740270"/>
                  </a:lnTo>
                  <a:lnTo>
                    <a:pt x="546950" y="710996"/>
                  </a:lnTo>
                  <a:lnTo>
                    <a:pt x="590600" y="672261"/>
                  </a:lnTo>
                  <a:lnTo>
                    <a:pt x="638708" y="623163"/>
                  </a:lnTo>
                  <a:lnTo>
                    <a:pt x="691413" y="562838"/>
                  </a:lnTo>
                  <a:lnTo>
                    <a:pt x="748880" y="490372"/>
                  </a:lnTo>
                  <a:lnTo>
                    <a:pt x="771486" y="505244"/>
                  </a:lnTo>
                  <a:lnTo>
                    <a:pt x="797280" y="517423"/>
                  </a:lnTo>
                  <a:lnTo>
                    <a:pt x="826046" y="526148"/>
                  </a:lnTo>
                  <a:lnTo>
                    <a:pt x="857592" y="530656"/>
                  </a:lnTo>
                  <a:lnTo>
                    <a:pt x="891743" y="530212"/>
                  </a:lnTo>
                  <a:lnTo>
                    <a:pt x="967041" y="511378"/>
                  </a:lnTo>
                  <a:lnTo>
                    <a:pt x="1007795" y="491502"/>
                  </a:lnTo>
                  <a:lnTo>
                    <a:pt x="1050366" y="463626"/>
                  </a:lnTo>
                  <a:lnTo>
                    <a:pt x="1094549" y="426999"/>
                  </a:lnTo>
                  <a:lnTo>
                    <a:pt x="1140155" y="380860"/>
                  </a:lnTo>
                  <a:lnTo>
                    <a:pt x="1186980" y="324472"/>
                  </a:lnTo>
                  <a:lnTo>
                    <a:pt x="1234846" y="257060"/>
                  </a:lnTo>
                  <a:close/>
                </a:path>
                <a:path w="1905000" h="1027429">
                  <a:moveTo>
                    <a:pt x="1904466" y="631926"/>
                  </a:moveTo>
                  <a:lnTo>
                    <a:pt x="1904415" y="577811"/>
                  </a:lnTo>
                  <a:lnTo>
                    <a:pt x="1901596" y="523189"/>
                  </a:lnTo>
                  <a:lnTo>
                    <a:pt x="1895843" y="468464"/>
                  </a:lnTo>
                  <a:lnTo>
                    <a:pt x="1886978" y="414032"/>
                  </a:lnTo>
                  <a:lnTo>
                    <a:pt x="1874824" y="360337"/>
                  </a:lnTo>
                  <a:lnTo>
                    <a:pt x="1859203" y="307784"/>
                  </a:lnTo>
                  <a:lnTo>
                    <a:pt x="1839925" y="256781"/>
                  </a:lnTo>
                  <a:lnTo>
                    <a:pt x="1832279" y="225513"/>
                  </a:lnTo>
                  <a:lnTo>
                    <a:pt x="1825586" y="183807"/>
                  </a:lnTo>
                  <a:lnTo>
                    <a:pt x="1812302" y="134569"/>
                  </a:lnTo>
                  <a:lnTo>
                    <a:pt x="1784883" y="80721"/>
                  </a:lnTo>
                  <a:lnTo>
                    <a:pt x="1750009" y="99949"/>
                  </a:lnTo>
                  <a:lnTo>
                    <a:pt x="1710778" y="118706"/>
                  </a:lnTo>
                  <a:lnTo>
                    <a:pt x="1667865" y="136880"/>
                  </a:lnTo>
                  <a:lnTo>
                    <a:pt x="1621942" y="154381"/>
                  </a:lnTo>
                  <a:lnTo>
                    <a:pt x="1573669" y="171107"/>
                  </a:lnTo>
                  <a:lnTo>
                    <a:pt x="1523746" y="186969"/>
                  </a:lnTo>
                  <a:lnTo>
                    <a:pt x="1472819" y="201879"/>
                  </a:lnTo>
                  <a:lnTo>
                    <a:pt x="1421561" y="215722"/>
                  </a:lnTo>
                  <a:lnTo>
                    <a:pt x="1370660" y="228409"/>
                  </a:lnTo>
                  <a:lnTo>
                    <a:pt x="1320787" y="239852"/>
                  </a:lnTo>
                  <a:lnTo>
                    <a:pt x="1272603" y="249961"/>
                  </a:lnTo>
                  <a:lnTo>
                    <a:pt x="1295209" y="320611"/>
                  </a:lnTo>
                  <a:lnTo>
                    <a:pt x="1318577" y="384327"/>
                  </a:lnTo>
                  <a:lnTo>
                    <a:pt x="1342605" y="441579"/>
                  </a:lnTo>
                  <a:lnTo>
                    <a:pt x="1367180" y="492823"/>
                  </a:lnTo>
                  <a:lnTo>
                    <a:pt x="1392186" y="538556"/>
                  </a:lnTo>
                  <a:lnTo>
                    <a:pt x="1417523" y="579247"/>
                  </a:lnTo>
                  <a:lnTo>
                    <a:pt x="1443075" y="615378"/>
                  </a:lnTo>
                  <a:lnTo>
                    <a:pt x="1468716" y="647407"/>
                  </a:lnTo>
                  <a:lnTo>
                    <a:pt x="1494345" y="675830"/>
                  </a:lnTo>
                  <a:lnTo>
                    <a:pt x="1545107" y="723722"/>
                  </a:lnTo>
                  <a:lnTo>
                    <a:pt x="1594459" y="762876"/>
                  </a:lnTo>
                  <a:lnTo>
                    <a:pt x="1641500" y="797077"/>
                  </a:lnTo>
                  <a:lnTo>
                    <a:pt x="1663877" y="813511"/>
                  </a:lnTo>
                  <a:lnTo>
                    <a:pt x="1705762" y="847432"/>
                  </a:lnTo>
                  <a:lnTo>
                    <a:pt x="1743100" y="885913"/>
                  </a:lnTo>
                  <a:lnTo>
                    <a:pt x="1774964" y="932776"/>
                  </a:lnTo>
                  <a:lnTo>
                    <a:pt x="1800466" y="991819"/>
                  </a:lnTo>
                  <a:lnTo>
                    <a:pt x="1810562" y="1027099"/>
                  </a:lnTo>
                  <a:lnTo>
                    <a:pt x="1827237" y="996327"/>
                  </a:lnTo>
                  <a:lnTo>
                    <a:pt x="1842782" y="961301"/>
                  </a:lnTo>
                  <a:lnTo>
                    <a:pt x="1856994" y="922439"/>
                  </a:lnTo>
                  <a:lnTo>
                    <a:pt x="1869706" y="880160"/>
                  </a:lnTo>
                  <a:lnTo>
                    <a:pt x="1880730" y="834872"/>
                  </a:lnTo>
                  <a:lnTo>
                    <a:pt x="1889912" y="786993"/>
                  </a:lnTo>
                  <a:lnTo>
                    <a:pt x="1897037" y="736930"/>
                  </a:lnTo>
                  <a:lnTo>
                    <a:pt x="1901952" y="685101"/>
                  </a:lnTo>
                  <a:lnTo>
                    <a:pt x="1904466" y="631926"/>
                  </a:lnTo>
                  <a:close/>
                </a:path>
              </a:pathLst>
            </a:custGeom>
            <a:solidFill>
              <a:srgbClr val="6D3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632152" y="4743541"/>
              <a:ext cx="177165" cy="351155"/>
            </a:xfrm>
            <a:custGeom>
              <a:avLst/>
              <a:gdLst/>
              <a:ahLst/>
              <a:cxnLst/>
              <a:rect l="l" t="t" r="r" b="b"/>
              <a:pathLst>
                <a:path w="177165" h="351154">
                  <a:moveTo>
                    <a:pt x="107642" y="0"/>
                  </a:moveTo>
                  <a:lnTo>
                    <a:pt x="66695" y="4246"/>
                  </a:lnTo>
                  <a:lnTo>
                    <a:pt x="36886" y="29452"/>
                  </a:lnTo>
                  <a:lnTo>
                    <a:pt x="16787" y="68873"/>
                  </a:lnTo>
                  <a:lnTo>
                    <a:pt x="4968" y="115764"/>
                  </a:lnTo>
                  <a:lnTo>
                    <a:pt x="0" y="163380"/>
                  </a:lnTo>
                  <a:lnTo>
                    <a:pt x="451" y="204978"/>
                  </a:lnTo>
                  <a:lnTo>
                    <a:pt x="15932" y="279875"/>
                  </a:lnTo>
                  <a:lnTo>
                    <a:pt x="49751" y="339660"/>
                  </a:lnTo>
                  <a:lnTo>
                    <a:pt x="72375" y="351071"/>
                  </a:lnTo>
                  <a:lnTo>
                    <a:pt x="98190" y="343325"/>
                  </a:lnTo>
                  <a:lnTo>
                    <a:pt x="126730" y="311299"/>
                  </a:lnTo>
                  <a:lnTo>
                    <a:pt x="148592" y="269576"/>
                  </a:lnTo>
                  <a:lnTo>
                    <a:pt x="164625" y="222370"/>
                  </a:lnTo>
                  <a:lnTo>
                    <a:pt x="174280" y="172825"/>
                  </a:lnTo>
                  <a:lnTo>
                    <a:pt x="177008" y="124083"/>
                  </a:lnTo>
                  <a:lnTo>
                    <a:pt x="172257" y="79287"/>
                  </a:lnTo>
                  <a:lnTo>
                    <a:pt x="159479" y="41580"/>
                  </a:lnTo>
                  <a:lnTo>
                    <a:pt x="138124" y="14103"/>
                  </a:lnTo>
                  <a:lnTo>
                    <a:pt x="107642" y="0"/>
                  </a:lnTo>
                  <a:close/>
                </a:path>
              </a:pathLst>
            </a:custGeom>
            <a:solidFill>
              <a:srgbClr val="FDCD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952528" y="7101490"/>
              <a:ext cx="1151890" cy="424180"/>
            </a:xfrm>
            <a:custGeom>
              <a:avLst/>
              <a:gdLst/>
              <a:ahLst/>
              <a:cxnLst/>
              <a:rect l="l" t="t" r="r" b="b"/>
              <a:pathLst>
                <a:path w="1151890" h="424179">
                  <a:moveTo>
                    <a:pt x="144259" y="232295"/>
                  </a:moveTo>
                  <a:lnTo>
                    <a:pt x="117360" y="207848"/>
                  </a:lnTo>
                  <a:lnTo>
                    <a:pt x="0" y="325234"/>
                  </a:lnTo>
                  <a:lnTo>
                    <a:pt x="17005" y="424116"/>
                  </a:lnTo>
                  <a:lnTo>
                    <a:pt x="144259" y="232295"/>
                  </a:lnTo>
                  <a:close/>
                </a:path>
                <a:path w="1151890" h="424179">
                  <a:moveTo>
                    <a:pt x="1151788" y="117398"/>
                  </a:moveTo>
                  <a:lnTo>
                    <a:pt x="1002601" y="0"/>
                  </a:lnTo>
                  <a:lnTo>
                    <a:pt x="961009" y="48895"/>
                  </a:lnTo>
                  <a:lnTo>
                    <a:pt x="1129766" y="217639"/>
                  </a:lnTo>
                  <a:lnTo>
                    <a:pt x="1151788" y="117398"/>
                  </a:lnTo>
                  <a:close/>
                </a:path>
              </a:pathLst>
            </a:custGeom>
            <a:solidFill>
              <a:srgbClr val="B266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004145" y="5449771"/>
              <a:ext cx="319405" cy="163830"/>
            </a:xfrm>
            <a:custGeom>
              <a:avLst/>
              <a:gdLst/>
              <a:ahLst/>
              <a:cxnLst/>
              <a:rect l="l" t="t" r="r" b="b"/>
              <a:pathLst>
                <a:path w="319404" h="163829">
                  <a:moveTo>
                    <a:pt x="194966" y="0"/>
                  </a:moveTo>
                  <a:lnTo>
                    <a:pt x="151365" y="359"/>
                  </a:lnTo>
                  <a:lnTo>
                    <a:pt x="109828" y="6719"/>
                  </a:lnTo>
                  <a:lnTo>
                    <a:pt x="72268" y="18740"/>
                  </a:lnTo>
                  <a:lnTo>
                    <a:pt x="16717" y="58404"/>
                  </a:lnTo>
                  <a:lnTo>
                    <a:pt x="0" y="116627"/>
                  </a:lnTo>
                  <a:lnTo>
                    <a:pt x="10980" y="151848"/>
                  </a:lnTo>
                  <a:lnTo>
                    <a:pt x="34594" y="159683"/>
                  </a:lnTo>
                  <a:lnTo>
                    <a:pt x="99624" y="163283"/>
                  </a:lnTo>
                  <a:lnTo>
                    <a:pt x="197350" y="132787"/>
                  </a:lnTo>
                  <a:lnTo>
                    <a:pt x="319054" y="38333"/>
                  </a:lnTo>
                  <a:lnTo>
                    <a:pt x="280722" y="18646"/>
                  </a:lnTo>
                  <a:lnTo>
                    <a:pt x="238722" y="5982"/>
                  </a:lnTo>
                  <a:lnTo>
                    <a:pt x="194966" y="0"/>
                  </a:lnTo>
                  <a:close/>
                </a:path>
              </a:pathLst>
            </a:custGeom>
            <a:solidFill>
              <a:srgbClr val="4C2E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009618" y="5455802"/>
              <a:ext cx="273685" cy="162560"/>
            </a:xfrm>
            <a:custGeom>
              <a:avLst/>
              <a:gdLst/>
              <a:ahLst/>
              <a:cxnLst/>
              <a:rect l="l" t="t" r="r" b="b"/>
              <a:pathLst>
                <a:path w="273685" h="162560">
                  <a:moveTo>
                    <a:pt x="216380" y="0"/>
                  </a:moveTo>
                  <a:lnTo>
                    <a:pt x="144341" y="4861"/>
                  </a:lnTo>
                  <a:lnTo>
                    <a:pt x="90075" y="15779"/>
                  </a:lnTo>
                  <a:lnTo>
                    <a:pt x="50191" y="32867"/>
                  </a:lnTo>
                  <a:lnTo>
                    <a:pt x="0" y="86018"/>
                  </a:lnTo>
                  <a:lnTo>
                    <a:pt x="33166" y="101895"/>
                  </a:lnTo>
                  <a:lnTo>
                    <a:pt x="48507" y="114006"/>
                  </a:lnTo>
                  <a:lnTo>
                    <a:pt x="49879" y="128490"/>
                  </a:lnTo>
                  <a:lnTo>
                    <a:pt x="41140" y="151482"/>
                  </a:lnTo>
                  <a:lnTo>
                    <a:pt x="95985" y="162477"/>
                  </a:lnTo>
                  <a:lnTo>
                    <a:pt x="138444" y="156753"/>
                  </a:lnTo>
                  <a:lnTo>
                    <a:pt x="190279" y="125856"/>
                  </a:lnTo>
                  <a:lnTo>
                    <a:pt x="273248" y="61338"/>
                  </a:lnTo>
                  <a:lnTo>
                    <a:pt x="252976" y="53082"/>
                  </a:lnTo>
                  <a:lnTo>
                    <a:pt x="240295" y="43941"/>
                  </a:lnTo>
                  <a:lnTo>
                    <a:pt x="229873" y="28163"/>
                  </a:lnTo>
                  <a:lnTo>
                    <a:pt x="216380" y="0"/>
                  </a:lnTo>
                  <a:close/>
                </a:path>
              </a:pathLst>
            </a:custGeom>
            <a:solidFill>
              <a:srgbClr val="FDE5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974142" y="5341320"/>
              <a:ext cx="130153" cy="9495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522303" y="5599855"/>
              <a:ext cx="1672589" cy="777875"/>
            </a:xfrm>
            <a:custGeom>
              <a:avLst/>
              <a:gdLst/>
              <a:ahLst/>
              <a:cxnLst/>
              <a:rect l="l" t="t" r="r" b="b"/>
              <a:pathLst>
                <a:path w="1672590" h="777875">
                  <a:moveTo>
                    <a:pt x="382333" y="727303"/>
                  </a:moveTo>
                  <a:lnTo>
                    <a:pt x="334505" y="701116"/>
                  </a:lnTo>
                  <a:lnTo>
                    <a:pt x="289204" y="674636"/>
                  </a:lnTo>
                  <a:lnTo>
                    <a:pt x="246456" y="647712"/>
                  </a:lnTo>
                  <a:lnTo>
                    <a:pt x="206286" y="620153"/>
                  </a:lnTo>
                  <a:lnTo>
                    <a:pt x="168706" y="591794"/>
                  </a:lnTo>
                  <a:lnTo>
                    <a:pt x="133756" y="562457"/>
                  </a:lnTo>
                  <a:lnTo>
                    <a:pt x="101434" y="531990"/>
                  </a:lnTo>
                  <a:lnTo>
                    <a:pt x="71767" y="500189"/>
                  </a:lnTo>
                  <a:lnTo>
                    <a:pt x="44792" y="466902"/>
                  </a:lnTo>
                  <a:lnTo>
                    <a:pt x="0" y="517131"/>
                  </a:lnTo>
                  <a:lnTo>
                    <a:pt x="22529" y="557784"/>
                  </a:lnTo>
                  <a:lnTo>
                    <a:pt x="48475" y="594779"/>
                  </a:lnTo>
                  <a:lnTo>
                    <a:pt x="77990" y="628408"/>
                  </a:lnTo>
                  <a:lnTo>
                    <a:pt x="111188" y="659015"/>
                  </a:lnTo>
                  <a:lnTo>
                    <a:pt x="148234" y="686892"/>
                  </a:lnTo>
                  <a:lnTo>
                    <a:pt x="189242" y="712355"/>
                  </a:lnTo>
                  <a:lnTo>
                    <a:pt x="234365" y="735736"/>
                  </a:lnTo>
                  <a:lnTo>
                    <a:pt x="283743" y="757339"/>
                  </a:lnTo>
                  <a:lnTo>
                    <a:pt x="337515" y="777468"/>
                  </a:lnTo>
                  <a:lnTo>
                    <a:pt x="382333" y="727303"/>
                  </a:lnTo>
                  <a:close/>
                </a:path>
                <a:path w="1672590" h="777875">
                  <a:moveTo>
                    <a:pt x="1672336" y="27660"/>
                  </a:moveTo>
                  <a:lnTo>
                    <a:pt x="1611007" y="0"/>
                  </a:lnTo>
                  <a:lnTo>
                    <a:pt x="1599260" y="56159"/>
                  </a:lnTo>
                  <a:lnTo>
                    <a:pt x="1586509" y="109893"/>
                  </a:lnTo>
                  <a:lnTo>
                    <a:pt x="1572577" y="161251"/>
                  </a:lnTo>
                  <a:lnTo>
                    <a:pt x="1557324" y="210273"/>
                  </a:lnTo>
                  <a:lnTo>
                    <a:pt x="1540548" y="256984"/>
                  </a:lnTo>
                  <a:lnTo>
                    <a:pt x="1522082" y="301421"/>
                  </a:lnTo>
                  <a:lnTo>
                    <a:pt x="1501762" y="343636"/>
                  </a:lnTo>
                  <a:lnTo>
                    <a:pt x="1479410" y="383667"/>
                  </a:lnTo>
                  <a:lnTo>
                    <a:pt x="1454848" y="421538"/>
                  </a:lnTo>
                  <a:lnTo>
                    <a:pt x="1516202" y="449160"/>
                  </a:lnTo>
                  <a:lnTo>
                    <a:pt x="1549158" y="413219"/>
                  </a:lnTo>
                  <a:lnTo>
                    <a:pt x="1577594" y="375132"/>
                  </a:lnTo>
                  <a:lnTo>
                    <a:pt x="1601774" y="334645"/>
                  </a:lnTo>
                  <a:lnTo>
                    <a:pt x="1621967" y="291515"/>
                  </a:lnTo>
                  <a:lnTo>
                    <a:pt x="1638427" y="245491"/>
                  </a:lnTo>
                  <a:lnTo>
                    <a:pt x="1651431" y="196342"/>
                  </a:lnTo>
                  <a:lnTo>
                    <a:pt x="1661248" y="143814"/>
                  </a:lnTo>
                  <a:lnTo>
                    <a:pt x="1668132" y="87668"/>
                  </a:lnTo>
                  <a:lnTo>
                    <a:pt x="1672336" y="27660"/>
                  </a:lnTo>
                  <a:close/>
                </a:path>
              </a:pathLst>
            </a:custGeom>
            <a:solidFill>
              <a:srgbClr val="EAE3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458142" y="4797583"/>
              <a:ext cx="855344" cy="555625"/>
            </a:xfrm>
            <a:custGeom>
              <a:avLst/>
              <a:gdLst/>
              <a:ahLst/>
              <a:cxnLst/>
              <a:rect l="l" t="t" r="r" b="b"/>
              <a:pathLst>
                <a:path w="855345" h="555625">
                  <a:moveTo>
                    <a:pt x="207251" y="304495"/>
                  </a:moveTo>
                  <a:lnTo>
                    <a:pt x="162039" y="265049"/>
                  </a:lnTo>
                  <a:lnTo>
                    <a:pt x="57010" y="321538"/>
                  </a:lnTo>
                  <a:lnTo>
                    <a:pt x="7378" y="368833"/>
                  </a:lnTo>
                  <a:lnTo>
                    <a:pt x="0" y="432523"/>
                  </a:lnTo>
                  <a:lnTo>
                    <a:pt x="21729" y="538226"/>
                  </a:lnTo>
                  <a:lnTo>
                    <a:pt x="54864" y="555421"/>
                  </a:lnTo>
                  <a:lnTo>
                    <a:pt x="53962" y="525145"/>
                  </a:lnTo>
                  <a:lnTo>
                    <a:pt x="64871" y="482917"/>
                  </a:lnTo>
                  <a:lnTo>
                    <a:pt x="86639" y="434225"/>
                  </a:lnTo>
                  <a:lnTo>
                    <a:pt x="118262" y="384581"/>
                  </a:lnTo>
                  <a:lnTo>
                    <a:pt x="158800" y="339509"/>
                  </a:lnTo>
                  <a:lnTo>
                    <a:pt x="207251" y="304495"/>
                  </a:lnTo>
                  <a:close/>
                </a:path>
                <a:path w="855345" h="555625">
                  <a:moveTo>
                    <a:pt x="855218" y="134340"/>
                  </a:moveTo>
                  <a:lnTo>
                    <a:pt x="849337" y="95961"/>
                  </a:lnTo>
                  <a:lnTo>
                    <a:pt x="736371" y="24536"/>
                  </a:lnTo>
                  <a:lnTo>
                    <a:pt x="659688" y="0"/>
                  </a:lnTo>
                  <a:lnTo>
                    <a:pt x="584136" y="21691"/>
                  </a:lnTo>
                  <a:lnTo>
                    <a:pt x="474611" y="88938"/>
                  </a:lnTo>
                  <a:lnTo>
                    <a:pt x="501078" y="149110"/>
                  </a:lnTo>
                  <a:lnTo>
                    <a:pt x="545693" y="127914"/>
                  </a:lnTo>
                  <a:lnTo>
                    <a:pt x="595922" y="113792"/>
                  </a:lnTo>
                  <a:lnTo>
                    <a:pt x="648906" y="105956"/>
                  </a:lnTo>
                  <a:lnTo>
                    <a:pt x="701789" y="103657"/>
                  </a:lnTo>
                  <a:lnTo>
                    <a:pt x="751713" y="106108"/>
                  </a:lnTo>
                  <a:lnTo>
                    <a:pt x="795832" y="112547"/>
                  </a:lnTo>
                  <a:lnTo>
                    <a:pt x="831291" y="122224"/>
                  </a:lnTo>
                  <a:lnTo>
                    <a:pt x="855218" y="134340"/>
                  </a:lnTo>
                  <a:close/>
                </a:path>
              </a:pathLst>
            </a:custGeom>
            <a:solidFill>
              <a:srgbClr val="9651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724156" y="5083524"/>
              <a:ext cx="491490" cy="341630"/>
            </a:xfrm>
            <a:custGeom>
              <a:avLst/>
              <a:gdLst/>
              <a:ahLst/>
              <a:cxnLst/>
              <a:rect l="l" t="t" r="r" b="b"/>
              <a:pathLst>
                <a:path w="491489" h="341629">
                  <a:moveTo>
                    <a:pt x="160782" y="248627"/>
                  </a:moveTo>
                  <a:lnTo>
                    <a:pt x="153809" y="241655"/>
                  </a:lnTo>
                  <a:lnTo>
                    <a:pt x="136588" y="241655"/>
                  </a:lnTo>
                  <a:lnTo>
                    <a:pt x="129590" y="248627"/>
                  </a:lnTo>
                  <a:lnTo>
                    <a:pt x="129590" y="254139"/>
                  </a:lnTo>
                  <a:lnTo>
                    <a:pt x="127228" y="253098"/>
                  </a:lnTo>
                  <a:lnTo>
                    <a:pt x="85039" y="237591"/>
                  </a:lnTo>
                  <a:lnTo>
                    <a:pt x="38061" y="227241"/>
                  </a:lnTo>
                  <a:lnTo>
                    <a:pt x="5372" y="234670"/>
                  </a:lnTo>
                  <a:lnTo>
                    <a:pt x="7150" y="249770"/>
                  </a:lnTo>
                  <a:lnTo>
                    <a:pt x="38925" y="258864"/>
                  </a:lnTo>
                  <a:lnTo>
                    <a:pt x="88963" y="262458"/>
                  </a:lnTo>
                  <a:lnTo>
                    <a:pt x="129590" y="261467"/>
                  </a:lnTo>
                  <a:lnTo>
                    <a:pt x="129590" y="265633"/>
                  </a:lnTo>
                  <a:lnTo>
                    <a:pt x="127038" y="266319"/>
                  </a:lnTo>
                  <a:lnTo>
                    <a:pt x="75996" y="282473"/>
                  </a:lnTo>
                  <a:lnTo>
                    <a:pt x="24498" y="304698"/>
                  </a:lnTo>
                  <a:lnTo>
                    <a:pt x="0" y="329120"/>
                  </a:lnTo>
                  <a:lnTo>
                    <a:pt x="10909" y="341020"/>
                  </a:lnTo>
                  <a:lnTo>
                    <a:pt x="41148" y="332117"/>
                  </a:lnTo>
                  <a:lnTo>
                    <a:pt x="80937" y="310349"/>
                  </a:lnTo>
                  <a:lnTo>
                    <a:pt x="120523" y="283692"/>
                  </a:lnTo>
                  <a:lnTo>
                    <a:pt x="135496" y="271767"/>
                  </a:lnTo>
                  <a:lnTo>
                    <a:pt x="136588" y="272846"/>
                  </a:lnTo>
                  <a:lnTo>
                    <a:pt x="153809" y="272846"/>
                  </a:lnTo>
                  <a:lnTo>
                    <a:pt x="160782" y="265874"/>
                  </a:lnTo>
                  <a:lnTo>
                    <a:pt x="160782" y="248627"/>
                  </a:lnTo>
                  <a:close/>
                </a:path>
                <a:path w="491489" h="341629">
                  <a:moveTo>
                    <a:pt x="491363" y="47320"/>
                  </a:moveTo>
                  <a:lnTo>
                    <a:pt x="450837" y="55130"/>
                  </a:lnTo>
                  <a:lnTo>
                    <a:pt x="418084" y="86487"/>
                  </a:lnTo>
                  <a:lnTo>
                    <a:pt x="386803" y="122542"/>
                  </a:lnTo>
                  <a:lnTo>
                    <a:pt x="379552" y="132384"/>
                  </a:lnTo>
                  <a:lnTo>
                    <a:pt x="378790" y="131610"/>
                  </a:lnTo>
                  <a:lnTo>
                    <a:pt x="375907" y="131610"/>
                  </a:lnTo>
                  <a:lnTo>
                    <a:pt x="379641" y="122897"/>
                  </a:lnTo>
                  <a:lnTo>
                    <a:pt x="401193" y="68757"/>
                  </a:lnTo>
                  <a:lnTo>
                    <a:pt x="417576" y="17246"/>
                  </a:lnTo>
                  <a:lnTo>
                    <a:pt x="412800" y="0"/>
                  </a:lnTo>
                  <a:lnTo>
                    <a:pt x="394284" y="20929"/>
                  </a:lnTo>
                  <a:lnTo>
                    <a:pt x="380428" y="57696"/>
                  </a:lnTo>
                  <a:lnTo>
                    <a:pt x="371792" y="102603"/>
                  </a:lnTo>
                  <a:lnTo>
                    <a:pt x="369938" y="131610"/>
                  </a:lnTo>
                  <a:lnTo>
                    <a:pt x="361581" y="131610"/>
                  </a:lnTo>
                  <a:lnTo>
                    <a:pt x="354571" y="138569"/>
                  </a:lnTo>
                  <a:lnTo>
                    <a:pt x="354571" y="155803"/>
                  </a:lnTo>
                  <a:lnTo>
                    <a:pt x="361581" y="162788"/>
                  </a:lnTo>
                  <a:lnTo>
                    <a:pt x="378790" y="162788"/>
                  </a:lnTo>
                  <a:lnTo>
                    <a:pt x="385762" y="155803"/>
                  </a:lnTo>
                  <a:lnTo>
                    <a:pt x="385762" y="140550"/>
                  </a:lnTo>
                  <a:lnTo>
                    <a:pt x="430110" y="112115"/>
                  </a:lnTo>
                  <a:lnTo>
                    <a:pt x="474052" y="77266"/>
                  </a:lnTo>
                  <a:lnTo>
                    <a:pt x="491363" y="47320"/>
                  </a:lnTo>
                  <a:close/>
                </a:path>
              </a:pathLst>
            </a:custGeom>
            <a:solidFill>
              <a:srgbClr val="E087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668938" y="4809560"/>
              <a:ext cx="114137" cy="24917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192113" y="6503739"/>
              <a:ext cx="730885" cy="160020"/>
            </a:xfrm>
            <a:custGeom>
              <a:avLst/>
              <a:gdLst/>
              <a:ahLst/>
              <a:cxnLst/>
              <a:rect l="l" t="t" r="r" b="b"/>
              <a:pathLst>
                <a:path w="730884" h="160020">
                  <a:moveTo>
                    <a:pt x="730834" y="92367"/>
                  </a:moveTo>
                  <a:lnTo>
                    <a:pt x="670941" y="61137"/>
                  </a:lnTo>
                  <a:lnTo>
                    <a:pt x="611809" y="37058"/>
                  </a:lnTo>
                  <a:lnTo>
                    <a:pt x="553656" y="19519"/>
                  </a:lnTo>
                  <a:lnTo>
                    <a:pt x="496747" y="7899"/>
                  </a:lnTo>
                  <a:lnTo>
                    <a:pt x="441325" y="1600"/>
                  </a:lnTo>
                  <a:lnTo>
                    <a:pt x="387616" y="0"/>
                  </a:lnTo>
                  <a:lnTo>
                    <a:pt x="335902" y="2489"/>
                  </a:lnTo>
                  <a:lnTo>
                    <a:pt x="286397" y="8445"/>
                  </a:lnTo>
                  <a:lnTo>
                    <a:pt x="239369" y="17284"/>
                  </a:lnTo>
                  <a:lnTo>
                    <a:pt x="195059" y="28371"/>
                  </a:lnTo>
                  <a:lnTo>
                    <a:pt x="153708" y="41109"/>
                  </a:lnTo>
                  <a:lnTo>
                    <a:pt x="115570" y="54876"/>
                  </a:lnTo>
                  <a:lnTo>
                    <a:pt x="49898" y="83070"/>
                  </a:lnTo>
                  <a:lnTo>
                    <a:pt x="0" y="108038"/>
                  </a:lnTo>
                  <a:lnTo>
                    <a:pt x="49098" y="89484"/>
                  </a:lnTo>
                  <a:lnTo>
                    <a:pt x="97612" y="73812"/>
                  </a:lnTo>
                  <a:lnTo>
                    <a:pt x="145669" y="60921"/>
                  </a:lnTo>
                  <a:lnTo>
                    <a:pt x="193370" y="50749"/>
                  </a:lnTo>
                  <a:lnTo>
                    <a:pt x="240868" y="43180"/>
                  </a:lnTo>
                  <a:lnTo>
                    <a:pt x="288264" y="38150"/>
                  </a:lnTo>
                  <a:lnTo>
                    <a:pt x="310883" y="36931"/>
                  </a:lnTo>
                  <a:lnTo>
                    <a:pt x="282384" y="43319"/>
                  </a:lnTo>
                  <a:lnTo>
                    <a:pt x="238163" y="57315"/>
                  </a:lnTo>
                  <a:lnTo>
                    <a:pt x="197421" y="73723"/>
                  </a:lnTo>
                  <a:lnTo>
                    <a:pt x="160350" y="91605"/>
                  </a:lnTo>
                  <a:lnTo>
                    <a:pt x="98145" y="128130"/>
                  </a:lnTo>
                  <a:lnTo>
                    <a:pt x="53276" y="159524"/>
                  </a:lnTo>
                  <a:lnTo>
                    <a:pt x="97307" y="134988"/>
                  </a:lnTo>
                  <a:lnTo>
                    <a:pt x="141198" y="113957"/>
                  </a:lnTo>
                  <a:lnTo>
                    <a:pt x="185127" y="96266"/>
                  </a:lnTo>
                  <a:lnTo>
                    <a:pt x="229235" y="81762"/>
                  </a:lnTo>
                  <a:lnTo>
                    <a:pt x="273697" y="70307"/>
                  </a:lnTo>
                  <a:lnTo>
                    <a:pt x="318668" y="61709"/>
                  </a:lnTo>
                  <a:lnTo>
                    <a:pt x="364324" y="55829"/>
                  </a:lnTo>
                  <a:lnTo>
                    <a:pt x="410819" y="52514"/>
                  </a:lnTo>
                  <a:lnTo>
                    <a:pt x="458317" y="51587"/>
                  </a:lnTo>
                  <a:lnTo>
                    <a:pt x="506971" y="52908"/>
                  </a:lnTo>
                  <a:lnTo>
                    <a:pt x="556958" y="56299"/>
                  </a:lnTo>
                  <a:lnTo>
                    <a:pt x="599363" y="60693"/>
                  </a:lnTo>
                  <a:lnTo>
                    <a:pt x="627697" y="66471"/>
                  </a:lnTo>
                  <a:lnTo>
                    <a:pt x="678764" y="78549"/>
                  </a:lnTo>
                  <a:lnTo>
                    <a:pt x="730834" y="92367"/>
                  </a:lnTo>
                  <a:close/>
                </a:path>
              </a:pathLst>
            </a:custGeom>
            <a:solidFill>
              <a:srgbClr val="8885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546722" y="6013251"/>
              <a:ext cx="240029" cy="161925"/>
            </a:xfrm>
            <a:custGeom>
              <a:avLst/>
              <a:gdLst/>
              <a:ahLst/>
              <a:cxnLst/>
              <a:rect l="l" t="t" r="r" b="b"/>
              <a:pathLst>
                <a:path w="240029" h="161925">
                  <a:moveTo>
                    <a:pt x="210307" y="0"/>
                  </a:moveTo>
                  <a:lnTo>
                    <a:pt x="0" y="70929"/>
                  </a:lnTo>
                  <a:lnTo>
                    <a:pt x="19580" y="144299"/>
                  </a:lnTo>
                  <a:lnTo>
                    <a:pt x="166288" y="161408"/>
                  </a:lnTo>
                  <a:lnTo>
                    <a:pt x="239668" y="75830"/>
                  </a:lnTo>
                  <a:lnTo>
                    <a:pt x="210307" y="0"/>
                  </a:lnTo>
                  <a:close/>
                </a:path>
              </a:pathLst>
            </a:custGeom>
            <a:solidFill>
              <a:srgbClr val="EAE3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609971" y="3984770"/>
              <a:ext cx="940435" cy="748665"/>
            </a:xfrm>
            <a:custGeom>
              <a:avLst/>
              <a:gdLst/>
              <a:ahLst/>
              <a:cxnLst/>
              <a:rect l="l" t="t" r="r" b="b"/>
              <a:pathLst>
                <a:path w="940434" h="748664">
                  <a:moveTo>
                    <a:pt x="207098" y="520687"/>
                  </a:moveTo>
                  <a:lnTo>
                    <a:pt x="156425" y="483336"/>
                  </a:lnTo>
                  <a:lnTo>
                    <a:pt x="125628" y="455447"/>
                  </a:lnTo>
                  <a:lnTo>
                    <a:pt x="94322" y="421614"/>
                  </a:lnTo>
                  <a:lnTo>
                    <a:pt x="64871" y="381965"/>
                  </a:lnTo>
                  <a:lnTo>
                    <a:pt x="39598" y="336664"/>
                  </a:lnTo>
                  <a:lnTo>
                    <a:pt x="20853" y="285838"/>
                  </a:lnTo>
                  <a:lnTo>
                    <a:pt x="10998" y="229641"/>
                  </a:lnTo>
                  <a:lnTo>
                    <a:pt x="0" y="410400"/>
                  </a:lnTo>
                  <a:lnTo>
                    <a:pt x="8166" y="514515"/>
                  </a:lnTo>
                  <a:lnTo>
                    <a:pt x="46126" y="581469"/>
                  </a:lnTo>
                  <a:lnTo>
                    <a:pt x="124523" y="650735"/>
                  </a:lnTo>
                  <a:lnTo>
                    <a:pt x="207098" y="520687"/>
                  </a:lnTo>
                  <a:close/>
                </a:path>
                <a:path w="940434" h="748664">
                  <a:moveTo>
                    <a:pt x="940422" y="517220"/>
                  </a:moveTo>
                  <a:lnTo>
                    <a:pt x="889241" y="481622"/>
                  </a:lnTo>
                  <a:lnTo>
                    <a:pt x="858456" y="457517"/>
                  </a:lnTo>
                  <a:lnTo>
                    <a:pt x="825512" y="429310"/>
                  </a:lnTo>
                  <a:lnTo>
                    <a:pt x="791375" y="397027"/>
                  </a:lnTo>
                  <a:lnTo>
                    <a:pt x="757021" y="360756"/>
                  </a:lnTo>
                  <a:lnTo>
                    <a:pt x="723417" y="320560"/>
                  </a:lnTo>
                  <a:lnTo>
                    <a:pt x="691527" y="276466"/>
                  </a:lnTo>
                  <a:lnTo>
                    <a:pt x="662343" y="228574"/>
                  </a:lnTo>
                  <a:lnTo>
                    <a:pt x="636816" y="176911"/>
                  </a:lnTo>
                  <a:lnTo>
                    <a:pt x="615937" y="121564"/>
                  </a:lnTo>
                  <a:lnTo>
                    <a:pt x="600671" y="62572"/>
                  </a:lnTo>
                  <a:lnTo>
                    <a:pt x="591985" y="0"/>
                  </a:lnTo>
                  <a:lnTo>
                    <a:pt x="572427" y="321183"/>
                  </a:lnTo>
                  <a:lnTo>
                    <a:pt x="586917" y="506196"/>
                  </a:lnTo>
                  <a:lnTo>
                    <a:pt x="654380" y="625182"/>
                  </a:lnTo>
                  <a:lnTo>
                    <a:pt x="793711" y="748296"/>
                  </a:lnTo>
                  <a:lnTo>
                    <a:pt x="940422" y="517220"/>
                  </a:lnTo>
                  <a:close/>
                </a:path>
              </a:pathLst>
            </a:custGeom>
            <a:solidFill>
              <a:srgbClr val="6D3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393451" y="5113890"/>
              <a:ext cx="174519" cy="16278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621565" y="5539065"/>
              <a:ext cx="171165" cy="10523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766956" y="4658371"/>
              <a:ext cx="534035" cy="797560"/>
            </a:xfrm>
            <a:custGeom>
              <a:avLst/>
              <a:gdLst/>
              <a:ahLst/>
              <a:cxnLst/>
              <a:rect l="l" t="t" r="r" b="b"/>
              <a:pathLst>
                <a:path w="534035" h="797560">
                  <a:moveTo>
                    <a:pt x="3180" y="0"/>
                  </a:moveTo>
                  <a:lnTo>
                    <a:pt x="0" y="59335"/>
                  </a:lnTo>
                  <a:lnTo>
                    <a:pt x="2344" y="116562"/>
                  </a:lnTo>
                  <a:lnTo>
                    <a:pt x="9776" y="171667"/>
                  </a:lnTo>
                  <a:lnTo>
                    <a:pt x="21855" y="224636"/>
                  </a:lnTo>
                  <a:lnTo>
                    <a:pt x="38142" y="275456"/>
                  </a:lnTo>
                  <a:lnTo>
                    <a:pt x="58200" y="324113"/>
                  </a:lnTo>
                  <a:lnTo>
                    <a:pt x="81589" y="370594"/>
                  </a:lnTo>
                  <a:lnTo>
                    <a:pt x="107870" y="414884"/>
                  </a:lnTo>
                  <a:lnTo>
                    <a:pt x="136604" y="456971"/>
                  </a:lnTo>
                  <a:lnTo>
                    <a:pt x="167352" y="496840"/>
                  </a:lnTo>
                  <a:lnTo>
                    <a:pt x="199676" y="534478"/>
                  </a:lnTo>
                  <a:lnTo>
                    <a:pt x="233136" y="569871"/>
                  </a:lnTo>
                  <a:lnTo>
                    <a:pt x="267294" y="603006"/>
                  </a:lnTo>
                  <a:lnTo>
                    <a:pt x="301710" y="633869"/>
                  </a:lnTo>
                  <a:lnTo>
                    <a:pt x="335946" y="662447"/>
                  </a:lnTo>
                  <a:lnTo>
                    <a:pt x="369564" y="688725"/>
                  </a:lnTo>
                  <a:lnTo>
                    <a:pt x="402123" y="712690"/>
                  </a:lnTo>
                  <a:lnTo>
                    <a:pt x="462312" y="753628"/>
                  </a:lnTo>
                  <a:lnTo>
                    <a:pt x="513002" y="785150"/>
                  </a:lnTo>
                  <a:lnTo>
                    <a:pt x="533688" y="797347"/>
                  </a:lnTo>
                  <a:lnTo>
                    <a:pt x="502839" y="764160"/>
                  </a:lnTo>
                  <a:lnTo>
                    <a:pt x="471360" y="732734"/>
                  </a:lnTo>
                  <a:lnTo>
                    <a:pt x="439438" y="702714"/>
                  </a:lnTo>
                  <a:lnTo>
                    <a:pt x="407261" y="673747"/>
                  </a:lnTo>
                  <a:lnTo>
                    <a:pt x="311076" y="589631"/>
                  </a:lnTo>
                  <a:lnTo>
                    <a:pt x="279756" y="561343"/>
                  </a:lnTo>
                  <a:lnTo>
                    <a:pt x="249120" y="532341"/>
                  </a:lnTo>
                  <a:lnTo>
                    <a:pt x="219355" y="502272"/>
                  </a:lnTo>
                  <a:lnTo>
                    <a:pt x="190650" y="470782"/>
                  </a:lnTo>
                  <a:lnTo>
                    <a:pt x="163192" y="437518"/>
                  </a:lnTo>
                  <a:lnTo>
                    <a:pt x="137169" y="402127"/>
                  </a:lnTo>
                  <a:lnTo>
                    <a:pt x="112769" y="364255"/>
                  </a:lnTo>
                  <a:lnTo>
                    <a:pt x="90179" y="323548"/>
                  </a:lnTo>
                  <a:lnTo>
                    <a:pt x="69588" y="279654"/>
                  </a:lnTo>
                  <a:lnTo>
                    <a:pt x="51183" y="232219"/>
                  </a:lnTo>
                  <a:lnTo>
                    <a:pt x="35152" y="180889"/>
                  </a:lnTo>
                  <a:lnTo>
                    <a:pt x="21682" y="125312"/>
                  </a:lnTo>
                  <a:lnTo>
                    <a:pt x="10963" y="65133"/>
                  </a:lnTo>
                  <a:lnTo>
                    <a:pt x="3180" y="0"/>
                  </a:lnTo>
                  <a:close/>
                </a:path>
              </a:pathLst>
            </a:custGeom>
            <a:solidFill>
              <a:srgbClr val="6D3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22392" y="2790780"/>
              <a:ext cx="1372870" cy="1109345"/>
            </a:xfrm>
            <a:custGeom>
              <a:avLst/>
              <a:gdLst/>
              <a:ahLst/>
              <a:cxnLst/>
              <a:rect l="l" t="t" r="r" b="b"/>
              <a:pathLst>
                <a:path w="1372870" h="1109345">
                  <a:moveTo>
                    <a:pt x="838911" y="0"/>
                  </a:moveTo>
                  <a:lnTo>
                    <a:pt x="775982" y="45161"/>
                  </a:lnTo>
                  <a:lnTo>
                    <a:pt x="716216" y="90805"/>
                  </a:lnTo>
                  <a:lnTo>
                    <a:pt x="659523" y="136829"/>
                  </a:lnTo>
                  <a:lnTo>
                    <a:pt x="605828" y="183134"/>
                  </a:lnTo>
                  <a:lnTo>
                    <a:pt x="555053" y="229577"/>
                  </a:lnTo>
                  <a:lnTo>
                    <a:pt x="507111" y="276085"/>
                  </a:lnTo>
                  <a:lnTo>
                    <a:pt x="461911" y="322529"/>
                  </a:lnTo>
                  <a:lnTo>
                    <a:pt x="419392" y="368808"/>
                  </a:lnTo>
                  <a:lnTo>
                    <a:pt x="379463" y="414807"/>
                  </a:lnTo>
                  <a:lnTo>
                    <a:pt x="342036" y="460425"/>
                  </a:lnTo>
                  <a:lnTo>
                    <a:pt x="307047" y="505548"/>
                  </a:lnTo>
                  <a:lnTo>
                    <a:pt x="274396" y="550062"/>
                  </a:lnTo>
                  <a:lnTo>
                    <a:pt x="244017" y="593864"/>
                  </a:lnTo>
                  <a:lnTo>
                    <a:pt x="215823" y="636854"/>
                  </a:lnTo>
                  <a:lnTo>
                    <a:pt x="189738" y="678903"/>
                  </a:lnTo>
                  <a:lnTo>
                    <a:pt x="165671" y="719924"/>
                  </a:lnTo>
                  <a:lnTo>
                    <a:pt x="143548" y="759790"/>
                  </a:lnTo>
                  <a:lnTo>
                    <a:pt x="123278" y="798398"/>
                  </a:lnTo>
                  <a:lnTo>
                    <a:pt x="104800" y="835647"/>
                  </a:lnTo>
                  <a:lnTo>
                    <a:pt x="88011" y="871423"/>
                  </a:lnTo>
                  <a:lnTo>
                    <a:pt x="59207" y="938098"/>
                  </a:lnTo>
                  <a:lnTo>
                    <a:pt x="36233" y="997572"/>
                  </a:lnTo>
                  <a:lnTo>
                    <a:pt x="18427" y="1048969"/>
                  </a:lnTo>
                  <a:lnTo>
                    <a:pt x="5143" y="1091412"/>
                  </a:lnTo>
                  <a:lnTo>
                    <a:pt x="0" y="1109002"/>
                  </a:lnTo>
                  <a:lnTo>
                    <a:pt x="22110" y="1072997"/>
                  </a:lnTo>
                  <a:lnTo>
                    <a:pt x="43497" y="1037259"/>
                  </a:lnTo>
                  <a:lnTo>
                    <a:pt x="64274" y="1001725"/>
                  </a:lnTo>
                  <a:lnTo>
                    <a:pt x="84632" y="966330"/>
                  </a:lnTo>
                  <a:lnTo>
                    <a:pt x="144602" y="860399"/>
                  </a:lnTo>
                  <a:lnTo>
                    <a:pt x="185204" y="789368"/>
                  </a:lnTo>
                  <a:lnTo>
                    <a:pt x="206146" y="753541"/>
                  </a:lnTo>
                  <a:lnTo>
                    <a:pt x="227723" y="717423"/>
                  </a:lnTo>
                  <a:lnTo>
                    <a:pt x="250075" y="680961"/>
                  </a:lnTo>
                  <a:lnTo>
                    <a:pt x="273380" y="644093"/>
                  </a:lnTo>
                  <a:lnTo>
                    <a:pt x="297764" y="606755"/>
                  </a:lnTo>
                  <a:lnTo>
                    <a:pt x="323380" y="568871"/>
                  </a:lnTo>
                  <a:lnTo>
                    <a:pt x="350405" y="530402"/>
                  </a:lnTo>
                  <a:lnTo>
                    <a:pt x="378968" y="491274"/>
                  </a:lnTo>
                  <a:lnTo>
                    <a:pt x="409244" y="451434"/>
                  </a:lnTo>
                  <a:lnTo>
                    <a:pt x="441363" y="410806"/>
                  </a:lnTo>
                  <a:lnTo>
                    <a:pt x="475475" y="369341"/>
                  </a:lnTo>
                  <a:lnTo>
                    <a:pt x="511759" y="326986"/>
                  </a:lnTo>
                  <a:lnTo>
                    <a:pt x="550354" y="283654"/>
                  </a:lnTo>
                  <a:lnTo>
                    <a:pt x="591400" y="239293"/>
                  </a:lnTo>
                  <a:lnTo>
                    <a:pt x="635063" y="193852"/>
                  </a:lnTo>
                  <a:lnTo>
                    <a:pt x="681494" y="147269"/>
                  </a:lnTo>
                  <a:lnTo>
                    <a:pt x="730846" y="99466"/>
                  </a:lnTo>
                  <a:lnTo>
                    <a:pt x="783272" y="50406"/>
                  </a:lnTo>
                  <a:lnTo>
                    <a:pt x="838911" y="0"/>
                  </a:lnTo>
                  <a:close/>
                </a:path>
                <a:path w="1372870" h="1109345">
                  <a:moveTo>
                    <a:pt x="1372793" y="447573"/>
                  </a:moveTo>
                  <a:lnTo>
                    <a:pt x="1370495" y="388924"/>
                  </a:lnTo>
                  <a:lnTo>
                    <a:pt x="1363840" y="328510"/>
                  </a:lnTo>
                  <a:lnTo>
                    <a:pt x="1352384" y="266484"/>
                  </a:lnTo>
                  <a:lnTo>
                    <a:pt x="1335659" y="202984"/>
                  </a:lnTo>
                  <a:lnTo>
                    <a:pt x="1313218" y="138163"/>
                  </a:lnTo>
                  <a:lnTo>
                    <a:pt x="1323428" y="205498"/>
                  </a:lnTo>
                  <a:lnTo>
                    <a:pt x="1330312" y="269024"/>
                  </a:lnTo>
                  <a:lnTo>
                    <a:pt x="1334147" y="329018"/>
                  </a:lnTo>
                  <a:lnTo>
                    <a:pt x="1335163" y="385787"/>
                  </a:lnTo>
                  <a:lnTo>
                    <a:pt x="1333614" y="439597"/>
                  </a:lnTo>
                  <a:lnTo>
                    <a:pt x="1329778" y="490740"/>
                  </a:lnTo>
                  <a:lnTo>
                    <a:pt x="1323898" y="539496"/>
                  </a:lnTo>
                  <a:lnTo>
                    <a:pt x="1316215" y="586143"/>
                  </a:lnTo>
                  <a:lnTo>
                    <a:pt x="1307007" y="630986"/>
                  </a:lnTo>
                  <a:lnTo>
                    <a:pt x="1296504" y="674293"/>
                  </a:lnTo>
                  <a:lnTo>
                    <a:pt x="1284986" y="716343"/>
                  </a:lnTo>
                  <a:lnTo>
                    <a:pt x="1272692" y="757440"/>
                  </a:lnTo>
                  <a:lnTo>
                    <a:pt x="1259865" y="797852"/>
                  </a:lnTo>
                  <a:lnTo>
                    <a:pt x="1233690" y="877760"/>
                  </a:lnTo>
                  <a:lnTo>
                    <a:pt x="1220838" y="917841"/>
                  </a:lnTo>
                  <a:lnTo>
                    <a:pt x="1208481" y="958367"/>
                  </a:lnTo>
                  <a:lnTo>
                    <a:pt x="1196886" y="999642"/>
                  </a:lnTo>
                  <a:lnTo>
                    <a:pt x="1208760" y="981367"/>
                  </a:lnTo>
                  <a:lnTo>
                    <a:pt x="1237754" y="933424"/>
                  </a:lnTo>
                  <a:lnTo>
                    <a:pt x="1270736" y="871258"/>
                  </a:lnTo>
                  <a:lnTo>
                    <a:pt x="1287614" y="835215"/>
                  </a:lnTo>
                  <a:lnTo>
                    <a:pt x="1304150" y="796074"/>
                  </a:lnTo>
                  <a:lnTo>
                    <a:pt x="1319898" y="753973"/>
                  </a:lnTo>
                  <a:lnTo>
                    <a:pt x="1334414" y="709066"/>
                  </a:lnTo>
                  <a:lnTo>
                    <a:pt x="1347241" y="661492"/>
                  </a:lnTo>
                  <a:lnTo>
                    <a:pt x="1357934" y="611403"/>
                  </a:lnTo>
                  <a:lnTo>
                    <a:pt x="1366062" y="558952"/>
                  </a:lnTo>
                  <a:lnTo>
                    <a:pt x="1371155" y="504291"/>
                  </a:lnTo>
                  <a:lnTo>
                    <a:pt x="1372793" y="447573"/>
                  </a:lnTo>
                  <a:close/>
                </a:path>
              </a:pathLst>
            </a:custGeom>
            <a:solidFill>
              <a:srgbClr val="9651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8852819" y="2774271"/>
            <a:ext cx="2792095" cy="6213475"/>
            <a:chOff x="8852819" y="2774271"/>
            <a:chExt cx="2792095" cy="6213475"/>
          </a:xfrm>
        </p:grpSpPr>
        <p:sp>
          <p:nvSpPr>
            <p:cNvPr id="29" name="object 29"/>
            <p:cNvSpPr/>
            <p:nvPr/>
          </p:nvSpPr>
          <p:spPr>
            <a:xfrm>
              <a:off x="8961169" y="2774271"/>
              <a:ext cx="2683701" cy="621347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9183552" y="3954842"/>
              <a:ext cx="252735" cy="61452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9182715" y="3823119"/>
              <a:ext cx="1760511" cy="1566371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9438633" y="3870573"/>
              <a:ext cx="112352" cy="82301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0117396" y="5075809"/>
              <a:ext cx="87217" cy="7158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9550997" y="3728629"/>
              <a:ext cx="859790" cy="142240"/>
            </a:xfrm>
            <a:custGeom>
              <a:avLst/>
              <a:gdLst/>
              <a:ahLst/>
              <a:cxnLst/>
              <a:rect l="l" t="t" r="r" b="b"/>
              <a:pathLst>
                <a:path w="859790" h="142239">
                  <a:moveTo>
                    <a:pt x="467336" y="0"/>
                  </a:moveTo>
                  <a:lnTo>
                    <a:pt x="421645" y="1270"/>
                  </a:lnTo>
                  <a:lnTo>
                    <a:pt x="375574" y="5148"/>
                  </a:lnTo>
                  <a:lnTo>
                    <a:pt x="329067" y="11754"/>
                  </a:lnTo>
                  <a:lnTo>
                    <a:pt x="282427" y="21144"/>
                  </a:lnTo>
                  <a:lnTo>
                    <a:pt x="235567" y="33438"/>
                  </a:lnTo>
                  <a:lnTo>
                    <a:pt x="188546" y="48735"/>
                  </a:lnTo>
                  <a:lnTo>
                    <a:pt x="141423" y="67135"/>
                  </a:lnTo>
                  <a:lnTo>
                    <a:pt x="94253" y="88734"/>
                  </a:lnTo>
                  <a:lnTo>
                    <a:pt x="47093" y="113634"/>
                  </a:lnTo>
                  <a:lnTo>
                    <a:pt x="0" y="141932"/>
                  </a:lnTo>
                  <a:lnTo>
                    <a:pt x="47117" y="113626"/>
                  </a:lnTo>
                  <a:lnTo>
                    <a:pt x="94303" y="88720"/>
                  </a:lnTo>
                  <a:lnTo>
                    <a:pt x="141500" y="67116"/>
                  </a:lnTo>
                  <a:lnTo>
                    <a:pt x="188654" y="48714"/>
                  </a:lnTo>
                  <a:lnTo>
                    <a:pt x="235711" y="33416"/>
                  </a:lnTo>
                  <a:lnTo>
                    <a:pt x="282617" y="21122"/>
                  </a:lnTo>
                  <a:lnTo>
                    <a:pt x="329170" y="11754"/>
                  </a:lnTo>
                  <a:lnTo>
                    <a:pt x="375566" y="5170"/>
                  </a:lnTo>
                  <a:lnTo>
                    <a:pt x="421637" y="1291"/>
                  </a:lnTo>
                  <a:lnTo>
                    <a:pt x="467326" y="20"/>
                  </a:lnTo>
                  <a:lnTo>
                    <a:pt x="468003" y="20"/>
                  </a:lnTo>
                  <a:lnTo>
                    <a:pt x="467336" y="0"/>
                  </a:lnTo>
                  <a:close/>
                </a:path>
                <a:path w="859790" h="142239">
                  <a:moveTo>
                    <a:pt x="468003" y="20"/>
                  </a:moveTo>
                  <a:lnTo>
                    <a:pt x="467326" y="20"/>
                  </a:lnTo>
                  <a:lnTo>
                    <a:pt x="519298" y="1652"/>
                  </a:lnTo>
                  <a:lnTo>
                    <a:pt x="570604" y="6445"/>
                  </a:lnTo>
                  <a:lnTo>
                    <a:pt x="621157" y="14252"/>
                  </a:lnTo>
                  <a:lnTo>
                    <a:pt x="670873" y="24923"/>
                  </a:lnTo>
                  <a:lnTo>
                    <a:pt x="719668" y="38308"/>
                  </a:lnTo>
                  <a:lnTo>
                    <a:pt x="767457" y="54257"/>
                  </a:lnTo>
                  <a:lnTo>
                    <a:pt x="814156" y="72622"/>
                  </a:lnTo>
                  <a:lnTo>
                    <a:pt x="859680" y="93253"/>
                  </a:lnTo>
                  <a:lnTo>
                    <a:pt x="814162" y="72621"/>
                  </a:lnTo>
                  <a:lnTo>
                    <a:pt x="767466" y="54254"/>
                  </a:lnTo>
                  <a:lnTo>
                    <a:pt x="719678" y="38301"/>
                  </a:lnTo>
                  <a:lnTo>
                    <a:pt x="670882" y="24912"/>
                  </a:lnTo>
                  <a:lnTo>
                    <a:pt x="621165" y="14238"/>
                  </a:lnTo>
                  <a:lnTo>
                    <a:pt x="570611" y="6428"/>
                  </a:lnTo>
                  <a:lnTo>
                    <a:pt x="519306" y="1632"/>
                  </a:lnTo>
                  <a:lnTo>
                    <a:pt x="468003" y="20"/>
                  </a:lnTo>
                  <a:close/>
                </a:path>
              </a:pathLst>
            </a:custGeom>
            <a:solidFill>
              <a:srgbClr val="4B1F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9259236" y="3728650"/>
              <a:ext cx="1683048" cy="753275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8891482" y="4303867"/>
              <a:ext cx="357505" cy="309245"/>
            </a:xfrm>
            <a:custGeom>
              <a:avLst/>
              <a:gdLst/>
              <a:ahLst/>
              <a:cxnLst/>
              <a:rect l="l" t="t" r="r" b="b"/>
              <a:pathLst>
                <a:path w="357504" h="309245">
                  <a:moveTo>
                    <a:pt x="113237" y="0"/>
                  </a:moveTo>
                  <a:lnTo>
                    <a:pt x="22235" y="60376"/>
                  </a:lnTo>
                  <a:lnTo>
                    <a:pt x="5390" y="96910"/>
                  </a:lnTo>
                  <a:lnTo>
                    <a:pt x="0" y="130876"/>
                  </a:lnTo>
                  <a:lnTo>
                    <a:pt x="4921" y="162180"/>
                  </a:lnTo>
                  <a:lnTo>
                    <a:pt x="41121" y="216427"/>
                  </a:lnTo>
                  <a:lnTo>
                    <a:pt x="104839" y="258904"/>
                  </a:lnTo>
                  <a:lnTo>
                    <a:pt x="144156" y="275494"/>
                  </a:lnTo>
                  <a:lnTo>
                    <a:pt x="186921" y="288861"/>
                  </a:lnTo>
                  <a:lnTo>
                    <a:pt x="231988" y="298910"/>
                  </a:lnTo>
                  <a:lnTo>
                    <a:pt x="278215" y="305549"/>
                  </a:lnTo>
                  <a:lnTo>
                    <a:pt x="324457" y="308683"/>
                  </a:lnTo>
                  <a:lnTo>
                    <a:pt x="356906" y="81978"/>
                  </a:lnTo>
                  <a:lnTo>
                    <a:pt x="317517" y="57352"/>
                  </a:lnTo>
                  <a:lnTo>
                    <a:pt x="223979" y="14509"/>
                  </a:lnTo>
                  <a:lnTo>
                    <a:pt x="113237" y="0"/>
                  </a:lnTo>
                  <a:close/>
                </a:path>
              </a:pathLst>
            </a:custGeom>
            <a:solidFill>
              <a:srgbClr val="C6D6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8985060" y="4363115"/>
              <a:ext cx="240794" cy="204703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9183222" y="3714051"/>
              <a:ext cx="1064260" cy="803275"/>
            </a:xfrm>
            <a:custGeom>
              <a:avLst/>
              <a:gdLst/>
              <a:ahLst/>
              <a:cxnLst/>
              <a:rect l="l" t="t" r="r" b="b"/>
              <a:pathLst>
                <a:path w="1064259" h="803275">
                  <a:moveTo>
                    <a:pt x="662218" y="0"/>
                  </a:moveTo>
                  <a:lnTo>
                    <a:pt x="338779" y="75589"/>
                  </a:lnTo>
                  <a:lnTo>
                    <a:pt x="92149" y="295763"/>
                  </a:lnTo>
                  <a:lnTo>
                    <a:pt x="24445" y="429451"/>
                  </a:lnTo>
                  <a:lnTo>
                    <a:pt x="0" y="526866"/>
                  </a:lnTo>
                  <a:lnTo>
                    <a:pt x="17120" y="635573"/>
                  </a:lnTo>
                  <a:lnTo>
                    <a:pt x="74118" y="803140"/>
                  </a:lnTo>
                  <a:lnTo>
                    <a:pt x="146126" y="799569"/>
                  </a:lnTo>
                  <a:lnTo>
                    <a:pt x="192799" y="412890"/>
                  </a:lnTo>
                  <a:lnTo>
                    <a:pt x="303938" y="202656"/>
                  </a:lnTo>
                  <a:lnTo>
                    <a:pt x="565567" y="95659"/>
                  </a:lnTo>
                  <a:lnTo>
                    <a:pt x="1063711" y="18693"/>
                  </a:lnTo>
                  <a:lnTo>
                    <a:pt x="943512" y="3024"/>
                  </a:lnTo>
                  <a:lnTo>
                    <a:pt x="662218" y="0"/>
                  </a:lnTo>
                  <a:close/>
                </a:path>
              </a:pathLst>
            </a:custGeom>
            <a:solidFill>
              <a:srgbClr val="5627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0206254" y="4833925"/>
              <a:ext cx="170130" cy="95834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9819512" y="4788472"/>
              <a:ext cx="312420" cy="292735"/>
            </a:xfrm>
            <a:custGeom>
              <a:avLst/>
              <a:gdLst/>
              <a:ahLst/>
              <a:cxnLst/>
              <a:rect l="l" t="t" r="r" b="b"/>
              <a:pathLst>
                <a:path w="312420" h="292735">
                  <a:moveTo>
                    <a:pt x="312137" y="0"/>
                  </a:moveTo>
                  <a:lnTo>
                    <a:pt x="304168" y="376"/>
                  </a:lnTo>
                  <a:lnTo>
                    <a:pt x="300885" y="53671"/>
                  </a:lnTo>
                  <a:lnTo>
                    <a:pt x="290684" y="101788"/>
                  </a:lnTo>
                  <a:lnTo>
                    <a:pt x="273603" y="144634"/>
                  </a:lnTo>
                  <a:lnTo>
                    <a:pt x="249681" y="182116"/>
                  </a:lnTo>
                  <a:lnTo>
                    <a:pt x="218956" y="214140"/>
                  </a:lnTo>
                  <a:lnTo>
                    <a:pt x="173966" y="244568"/>
                  </a:lnTo>
                  <a:lnTo>
                    <a:pt x="125875" y="264643"/>
                  </a:lnTo>
                  <a:lnTo>
                    <a:pt x="78687" y="275887"/>
                  </a:lnTo>
                  <a:lnTo>
                    <a:pt x="36406" y="279818"/>
                  </a:lnTo>
                  <a:lnTo>
                    <a:pt x="3036" y="277960"/>
                  </a:lnTo>
                  <a:lnTo>
                    <a:pt x="0" y="288546"/>
                  </a:lnTo>
                  <a:lnTo>
                    <a:pt x="37996" y="292480"/>
                  </a:lnTo>
                  <a:lnTo>
                    <a:pt x="84539" y="292005"/>
                  </a:lnTo>
                  <a:lnTo>
                    <a:pt x="135707" y="284142"/>
                  </a:lnTo>
                  <a:lnTo>
                    <a:pt x="187581" y="265913"/>
                  </a:lnTo>
                  <a:lnTo>
                    <a:pt x="236244" y="234338"/>
                  </a:lnTo>
                  <a:lnTo>
                    <a:pt x="268376" y="198920"/>
                  </a:lnTo>
                  <a:lnTo>
                    <a:pt x="290284" y="157648"/>
                  </a:lnTo>
                  <a:lnTo>
                    <a:pt x="303715" y="110652"/>
                  </a:lnTo>
                  <a:lnTo>
                    <a:pt x="310417" y="58060"/>
                  </a:lnTo>
                  <a:lnTo>
                    <a:pt x="312137" y="0"/>
                  </a:lnTo>
                  <a:close/>
                </a:path>
              </a:pathLst>
            </a:custGeom>
            <a:solidFill>
              <a:srgbClr val="A4A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0307195" y="4996189"/>
              <a:ext cx="320675" cy="355600"/>
            </a:xfrm>
            <a:custGeom>
              <a:avLst/>
              <a:gdLst/>
              <a:ahLst/>
              <a:cxnLst/>
              <a:rect l="l" t="t" r="r" b="b"/>
              <a:pathLst>
                <a:path w="320675" h="355600">
                  <a:moveTo>
                    <a:pt x="216868" y="0"/>
                  </a:moveTo>
                  <a:lnTo>
                    <a:pt x="176773" y="8674"/>
                  </a:lnTo>
                  <a:lnTo>
                    <a:pt x="135588" y="28337"/>
                  </a:lnTo>
                  <a:lnTo>
                    <a:pt x="95483" y="58237"/>
                  </a:lnTo>
                  <a:lnTo>
                    <a:pt x="58625" y="97623"/>
                  </a:lnTo>
                  <a:lnTo>
                    <a:pt x="29032" y="142716"/>
                  </a:lnTo>
                  <a:lnTo>
                    <a:pt x="9417" y="188724"/>
                  </a:lnTo>
                  <a:lnTo>
                    <a:pt x="0" y="233372"/>
                  </a:lnTo>
                  <a:lnTo>
                    <a:pt x="1001" y="274385"/>
                  </a:lnTo>
                  <a:lnTo>
                    <a:pt x="12644" y="309490"/>
                  </a:lnTo>
                  <a:lnTo>
                    <a:pt x="35149" y="336412"/>
                  </a:lnTo>
                  <a:lnTo>
                    <a:pt x="66629" y="351978"/>
                  </a:lnTo>
                  <a:lnTo>
                    <a:pt x="103496" y="355046"/>
                  </a:lnTo>
                  <a:lnTo>
                    <a:pt x="143593" y="346369"/>
                  </a:lnTo>
                  <a:lnTo>
                    <a:pt x="184764" y="326702"/>
                  </a:lnTo>
                  <a:lnTo>
                    <a:pt x="224851" y="296797"/>
                  </a:lnTo>
                  <a:lnTo>
                    <a:pt x="261697" y="257409"/>
                  </a:lnTo>
                  <a:lnTo>
                    <a:pt x="291297" y="212327"/>
                  </a:lnTo>
                  <a:lnTo>
                    <a:pt x="310921" y="166324"/>
                  </a:lnTo>
                  <a:lnTo>
                    <a:pt x="320343" y="121676"/>
                  </a:lnTo>
                  <a:lnTo>
                    <a:pt x="319335" y="80659"/>
                  </a:lnTo>
                  <a:lnTo>
                    <a:pt x="307670" y="45548"/>
                  </a:lnTo>
                  <a:lnTo>
                    <a:pt x="285120" y="18620"/>
                  </a:lnTo>
                  <a:lnTo>
                    <a:pt x="253707" y="3064"/>
                  </a:lnTo>
                  <a:lnTo>
                    <a:pt x="216868" y="0"/>
                  </a:lnTo>
                  <a:close/>
                </a:path>
              </a:pathLst>
            </a:custGeom>
            <a:solidFill>
              <a:srgbClr val="D6D9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0053243" y="4989848"/>
              <a:ext cx="496131" cy="250034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0146081" y="4960689"/>
              <a:ext cx="350520" cy="1183005"/>
            </a:xfrm>
            <a:custGeom>
              <a:avLst/>
              <a:gdLst/>
              <a:ahLst/>
              <a:cxnLst/>
              <a:rect l="l" t="t" r="r" b="b"/>
              <a:pathLst>
                <a:path w="350520" h="1183004">
                  <a:moveTo>
                    <a:pt x="350507" y="1050582"/>
                  </a:moveTo>
                  <a:lnTo>
                    <a:pt x="312851" y="745210"/>
                  </a:lnTo>
                  <a:lnTo>
                    <a:pt x="241630" y="436956"/>
                  </a:lnTo>
                  <a:lnTo>
                    <a:pt x="221373" y="362966"/>
                  </a:lnTo>
                  <a:lnTo>
                    <a:pt x="221170" y="360680"/>
                  </a:lnTo>
                  <a:lnTo>
                    <a:pt x="219964" y="322300"/>
                  </a:lnTo>
                  <a:lnTo>
                    <a:pt x="236372" y="289560"/>
                  </a:lnTo>
                  <a:lnTo>
                    <a:pt x="263652" y="261035"/>
                  </a:lnTo>
                  <a:lnTo>
                    <a:pt x="295071" y="235331"/>
                  </a:lnTo>
                  <a:lnTo>
                    <a:pt x="323862" y="211023"/>
                  </a:lnTo>
                  <a:lnTo>
                    <a:pt x="343306" y="186677"/>
                  </a:lnTo>
                  <a:lnTo>
                    <a:pt x="346646" y="160883"/>
                  </a:lnTo>
                  <a:lnTo>
                    <a:pt x="331292" y="155663"/>
                  </a:lnTo>
                  <a:lnTo>
                    <a:pt x="267525" y="188874"/>
                  </a:lnTo>
                  <a:lnTo>
                    <a:pt x="236321" y="191541"/>
                  </a:lnTo>
                  <a:lnTo>
                    <a:pt x="194106" y="141935"/>
                  </a:lnTo>
                  <a:lnTo>
                    <a:pt x="179235" y="103644"/>
                  </a:lnTo>
                  <a:lnTo>
                    <a:pt x="163893" y="61734"/>
                  </a:lnTo>
                  <a:lnTo>
                    <a:pt x="151777" y="12255"/>
                  </a:lnTo>
                  <a:lnTo>
                    <a:pt x="147231" y="1054"/>
                  </a:lnTo>
                  <a:lnTo>
                    <a:pt x="135699" y="0"/>
                  </a:lnTo>
                  <a:lnTo>
                    <a:pt x="125679" y="7518"/>
                  </a:lnTo>
                  <a:lnTo>
                    <a:pt x="119773" y="23139"/>
                  </a:lnTo>
                  <a:lnTo>
                    <a:pt x="118478" y="45580"/>
                  </a:lnTo>
                  <a:lnTo>
                    <a:pt x="122275" y="73520"/>
                  </a:lnTo>
                  <a:lnTo>
                    <a:pt x="128079" y="96735"/>
                  </a:lnTo>
                  <a:lnTo>
                    <a:pt x="132867" y="114325"/>
                  </a:lnTo>
                  <a:lnTo>
                    <a:pt x="134708" y="126136"/>
                  </a:lnTo>
                  <a:lnTo>
                    <a:pt x="131660" y="132067"/>
                  </a:lnTo>
                  <a:lnTo>
                    <a:pt x="120218" y="134366"/>
                  </a:lnTo>
                  <a:lnTo>
                    <a:pt x="110655" y="129235"/>
                  </a:lnTo>
                  <a:lnTo>
                    <a:pt x="100698" y="117348"/>
                  </a:lnTo>
                  <a:lnTo>
                    <a:pt x="88011" y="99415"/>
                  </a:lnTo>
                  <a:lnTo>
                    <a:pt x="73787" y="76555"/>
                  </a:lnTo>
                  <a:lnTo>
                    <a:pt x="63474" y="58102"/>
                  </a:lnTo>
                  <a:lnTo>
                    <a:pt x="54178" y="47269"/>
                  </a:lnTo>
                  <a:lnTo>
                    <a:pt x="42989" y="47244"/>
                  </a:lnTo>
                  <a:lnTo>
                    <a:pt x="33604" y="57696"/>
                  </a:lnTo>
                  <a:lnTo>
                    <a:pt x="32308" y="74574"/>
                  </a:lnTo>
                  <a:lnTo>
                    <a:pt x="38252" y="96799"/>
                  </a:lnTo>
                  <a:lnTo>
                    <a:pt x="50584" y="123304"/>
                  </a:lnTo>
                  <a:lnTo>
                    <a:pt x="62166" y="144424"/>
                  </a:lnTo>
                  <a:lnTo>
                    <a:pt x="71742" y="162356"/>
                  </a:lnTo>
                  <a:lnTo>
                    <a:pt x="77533" y="175298"/>
                  </a:lnTo>
                  <a:lnTo>
                    <a:pt x="77736" y="181432"/>
                  </a:lnTo>
                  <a:lnTo>
                    <a:pt x="73088" y="182524"/>
                  </a:lnTo>
                  <a:lnTo>
                    <a:pt x="37071" y="146354"/>
                  </a:lnTo>
                  <a:lnTo>
                    <a:pt x="27089" y="131279"/>
                  </a:lnTo>
                  <a:lnTo>
                    <a:pt x="17932" y="121348"/>
                  </a:lnTo>
                  <a:lnTo>
                    <a:pt x="7823" y="121031"/>
                  </a:lnTo>
                  <a:lnTo>
                    <a:pt x="0" y="133210"/>
                  </a:lnTo>
                  <a:lnTo>
                    <a:pt x="2006" y="152730"/>
                  </a:lnTo>
                  <a:lnTo>
                    <a:pt x="12509" y="175488"/>
                  </a:lnTo>
                  <a:lnTo>
                    <a:pt x="30149" y="197408"/>
                  </a:lnTo>
                  <a:lnTo>
                    <a:pt x="63271" y="228854"/>
                  </a:lnTo>
                  <a:lnTo>
                    <a:pt x="71551" y="237274"/>
                  </a:lnTo>
                  <a:lnTo>
                    <a:pt x="109664" y="285000"/>
                  </a:lnTo>
                  <a:lnTo>
                    <a:pt x="139992" y="332676"/>
                  </a:lnTo>
                  <a:lnTo>
                    <a:pt x="159321" y="365061"/>
                  </a:lnTo>
                  <a:lnTo>
                    <a:pt x="176339" y="804240"/>
                  </a:lnTo>
                  <a:lnTo>
                    <a:pt x="196583" y="1065364"/>
                  </a:lnTo>
                  <a:lnTo>
                    <a:pt x="229768" y="1163802"/>
                  </a:lnTo>
                  <a:lnTo>
                    <a:pt x="288251" y="1182522"/>
                  </a:lnTo>
                  <a:lnTo>
                    <a:pt x="350507" y="1050582"/>
                  </a:lnTo>
                  <a:close/>
                </a:path>
              </a:pathLst>
            </a:custGeom>
            <a:solidFill>
              <a:srgbClr val="FDCD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0037463" y="4476500"/>
              <a:ext cx="226890" cy="230560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0383976" y="4657076"/>
              <a:ext cx="213452" cy="217854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0037051" y="4282103"/>
              <a:ext cx="736600" cy="488315"/>
            </a:xfrm>
            <a:custGeom>
              <a:avLst/>
              <a:gdLst/>
              <a:ahLst/>
              <a:cxnLst/>
              <a:rect l="l" t="t" r="r" b="b"/>
              <a:pathLst>
                <a:path w="736600" h="488314">
                  <a:moveTo>
                    <a:pt x="321144" y="113830"/>
                  </a:moveTo>
                  <a:lnTo>
                    <a:pt x="289306" y="31394"/>
                  </a:lnTo>
                  <a:lnTo>
                    <a:pt x="245237" y="0"/>
                  </a:lnTo>
                  <a:lnTo>
                    <a:pt x="158838" y="16116"/>
                  </a:lnTo>
                  <a:lnTo>
                    <a:pt x="0" y="76212"/>
                  </a:lnTo>
                  <a:lnTo>
                    <a:pt x="5029" y="126390"/>
                  </a:lnTo>
                  <a:lnTo>
                    <a:pt x="44450" y="118008"/>
                  </a:lnTo>
                  <a:lnTo>
                    <a:pt x="93776" y="112077"/>
                  </a:lnTo>
                  <a:lnTo>
                    <a:pt x="147408" y="111023"/>
                  </a:lnTo>
                  <a:lnTo>
                    <a:pt x="199796" y="117284"/>
                  </a:lnTo>
                  <a:lnTo>
                    <a:pt x="245338" y="133299"/>
                  </a:lnTo>
                  <a:lnTo>
                    <a:pt x="278485" y="161518"/>
                  </a:lnTo>
                  <a:lnTo>
                    <a:pt x="321144" y="113830"/>
                  </a:lnTo>
                  <a:close/>
                </a:path>
                <a:path w="736600" h="488314">
                  <a:moveTo>
                    <a:pt x="736104" y="289775"/>
                  </a:moveTo>
                  <a:lnTo>
                    <a:pt x="695642" y="252577"/>
                  </a:lnTo>
                  <a:lnTo>
                    <a:pt x="597090" y="221729"/>
                  </a:lnTo>
                  <a:lnTo>
                    <a:pt x="541909" y="269392"/>
                  </a:lnTo>
                  <a:lnTo>
                    <a:pt x="578192" y="291325"/>
                  </a:lnTo>
                  <a:lnTo>
                    <a:pt x="606844" y="326694"/>
                  </a:lnTo>
                  <a:lnTo>
                    <a:pt x="626643" y="369773"/>
                  </a:lnTo>
                  <a:lnTo>
                    <a:pt x="636333" y="414845"/>
                  </a:lnTo>
                  <a:lnTo>
                    <a:pt x="634669" y="456222"/>
                  </a:lnTo>
                  <a:lnTo>
                    <a:pt x="620420" y="488188"/>
                  </a:lnTo>
                  <a:lnTo>
                    <a:pt x="670153" y="480199"/>
                  </a:lnTo>
                  <a:lnTo>
                    <a:pt x="725322" y="357581"/>
                  </a:lnTo>
                  <a:lnTo>
                    <a:pt x="736104" y="289775"/>
                  </a:lnTo>
                  <a:close/>
                </a:path>
              </a:pathLst>
            </a:custGeom>
            <a:solidFill>
              <a:srgbClr val="763A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9533811" y="4544685"/>
              <a:ext cx="585470" cy="528955"/>
            </a:xfrm>
            <a:custGeom>
              <a:avLst/>
              <a:gdLst/>
              <a:ahLst/>
              <a:cxnLst/>
              <a:rect l="l" t="t" r="r" b="b"/>
              <a:pathLst>
                <a:path w="585470" h="528954">
                  <a:moveTo>
                    <a:pt x="249953" y="0"/>
                  </a:moveTo>
                  <a:lnTo>
                    <a:pt x="205979" y="5290"/>
                  </a:lnTo>
                  <a:lnTo>
                    <a:pt x="164245" y="16654"/>
                  </a:lnTo>
                  <a:lnTo>
                    <a:pt x="125517" y="33822"/>
                  </a:lnTo>
                  <a:lnTo>
                    <a:pt x="90560" y="56522"/>
                  </a:lnTo>
                  <a:lnTo>
                    <a:pt x="60138" y="84482"/>
                  </a:lnTo>
                  <a:lnTo>
                    <a:pt x="35017" y="117431"/>
                  </a:lnTo>
                  <a:lnTo>
                    <a:pt x="15960" y="155098"/>
                  </a:lnTo>
                  <a:lnTo>
                    <a:pt x="4155" y="195630"/>
                  </a:lnTo>
                  <a:lnTo>
                    <a:pt x="0" y="236861"/>
                  </a:lnTo>
                  <a:lnTo>
                    <a:pt x="3120" y="278072"/>
                  </a:lnTo>
                  <a:lnTo>
                    <a:pt x="13143" y="318541"/>
                  </a:lnTo>
                  <a:lnTo>
                    <a:pt x="29698" y="357547"/>
                  </a:lnTo>
                  <a:lnTo>
                    <a:pt x="52411" y="394370"/>
                  </a:lnTo>
                  <a:lnTo>
                    <a:pt x="80909" y="428287"/>
                  </a:lnTo>
                  <a:lnTo>
                    <a:pt x="114820" y="458579"/>
                  </a:lnTo>
                  <a:lnTo>
                    <a:pt x="153771" y="484524"/>
                  </a:lnTo>
                  <a:lnTo>
                    <a:pt x="197389" y="505401"/>
                  </a:lnTo>
                  <a:lnTo>
                    <a:pt x="243515" y="519966"/>
                  </a:lnTo>
                  <a:lnTo>
                    <a:pt x="289691" y="527645"/>
                  </a:lnTo>
                  <a:lnTo>
                    <a:pt x="335152" y="528708"/>
                  </a:lnTo>
                  <a:lnTo>
                    <a:pt x="379133" y="523427"/>
                  </a:lnTo>
                  <a:lnTo>
                    <a:pt x="420871" y="512070"/>
                  </a:lnTo>
                  <a:lnTo>
                    <a:pt x="459601" y="494908"/>
                  </a:lnTo>
                  <a:lnTo>
                    <a:pt x="494559" y="472210"/>
                  </a:lnTo>
                  <a:lnTo>
                    <a:pt x="524981" y="444247"/>
                  </a:lnTo>
                  <a:lnTo>
                    <a:pt x="550102" y="411288"/>
                  </a:lnTo>
                  <a:lnTo>
                    <a:pt x="569158" y="373604"/>
                  </a:lnTo>
                  <a:lnTo>
                    <a:pt x="580964" y="333079"/>
                  </a:lnTo>
                  <a:lnTo>
                    <a:pt x="585118" y="291854"/>
                  </a:lnTo>
                  <a:lnTo>
                    <a:pt x="581994" y="250649"/>
                  </a:lnTo>
                  <a:lnTo>
                    <a:pt x="571964" y="210185"/>
                  </a:lnTo>
                  <a:lnTo>
                    <a:pt x="555402" y="171181"/>
                  </a:lnTo>
                  <a:lnTo>
                    <a:pt x="532681" y="134359"/>
                  </a:lnTo>
                  <a:lnTo>
                    <a:pt x="504175" y="100439"/>
                  </a:lnTo>
                  <a:lnTo>
                    <a:pt x="470257" y="70140"/>
                  </a:lnTo>
                  <a:lnTo>
                    <a:pt x="431299" y="44184"/>
                  </a:lnTo>
                  <a:lnTo>
                    <a:pt x="387677" y="23290"/>
                  </a:lnTo>
                  <a:lnTo>
                    <a:pt x="341567" y="8728"/>
                  </a:lnTo>
                  <a:lnTo>
                    <a:pt x="295405" y="1055"/>
                  </a:lnTo>
                  <a:lnTo>
                    <a:pt x="249953" y="0"/>
                  </a:lnTo>
                  <a:close/>
                </a:path>
              </a:pathLst>
            </a:custGeom>
            <a:solidFill>
              <a:srgbClr val="D6D9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9966764" y="4566510"/>
              <a:ext cx="267335" cy="154305"/>
            </a:xfrm>
            <a:custGeom>
              <a:avLst/>
              <a:gdLst/>
              <a:ahLst/>
              <a:cxnLst/>
              <a:rect l="l" t="t" r="r" b="b"/>
              <a:pathLst>
                <a:path w="267334" h="154304">
                  <a:moveTo>
                    <a:pt x="0" y="0"/>
                  </a:moveTo>
                  <a:lnTo>
                    <a:pt x="34208" y="26384"/>
                  </a:lnTo>
                  <a:lnTo>
                    <a:pt x="111452" y="83183"/>
                  </a:lnTo>
                  <a:lnTo>
                    <a:pt x="193659" y="136868"/>
                  </a:lnTo>
                  <a:lnTo>
                    <a:pt x="242757" y="153911"/>
                  </a:lnTo>
                  <a:lnTo>
                    <a:pt x="267229" y="133789"/>
                  </a:lnTo>
                  <a:lnTo>
                    <a:pt x="250099" y="111050"/>
                  </a:lnTo>
                  <a:lnTo>
                    <a:pt x="168609" y="71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4A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0374228" y="4763729"/>
              <a:ext cx="231102" cy="152696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8852814" y="3402386"/>
              <a:ext cx="2070100" cy="741680"/>
            </a:xfrm>
            <a:custGeom>
              <a:avLst/>
              <a:gdLst/>
              <a:ahLst/>
              <a:cxnLst/>
              <a:rect l="l" t="t" r="r" b="b"/>
              <a:pathLst>
                <a:path w="2070100" h="741679">
                  <a:moveTo>
                    <a:pt x="288493" y="489242"/>
                  </a:moveTo>
                  <a:lnTo>
                    <a:pt x="247510" y="494347"/>
                  </a:lnTo>
                  <a:lnTo>
                    <a:pt x="201688" y="507060"/>
                  </a:lnTo>
                  <a:lnTo>
                    <a:pt x="153885" y="526643"/>
                  </a:lnTo>
                  <a:lnTo>
                    <a:pt x="106959" y="552424"/>
                  </a:lnTo>
                  <a:lnTo>
                    <a:pt x="63766" y="583692"/>
                  </a:lnTo>
                  <a:lnTo>
                    <a:pt x="27165" y="619734"/>
                  </a:lnTo>
                  <a:lnTo>
                    <a:pt x="0" y="659866"/>
                  </a:lnTo>
                  <a:lnTo>
                    <a:pt x="48247" y="613016"/>
                  </a:lnTo>
                  <a:lnTo>
                    <a:pt x="94386" y="586155"/>
                  </a:lnTo>
                  <a:lnTo>
                    <a:pt x="165455" y="569188"/>
                  </a:lnTo>
                  <a:lnTo>
                    <a:pt x="288493" y="551992"/>
                  </a:lnTo>
                  <a:lnTo>
                    <a:pt x="288493" y="489242"/>
                  </a:lnTo>
                  <a:close/>
                </a:path>
                <a:path w="2070100" h="741679">
                  <a:moveTo>
                    <a:pt x="2069896" y="741400"/>
                  </a:moveTo>
                  <a:lnTo>
                    <a:pt x="2049983" y="699312"/>
                  </a:lnTo>
                  <a:lnTo>
                    <a:pt x="2028863" y="658317"/>
                  </a:lnTo>
                  <a:lnTo>
                    <a:pt x="2006511" y="618388"/>
                  </a:lnTo>
                  <a:lnTo>
                    <a:pt x="1982939" y="579577"/>
                  </a:lnTo>
                  <a:lnTo>
                    <a:pt x="1958124" y="541883"/>
                  </a:lnTo>
                  <a:lnTo>
                    <a:pt x="1932051" y="505307"/>
                  </a:lnTo>
                  <a:lnTo>
                    <a:pt x="1904733" y="469887"/>
                  </a:lnTo>
                  <a:lnTo>
                    <a:pt x="1876145" y="435610"/>
                  </a:lnTo>
                  <a:lnTo>
                    <a:pt x="1846287" y="402526"/>
                  </a:lnTo>
                  <a:lnTo>
                    <a:pt x="1815147" y="370611"/>
                  </a:lnTo>
                  <a:lnTo>
                    <a:pt x="1782711" y="339915"/>
                  </a:lnTo>
                  <a:lnTo>
                    <a:pt x="1748980" y="310426"/>
                  </a:lnTo>
                  <a:lnTo>
                    <a:pt x="1713941" y="282168"/>
                  </a:lnTo>
                  <a:lnTo>
                    <a:pt x="1677593" y="255143"/>
                  </a:lnTo>
                  <a:lnTo>
                    <a:pt x="1639925" y="229387"/>
                  </a:lnTo>
                  <a:lnTo>
                    <a:pt x="1600923" y="204901"/>
                  </a:lnTo>
                  <a:lnTo>
                    <a:pt x="1560576" y="181711"/>
                  </a:lnTo>
                  <a:lnTo>
                    <a:pt x="1518881" y="159816"/>
                  </a:lnTo>
                  <a:lnTo>
                    <a:pt x="1475841" y="139230"/>
                  </a:lnTo>
                  <a:lnTo>
                    <a:pt x="1431429" y="119976"/>
                  </a:lnTo>
                  <a:lnTo>
                    <a:pt x="1385646" y="102069"/>
                  </a:lnTo>
                  <a:lnTo>
                    <a:pt x="1338491" y="85521"/>
                  </a:lnTo>
                  <a:lnTo>
                    <a:pt x="1289939" y="70332"/>
                  </a:lnTo>
                  <a:lnTo>
                    <a:pt x="1239989" y="56540"/>
                  </a:lnTo>
                  <a:lnTo>
                    <a:pt x="1188643" y="44145"/>
                  </a:lnTo>
                  <a:lnTo>
                    <a:pt x="1135875" y="33172"/>
                  </a:lnTo>
                  <a:lnTo>
                    <a:pt x="1081684" y="23622"/>
                  </a:lnTo>
                  <a:lnTo>
                    <a:pt x="1026071" y="15519"/>
                  </a:lnTo>
                  <a:lnTo>
                    <a:pt x="969022" y="8864"/>
                  </a:lnTo>
                  <a:lnTo>
                    <a:pt x="910513" y="3695"/>
                  </a:lnTo>
                  <a:lnTo>
                    <a:pt x="850557" y="0"/>
                  </a:lnTo>
                  <a:lnTo>
                    <a:pt x="895972" y="10604"/>
                  </a:lnTo>
                  <a:lnTo>
                    <a:pt x="924801" y="17589"/>
                  </a:lnTo>
                  <a:lnTo>
                    <a:pt x="993025" y="35509"/>
                  </a:lnTo>
                  <a:lnTo>
                    <a:pt x="1031709" y="46697"/>
                  </a:lnTo>
                  <a:lnTo>
                    <a:pt x="1072997" y="59512"/>
                  </a:lnTo>
                  <a:lnTo>
                    <a:pt x="1116545" y="74091"/>
                  </a:lnTo>
                  <a:lnTo>
                    <a:pt x="1161999" y="90551"/>
                  </a:lnTo>
                  <a:lnTo>
                    <a:pt x="1209014" y="109004"/>
                  </a:lnTo>
                  <a:lnTo>
                    <a:pt x="1257249" y="129578"/>
                  </a:lnTo>
                  <a:lnTo>
                    <a:pt x="1306372" y="152374"/>
                  </a:lnTo>
                  <a:lnTo>
                    <a:pt x="1356017" y="177533"/>
                  </a:lnTo>
                  <a:lnTo>
                    <a:pt x="1405864" y="205168"/>
                  </a:lnTo>
                  <a:lnTo>
                    <a:pt x="1455547" y="235407"/>
                  </a:lnTo>
                  <a:lnTo>
                    <a:pt x="1504734" y="268351"/>
                  </a:lnTo>
                  <a:lnTo>
                    <a:pt x="1553083" y="304126"/>
                  </a:lnTo>
                  <a:lnTo>
                    <a:pt x="1600250" y="342849"/>
                  </a:lnTo>
                  <a:lnTo>
                    <a:pt x="1645894" y="384657"/>
                  </a:lnTo>
                  <a:lnTo>
                    <a:pt x="1689658" y="429641"/>
                  </a:lnTo>
                  <a:lnTo>
                    <a:pt x="1731200" y="477951"/>
                  </a:lnTo>
                  <a:lnTo>
                    <a:pt x="2069896" y="741400"/>
                  </a:lnTo>
                  <a:close/>
                </a:path>
              </a:pathLst>
            </a:custGeom>
            <a:solidFill>
              <a:srgbClr val="5627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9831043" y="4097362"/>
              <a:ext cx="95638" cy="115420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9798402" y="4295565"/>
              <a:ext cx="95630" cy="115441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9996034" y="4211672"/>
              <a:ext cx="65910" cy="79547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9387672" y="6811028"/>
              <a:ext cx="208915" cy="260350"/>
            </a:xfrm>
            <a:custGeom>
              <a:avLst/>
              <a:gdLst/>
              <a:ahLst/>
              <a:cxnLst/>
              <a:rect l="l" t="t" r="r" b="b"/>
              <a:pathLst>
                <a:path w="208915" h="260350">
                  <a:moveTo>
                    <a:pt x="193857" y="0"/>
                  </a:moveTo>
                  <a:lnTo>
                    <a:pt x="97468" y="3340"/>
                  </a:lnTo>
                  <a:lnTo>
                    <a:pt x="45145" y="14749"/>
                  </a:lnTo>
                  <a:lnTo>
                    <a:pt x="18713" y="43492"/>
                  </a:lnTo>
                  <a:lnTo>
                    <a:pt x="0" y="98834"/>
                  </a:lnTo>
                  <a:lnTo>
                    <a:pt x="20792" y="164406"/>
                  </a:lnTo>
                  <a:lnTo>
                    <a:pt x="93711" y="215414"/>
                  </a:lnTo>
                  <a:lnTo>
                    <a:pt x="171857" y="248490"/>
                  </a:lnTo>
                  <a:lnTo>
                    <a:pt x="208328" y="260264"/>
                  </a:lnTo>
                  <a:lnTo>
                    <a:pt x="187875" y="250191"/>
                  </a:lnTo>
                  <a:lnTo>
                    <a:pt x="164578" y="233667"/>
                  </a:lnTo>
                  <a:lnTo>
                    <a:pt x="141086" y="211781"/>
                  </a:lnTo>
                  <a:lnTo>
                    <a:pt x="120050" y="185623"/>
                  </a:lnTo>
                  <a:lnTo>
                    <a:pt x="104122" y="156283"/>
                  </a:lnTo>
                  <a:lnTo>
                    <a:pt x="95951" y="124851"/>
                  </a:lnTo>
                  <a:lnTo>
                    <a:pt x="98189" y="92416"/>
                  </a:lnTo>
                  <a:lnTo>
                    <a:pt x="113485" y="60070"/>
                  </a:lnTo>
                  <a:lnTo>
                    <a:pt x="144491" y="28901"/>
                  </a:lnTo>
                  <a:lnTo>
                    <a:pt x="193857" y="0"/>
                  </a:lnTo>
                  <a:close/>
                </a:path>
              </a:pathLst>
            </a:custGeom>
            <a:solidFill>
              <a:srgbClr val="AA44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5" name="object 55"/>
          <p:cNvGrpSpPr/>
          <p:nvPr/>
        </p:nvGrpSpPr>
        <p:grpSpPr>
          <a:xfrm>
            <a:off x="16374871" y="3243204"/>
            <a:ext cx="2772410" cy="5840730"/>
            <a:chOff x="16374871" y="3243204"/>
            <a:chExt cx="2772410" cy="5840730"/>
          </a:xfrm>
        </p:grpSpPr>
        <p:sp>
          <p:nvSpPr>
            <p:cNvPr id="56" name="object 56"/>
            <p:cNvSpPr/>
            <p:nvPr/>
          </p:nvSpPr>
          <p:spPr>
            <a:xfrm>
              <a:off x="16374871" y="3243204"/>
              <a:ext cx="2772281" cy="5840602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6920531" y="3939199"/>
              <a:ext cx="1489274" cy="1559041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8255215" y="4775811"/>
              <a:ext cx="261620" cy="252095"/>
            </a:xfrm>
            <a:custGeom>
              <a:avLst/>
              <a:gdLst/>
              <a:ahLst/>
              <a:cxnLst/>
              <a:rect l="l" t="t" r="r" b="b"/>
              <a:pathLst>
                <a:path w="261619" h="252095">
                  <a:moveTo>
                    <a:pt x="200967" y="0"/>
                  </a:moveTo>
                  <a:lnTo>
                    <a:pt x="126286" y="19375"/>
                  </a:lnTo>
                  <a:lnTo>
                    <a:pt x="81831" y="50738"/>
                  </a:lnTo>
                  <a:lnTo>
                    <a:pt x="34174" y="98825"/>
                  </a:lnTo>
                  <a:lnTo>
                    <a:pt x="10732" y="130954"/>
                  </a:lnTo>
                  <a:lnTo>
                    <a:pt x="0" y="164589"/>
                  </a:lnTo>
                  <a:lnTo>
                    <a:pt x="10835" y="199670"/>
                  </a:lnTo>
                  <a:lnTo>
                    <a:pt x="52100" y="236140"/>
                  </a:lnTo>
                  <a:lnTo>
                    <a:pt x="93128" y="251678"/>
                  </a:lnTo>
                  <a:lnTo>
                    <a:pt x="133213" y="249362"/>
                  </a:lnTo>
                  <a:lnTo>
                    <a:pt x="170686" y="232531"/>
                  </a:lnTo>
                  <a:lnTo>
                    <a:pt x="203879" y="204527"/>
                  </a:lnTo>
                  <a:lnTo>
                    <a:pt x="231124" y="168689"/>
                  </a:lnTo>
                  <a:lnTo>
                    <a:pt x="250754" y="128359"/>
                  </a:lnTo>
                  <a:lnTo>
                    <a:pt x="261099" y="86878"/>
                  </a:lnTo>
                  <a:lnTo>
                    <a:pt x="260106" y="53719"/>
                  </a:lnTo>
                  <a:lnTo>
                    <a:pt x="248983" y="27050"/>
                  </a:lnTo>
                  <a:lnTo>
                    <a:pt x="228886" y="8574"/>
                  </a:lnTo>
                  <a:lnTo>
                    <a:pt x="200967" y="0"/>
                  </a:lnTo>
                  <a:close/>
                </a:path>
              </a:pathLst>
            </a:custGeom>
            <a:solidFill>
              <a:srgbClr val="FDCD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8296748" y="4808256"/>
              <a:ext cx="178342" cy="172614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18409700" y="4703814"/>
              <a:ext cx="29209" cy="68580"/>
            </a:xfrm>
            <a:custGeom>
              <a:avLst/>
              <a:gdLst/>
              <a:ahLst/>
              <a:cxnLst/>
              <a:rect l="l" t="t" r="r" b="b"/>
              <a:pathLst>
                <a:path w="29209" h="68579">
                  <a:moveTo>
                    <a:pt x="146" y="0"/>
                  </a:moveTo>
                  <a:lnTo>
                    <a:pt x="378" y="8189"/>
                  </a:lnTo>
                  <a:lnTo>
                    <a:pt x="622" y="41573"/>
                  </a:lnTo>
                  <a:lnTo>
                    <a:pt x="0" y="68102"/>
                  </a:lnTo>
                  <a:lnTo>
                    <a:pt x="14369" y="56682"/>
                  </a:lnTo>
                  <a:lnTo>
                    <a:pt x="28920" y="44407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451D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16989722" y="4067038"/>
              <a:ext cx="83107" cy="144236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6990686" y="4068316"/>
              <a:ext cx="1419647" cy="784363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6988688" y="3753668"/>
              <a:ext cx="1588135" cy="1313815"/>
            </a:xfrm>
            <a:custGeom>
              <a:avLst/>
              <a:gdLst/>
              <a:ahLst/>
              <a:cxnLst/>
              <a:rect l="l" t="t" r="r" b="b"/>
              <a:pathLst>
                <a:path w="1588134" h="1313814">
                  <a:moveTo>
                    <a:pt x="576064" y="0"/>
                  </a:moveTo>
                  <a:lnTo>
                    <a:pt x="332861" y="78361"/>
                  </a:lnTo>
                  <a:lnTo>
                    <a:pt x="23044" y="291056"/>
                  </a:lnTo>
                  <a:lnTo>
                    <a:pt x="0" y="338506"/>
                  </a:lnTo>
                  <a:lnTo>
                    <a:pt x="5757" y="356613"/>
                  </a:lnTo>
                  <a:lnTo>
                    <a:pt x="34797" y="394936"/>
                  </a:lnTo>
                  <a:lnTo>
                    <a:pt x="84283" y="434597"/>
                  </a:lnTo>
                  <a:lnTo>
                    <a:pt x="150705" y="473825"/>
                  </a:lnTo>
                  <a:lnTo>
                    <a:pt x="189171" y="492724"/>
                  </a:lnTo>
                  <a:lnTo>
                    <a:pt x="230556" y="510852"/>
                  </a:lnTo>
                  <a:lnTo>
                    <a:pt x="274421" y="527986"/>
                  </a:lnTo>
                  <a:lnTo>
                    <a:pt x="320327" y="543906"/>
                  </a:lnTo>
                  <a:lnTo>
                    <a:pt x="367837" y="558391"/>
                  </a:lnTo>
                  <a:lnTo>
                    <a:pt x="416511" y="571219"/>
                  </a:lnTo>
                  <a:lnTo>
                    <a:pt x="465911" y="582170"/>
                  </a:lnTo>
                  <a:lnTo>
                    <a:pt x="515598" y="591022"/>
                  </a:lnTo>
                  <a:lnTo>
                    <a:pt x="565134" y="597553"/>
                  </a:lnTo>
                  <a:lnTo>
                    <a:pt x="614081" y="601543"/>
                  </a:lnTo>
                  <a:lnTo>
                    <a:pt x="661999" y="602771"/>
                  </a:lnTo>
                  <a:lnTo>
                    <a:pt x="708451" y="601015"/>
                  </a:lnTo>
                  <a:lnTo>
                    <a:pt x="752997" y="596054"/>
                  </a:lnTo>
                  <a:lnTo>
                    <a:pt x="795199" y="587666"/>
                  </a:lnTo>
                  <a:lnTo>
                    <a:pt x="834620" y="575632"/>
                  </a:lnTo>
                  <a:lnTo>
                    <a:pt x="870819" y="559729"/>
                  </a:lnTo>
                  <a:lnTo>
                    <a:pt x="1025914" y="1094573"/>
                  </a:lnTo>
                  <a:lnTo>
                    <a:pt x="1146029" y="1313278"/>
                  </a:lnTo>
                  <a:lnTo>
                    <a:pt x="1292742" y="1252223"/>
                  </a:lnTo>
                  <a:lnTo>
                    <a:pt x="1527626" y="947790"/>
                  </a:lnTo>
                  <a:lnTo>
                    <a:pt x="1588080" y="715604"/>
                  </a:lnTo>
                  <a:lnTo>
                    <a:pt x="1523133" y="478378"/>
                  </a:lnTo>
                  <a:lnTo>
                    <a:pt x="1420120" y="293764"/>
                  </a:lnTo>
                  <a:lnTo>
                    <a:pt x="1366375" y="219414"/>
                  </a:lnTo>
                  <a:lnTo>
                    <a:pt x="878589" y="49256"/>
                  </a:lnTo>
                  <a:lnTo>
                    <a:pt x="576064" y="0"/>
                  </a:lnTo>
                  <a:close/>
                </a:path>
              </a:pathLst>
            </a:custGeom>
            <a:solidFill>
              <a:srgbClr val="6435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7139780" y="4763153"/>
              <a:ext cx="641985" cy="222885"/>
            </a:xfrm>
            <a:custGeom>
              <a:avLst/>
              <a:gdLst/>
              <a:ahLst/>
              <a:cxnLst/>
              <a:rect l="l" t="t" r="r" b="b"/>
              <a:pathLst>
                <a:path w="641984" h="222885">
                  <a:moveTo>
                    <a:pt x="202666" y="156972"/>
                  </a:moveTo>
                  <a:lnTo>
                    <a:pt x="193700" y="73850"/>
                  </a:lnTo>
                  <a:lnTo>
                    <a:pt x="149212" y="62560"/>
                  </a:lnTo>
                  <a:lnTo>
                    <a:pt x="96951" y="62268"/>
                  </a:lnTo>
                  <a:lnTo>
                    <a:pt x="44653" y="71310"/>
                  </a:lnTo>
                  <a:lnTo>
                    <a:pt x="0" y="88011"/>
                  </a:lnTo>
                  <a:lnTo>
                    <a:pt x="152" y="109804"/>
                  </a:lnTo>
                  <a:lnTo>
                    <a:pt x="9499" y="157314"/>
                  </a:lnTo>
                  <a:lnTo>
                    <a:pt x="41440" y="203758"/>
                  </a:lnTo>
                  <a:lnTo>
                    <a:pt x="109321" y="222351"/>
                  </a:lnTo>
                  <a:lnTo>
                    <a:pt x="168389" y="217309"/>
                  </a:lnTo>
                  <a:lnTo>
                    <a:pt x="196875" y="200152"/>
                  </a:lnTo>
                  <a:lnTo>
                    <a:pt x="202666" y="156972"/>
                  </a:lnTo>
                  <a:close/>
                </a:path>
                <a:path w="641984" h="222885">
                  <a:moveTo>
                    <a:pt x="641629" y="90741"/>
                  </a:moveTo>
                  <a:lnTo>
                    <a:pt x="636752" y="14846"/>
                  </a:lnTo>
                  <a:lnTo>
                    <a:pt x="597966" y="2730"/>
                  </a:lnTo>
                  <a:lnTo>
                    <a:pt x="550037" y="0"/>
                  </a:lnTo>
                  <a:lnTo>
                    <a:pt x="498805" y="4965"/>
                  </a:lnTo>
                  <a:lnTo>
                    <a:pt x="450126" y="15951"/>
                  </a:lnTo>
                  <a:lnTo>
                    <a:pt x="409841" y="31280"/>
                  </a:lnTo>
                  <a:lnTo>
                    <a:pt x="414235" y="58648"/>
                  </a:lnTo>
                  <a:lnTo>
                    <a:pt x="432041" y="116471"/>
                  </a:lnTo>
                  <a:lnTo>
                    <a:pt x="470141" y="168402"/>
                  </a:lnTo>
                  <a:lnTo>
                    <a:pt x="535444" y="178054"/>
                  </a:lnTo>
                  <a:lnTo>
                    <a:pt x="600468" y="157048"/>
                  </a:lnTo>
                  <a:lnTo>
                    <a:pt x="632701" y="133045"/>
                  </a:lnTo>
                  <a:lnTo>
                    <a:pt x="641629" y="90741"/>
                  </a:lnTo>
                  <a:close/>
                </a:path>
              </a:pathLst>
            </a:custGeom>
            <a:solidFill>
              <a:srgbClr val="FFF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17166590" y="4819275"/>
              <a:ext cx="539750" cy="146685"/>
            </a:xfrm>
            <a:custGeom>
              <a:avLst/>
              <a:gdLst/>
              <a:ahLst/>
              <a:cxnLst/>
              <a:rect l="l" t="t" r="r" b="b"/>
              <a:pathLst>
                <a:path w="539750" h="146685">
                  <a:moveTo>
                    <a:pt x="109893" y="88900"/>
                  </a:moveTo>
                  <a:lnTo>
                    <a:pt x="105448" y="73672"/>
                  </a:lnTo>
                  <a:lnTo>
                    <a:pt x="65786" y="42405"/>
                  </a:lnTo>
                  <a:lnTo>
                    <a:pt x="32372" y="44551"/>
                  </a:lnTo>
                  <a:lnTo>
                    <a:pt x="9131" y="62077"/>
                  </a:lnTo>
                  <a:lnTo>
                    <a:pt x="0" y="76974"/>
                  </a:lnTo>
                  <a:lnTo>
                    <a:pt x="4064" y="105702"/>
                  </a:lnTo>
                  <a:lnTo>
                    <a:pt x="19672" y="130200"/>
                  </a:lnTo>
                  <a:lnTo>
                    <a:pt x="43421" y="145427"/>
                  </a:lnTo>
                  <a:lnTo>
                    <a:pt x="71958" y="146380"/>
                  </a:lnTo>
                  <a:lnTo>
                    <a:pt x="95313" y="132384"/>
                  </a:lnTo>
                  <a:lnTo>
                    <a:pt x="107238" y="110845"/>
                  </a:lnTo>
                  <a:lnTo>
                    <a:pt x="109893" y="88900"/>
                  </a:lnTo>
                  <a:close/>
                </a:path>
                <a:path w="539750" h="146685">
                  <a:moveTo>
                    <a:pt x="539343" y="53771"/>
                  </a:moveTo>
                  <a:lnTo>
                    <a:pt x="536524" y="37795"/>
                  </a:lnTo>
                  <a:lnTo>
                    <a:pt x="513232" y="11925"/>
                  </a:lnTo>
                  <a:lnTo>
                    <a:pt x="480314" y="0"/>
                  </a:lnTo>
                  <a:lnTo>
                    <a:pt x="449046" y="8102"/>
                  </a:lnTo>
                  <a:lnTo>
                    <a:pt x="430669" y="42265"/>
                  </a:lnTo>
                  <a:lnTo>
                    <a:pt x="433527" y="67856"/>
                  </a:lnTo>
                  <a:lnTo>
                    <a:pt x="448157" y="91287"/>
                  </a:lnTo>
                  <a:lnTo>
                    <a:pt x="471347" y="106870"/>
                  </a:lnTo>
                  <a:lnTo>
                    <a:pt x="499833" y="108966"/>
                  </a:lnTo>
                  <a:lnTo>
                    <a:pt x="523494" y="96202"/>
                  </a:lnTo>
                  <a:lnTo>
                    <a:pt x="535838" y="75514"/>
                  </a:lnTo>
                  <a:lnTo>
                    <a:pt x="539343" y="53771"/>
                  </a:lnTo>
                  <a:close/>
                </a:path>
              </a:pathLst>
            </a:custGeom>
            <a:solidFill>
              <a:srgbClr val="9FCA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7184921" y="4898397"/>
              <a:ext cx="48260" cy="45720"/>
            </a:xfrm>
            <a:custGeom>
              <a:avLst/>
              <a:gdLst/>
              <a:ahLst/>
              <a:cxnLst/>
              <a:rect l="l" t="t" r="r" b="b"/>
              <a:pathLst>
                <a:path w="48259" h="45720">
                  <a:moveTo>
                    <a:pt x="28670" y="0"/>
                  </a:moveTo>
                  <a:lnTo>
                    <a:pt x="14097" y="928"/>
                  </a:lnTo>
                  <a:lnTo>
                    <a:pt x="3967" y="8560"/>
                  </a:lnTo>
                  <a:lnTo>
                    <a:pt x="0" y="15044"/>
                  </a:lnTo>
                  <a:lnTo>
                    <a:pt x="1758" y="27566"/>
                  </a:lnTo>
                  <a:lnTo>
                    <a:pt x="8558" y="38245"/>
                  </a:lnTo>
                  <a:lnTo>
                    <a:pt x="18913" y="44891"/>
                  </a:lnTo>
                  <a:lnTo>
                    <a:pt x="31339" y="45315"/>
                  </a:lnTo>
                  <a:lnTo>
                    <a:pt x="41543" y="39216"/>
                  </a:lnTo>
                  <a:lnTo>
                    <a:pt x="46765" y="29834"/>
                  </a:lnTo>
                  <a:lnTo>
                    <a:pt x="47931" y="20271"/>
                  </a:lnTo>
                  <a:lnTo>
                    <a:pt x="45967" y="13630"/>
                  </a:lnTo>
                  <a:lnTo>
                    <a:pt x="28670" y="0"/>
                  </a:lnTo>
                  <a:close/>
                </a:path>
              </a:pathLst>
            </a:custGeom>
            <a:solidFill>
              <a:srgbClr val="D2EE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7125759" y="4753857"/>
              <a:ext cx="676910" cy="102870"/>
            </a:xfrm>
            <a:custGeom>
              <a:avLst/>
              <a:gdLst/>
              <a:ahLst/>
              <a:cxnLst/>
              <a:rect l="l" t="t" r="r" b="b"/>
              <a:pathLst>
                <a:path w="676909" h="102870">
                  <a:moveTo>
                    <a:pt x="259029" y="75272"/>
                  </a:moveTo>
                  <a:lnTo>
                    <a:pt x="246532" y="72631"/>
                  </a:lnTo>
                  <a:lnTo>
                    <a:pt x="213791" y="67119"/>
                  </a:lnTo>
                  <a:lnTo>
                    <a:pt x="167932" y="62395"/>
                  </a:lnTo>
                  <a:lnTo>
                    <a:pt x="116078" y="62115"/>
                  </a:lnTo>
                  <a:lnTo>
                    <a:pt x="73240" y="68046"/>
                  </a:lnTo>
                  <a:lnTo>
                    <a:pt x="36080" y="78486"/>
                  </a:lnTo>
                  <a:lnTo>
                    <a:pt x="9906" y="90271"/>
                  </a:lnTo>
                  <a:lnTo>
                    <a:pt x="0" y="100266"/>
                  </a:lnTo>
                  <a:lnTo>
                    <a:pt x="10375" y="102362"/>
                  </a:lnTo>
                  <a:lnTo>
                    <a:pt x="37820" y="99009"/>
                  </a:lnTo>
                  <a:lnTo>
                    <a:pt x="76784" y="93345"/>
                  </a:lnTo>
                  <a:lnTo>
                    <a:pt x="121678" y="88468"/>
                  </a:lnTo>
                  <a:lnTo>
                    <a:pt x="169786" y="86207"/>
                  </a:lnTo>
                  <a:lnTo>
                    <a:pt x="212598" y="85013"/>
                  </a:lnTo>
                  <a:lnTo>
                    <a:pt x="244297" y="82232"/>
                  </a:lnTo>
                  <a:lnTo>
                    <a:pt x="259029" y="75272"/>
                  </a:lnTo>
                  <a:close/>
                </a:path>
                <a:path w="676909" h="102870">
                  <a:moveTo>
                    <a:pt x="676884" y="13182"/>
                  </a:moveTo>
                  <a:lnTo>
                    <a:pt x="664375" y="10541"/>
                  </a:lnTo>
                  <a:lnTo>
                    <a:pt x="631609" y="5016"/>
                  </a:lnTo>
                  <a:lnTo>
                    <a:pt x="585724" y="292"/>
                  </a:lnTo>
                  <a:lnTo>
                    <a:pt x="533869" y="0"/>
                  </a:lnTo>
                  <a:lnTo>
                    <a:pt x="491032" y="5930"/>
                  </a:lnTo>
                  <a:lnTo>
                    <a:pt x="453872" y="16370"/>
                  </a:lnTo>
                  <a:lnTo>
                    <a:pt x="427685" y="28168"/>
                  </a:lnTo>
                  <a:lnTo>
                    <a:pt x="417779" y="38163"/>
                  </a:lnTo>
                  <a:lnTo>
                    <a:pt x="428167" y="40259"/>
                  </a:lnTo>
                  <a:lnTo>
                    <a:pt x="455612" y="36906"/>
                  </a:lnTo>
                  <a:lnTo>
                    <a:pt x="494563" y="31242"/>
                  </a:lnTo>
                  <a:lnTo>
                    <a:pt x="539470" y="26365"/>
                  </a:lnTo>
                  <a:lnTo>
                    <a:pt x="587590" y="24117"/>
                  </a:lnTo>
                  <a:lnTo>
                    <a:pt x="630428" y="22910"/>
                  </a:lnTo>
                  <a:lnTo>
                    <a:pt x="662139" y="20142"/>
                  </a:lnTo>
                  <a:lnTo>
                    <a:pt x="676884" y="13182"/>
                  </a:lnTo>
                  <a:close/>
                </a:path>
              </a:pathLst>
            </a:custGeom>
            <a:solidFill>
              <a:srgbClr val="F3A6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17290886" y="5010696"/>
              <a:ext cx="443230" cy="117475"/>
            </a:xfrm>
            <a:custGeom>
              <a:avLst/>
              <a:gdLst/>
              <a:ahLst/>
              <a:cxnLst/>
              <a:rect l="l" t="t" r="r" b="b"/>
              <a:pathLst>
                <a:path w="443230" h="117475">
                  <a:moveTo>
                    <a:pt x="245105" y="0"/>
                  </a:moveTo>
                  <a:lnTo>
                    <a:pt x="175355" y="983"/>
                  </a:lnTo>
                  <a:lnTo>
                    <a:pt x="101610" y="15422"/>
                  </a:lnTo>
                  <a:lnTo>
                    <a:pt x="50872" y="39202"/>
                  </a:lnTo>
                  <a:lnTo>
                    <a:pt x="19471" y="66874"/>
                  </a:lnTo>
                  <a:lnTo>
                    <a:pt x="0" y="112111"/>
                  </a:lnTo>
                  <a:lnTo>
                    <a:pt x="5112" y="117452"/>
                  </a:lnTo>
                  <a:lnTo>
                    <a:pt x="52050" y="94880"/>
                  </a:lnTo>
                  <a:lnTo>
                    <a:pt x="102176" y="78517"/>
                  </a:lnTo>
                  <a:lnTo>
                    <a:pt x="175607" y="66468"/>
                  </a:lnTo>
                  <a:lnTo>
                    <a:pt x="245585" y="63822"/>
                  </a:lnTo>
                  <a:lnTo>
                    <a:pt x="309361" y="66954"/>
                  </a:lnTo>
                  <a:lnTo>
                    <a:pt x="363953" y="72569"/>
                  </a:lnTo>
                  <a:lnTo>
                    <a:pt x="406383" y="77371"/>
                  </a:lnTo>
                  <a:lnTo>
                    <a:pt x="433670" y="78066"/>
                  </a:lnTo>
                  <a:lnTo>
                    <a:pt x="404735" y="39966"/>
                  </a:lnTo>
                  <a:lnTo>
                    <a:pt x="362492" y="22593"/>
                  </a:lnTo>
                  <a:lnTo>
                    <a:pt x="308383" y="8236"/>
                  </a:lnTo>
                  <a:lnTo>
                    <a:pt x="245105" y="0"/>
                  </a:lnTo>
                  <a:close/>
                </a:path>
              </a:pathLst>
            </a:custGeom>
            <a:solidFill>
              <a:srgbClr val="F482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17430411" y="5204925"/>
              <a:ext cx="299085" cy="71120"/>
            </a:xfrm>
            <a:custGeom>
              <a:avLst/>
              <a:gdLst/>
              <a:ahLst/>
              <a:cxnLst/>
              <a:rect l="l" t="t" r="r" b="b"/>
              <a:pathLst>
                <a:path w="299084" h="71120">
                  <a:moveTo>
                    <a:pt x="169034" y="32"/>
                  </a:moveTo>
                  <a:lnTo>
                    <a:pt x="121131" y="0"/>
                  </a:lnTo>
                  <a:lnTo>
                    <a:pt x="75235" y="9350"/>
                  </a:lnTo>
                  <a:lnTo>
                    <a:pt x="33980" y="30569"/>
                  </a:lnTo>
                  <a:lnTo>
                    <a:pt x="0" y="66139"/>
                  </a:lnTo>
                  <a:lnTo>
                    <a:pt x="2879" y="71091"/>
                  </a:lnTo>
                  <a:lnTo>
                    <a:pt x="35907" y="38248"/>
                  </a:lnTo>
                  <a:lnTo>
                    <a:pt x="76798" y="20497"/>
                  </a:lnTo>
                  <a:lnTo>
                    <a:pt x="122685" y="14964"/>
                  </a:lnTo>
                  <a:lnTo>
                    <a:pt x="170702" y="18772"/>
                  </a:lnTo>
                  <a:lnTo>
                    <a:pt x="217983" y="29046"/>
                  </a:lnTo>
                  <a:lnTo>
                    <a:pt x="261661" y="42910"/>
                  </a:lnTo>
                  <a:lnTo>
                    <a:pt x="298870" y="57490"/>
                  </a:lnTo>
                  <a:lnTo>
                    <a:pt x="298451" y="31585"/>
                  </a:lnTo>
                  <a:lnTo>
                    <a:pt x="260328" y="18309"/>
                  </a:lnTo>
                  <a:lnTo>
                    <a:pt x="216311" y="6963"/>
                  </a:lnTo>
                  <a:lnTo>
                    <a:pt x="169034" y="32"/>
                  </a:lnTo>
                  <a:close/>
                </a:path>
              </a:pathLst>
            </a:custGeom>
            <a:solidFill>
              <a:srgbClr val="CA63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17516743" y="5264562"/>
              <a:ext cx="68580" cy="25400"/>
            </a:xfrm>
            <a:custGeom>
              <a:avLst/>
              <a:gdLst/>
              <a:ahLst/>
              <a:cxnLst/>
              <a:rect l="l" t="t" r="r" b="b"/>
              <a:pathLst>
                <a:path w="68580" h="25400">
                  <a:moveTo>
                    <a:pt x="31548" y="0"/>
                  </a:moveTo>
                  <a:lnTo>
                    <a:pt x="18486" y="2217"/>
                  </a:lnTo>
                  <a:lnTo>
                    <a:pt x="8192" y="6813"/>
                  </a:lnTo>
                  <a:lnTo>
                    <a:pt x="1688" y="13134"/>
                  </a:lnTo>
                  <a:lnTo>
                    <a:pt x="0" y="20522"/>
                  </a:lnTo>
                  <a:lnTo>
                    <a:pt x="3032" y="24971"/>
                  </a:lnTo>
                  <a:lnTo>
                    <a:pt x="9765" y="24520"/>
                  </a:lnTo>
                  <a:lnTo>
                    <a:pt x="19711" y="21559"/>
                  </a:lnTo>
                  <a:lnTo>
                    <a:pt x="32386" y="18481"/>
                  </a:lnTo>
                  <a:lnTo>
                    <a:pt x="46043" y="18308"/>
                  </a:lnTo>
                  <a:lnTo>
                    <a:pt x="57841" y="20229"/>
                  </a:lnTo>
                  <a:lnTo>
                    <a:pt x="65885" y="20816"/>
                  </a:lnTo>
                  <a:lnTo>
                    <a:pt x="68280" y="16638"/>
                  </a:lnTo>
                  <a:lnTo>
                    <a:pt x="64623" y="9553"/>
                  </a:lnTo>
                  <a:lnTo>
                    <a:pt x="56479" y="4062"/>
                  </a:lnTo>
                  <a:lnTo>
                    <a:pt x="45053" y="700"/>
                  </a:lnTo>
                  <a:lnTo>
                    <a:pt x="31548" y="0"/>
                  </a:lnTo>
                  <a:close/>
                </a:path>
              </a:pathLst>
            </a:custGeom>
            <a:solidFill>
              <a:srgbClr val="E589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17422453" y="5261965"/>
              <a:ext cx="20955" cy="17780"/>
            </a:xfrm>
            <a:custGeom>
              <a:avLst/>
              <a:gdLst/>
              <a:ahLst/>
              <a:cxnLst/>
              <a:rect l="l" t="t" r="r" b="b"/>
              <a:pathLst>
                <a:path w="20955" h="17779">
                  <a:moveTo>
                    <a:pt x="5717" y="0"/>
                  </a:moveTo>
                  <a:lnTo>
                    <a:pt x="942" y="3245"/>
                  </a:lnTo>
                  <a:lnTo>
                    <a:pt x="0" y="12376"/>
                  </a:lnTo>
                  <a:lnTo>
                    <a:pt x="4094" y="16533"/>
                  </a:lnTo>
                  <a:lnTo>
                    <a:pt x="15046" y="17664"/>
                  </a:lnTo>
                  <a:lnTo>
                    <a:pt x="19810" y="14470"/>
                  </a:lnTo>
                  <a:lnTo>
                    <a:pt x="20648" y="5350"/>
                  </a:lnTo>
                  <a:lnTo>
                    <a:pt x="16669" y="1183"/>
                  </a:lnTo>
                  <a:close/>
                </a:path>
              </a:pathLst>
            </a:custGeom>
            <a:solidFill>
              <a:srgbClr val="CA63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17418935" y="5061386"/>
              <a:ext cx="142072" cy="72899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16975074" y="4615287"/>
              <a:ext cx="995044" cy="175895"/>
            </a:xfrm>
            <a:custGeom>
              <a:avLst/>
              <a:gdLst/>
              <a:ahLst/>
              <a:cxnLst/>
              <a:rect l="l" t="t" r="r" b="b"/>
              <a:pathLst>
                <a:path w="995044" h="175895">
                  <a:moveTo>
                    <a:pt x="348513" y="34315"/>
                  </a:moveTo>
                  <a:lnTo>
                    <a:pt x="288048" y="21272"/>
                  </a:lnTo>
                  <a:lnTo>
                    <a:pt x="230708" y="20612"/>
                  </a:lnTo>
                  <a:lnTo>
                    <a:pt x="177469" y="30137"/>
                  </a:lnTo>
                  <a:lnTo>
                    <a:pt x="129336" y="47599"/>
                  </a:lnTo>
                  <a:lnTo>
                    <a:pt x="87299" y="70751"/>
                  </a:lnTo>
                  <a:lnTo>
                    <a:pt x="52362" y="97396"/>
                  </a:lnTo>
                  <a:lnTo>
                    <a:pt x="25501" y="125272"/>
                  </a:lnTo>
                  <a:lnTo>
                    <a:pt x="0" y="175831"/>
                  </a:lnTo>
                  <a:lnTo>
                    <a:pt x="38582" y="141554"/>
                  </a:lnTo>
                  <a:lnTo>
                    <a:pt x="78587" y="112280"/>
                  </a:lnTo>
                  <a:lnTo>
                    <a:pt x="120027" y="87896"/>
                  </a:lnTo>
                  <a:lnTo>
                    <a:pt x="162902" y="68249"/>
                  </a:lnTo>
                  <a:lnTo>
                    <a:pt x="207187" y="53200"/>
                  </a:lnTo>
                  <a:lnTo>
                    <a:pt x="252895" y="42621"/>
                  </a:lnTo>
                  <a:lnTo>
                    <a:pt x="299999" y="36372"/>
                  </a:lnTo>
                  <a:lnTo>
                    <a:pt x="348513" y="34315"/>
                  </a:lnTo>
                  <a:close/>
                </a:path>
                <a:path w="995044" h="175895">
                  <a:moveTo>
                    <a:pt x="994829" y="121285"/>
                  </a:moveTo>
                  <a:lnTo>
                    <a:pt x="948969" y="81407"/>
                  </a:lnTo>
                  <a:lnTo>
                    <a:pt x="900163" y="50533"/>
                  </a:lnTo>
                  <a:lnTo>
                    <a:pt x="849731" y="27787"/>
                  </a:lnTo>
                  <a:lnTo>
                    <a:pt x="798969" y="12357"/>
                  </a:lnTo>
                  <a:lnTo>
                    <a:pt x="749223" y="3365"/>
                  </a:lnTo>
                  <a:lnTo>
                    <a:pt x="701776" y="0"/>
                  </a:lnTo>
                  <a:lnTo>
                    <a:pt x="657961" y="1384"/>
                  </a:lnTo>
                  <a:lnTo>
                    <a:pt x="619086" y="6680"/>
                  </a:lnTo>
                  <a:lnTo>
                    <a:pt x="586486" y="15049"/>
                  </a:lnTo>
                  <a:lnTo>
                    <a:pt x="561454" y="25641"/>
                  </a:lnTo>
                  <a:lnTo>
                    <a:pt x="545325" y="37604"/>
                  </a:lnTo>
                  <a:lnTo>
                    <a:pt x="596099" y="30581"/>
                  </a:lnTo>
                  <a:lnTo>
                    <a:pt x="647776" y="29146"/>
                  </a:lnTo>
                  <a:lnTo>
                    <a:pt x="699871" y="32651"/>
                  </a:lnTo>
                  <a:lnTo>
                    <a:pt x="751916" y="40449"/>
                  </a:lnTo>
                  <a:lnTo>
                    <a:pt x="803440" y="51904"/>
                  </a:lnTo>
                  <a:lnTo>
                    <a:pt x="853960" y="66357"/>
                  </a:lnTo>
                  <a:lnTo>
                    <a:pt x="903020" y="83172"/>
                  </a:lnTo>
                  <a:lnTo>
                    <a:pt x="950125" y="101688"/>
                  </a:lnTo>
                  <a:lnTo>
                    <a:pt x="994829" y="121285"/>
                  </a:lnTo>
                  <a:close/>
                </a:path>
              </a:pathLst>
            </a:custGeom>
            <a:solidFill>
              <a:srgbClr val="6435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17616426" y="4863262"/>
              <a:ext cx="48260" cy="45720"/>
            </a:xfrm>
            <a:custGeom>
              <a:avLst/>
              <a:gdLst/>
              <a:ahLst/>
              <a:cxnLst/>
              <a:rect l="l" t="t" r="r" b="b"/>
              <a:pathLst>
                <a:path w="48259" h="45720">
                  <a:moveTo>
                    <a:pt x="28663" y="0"/>
                  </a:moveTo>
                  <a:lnTo>
                    <a:pt x="14078" y="929"/>
                  </a:lnTo>
                  <a:lnTo>
                    <a:pt x="3945" y="8566"/>
                  </a:lnTo>
                  <a:lnTo>
                    <a:pt x="0" y="15060"/>
                  </a:lnTo>
                  <a:lnTo>
                    <a:pt x="1758" y="27574"/>
                  </a:lnTo>
                  <a:lnTo>
                    <a:pt x="8558" y="38246"/>
                  </a:lnTo>
                  <a:lnTo>
                    <a:pt x="18913" y="44888"/>
                  </a:lnTo>
                  <a:lnTo>
                    <a:pt x="31339" y="45310"/>
                  </a:lnTo>
                  <a:lnTo>
                    <a:pt x="41536" y="39217"/>
                  </a:lnTo>
                  <a:lnTo>
                    <a:pt x="46745" y="29837"/>
                  </a:lnTo>
                  <a:lnTo>
                    <a:pt x="47909" y="20272"/>
                  </a:lnTo>
                  <a:lnTo>
                    <a:pt x="45967" y="13625"/>
                  </a:lnTo>
                  <a:lnTo>
                    <a:pt x="28663" y="0"/>
                  </a:lnTo>
                  <a:close/>
                </a:path>
              </a:pathLst>
            </a:custGeom>
            <a:solidFill>
              <a:srgbClr val="D2EE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16949178" y="4254912"/>
              <a:ext cx="400050" cy="737235"/>
            </a:xfrm>
            <a:custGeom>
              <a:avLst/>
              <a:gdLst/>
              <a:ahLst/>
              <a:cxnLst/>
              <a:rect l="l" t="t" r="r" b="b"/>
              <a:pathLst>
                <a:path w="400050" h="737235">
                  <a:moveTo>
                    <a:pt x="51841" y="707047"/>
                  </a:moveTo>
                  <a:lnTo>
                    <a:pt x="44361" y="650468"/>
                  </a:lnTo>
                  <a:lnTo>
                    <a:pt x="26809" y="595693"/>
                  </a:lnTo>
                  <a:lnTo>
                    <a:pt x="17005" y="571131"/>
                  </a:lnTo>
                  <a:lnTo>
                    <a:pt x="9118" y="609460"/>
                  </a:lnTo>
                  <a:lnTo>
                    <a:pt x="1866" y="654989"/>
                  </a:lnTo>
                  <a:lnTo>
                    <a:pt x="0" y="697941"/>
                  </a:lnTo>
                  <a:lnTo>
                    <a:pt x="8267" y="728548"/>
                  </a:lnTo>
                  <a:lnTo>
                    <a:pt x="31457" y="737044"/>
                  </a:lnTo>
                  <a:lnTo>
                    <a:pt x="51841" y="707047"/>
                  </a:lnTo>
                  <a:close/>
                </a:path>
                <a:path w="400050" h="737235">
                  <a:moveTo>
                    <a:pt x="161505" y="133248"/>
                  </a:moveTo>
                  <a:lnTo>
                    <a:pt x="154178" y="77774"/>
                  </a:lnTo>
                  <a:lnTo>
                    <a:pt x="136969" y="24079"/>
                  </a:lnTo>
                  <a:lnTo>
                    <a:pt x="127368" y="0"/>
                  </a:lnTo>
                  <a:lnTo>
                    <a:pt x="119608" y="37579"/>
                  </a:lnTo>
                  <a:lnTo>
                    <a:pt x="112496" y="82219"/>
                  </a:lnTo>
                  <a:lnTo>
                    <a:pt x="110655" y="124333"/>
                  </a:lnTo>
                  <a:lnTo>
                    <a:pt x="118783" y="154343"/>
                  </a:lnTo>
                  <a:lnTo>
                    <a:pt x="141516" y="162674"/>
                  </a:lnTo>
                  <a:lnTo>
                    <a:pt x="161505" y="133248"/>
                  </a:lnTo>
                  <a:close/>
                </a:path>
                <a:path w="400050" h="737235">
                  <a:moveTo>
                    <a:pt x="399834" y="290169"/>
                  </a:moveTo>
                  <a:lnTo>
                    <a:pt x="393611" y="242976"/>
                  </a:lnTo>
                  <a:lnTo>
                    <a:pt x="378980" y="197294"/>
                  </a:lnTo>
                  <a:lnTo>
                    <a:pt x="370814" y="176809"/>
                  </a:lnTo>
                  <a:lnTo>
                    <a:pt x="362496" y="218033"/>
                  </a:lnTo>
                  <a:lnTo>
                    <a:pt x="356565" y="265455"/>
                  </a:lnTo>
                  <a:lnTo>
                    <a:pt x="360756" y="303161"/>
                  </a:lnTo>
                  <a:lnTo>
                    <a:pt x="382816" y="315226"/>
                  </a:lnTo>
                  <a:lnTo>
                    <a:pt x="399834" y="290169"/>
                  </a:lnTo>
                  <a:close/>
                </a:path>
              </a:pathLst>
            </a:custGeom>
            <a:solidFill>
              <a:srgbClr val="E4F4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17497780" y="3980503"/>
              <a:ext cx="1285240" cy="480059"/>
            </a:xfrm>
            <a:custGeom>
              <a:avLst/>
              <a:gdLst/>
              <a:ahLst/>
              <a:cxnLst/>
              <a:rect l="l" t="t" r="r" b="b"/>
              <a:pathLst>
                <a:path w="1285240" h="480060">
                  <a:moveTo>
                    <a:pt x="673633" y="0"/>
                  </a:moveTo>
                  <a:lnTo>
                    <a:pt x="636143" y="49771"/>
                  </a:lnTo>
                  <a:lnTo>
                    <a:pt x="599528" y="94970"/>
                  </a:lnTo>
                  <a:lnTo>
                    <a:pt x="563486" y="135826"/>
                  </a:lnTo>
                  <a:lnTo>
                    <a:pt x="527697" y="172529"/>
                  </a:lnTo>
                  <a:lnTo>
                    <a:pt x="491820" y="205295"/>
                  </a:lnTo>
                  <a:lnTo>
                    <a:pt x="455536" y="234327"/>
                  </a:lnTo>
                  <a:lnTo>
                    <a:pt x="418541" y="259842"/>
                  </a:lnTo>
                  <a:lnTo>
                    <a:pt x="380504" y="282028"/>
                  </a:lnTo>
                  <a:lnTo>
                    <a:pt x="341096" y="301117"/>
                  </a:lnTo>
                  <a:lnTo>
                    <a:pt x="300012" y="317296"/>
                  </a:lnTo>
                  <a:lnTo>
                    <a:pt x="256908" y="330784"/>
                  </a:lnTo>
                  <a:lnTo>
                    <a:pt x="211480" y="341782"/>
                  </a:lnTo>
                  <a:lnTo>
                    <a:pt x="163398" y="350494"/>
                  </a:lnTo>
                  <a:lnTo>
                    <a:pt x="112331" y="357149"/>
                  </a:lnTo>
                  <a:lnTo>
                    <a:pt x="57975" y="361924"/>
                  </a:lnTo>
                  <a:lnTo>
                    <a:pt x="0" y="365048"/>
                  </a:lnTo>
                  <a:lnTo>
                    <a:pt x="29260" y="370763"/>
                  </a:lnTo>
                  <a:lnTo>
                    <a:pt x="60947" y="375818"/>
                  </a:lnTo>
                  <a:lnTo>
                    <a:pt x="94780" y="379806"/>
                  </a:lnTo>
                  <a:lnTo>
                    <a:pt x="130429" y="382384"/>
                  </a:lnTo>
                  <a:lnTo>
                    <a:pt x="167601" y="383171"/>
                  </a:lnTo>
                  <a:lnTo>
                    <a:pt x="205968" y="381800"/>
                  </a:lnTo>
                  <a:lnTo>
                    <a:pt x="245237" y="377901"/>
                  </a:lnTo>
                  <a:lnTo>
                    <a:pt x="285089" y="371119"/>
                  </a:lnTo>
                  <a:lnTo>
                    <a:pt x="325221" y="361061"/>
                  </a:lnTo>
                  <a:lnTo>
                    <a:pt x="365315" y="347383"/>
                  </a:lnTo>
                  <a:lnTo>
                    <a:pt x="405066" y="329704"/>
                  </a:lnTo>
                  <a:lnTo>
                    <a:pt x="444169" y="307644"/>
                  </a:lnTo>
                  <a:lnTo>
                    <a:pt x="482307" y="280860"/>
                  </a:lnTo>
                  <a:lnTo>
                    <a:pt x="519188" y="248970"/>
                  </a:lnTo>
                  <a:lnTo>
                    <a:pt x="554469" y="211594"/>
                  </a:lnTo>
                  <a:lnTo>
                    <a:pt x="587870" y="168389"/>
                  </a:lnTo>
                  <a:lnTo>
                    <a:pt x="619074" y="118960"/>
                  </a:lnTo>
                  <a:lnTo>
                    <a:pt x="647763" y="62953"/>
                  </a:lnTo>
                  <a:lnTo>
                    <a:pt x="673633" y="0"/>
                  </a:lnTo>
                  <a:close/>
                </a:path>
                <a:path w="1285240" h="480060">
                  <a:moveTo>
                    <a:pt x="1284808" y="436829"/>
                  </a:moveTo>
                  <a:lnTo>
                    <a:pt x="1224940" y="444144"/>
                  </a:lnTo>
                  <a:lnTo>
                    <a:pt x="1170381" y="447738"/>
                  </a:lnTo>
                  <a:lnTo>
                    <a:pt x="1120355" y="447446"/>
                  </a:lnTo>
                  <a:lnTo>
                    <a:pt x="1074077" y="443103"/>
                  </a:lnTo>
                  <a:lnTo>
                    <a:pt x="1030782" y="434505"/>
                  </a:lnTo>
                  <a:lnTo>
                    <a:pt x="989685" y="421487"/>
                  </a:lnTo>
                  <a:lnTo>
                    <a:pt x="950010" y="403885"/>
                  </a:lnTo>
                  <a:lnTo>
                    <a:pt x="910983" y="381508"/>
                  </a:lnTo>
                  <a:lnTo>
                    <a:pt x="871829" y="354177"/>
                  </a:lnTo>
                  <a:lnTo>
                    <a:pt x="831773" y="321729"/>
                  </a:lnTo>
                  <a:lnTo>
                    <a:pt x="790028" y="283984"/>
                  </a:lnTo>
                  <a:lnTo>
                    <a:pt x="806704" y="308902"/>
                  </a:lnTo>
                  <a:lnTo>
                    <a:pt x="849744" y="362267"/>
                  </a:lnTo>
                  <a:lnTo>
                    <a:pt x="906386" y="413613"/>
                  </a:lnTo>
                  <a:lnTo>
                    <a:pt x="940054" y="435991"/>
                  </a:lnTo>
                  <a:lnTo>
                    <a:pt x="977417" y="454825"/>
                  </a:lnTo>
                  <a:lnTo>
                    <a:pt x="1018565" y="469112"/>
                  </a:lnTo>
                  <a:lnTo>
                    <a:pt x="1063625" y="477824"/>
                  </a:lnTo>
                  <a:lnTo>
                    <a:pt x="1112672" y="479971"/>
                  </a:lnTo>
                  <a:lnTo>
                    <a:pt x="1165821" y="474522"/>
                  </a:lnTo>
                  <a:lnTo>
                    <a:pt x="1223162" y="460489"/>
                  </a:lnTo>
                  <a:lnTo>
                    <a:pt x="1284808" y="436829"/>
                  </a:lnTo>
                  <a:close/>
                </a:path>
              </a:pathLst>
            </a:custGeom>
            <a:solidFill>
              <a:srgbClr val="4923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17151515" y="7384281"/>
              <a:ext cx="944880" cy="226060"/>
            </a:xfrm>
            <a:custGeom>
              <a:avLst/>
              <a:gdLst/>
              <a:ahLst/>
              <a:cxnLst/>
              <a:rect l="l" t="t" r="r" b="b"/>
              <a:pathLst>
                <a:path w="944880" h="226059">
                  <a:moveTo>
                    <a:pt x="843000" y="69850"/>
                  </a:moveTo>
                  <a:lnTo>
                    <a:pt x="580021" y="24460"/>
                  </a:lnTo>
                  <a:lnTo>
                    <a:pt x="404558" y="3060"/>
                  </a:lnTo>
                  <a:lnTo>
                    <a:pt x="237553" y="0"/>
                  </a:lnTo>
                  <a:lnTo>
                    <a:pt x="0" y="9652"/>
                  </a:lnTo>
                  <a:lnTo>
                    <a:pt x="843000" y="69850"/>
                  </a:lnTo>
                  <a:close/>
                </a:path>
                <a:path w="944880" h="226059">
                  <a:moveTo>
                    <a:pt x="944473" y="194703"/>
                  </a:moveTo>
                  <a:lnTo>
                    <a:pt x="748258" y="187680"/>
                  </a:lnTo>
                  <a:lnTo>
                    <a:pt x="816711" y="215480"/>
                  </a:lnTo>
                  <a:lnTo>
                    <a:pt x="859967" y="225475"/>
                  </a:lnTo>
                  <a:lnTo>
                    <a:pt x="896416" y="218325"/>
                  </a:lnTo>
                  <a:lnTo>
                    <a:pt x="944473" y="194703"/>
                  </a:lnTo>
                  <a:close/>
                </a:path>
              </a:pathLst>
            </a:custGeom>
            <a:solidFill>
              <a:srgbClr val="3D5A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17456326" y="7623474"/>
              <a:ext cx="105410" cy="282575"/>
            </a:xfrm>
            <a:custGeom>
              <a:avLst/>
              <a:gdLst/>
              <a:ahLst/>
              <a:cxnLst/>
              <a:rect l="l" t="t" r="r" b="b"/>
              <a:pathLst>
                <a:path w="105409" h="282575">
                  <a:moveTo>
                    <a:pt x="105378" y="0"/>
                  </a:moveTo>
                  <a:lnTo>
                    <a:pt x="0" y="7549"/>
                  </a:lnTo>
                  <a:lnTo>
                    <a:pt x="48899" y="278494"/>
                  </a:lnTo>
                  <a:lnTo>
                    <a:pt x="101619" y="282263"/>
                  </a:lnTo>
                  <a:lnTo>
                    <a:pt x="105378" y="0"/>
                  </a:lnTo>
                  <a:close/>
                </a:path>
              </a:pathLst>
            </a:custGeom>
            <a:solidFill>
              <a:srgbClr val="6483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17194952" y="6085364"/>
              <a:ext cx="68723" cy="80552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17936412" y="6181961"/>
              <a:ext cx="68732" cy="80565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17278481" y="3448596"/>
              <a:ext cx="241935" cy="376555"/>
            </a:xfrm>
            <a:custGeom>
              <a:avLst/>
              <a:gdLst/>
              <a:ahLst/>
              <a:cxnLst/>
              <a:rect l="l" t="t" r="r" b="b"/>
              <a:pathLst>
                <a:path w="241934" h="376554">
                  <a:moveTo>
                    <a:pt x="36174" y="0"/>
                  </a:moveTo>
                  <a:lnTo>
                    <a:pt x="27307" y="8876"/>
                  </a:lnTo>
                  <a:lnTo>
                    <a:pt x="10401" y="37140"/>
                  </a:lnTo>
                  <a:lnTo>
                    <a:pt x="0" y="87243"/>
                  </a:lnTo>
                  <a:lnTo>
                    <a:pt x="10646" y="161639"/>
                  </a:lnTo>
                  <a:lnTo>
                    <a:pt x="33778" y="230512"/>
                  </a:lnTo>
                  <a:lnTo>
                    <a:pt x="65580" y="275835"/>
                  </a:lnTo>
                  <a:lnTo>
                    <a:pt x="127732" y="317736"/>
                  </a:lnTo>
                  <a:lnTo>
                    <a:pt x="241916" y="376344"/>
                  </a:lnTo>
                  <a:lnTo>
                    <a:pt x="193401" y="332049"/>
                  </a:lnTo>
                  <a:lnTo>
                    <a:pt x="151492" y="284037"/>
                  </a:lnTo>
                  <a:lnTo>
                    <a:pt x="116105" y="234167"/>
                  </a:lnTo>
                  <a:lnTo>
                    <a:pt x="87160" y="184298"/>
                  </a:lnTo>
                  <a:lnTo>
                    <a:pt x="64573" y="136287"/>
                  </a:lnTo>
                  <a:lnTo>
                    <a:pt x="48264" y="91993"/>
                  </a:lnTo>
                  <a:lnTo>
                    <a:pt x="38149" y="53275"/>
                  </a:lnTo>
                  <a:lnTo>
                    <a:pt x="34146" y="21991"/>
                  </a:lnTo>
                  <a:lnTo>
                    <a:pt x="36174" y="0"/>
                  </a:lnTo>
                  <a:close/>
                </a:path>
              </a:pathLst>
            </a:custGeom>
            <a:solidFill>
              <a:srgbClr val="4923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2" name="object 82"/>
          <p:cNvSpPr/>
          <p:nvPr/>
        </p:nvSpPr>
        <p:spPr>
          <a:xfrm>
            <a:off x="14279105" y="2951836"/>
            <a:ext cx="222663" cy="21891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3" name="object 83"/>
          <p:cNvGrpSpPr/>
          <p:nvPr/>
        </p:nvGrpSpPr>
        <p:grpSpPr>
          <a:xfrm>
            <a:off x="12249800" y="3317324"/>
            <a:ext cx="2800985" cy="5777865"/>
            <a:chOff x="12249800" y="3317324"/>
            <a:chExt cx="2800985" cy="5777865"/>
          </a:xfrm>
        </p:grpSpPr>
        <p:sp>
          <p:nvSpPr>
            <p:cNvPr id="84" name="object 84"/>
            <p:cNvSpPr/>
            <p:nvPr/>
          </p:nvSpPr>
          <p:spPr>
            <a:xfrm>
              <a:off x="12279652" y="3336513"/>
              <a:ext cx="2770962" cy="5758277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13884811" y="3698788"/>
              <a:ext cx="226694" cy="55307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13367760" y="3698788"/>
              <a:ext cx="1407496" cy="1664273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13259072" y="5126430"/>
              <a:ext cx="11517" cy="8376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14371604" y="3891127"/>
              <a:ext cx="87013" cy="233469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13668484" y="3698788"/>
              <a:ext cx="790133" cy="616305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13171268" y="5130886"/>
              <a:ext cx="204409" cy="178318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13183628" y="4123885"/>
              <a:ext cx="271780" cy="1002665"/>
            </a:xfrm>
            <a:custGeom>
              <a:avLst/>
              <a:gdLst/>
              <a:ahLst/>
              <a:cxnLst/>
              <a:rect l="l" t="t" r="r" b="b"/>
              <a:pathLst>
                <a:path w="271780" h="1002664">
                  <a:moveTo>
                    <a:pt x="271417" y="0"/>
                  </a:moveTo>
                  <a:lnTo>
                    <a:pt x="245712" y="33929"/>
                  </a:lnTo>
                  <a:lnTo>
                    <a:pt x="220588" y="69130"/>
                  </a:lnTo>
                  <a:lnTo>
                    <a:pt x="196172" y="105593"/>
                  </a:lnTo>
                  <a:lnTo>
                    <a:pt x="172592" y="143311"/>
                  </a:lnTo>
                  <a:lnTo>
                    <a:pt x="149975" y="182274"/>
                  </a:lnTo>
                  <a:lnTo>
                    <a:pt x="128448" y="222473"/>
                  </a:lnTo>
                  <a:lnTo>
                    <a:pt x="108138" y="263902"/>
                  </a:lnTo>
                  <a:lnTo>
                    <a:pt x="89173" y="306549"/>
                  </a:lnTo>
                  <a:lnTo>
                    <a:pt x="71680" y="350409"/>
                  </a:lnTo>
                  <a:lnTo>
                    <a:pt x="55786" y="395470"/>
                  </a:lnTo>
                  <a:lnTo>
                    <a:pt x="41619" y="441726"/>
                  </a:lnTo>
                  <a:lnTo>
                    <a:pt x="29305" y="489168"/>
                  </a:lnTo>
                  <a:lnTo>
                    <a:pt x="18973" y="537786"/>
                  </a:lnTo>
                  <a:lnTo>
                    <a:pt x="10749" y="587573"/>
                  </a:lnTo>
                  <a:lnTo>
                    <a:pt x="4760" y="638519"/>
                  </a:lnTo>
                  <a:lnTo>
                    <a:pt x="1135" y="690617"/>
                  </a:lnTo>
                  <a:lnTo>
                    <a:pt x="0" y="743857"/>
                  </a:lnTo>
                  <a:lnTo>
                    <a:pt x="1482" y="798232"/>
                  </a:lnTo>
                  <a:lnTo>
                    <a:pt x="5708" y="853732"/>
                  </a:lnTo>
                  <a:lnTo>
                    <a:pt x="12807" y="910349"/>
                  </a:lnTo>
                  <a:lnTo>
                    <a:pt x="33932" y="963362"/>
                  </a:lnTo>
                  <a:lnTo>
                    <a:pt x="75444" y="1002545"/>
                  </a:lnTo>
                  <a:lnTo>
                    <a:pt x="57139" y="973551"/>
                  </a:lnTo>
                  <a:lnTo>
                    <a:pt x="42783" y="943336"/>
                  </a:lnTo>
                  <a:lnTo>
                    <a:pt x="26692" y="879564"/>
                  </a:lnTo>
                  <a:lnTo>
                    <a:pt x="21120" y="812328"/>
                  </a:lnTo>
                  <a:lnTo>
                    <a:pt x="19310" y="746176"/>
                  </a:lnTo>
                  <a:lnTo>
                    <a:pt x="20539" y="692037"/>
                  </a:lnTo>
                  <a:lnTo>
                    <a:pt x="24156" y="638733"/>
                  </a:lnTo>
                  <a:lnTo>
                    <a:pt x="30063" y="586299"/>
                  </a:lnTo>
                  <a:lnTo>
                    <a:pt x="38165" y="534771"/>
                  </a:lnTo>
                  <a:lnTo>
                    <a:pt x="48364" y="484183"/>
                  </a:lnTo>
                  <a:lnTo>
                    <a:pt x="60565" y="434573"/>
                  </a:lnTo>
                  <a:lnTo>
                    <a:pt x="74670" y="385974"/>
                  </a:lnTo>
                  <a:lnTo>
                    <a:pt x="90584" y="338424"/>
                  </a:lnTo>
                  <a:lnTo>
                    <a:pt x="108209" y="291956"/>
                  </a:lnTo>
                  <a:lnTo>
                    <a:pt x="127450" y="246608"/>
                  </a:lnTo>
                  <a:lnTo>
                    <a:pt x="148210" y="202413"/>
                  </a:lnTo>
                  <a:lnTo>
                    <a:pt x="170392" y="159409"/>
                  </a:lnTo>
                  <a:lnTo>
                    <a:pt x="193901" y="117630"/>
                  </a:lnTo>
                  <a:lnTo>
                    <a:pt x="218638" y="77111"/>
                  </a:lnTo>
                  <a:lnTo>
                    <a:pt x="244509" y="37890"/>
                  </a:lnTo>
                  <a:lnTo>
                    <a:pt x="271417" y="0"/>
                  </a:lnTo>
                  <a:close/>
                </a:path>
              </a:pathLst>
            </a:custGeom>
            <a:solidFill>
              <a:srgbClr val="7045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13202897" y="4123896"/>
              <a:ext cx="252085" cy="748731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13202948" y="3897242"/>
              <a:ext cx="481451" cy="1264296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13696441" y="3713290"/>
              <a:ext cx="218757" cy="159597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13617909" y="3761718"/>
              <a:ext cx="251405" cy="575050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13270611" y="5129205"/>
              <a:ext cx="97155" cy="31750"/>
            </a:xfrm>
            <a:custGeom>
              <a:avLst/>
              <a:gdLst/>
              <a:ahLst/>
              <a:cxnLst/>
              <a:rect l="l" t="t" r="r" b="b"/>
              <a:pathLst>
                <a:path w="97155" h="31750">
                  <a:moveTo>
                    <a:pt x="38710" y="0"/>
                  </a:moveTo>
                  <a:lnTo>
                    <a:pt x="31925" y="0"/>
                  </a:lnTo>
                  <a:lnTo>
                    <a:pt x="23789" y="268"/>
                  </a:lnTo>
                  <a:lnTo>
                    <a:pt x="15742" y="1058"/>
                  </a:lnTo>
                  <a:lnTo>
                    <a:pt x="7806" y="2345"/>
                  </a:lnTo>
                  <a:lnTo>
                    <a:pt x="0" y="4104"/>
                  </a:lnTo>
                  <a:lnTo>
                    <a:pt x="10198" y="9295"/>
                  </a:lnTo>
                  <a:lnTo>
                    <a:pt x="20823" y="13966"/>
                  </a:lnTo>
                  <a:lnTo>
                    <a:pt x="31837" y="18118"/>
                  </a:lnTo>
                  <a:lnTo>
                    <a:pt x="43202" y="21748"/>
                  </a:lnTo>
                  <a:lnTo>
                    <a:pt x="49234" y="22669"/>
                  </a:lnTo>
                  <a:lnTo>
                    <a:pt x="54092" y="20763"/>
                  </a:lnTo>
                  <a:lnTo>
                    <a:pt x="59338" y="19664"/>
                  </a:lnTo>
                  <a:lnTo>
                    <a:pt x="69107" y="19842"/>
                  </a:lnTo>
                  <a:lnTo>
                    <a:pt x="78636" y="21486"/>
                  </a:lnTo>
                  <a:lnTo>
                    <a:pt x="83432" y="25287"/>
                  </a:lnTo>
                  <a:lnTo>
                    <a:pt x="86028" y="30365"/>
                  </a:lnTo>
                  <a:lnTo>
                    <a:pt x="97148" y="31454"/>
                  </a:lnTo>
                  <a:lnTo>
                    <a:pt x="67496" y="5898"/>
                  </a:lnTo>
                  <a:lnTo>
                    <a:pt x="45569" y="565"/>
                  </a:lnTo>
                  <a:lnTo>
                    <a:pt x="38710" y="0"/>
                  </a:lnTo>
                  <a:close/>
                </a:path>
              </a:pathLst>
            </a:custGeom>
            <a:solidFill>
              <a:srgbClr val="E2A2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13313845" y="5150942"/>
              <a:ext cx="6350" cy="1905"/>
            </a:xfrm>
            <a:custGeom>
              <a:avLst/>
              <a:gdLst/>
              <a:ahLst/>
              <a:cxnLst/>
              <a:rect l="l" t="t" r="r" b="b"/>
              <a:pathLst>
                <a:path w="6350" h="1904">
                  <a:moveTo>
                    <a:pt x="0" y="0"/>
                  </a:moveTo>
                  <a:lnTo>
                    <a:pt x="4910" y="1382"/>
                  </a:lnTo>
                  <a:lnTo>
                    <a:pt x="6031" y="9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87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13318746" y="5148869"/>
              <a:ext cx="38100" cy="10795"/>
            </a:xfrm>
            <a:custGeom>
              <a:avLst/>
              <a:gdLst/>
              <a:ahLst/>
              <a:cxnLst/>
              <a:rect l="l" t="t" r="r" b="b"/>
              <a:pathLst>
                <a:path w="38100" h="10795">
                  <a:moveTo>
                    <a:pt x="18795" y="0"/>
                  </a:moveTo>
                  <a:lnTo>
                    <a:pt x="11224" y="0"/>
                  </a:lnTo>
                  <a:lnTo>
                    <a:pt x="5978" y="1099"/>
                  </a:lnTo>
                  <a:lnTo>
                    <a:pt x="0" y="3455"/>
                  </a:lnTo>
                  <a:lnTo>
                    <a:pt x="9253" y="5764"/>
                  </a:lnTo>
                  <a:lnTo>
                    <a:pt x="18670" y="7741"/>
                  </a:lnTo>
                  <a:lnTo>
                    <a:pt x="28231" y="9387"/>
                  </a:lnTo>
                  <a:lnTo>
                    <a:pt x="37915" y="10701"/>
                  </a:lnTo>
                  <a:lnTo>
                    <a:pt x="35318" y="5622"/>
                  </a:lnTo>
                  <a:lnTo>
                    <a:pt x="30522" y="1821"/>
                  </a:lnTo>
                  <a:lnTo>
                    <a:pt x="23203" y="554"/>
                  </a:lnTo>
                  <a:lnTo>
                    <a:pt x="18795" y="0"/>
                  </a:lnTo>
                  <a:close/>
                </a:path>
              </a:pathLst>
            </a:custGeom>
            <a:solidFill>
              <a:srgbClr val="E2A2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13033714" y="3709520"/>
              <a:ext cx="897890" cy="1419860"/>
            </a:xfrm>
            <a:custGeom>
              <a:avLst/>
              <a:gdLst/>
              <a:ahLst/>
              <a:cxnLst/>
              <a:rect l="l" t="t" r="r" b="b"/>
              <a:pathLst>
                <a:path w="897890" h="1419860">
                  <a:moveTo>
                    <a:pt x="897871" y="0"/>
                  </a:moveTo>
                  <a:lnTo>
                    <a:pt x="331911" y="282046"/>
                  </a:lnTo>
                  <a:lnTo>
                    <a:pt x="58152" y="511280"/>
                  </a:lnTo>
                  <a:lnTo>
                    <a:pt x="0" y="809398"/>
                  </a:lnTo>
                  <a:lnTo>
                    <a:pt x="80859" y="1298096"/>
                  </a:lnTo>
                  <a:lnTo>
                    <a:pt x="93921" y="1338763"/>
                  </a:lnTo>
                  <a:lnTo>
                    <a:pt x="140504" y="1393590"/>
                  </a:lnTo>
                  <a:lnTo>
                    <a:pt x="206685" y="1417406"/>
                  </a:lnTo>
                  <a:lnTo>
                    <a:pt x="244244" y="1419308"/>
                  </a:lnTo>
                  <a:lnTo>
                    <a:pt x="283246" y="1415407"/>
                  </a:lnTo>
                  <a:lnTo>
                    <a:pt x="322539" y="1406351"/>
                  </a:lnTo>
                  <a:lnTo>
                    <a:pt x="360971" y="1392792"/>
                  </a:lnTo>
                  <a:lnTo>
                    <a:pt x="397390" y="1375377"/>
                  </a:lnTo>
                  <a:lnTo>
                    <a:pt x="430644" y="1354758"/>
                  </a:lnTo>
                  <a:lnTo>
                    <a:pt x="483046" y="1306505"/>
                  </a:lnTo>
                  <a:lnTo>
                    <a:pt x="508961" y="1253228"/>
                  </a:lnTo>
                  <a:lnTo>
                    <a:pt x="516447" y="1198486"/>
                  </a:lnTo>
                  <a:lnTo>
                    <a:pt x="522466" y="1131951"/>
                  </a:lnTo>
                  <a:lnTo>
                    <a:pt x="534260" y="970318"/>
                  </a:lnTo>
                  <a:lnTo>
                    <a:pt x="537916" y="925202"/>
                  </a:lnTo>
                  <a:lnTo>
                    <a:pt x="542115" y="878627"/>
                  </a:lnTo>
                  <a:lnTo>
                    <a:pt x="546987" y="830808"/>
                  </a:lnTo>
                  <a:lnTo>
                    <a:pt x="552661" y="781958"/>
                  </a:lnTo>
                  <a:lnTo>
                    <a:pt x="559268" y="732288"/>
                  </a:lnTo>
                  <a:lnTo>
                    <a:pt x="566938" y="682013"/>
                  </a:lnTo>
                  <a:lnTo>
                    <a:pt x="575800" y="631345"/>
                  </a:lnTo>
                  <a:lnTo>
                    <a:pt x="585985" y="580498"/>
                  </a:lnTo>
                  <a:lnTo>
                    <a:pt x="597623" y="529683"/>
                  </a:lnTo>
                  <a:lnTo>
                    <a:pt x="610843" y="479114"/>
                  </a:lnTo>
                  <a:lnTo>
                    <a:pt x="625775" y="429005"/>
                  </a:lnTo>
                  <a:lnTo>
                    <a:pt x="642550" y="379567"/>
                  </a:lnTo>
                  <a:lnTo>
                    <a:pt x="661297" y="331014"/>
                  </a:lnTo>
                  <a:lnTo>
                    <a:pt x="682146" y="283559"/>
                  </a:lnTo>
                  <a:lnTo>
                    <a:pt x="705228" y="237415"/>
                  </a:lnTo>
                  <a:lnTo>
                    <a:pt x="730672" y="192794"/>
                  </a:lnTo>
                  <a:lnTo>
                    <a:pt x="758607" y="149910"/>
                  </a:lnTo>
                  <a:lnTo>
                    <a:pt x="789165" y="108976"/>
                  </a:lnTo>
                  <a:lnTo>
                    <a:pt x="822475" y="70204"/>
                  </a:lnTo>
                  <a:lnTo>
                    <a:pt x="858667" y="33807"/>
                  </a:lnTo>
                  <a:lnTo>
                    <a:pt x="897871" y="0"/>
                  </a:lnTo>
                  <a:close/>
                </a:path>
              </a:pathLst>
            </a:custGeom>
            <a:solidFill>
              <a:srgbClr val="77513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14190577" y="4744848"/>
              <a:ext cx="134493" cy="78740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14213748" y="4889987"/>
              <a:ext cx="156299" cy="153031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13780417" y="4563547"/>
              <a:ext cx="228485" cy="201170"/>
            </a:xfrm>
            <a:prstGeom prst="rect">
              <a:avLst/>
            </a:prstGeom>
            <a:blipFill>
              <a:blip r:embed="rId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14257136" y="4451979"/>
              <a:ext cx="229542" cy="194825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13656756" y="4368401"/>
              <a:ext cx="280670" cy="151765"/>
            </a:xfrm>
            <a:custGeom>
              <a:avLst/>
              <a:gdLst/>
              <a:ahLst/>
              <a:cxnLst/>
              <a:rect l="l" t="t" r="r" b="b"/>
              <a:pathLst>
                <a:path w="280669" h="151764">
                  <a:moveTo>
                    <a:pt x="280640" y="0"/>
                  </a:moveTo>
                  <a:lnTo>
                    <a:pt x="242361" y="32478"/>
                  </a:lnTo>
                  <a:lnTo>
                    <a:pt x="199993" y="63960"/>
                  </a:lnTo>
                  <a:lnTo>
                    <a:pt x="154055" y="92723"/>
                  </a:lnTo>
                  <a:lnTo>
                    <a:pt x="105064" y="117046"/>
                  </a:lnTo>
                  <a:lnTo>
                    <a:pt x="53540" y="135207"/>
                  </a:lnTo>
                  <a:lnTo>
                    <a:pt x="0" y="145482"/>
                  </a:lnTo>
                  <a:lnTo>
                    <a:pt x="24404" y="151136"/>
                  </a:lnTo>
                  <a:lnTo>
                    <a:pt x="105943" y="140237"/>
                  </a:lnTo>
                  <a:lnTo>
                    <a:pt x="154556" y="121569"/>
                  </a:lnTo>
                  <a:lnTo>
                    <a:pt x="202717" y="92678"/>
                  </a:lnTo>
                  <a:lnTo>
                    <a:pt x="246166" y="52507"/>
                  </a:lnTo>
                  <a:lnTo>
                    <a:pt x="280640" y="0"/>
                  </a:lnTo>
                  <a:close/>
                </a:path>
              </a:pathLst>
            </a:custGeom>
            <a:solidFill>
              <a:srgbClr val="77513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14252864" y="4280895"/>
              <a:ext cx="252809" cy="70546"/>
            </a:xfrm>
            <a:prstGeom prst="rect">
              <a:avLst/>
            </a:prstGeom>
            <a:blipFill>
              <a:blip r:embed="rId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14280273" y="5031458"/>
              <a:ext cx="68580" cy="40640"/>
            </a:xfrm>
            <a:custGeom>
              <a:avLst/>
              <a:gdLst/>
              <a:ahLst/>
              <a:cxnLst/>
              <a:rect l="l" t="t" r="r" b="b"/>
              <a:pathLst>
                <a:path w="68580" h="40639">
                  <a:moveTo>
                    <a:pt x="49166" y="0"/>
                  </a:moveTo>
                  <a:lnTo>
                    <a:pt x="32672" y="294"/>
                  </a:lnTo>
                  <a:lnTo>
                    <a:pt x="16446" y="8177"/>
                  </a:lnTo>
                  <a:lnTo>
                    <a:pt x="4886" y="19875"/>
                  </a:lnTo>
                  <a:lnTo>
                    <a:pt x="0" y="31505"/>
                  </a:lnTo>
                  <a:lnTo>
                    <a:pt x="3793" y="39182"/>
                  </a:lnTo>
                  <a:lnTo>
                    <a:pt x="12844" y="40389"/>
                  </a:lnTo>
                  <a:lnTo>
                    <a:pt x="21532" y="36656"/>
                  </a:lnTo>
                  <a:lnTo>
                    <a:pt x="30458" y="31043"/>
                  </a:lnTo>
                  <a:lnTo>
                    <a:pt x="40222" y="26607"/>
                  </a:lnTo>
                  <a:lnTo>
                    <a:pt x="48580" y="26554"/>
                  </a:lnTo>
                  <a:lnTo>
                    <a:pt x="54472" y="28972"/>
                  </a:lnTo>
                  <a:lnTo>
                    <a:pt x="60129" y="29268"/>
                  </a:lnTo>
                  <a:lnTo>
                    <a:pt x="67781" y="22848"/>
                  </a:lnTo>
                  <a:lnTo>
                    <a:pt x="68556" y="14937"/>
                  </a:lnTo>
                  <a:lnTo>
                    <a:pt x="61739" y="6101"/>
                  </a:lnTo>
                  <a:lnTo>
                    <a:pt x="49166" y="0"/>
                  </a:lnTo>
                  <a:close/>
                </a:path>
              </a:pathLst>
            </a:custGeom>
            <a:solidFill>
              <a:srgbClr val="E589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14248885" y="4899394"/>
              <a:ext cx="79375" cy="47625"/>
            </a:xfrm>
            <a:custGeom>
              <a:avLst/>
              <a:gdLst/>
              <a:ahLst/>
              <a:cxnLst/>
              <a:rect l="l" t="t" r="r" b="b"/>
              <a:pathLst>
                <a:path w="79375" h="47625">
                  <a:moveTo>
                    <a:pt x="54571" y="0"/>
                  </a:moveTo>
                  <a:lnTo>
                    <a:pt x="28578" y="7492"/>
                  </a:lnTo>
                  <a:lnTo>
                    <a:pt x="0" y="45795"/>
                  </a:lnTo>
                  <a:lnTo>
                    <a:pt x="10420" y="47026"/>
                  </a:lnTo>
                  <a:lnTo>
                    <a:pt x="37161" y="41413"/>
                  </a:lnTo>
                  <a:lnTo>
                    <a:pt x="65080" y="32031"/>
                  </a:lnTo>
                  <a:lnTo>
                    <a:pt x="79034" y="21953"/>
                  </a:lnTo>
                  <a:lnTo>
                    <a:pt x="73037" y="9444"/>
                  </a:lnTo>
                  <a:lnTo>
                    <a:pt x="54571" y="0"/>
                  </a:lnTo>
                  <a:close/>
                </a:path>
              </a:pathLst>
            </a:custGeom>
            <a:solidFill>
              <a:srgbClr val="FFF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13774030" y="6481938"/>
              <a:ext cx="1153795" cy="506095"/>
            </a:xfrm>
            <a:custGeom>
              <a:avLst/>
              <a:gdLst/>
              <a:ahLst/>
              <a:cxnLst/>
              <a:rect l="l" t="t" r="r" b="b"/>
              <a:pathLst>
                <a:path w="1153794" h="506095">
                  <a:moveTo>
                    <a:pt x="827984" y="0"/>
                  </a:moveTo>
                  <a:lnTo>
                    <a:pt x="774582" y="2465"/>
                  </a:lnTo>
                  <a:lnTo>
                    <a:pt x="720484" y="7946"/>
                  </a:lnTo>
                  <a:lnTo>
                    <a:pt x="666012" y="16142"/>
                  </a:lnTo>
                  <a:lnTo>
                    <a:pt x="611485" y="26756"/>
                  </a:lnTo>
                  <a:lnTo>
                    <a:pt x="557223" y="39489"/>
                  </a:lnTo>
                  <a:lnTo>
                    <a:pt x="503548" y="54043"/>
                  </a:lnTo>
                  <a:lnTo>
                    <a:pt x="450778" y="70119"/>
                  </a:lnTo>
                  <a:lnTo>
                    <a:pt x="399234" y="87418"/>
                  </a:lnTo>
                  <a:lnTo>
                    <a:pt x="349236" y="105643"/>
                  </a:lnTo>
                  <a:lnTo>
                    <a:pt x="301104" y="124495"/>
                  </a:lnTo>
                  <a:lnTo>
                    <a:pt x="255158" y="143674"/>
                  </a:lnTo>
                  <a:lnTo>
                    <a:pt x="211718" y="162884"/>
                  </a:lnTo>
                  <a:lnTo>
                    <a:pt x="171106" y="181825"/>
                  </a:lnTo>
                  <a:lnTo>
                    <a:pt x="133639" y="200198"/>
                  </a:lnTo>
                  <a:lnTo>
                    <a:pt x="99640" y="217706"/>
                  </a:lnTo>
                  <a:lnTo>
                    <a:pt x="43321" y="248931"/>
                  </a:lnTo>
                  <a:lnTo>
                    <a:pt x="4711" y="273112"/>
                  </a:lnTo>
                  <a:lnTo>
                    <a:pt x="0" y="505535"/>
                  </a:lnTo>
                  <a:lnTo>
                    <a:pt x="447760" y="294953"/>
                  </a:lnTo>
                  <a:lnTo>
                    <a:pt x="717171" y="203982"/>
                  </a:lnTo>
                  <a:lnTo>
                    <a:pt x="916375" y="213923"/>
                  </a:lnTo>
                  <a:lnTo>
                    <a:pt x="1153514" y="306075"/>
                  </a:lnTo>
                  <a:lnTo>
                    <a:pt x="1115882" y="65223"/>
                  </a:lnTo>
                  <a:lnTo>
                    <a:pt x="1073371" y="43334"/>
                  </a:lnTo>
                  <a:lnTo>
                    <a:pt x="1028244" y="26251"/>
                  </a:lnTo>
                  <a:lnTo>
                    <a:pt x="980822" y="13674"/>
                  </a:lnTo>
                  <a:lnTo>
                    <a:pt x="931425" y="5305"/>
                  </a:lnTo>
                  <a:lnTo>
                    <a:pt x="880372" y="847"/>
                  </a:lnTo>
                  <a:lnTo>
                    <a:pt x="827984" y="0"/>
                  </a:lnTo>
                  <a:close/>
                </a:path>
              </a:pathLst>
            </a:custGeom>
            <a:solidFill>
              <a:srgbClr val="DBD4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3774104" y="6603809"/>
              <a:ext cx="332105" cy="384175"/>
            </a:xfrm>
            <a:custGeom>
              <a:avLst/>
              <a:gdLst/>
              <a:ahLst/>
              <a:cxnLst/>
              <a:rect l="l" t="t" r="r" b="b"/>
              <a:pathLst>
                <a:path w="332105" h="384175">
                  <a:moveTo>
                    <a:pt x="307833" y="0"/>
                  </a:moveTo>
                  <a:lnTo>
                    <a:pt x="247890" y="25026"/>
                  </a:lnTo>
                  <a:lnTo>
                    <a:pt x="192298" y="50020"/>
                  </a:lnTo>
                  <a:lnTo>
                    <a:pt x="141773" y="74318"/>
                  </a:lnTo>
                  <a:lnTo>
                    <a:pt x="97035" y="97254"/>
                  </a:lnTo>
                  <a:lnTo>
                    <a:pt x="58800" y="118164"/>
                  </a:lnTo>
                  <a:lnTo>
                    <a:pt x="4711" y="151241"/>
                  </a:lnTo>
                  <a:lnTo>
                    <a:pt x="0" y="383663"/>
                  </a:lnTo>
                  <a:lnTo>
                    <a:pt x="50796" y="359674"/>
                  </a:lnTo>
                  <a:lnTo>
                    <a:pt x="100459" y="337263"/>
                  </a:lnTo>
                  <a:lnTo>
                    <a:pt x="148988" y="316379"/>
                  </a:lnTo>
                  <a:lnTo>
                    <a:pt x="196384" y="296975"/>
                  </a:lnTo>
                  <a:lnTo>
                    <a:pt x="242648" y="279002"/>
                  </a:lnTo>
                  <a:lnTo>
                    <a:pt x="287780" y="262412"/>
                  </a:lnTo>
                  <a:lnTo>
                    <a:pt x="331780" y="247154"/>
                  </a:lnTo>
                  <a:lnTo>
                    <a:pt x="317887" y="207693"/>
                  </a:lnTo>
                  <a:lnTo>
                    <a:pt x="307660" y="167045"/>
                  </a:lnTo>
                  <a:lnTo>
                    <a:pt x="301344" y="125312"/>
                  </a:lnTo>
                  <a:lnTo>
                    <a:pt x="299184" y="82594"/>
                  </a:lnTo>
                  <a:lnTo>
                    <a:pt x="299805" y="61581"/>
                  </a:lnTo>
                  <a:lnTo>
                    <a:pt x="301561" y="40825"/>
                  </a:lnTo>
                  <a:lnTo>
                    <a:pt x="304291" y="20305"/>
                  </a:lnTo>
                  <a:lnTo>
                    <a:pt x="307833" y="0"/>
                  </a:lnTo>
                  <a:close/>
                </a:path>
              </a:pathLst>
            </a:custGeom>
            <a:solidFill>
              <a:srgbClr val="C9C5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14114653" y="6987482"/>
              <a:ext cx="290195" cy="653415"/>
            </a:xfrm>
            <a:custGeom>
              <a:avLst/>
              <a:gdLst/>
              <a:ahLst/>
              <a:cxnLst/>
              <a:rect l="l" t="t" r="r" b="b"/>
              <a:pathLst>
                <a:path w="290194" h="653415">
                  <a:moveTo>
                    <a:pt x="37680" y="24447"/>
                  </a:moveTo>
                  <a:lnTo>
                    <a:pt x="36195" y="14935"/>
                  </a:lnTo>
                  <a:lnTo>
                    <a:pt x="32143" y="7162"/>
                  </a:lnTo>
                  <a:lnTo>
                    <a:pt x="26136" y="1917"/>
                  </a:lnTo>
                  <a:lnTo>
                    <a:pt x="18821" y="0"/>
                  </a:lnTo>
                  <a:lnTo>
                    <a:pt x="11493" y="1917"/>
                  </a:lnTo>
                  <a:lnTo>
                    <a:pt x="5511" y="7162"/>
                  </a:lnTo>
                  <a:lnTo>
                    <a:pt x="1485" y="14935"/>
                  </a:lnTo>
                  <a:lnTo>
                    <a:pt x="0" y="24447"/>
                  </a:lnTo>
                  <a:lnTo>
                    <a:pt x="1485" y="33959"/>
                  </a:lnTo>
                  <a:lnTo>
                    <a:pt x="5511" y="41732"/>
                  </a:lnTo>
                  <a:lnTo>
                    <a:pt x="11493" y="46977"/>
                  </a:lnTo>
                  <a:lnTo>
                    <a:pt x="18821" y="48895"/>
                  </a:lnTo>
                  <a:lnTo>
                    <a:pt x="26136" y="46977"/>
                  </a:lnTo>
                  <a:lnTo>
                    <a:pt x="32143" y="41732"/>
                  </a:lnTo>
                  <a:lnTo>
                    <a:pt x="36195" y="33959"/>
                  </a:lnTo>
                  <a:lnTo>
                    <a:pt x="37680" y="24447"/>
                  </a:lnTo>
                  <a:close/>
                </a:path>
                <a:path w="290194" h="653415">
                  <a:moveTo>
                    <a:pt x="289826" y="628484"/>
                  </a:moveTo>
                  <a:lnTo>
                    <a:pt x="288340" y="618959"/>
                  </a:lnTo>
                  <a:lnTo>
                    <a:pt x="284302" y="611174"/>
                  </a:lnTo>
                  <a:lnTo>
                    <a:pt x="278320" y="605929"/>
                  </a:lnTo>
                  <a:lnTo>
                    <a:pt x="271005" y="604012"/>
                  </a:lnTo>
                  <a:lnTo>
                    <a:pt x="263690" y="605929"/>
                  </a:lnTo>
                  <a:lnTo>
                    <a:pt x="257708" y="611174"/>
                  </a:lnTo>
                  <a:lnTo>
                    <a:pt x="253669" y="618959"/>
                  </a:lnTo>
                  <a:lnTo>
                    <a:pt x="252196" y="628484"/>
                  </a:lnTo>
                  <a:lnTo>
                    <a:pt x="253669" y="637997"/>
                  </a:lnTo>
                  <a:lnTo>
                    <a:pt x="257708" y="645769"/>
                  </a:lnTo>
                  <a:lnTo>
                    <a:pt x="263690" y="651014"/>
                  </a:lnTo>
                  <a:lnTo>
                    <a:pt x="271005" y="652945"/>
                  </a:lnTo>
                  <a:lnTo>
                    <a:pt x="278320" y="651014"/>
                  </a:lnTo>
                  <a:lnTo>
                    <a:pt x="284302" y="645769"/>
                  </a:lnTo>
                  <a:lnTo>
                    <a:pt x="288340" y="637997"/>
                  </a:lnTo>
                  <a:lnTo>
                    <a:pt x="289826" y="628484"/>
                  </a:lnTo>
                  <a:close/>
                </a:path>
              </a:pathLst>
            </a:custGeom>
            <a:solidFill>
              <a:srgbClr val="DBD4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13847483" y="7401439"/>
              <a:ext cx="113030" cy="575945"/>
            </a:xfrm>
            <a:custGeom>
              <a:avLst/>
              <a:gdLst/>
              <a:ahLst/>
              <a:cxnLst/>
              <a:rect l="l" t="t" r="r" b="b"/>
              <a:pathLst>
                <a:path w="113030" h="575945">
                  <a:moveTo>
                    <a:pt x="37642" y="551345"/>
                  </a:moveTo>
                  <a:lnTo>
                    <a:pt x="36156" y="541832"/>
                  </a:lnTo>
                  <a:lnTo>
                    <a:pt x="32118" y="534060"/>
                  </a:lnTo>
                  <a:lnTo>
                    <a:pt x="26136" y="528828"/>
                  </a:lnTo>
                  <a:lnTo>
                    <a:pt x="18821" y="526897"/>
                  </a:lnTo>
                  <a:lnTo>
                    <a:pt x="11506" y="528828"/>
                  </a:lnTo>
                  <a:lnTo>
                    <a:pt x="5524" y="534060"/>
                  </a:lnTo>
                  <a:lnTo>
                    <a:pt x="1485" y="541832"/>
                  </a:lnTo>
                  <a:lnTo>
                    <a:pt x="0" y="551345"/>
                  </a:lnTo>
                  <a:lnTo>
                    <a:pt x="1485" y="560882"/>
                  </a:lnTo>
                  <a:lnTo>
                    <a:pt x="5524" y="568655"/>
                  </a:lnTo>
                  <a:lnTo>
                    <a:pt x="11506" y="573900"/>
                  </a:lnTo>
                  <a:lnTo>
                    <a:pt x="18821" y="575818"/>
                  </a:lnTo>
                  <a:lnTo>
                    <a:pt x="26136" y="573900"/>
                  </a:lnTo>
                  <a:lnTo>
                    <a:pt x="32118" y="568655"/>
                  </a:lnTo>
                  <a:lnTo>
                    <a:pt x="36156" y="560882"/>
                  </a:lnTo>
                  <a:lnTo>
                    <a:pt x="37642" y="551345"/>
                  </a:lnTo>
                  <a:close/>
                </a:path>
                <a:path w="113030" h="575945">
                  <a:moveTo>
                    <a:pt x="112928" y="24472"/>
                  </a:moveTo>
                  <a:lnTo>
                    <a:pt x="111442" y="14947"/>
                  </a:lnTo>
                  <a:lnTo>
                    <a:pt x="107403" y="7162"/>
                  </a:lnTo>
                  <a:lnTo>
                    <a:pt x="101422" y="1917"/>
                  </a:lnTo>
                  <a:lnTo>
                    <a:pt x="94107" y="0"/>
                  </a:lnTo>
                  <a:lnTo>
                    <a:pt x="86791" y="1917"/>
                  </a:lnTo>
                  <a:lnTo>
                    <a:pt x="80822" y="7162"/>
                  </a:lnTo>
                  <a:lnTo>
                    <a:pt x="76784" y="14947"/>
                  </a:lnTo>
                  <a:lnTo>
                    <a:pt x="75298" y="24472"/>
                  </a:lnTo>
                  <a:lnTo>
                    <a:pt x="76784" y="33997"/>
                  </a:lnTo>
                  <a:lnTo>
                    <a:pt x="80822" y="41783"/>
                  </a:lnTo>
                  <a:lnTo>
                    <a:pt x="86791" y="47028"/>
                  </a:lnTo>
                  <a:lnTo>
                    <a:pt x="94107" y="48945"/>
                  </a:lnTo>
                  <a:lnTo>
                    <a:pt x="101422" y="47028"/>
                  </a:lnTo>
                  <a:lnTo>
                    <a:pt x="107403" y="41783"/>
                  </a:lnTo>
                  <a:lnTo>
                    <a:pt x="111442" y="33997"/>
                  </a:lnTo>
                  <a:lnTo>
                    <a:pt x="112928" y="24472"/>
                  </a:lnTo>
                  <a:close/>
                </a:path>
              </a:pathLst>
            </a:custGeom>
            <a:solidFill>
              <a:srgbClr val="A7A8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14667878" y="7698746"/>
              <a:ext cx="256540" cy="299720"/>
            </a:xfrm>
            <a:custGeom>
              <a:avLst/>
              <a:gdLst/>
              <a:ahLst/>
              <a:cxnLst/>
              <a:rect l="l" t="t" r="r" b="b"/>
              <a:pathLst>
                <a:path w="256540" h="299720">
                  <a:moveTo>
                    <a:pt x="37642" y="24472"/>
                  </a:moveTo>
                  <a:lnTo>
                    <a:pt x="36156" y="14947"/>
                  </a:lnTo>
                  <a:lnTo>
                    <a:pt x="32118" y="7162"/>
                  </a:lnTo>
                  <a:lnTo>
                    <a:pt x="26136" y="1917"/>
                  </a:lnTo>
                  <a:lnTo>
                    <a:pt x="18821" y="0"/>
                  </a:lnTo>
                  <a:lnTo>
                    <a:pt x="11506" y="1917"/>
                  </a:lnTo>
                  <a:lnTo>
                    <a:pt x="5524" y="7162"/>
                  </a:lnTo>
                  <a:lnTo>
                    <a:pt x="1485" y="14947"/>
                  </a:lnTo>
                  <a:lnTo>
                    <a:pt x="0" y="24472"/>
                  </a:lnTo>
                  <a:lnTo>
                    <a:pt x="1485" y="33997"/>
                  </a:lnTo>
                  <a:lnTo>
                    <a:pt x="5524" y="41783"/>
                  </a:lnTo>
                  <a:lnTo>
                    <a:pt x="11506" y="47028"/>
                  </a:lnTo>
                  <a:lnTo>
                    <a:pt x="18821" y="48945"/>
                  </a:lnTo>
                  <a:lnTo>
                    <a:pt x="26136" y="47028"/>
                  </a:lnTo>
                  <a:lnTo>
                    <a:pt x="32118" y="41783"/>
                  </a:lnTo>
                  <a:lnTo>
                    <a:pt x="36156" y="33997"/>
                  </a:lnTo>
                  <a:lnTo>
                    <a:pt x="37642" y="24472"/>
                  </a:lnTo>
                  <a:close/>
                </a:path>
                <a:path w="256540" h="299720">
                  <a:moveTo>
                    <a:pt x="255955" y="274739"/>
                  </a:moveTo>
                  <a:lnTo>
                    <a:pt x="254469" y="265214"/>
                  </a:lnTo>
                  <a:lnTo>
                    <a:pt x="250444" y="257454"/>
                  </a:lnTo>
                  <a:lnTo>
                    <a:pt x="244462" y="252209"/>
                  </a:lnTo>
                  <a:lnTo>
                    <a:pt x="237134" y="250278"/>
                  </a:lnTo>
                  <a:lnTo>
                    <a:pt x="229819" y="252209"/>
                  </a:lnTo>
                  <a:lnTo>
                    <a:pt x="223837" y="257454"/>
                  </a:lnTo>
                  <a:lnTo>
                    <a:pt x="219798" y="265214"/>
                  </a:lnTo>
                  <a:lnTo>
                    <a:pt x="218325" y="274739"/>
                  </a:lnTo>
                  <a:lnTo>
                    <a:pt x="219798" y="284251"/>
                  </a:lnTo>
                  <a:lnTo>
                    <a:pt x="223837" y="292023"/>
                  </a:lnTo>
                  <a:lnTo>
                    <a:pt x="229819" y="297256"/>
                  </a:lnTo>
                  <a:lnTo>
                    <a:pt x="237134" y="299186"/>
                  </a:lnTo>
                  <a:lnTo>
                    <a:pt x="244462" y="297256"/>
                  </a:lnTo>
                  <a:lnTo>
                    <a:pt x="250444" y="292023"/>
                  </a:lnTo>
                  <a:lnTo>
                    <a:pt x="254469" y="284251"/>
                  </a:lnTo>
                  <a:lnTo>
                    <a:pt x="255955" y="274739"/>
                  </a:lnTo>
                  <a:close/>
                </a:path>
              </a:pathLst>
            </a:custGeom>
            <a:solidFill>
              <a:srgbClr val="DBD4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13843724" y="7068394"/>
              <a:ext cx="207010" cy="669925"/>
            </a:xfrm>
            <a:custGeom>
              <a:avLst/>
              <a:gdLst/>
              <a:ahLst/>
              <a:cxnLst/>
              <a:rect l="l" t="t" r="r" b="b"/>
              <a:pathLst>
                <a:path w="207009" h="669925">
                  <a:moveTo>
                    <a:pt x="37630" y="24447"/>
                  </a:moveTo>
                  <a:lnTo>
                    <a:pt x="36144" y="14947"/>
                  </a:lnTo>
                  <a:lnTo>
                    <a:pt x="32105" y="7175"/>
                  </a:lnTo>
                  <a:lnTo>
                    <a:pt x="26123" y="1930"/>
                  </a:lnTo>
                  <a:lnTo>
                    <a:pt x="18808" y="0"/>
                  </a:lnTo>
                  <a:lnTo>
                    <a:pt x="11493" y="1930"/>
                  </a:lnTo>
                  <a:lnTo>
                    <a:pt x="5511" y="7175"/>
                  </a:lnTo>
                  <a:lnTo>
                    <a:pt x="1473" y="14947"/>
                  </a:lnTo>
                  <a:lnTo>
                    <a:pt x="0" y="24447"/>
                  </a:lnTo>
                  <a:lnTo>
                    <a:pt x="1473" y="33972"/>
                  </a:lnTo>
                  <a:lnTo>
                    <a:pt x="5511" y="41744"/>
                  </a:lnTo>
                  <a:lnTo>
                    <a:pt x="11493" y="46977"/>
                  </a:lnTo>
                  <a:lnTo>
                    <a:pt x="18808" y="48907"/>
                  </a:lnTo>
                  <a:lnTo>
                    <a:pt x="26123" y="46977"/>
                  </a:lnTo>
                  <a:lnTo>
                    <a:pt x="32105" y="41744"/>
                  </a:lnTo>
                  <a:lnTo>
                    <a:pt x="36144" y="33972"/>
                  </a:lnTo>
                  <a:lnTo>
                    <a:pt x="37630" y="24447"/>
                  </a:lnTo>
                  <a:close/>
                </a:path>
                <a:path w="207009" h="669925">
                  <a:moveTo>
                    <a:pt x="206946" y="645414"/>
                  </a:moveTo>
                  <a:lnTo>
                    <a:pt x="205460" y="635901"/>
                  </a:lnTo>
                  <a:lnTo>
                    <a:pt x="201422" y="628129"/>
                  </a:lnTo>
                  <a:lnTo>
                    <a:pt x="195440" y="622884"/>
                  </a:lnTo>
                  <a:lnTo>
                    <a:pt x="188125" y="620953"/>
                  </a:lnTo>
                  <a:lnTo>
                    <a:pt x="180771" y="622884"/>
                  </a:lnTo>
                  <a:lnTo>
                    <a:pt x="174777" y="628129"/>
                  </a:lnTo>
                  <a:lnTo>
                    <a:pt x="170738" y="635901"/>
                  </a:lnTo>
                  <a:lnTo>
                    <a:pt x="169252" y="645414"/>
                  </a:lnTo>
                  <a:lnTo>
                    <a:pt x="170738" y="654926"/>
                  </a:lnTo>
                  <a:lnTo>
                    <a:pt x="174777" y="662698"/>
                  </a:lnTo>
                  <a:lnTo>
                    <a:pt x="180771" y="667931"/>
                  </a:lnTo>
                  <a:lnTo>
                    <a:pt x="188125" y="669861"/>
                  </a:lnTo>
                  <a:lnTo>
                    <a:pt x="195440" y="667931"/>
                  </a:lnTo>
                  <a:lnTo>
                    <a:pt x="201422" y="662698"/>
                  </a:lnTo>
                  <a:lnTo>
                    <a:pt x="205460" y="654926"/>
                  </a:lnTo>
                  <a:lnTo>
                    <a:pt x="206946" y="645414"/>
                  </a:lnTo>
                  <a:close/>
                </a:path>
              </a:pathLst>
            </a:custGeom>
            <a:solidFill>
              <a:srgbClr val="A7A8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14189989" y="6323209"/>
              <a:ext cx="655320" cy="1601470"/>
            </a:xfrm>
            <a:custGeom>
              <a:avLst/>
              <a:gdLst/>
              <a:ahLst/>
              <a:cxnLst/>
              <a:rect l="l" t="t" r="r" b="b"/>
              <a:pathLst>
                <a:path w="655319" h="1601470">
                  <a:moveTo>
                    <a:pt x="37630" y="167487"/>
                  </a:moveTo>
                  <a:lnTo>
                    <a:pt x="36156" y="157975"/>
                  </a:lnTo>
                  <a:lnTo>
                    <a:pt x="32118" y="150202"/>
                  </a:lnTo>
                  <a:lnTo>
                    <a:pt x="26136" y="144957"/>
                  </a:lnTo>
                  <a:lnTo>
                    <a:pt x="18821" y="143040"/>
                  </a:lnTo>
                  <a:lnTo>
                    <a:pt x="11506" y="144957"/>
                  </a:lnTo>
                  <a:lnTo>
                    <a:pt x="5524" y="150202"/>
                  </a:lnTo>
                  <a:lnTo>
                    <a:pt x="1485" y="157975"/>
                  </a:lnTo>
                  <a:lnTo>
                    <a:pt x="0" y="167487"/>
                  </a:lnTo>
                  <a:lnTo>
                    <a:pt x="1485" y="176999"/>
                  </a:lnTo>
                  <a:lnTo>
                    <a:pt x="5524" y="184772"/>
                  </a:lnTo>
                  <a:lnTo>
                    <a:pt x="11506" y="190017"/>
                  </a:lnTo>
                  <a:lnTo>
                    <a:pt x="18821" y="191935"/>
                  </a:lnTo>
                  <a:lnTo>
                    <a:pt x="26136" y="190017"/>
                  </a:lnTo>
                  <a:lnTo>
                    <a:pt x="32118" y="184772"/>
                  </a:lnTo>
                  <a:lnTo>
                    <a:pt x="36156" y="176999"/>
                  </a:lnTo>
                  <a:lnTo>
                    <a:pt x="37630" y="167487"/>
                  </a:lnTo>
                  <a:close/>
                </a:path>
                <a:path w="655319" h="1601470">
                  <a:moveTo>
                    <a:pt x="90297" y="1576882"/>
                  </a:moveTo>
                  <a:lnTo>
                    <a:pt x="88823" y="1567370"/>
                  </a:lnTo>
                  <a:lnTo>
                    <a:pt x="84785" y="1559585"/>
                  </a:lnTo>
                  <a:lnTo>
                    <a:pt x="78803" y="1554340"/>
                  </a:lnTo>
                  <a:lnTo>
                    <a:pt x="71488" y="1552422"/>
                  </a:lnTo>
                  <a:lnTo>
                    <a:pt x="64173" y="1554340"/>
                  </a:lnTo>
                  <a:lnTo>
                    <a:pt x="58191" y="1559585"/>
                  </a:lnTo>
                  <a:lnTo>
                    <a:pt x="54152" y="1567370"/>
                  </a:lnTo>
                  <a:lnTo>
                    <a:pt x="52666" y="1576882"/>
                  </a:lnTo>
                  <a:lnTo>
                    <a:pt x="54152" y="1586407"/>
                  </a:lnTo>
                  <a:lnTo>
                    <a:pt x="58191" y="1594180"/>
                  </a:lnTo>
                  <a:lnTo>
                    <a:pt x="64173" y="1599425"/>
                  </a:lnTo>
                  <a:lnTo>
                    <a:pt x="71488" y="1601355"/>
                  </a:lnTo>
                  <a:lnTo>
                    <a:pt x="78803" y="1599425"/>
                  </a:lnTo>
                  <a:lnTo>
                    <a:pt x="84785" y="1594180"/>
                  </a:lnTo>
                  <a:lnTo>
                    <a:pt x="88823" y="1586407"/>
                  </a:lnTo>
                  <a:lnTo>
                    <a:pt x="90297" y="1576882"/>
                  </a:lnTo>
                  <a:close/>
                </a:path>
                <a:path w="655319" h="1601470">
                  <a:moveTo>
                    <a:pt x="158051" y="954036"/>
                  </a:moveTo>
                  <a:lnTo>
                    <a:pt x="156565" y="944511"/>
                  </a:lnTo>
                  <a:lnTo>
                    <a:pt x="152527" y="936739"/>
                  </a:lnTo>
                  <a:lnTo>
                    <a:pt x="146545" y="931506"/>
                  </a:lnTo>
                  <a:lnTo>
                    <a:pt x="139230" y="929576"/>
                  </a:lnTo>
                  <a:lnTo>
                    <a:pt x="131914" y="931506"/>
                  </a:lnTo>
                  <a:lnTo>
                    <a:pt x="125933" y="936739"/>
                  </a:lnTo>
                  <a:lnTo>
                    <a:pt x="121894" y="944511"/>
                  </a:lnTo>
                  <a:lnTo>
                    <a:pt x="120421" y="954036"/>
                  </a:lnTo>
                  <a:lnTo>
                    <a:pt x="121894" y="963561"/>
                  </a:lnTo>
                  <a:lnTo>
                    <a:pt x="125933" y="971334"/>
                  </a:lnTo>
                  <a:lnTo>
                    <a:pt x="131914" y="976579"/>
                  </a:lnTo>
                  <a:lnTo>
                    <a:pt x="139230" y="978496"/>
                  </a:lnTo>
                  <a:lnTo>
                    <a:pt x="146545" y="976579"/>
                  </a:lnTo>
                  <a:lnTo>
                    <a:pt x="152527" y="971334"/>
                  </a:lnTo>
                  <a:lnTo>
                    <a:pt x="156565" y="963561"/>
                  </a:lnTo>
                  <a:lnTo>
                    <a:pt x="158051" y="954036"/>
                  </a:lnTo>
                  <a:close/>
                </a:path>
                <a:path w="655319" h="1601470">
                  <a:moveTo>
                    <a:pt x="481698" y="24472"/>
                  </a:moveTo>
                  <a:lnTo>
                    <a:pt x="480225" y="14947"/>
                  </a:lnTo>
                  <a:lnTo>
                    <a:pt x="476186" y="7162"/>
                  </a:lnTo>
                  <a:lnTo>
                    <a:pt x="470204" y="1917"/>
                  </a:lnTo>
                  <a:lnTo>
                    <a:pt x="462889" y="0"/>
                  </a:lnTo>
                  <a:lnTo>
                    <a:pt x="455561" y="1917"/>
                  </a:lnTo>
                  <a:lnTo>
                    <a:pt x="449567" y="7162"/>
                  </a:lnTo>
                  <a:lnTo>
                    <a:pt x="445516" y="14947"/>
                  </a:lnTo>
                  <a:lnTo>
                    <a:pt x="444017" y="24472"/>
                  </a:lnTo>
                  <a:lnTo>
                    <a:pt x="445516" y="34010"/>
                  </a:lnTo>
                  <a:lnTo>
                    <a:pt x="449567" y="41783"/>
                  </a:lnTo>
                  <a:lnTo>
                    <a:pt x="455561" y="47028"/>
                  </a:lnTo>
                  <a:lnTo>
                    <a:pt x="462889" y="48945"/>
                  </a:lnTo>
                  <a:lnTo>
                    <a:pt x="470204" y="47028"/>
                  </a:lnTo>
                  <a:lnTo>
                    <a:pt x="476186" y="41783"/>
                  </a:lnTo>
                  <a:lnTo>
                    <a:pt x="480225" y="34010"/>
                  </a:lnTo>
                  <a:lnTo>
                    <a:pt x="481698" y="24472"/>
                  </a:lnTo>
                  <a:close/>
                </a:path>
                <a:path w="655319" h="1601470">
                  <a:moveTo>
                    <a:pt x="654786" y="982268"/>
                  </a:moveTo>
                  <a:lnTo>
                    <a:pt x="653313" y="972743"/>
                  </a:lnTo>
                  <a:lnTo>
                    <a:pt x="649274" y="964971"/>
                  </a:lnTo>
                  <a:lnTo>
                    <a:pt x="643293" y="959726"/>
                  </a:lnTo>
                  <a:lnTo>
                    <a:pt x="635977" y="957795"/>
                  </a:lnTo>
                  <a:lnTo>
                    <a:pt x="628662" y="959726"/>
                  </a:lnTo>
                  <a:lnTo>
                    <a:pt x="622681" y="964971"/>
                  </a:lnTo>
                  <a:lnTo>
                    <a:pt x="618642" y="972743"/>
                  </a:lnTo>
                  <a:lnTo>
                    <a:pt x="617169" y="982268"/>
                  </a:lnTo>
                  <a:lnTo>
                    <a:pt x="618642" y="991793"/>
                  </a:lnTo>
                  <a:lnTo>
                    <a:pt x="622681" y="999578"/>
                  </a:lnTo>
                  <a:lnTo>
                    <a:pt x="628662" y="1004824"/>
                  </a:lnTo>
                  <a:lnTo>
                    <a:pt x="635977" y="1006754"/>
                  </a:lnTo>
                  <a:lnTo>
                    <a:pt x="643293" y="1004824"/>
                  </a:lnTo>
                  <a:lnTo>
                    <a:pt x="649274" y="999578"/>
                  </a:lnTo>
                  <a:lnTo>
                    <a:pt x="653313" y="991793"/>
                  </a:lnTo>
                  <a:lnTo>
                    <a:pt x="654786" y="982268"/>
                  </a:lnTo>
                  <a:close/>
                </a:path>
              </a:pathLst>
            </a:custGeom>
            <a:solidFill>
              <a:srgbClr val="DBD4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13960370" y="6304384"/>
              <a:ext cx="38100" cy="49530"/>
            </a:xfrm>
            <a:custGeom>
              <a:avLst/>
              <a:gdLst/>
              <a:ahLst/>
              <a:cxnLst/>
              <a:rect l="l" t="t" r="r" b="b"/>
              <a:pathLst>
                <a:path w="38100" h="49529">
                  <a:moveTo>
                    <a:pt x="18816" y="0"/>
                  </a:moveTo>
                  <a:lnTo>
                    <a:pt x="11498" y="1922"/>
                  </a:lnTo>
                  <a:lnTo>
                    <a:pt x="5516" y="7167"/>
                  </a:lnTo>
                  <a:lnTo>
                    <a:pt x="1480" y="14948"/>
                  </a:lnTo>
                  <a:lnTo>
                    <a:pt x="0" y="24480"/>
                  </a:lnTo>
                  <a:lnTo>
                    <a:pt x="1480" y="34007"/>
                  </a:lnTo>
                  <a:lnTo>
                    <a:pt x="5516" y="41785"/>
                  </a:lnTo>
                  <a:lnTo>
                    <a:pt x="11498" y="47028"/>
                  </a:lnTo>
                  <a:lnTo>
                    <a:pt x="18816" y="48951"/>
                  </a:lnTo>
                  <a:lnTo>
                    <a:pt x="26133" y="47028"/>
                  </a:lnTo>
                  <a:lnTo>
                    <a:pt x="32115" y="41785"/>
                  </a:lnTo>
                  <a:lnTo>
                    <a:pt x="36151" y="34007"/>
                  </a:lnTo>
                  <a:lnTo>
                    <a:pt x="37632" y="24480"/>
                  </a:lnTo>
                  <a:lnTo>
                    <a:pt x="36151" y="14948"/>
                  </a:lnTo>
                  <a:lnTo>
                    <a:pt x="32115" y="7167"/>
                  </a:lnTo>
                  <a:lnTo>
                    <a:pt x="26133" y="1922"/>
                  </a:lnTo>
                  <a:lnTo>
                    <a:pt x="18816" y="0"/>
                  </a:lnTo>
                  <a:close/>
                </a:path>
              </a:pathLst>
            </a:custGeom>
            <a:solidFill>
              <a:srgbClr val="A7A8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14114653" y="5726715"/>
              <a:ext cx="760730" cy="2298065"/>
            </a:xfrm>
            <a:custGeom>
              <a:avLst/>
              <a:gdLst/>
              <a:ahLst/>
              <a:cxnLst/>
              <a:rect l="l" t="t" r="r" b="b"/>
              <a:pathLst>
                <a:path w="760730" h="2298065">
                  <a:moveTo>
                    <a:pt x="37680" y="289814"/>
                  </a:moveTo>
                  <a:lnTo>
                    <a:pt x="36195" y="280276"/>
                  </a:lnTo>
                  <a:lnTo>
                    <a:pt x="32143" y="272503"/>
                  </a:lnTo>
                  <a:lnTo>
                    <a:pt x="26136" y="267258"/>
                  </a:lnTo>
                  <a:lnTo>
                    <a:pt x="18821" y="265341"/>
                  </a:lnTo>
                  <a:lnTo>
                    <a:pt x="11493" y="267258"/>
                  </a:lnTo>
                  <a:lnTo>
                    <a:pt x="5511" y="272503"/>
                  </a:lnTo>
                  <a:lnTo>
                    <a:pt x="1485" y="280276"/>
                  </a:lnTo>
                  <a:lnTo>
                    <a:pt x="0" y="289814"/>
                  </a:lnTo>
                  <a:lnTo>
                    <a:pt x="1485" y="299326"/>
                  </a:lnTo>
                  <a:lnTo>
                    <a:pt x="5511" y="307098"/>
                  </a:lnTo>
                  <a:lnTo>
                    <a:pt x="11493" y="312331"/>
                  </a:lnTo>
                  <a:lnTo>
                    <a:pt x="18821" y="314261"/>
                  </a:lnTo>
                  <a:lnTo>
                    <a:pt x="26136" y="312331"/>
                  </a:lnTo>
                  <a:lnTo>
                    <a:pt x="32143" y="307098"/>
                  </a:lnTo>
                  <a:lnTo>
                    <a:pt x="36195" y="299326"/>
                  </a:lnTo>
                  <a:lnTo>
                    <a:pt x="37680" y="289814"/>
                  </a:lnTo>
                  <a:close/>
                </a:path>
                <a:path w="760730" h="2298065">
                  <a:moveTo>
                    <a:pt x="225844" y="165608"/>
                  </a:moveTo>
                  <a:lnTo>
                    <a:pt x="224370" y="156070"/>
                  </a:lnTo>
                  <a:lnTo>
                    <a:pt x="220332" y="148297"/>
                  </a:lnTo>
                  <a:lnTo>
                    <a:pt x="214350" y="143052"/>
                  </a:lnTo>
                  <a:lnTo>
                    <a:pt x="207035" y="141122"/>
                  </a:lnTo>
                  <a:lnTo>
                    <a:pt x="199707" y="143052"/>
                  </a:lnTo>
                  <a:lnTo>
                    <a:pt x="193725" y="148297"/>
                  </a:lnTo>
                  <a:lnTo>
                    <a:pt x="189699" y="156070"/>
                  </a:lnTo>
                  <a:lnTo>
                    <a:pt x="188214" y="165608"/>
                  </a:lnTo>
                  <a:lnTo>
                    <a:pt x="189699" y="175107"/>
                  </a:lnTo>
                  <a:lnTo>
                    <a:pt x="193725" y="182880"/>
                  </a:lnTo>
                  <a:lnTo>
                    <a:pt x="199707" y="188125"/>
                  </a:lnTo>
                  <a:lnTo>
                    <a:pt x="207035" y="190055"/>
                  </a:lnTo>
                  <a:lnTo>
                    <a:pt x="214350" y="188125"/>
                  </a:lnTo>
                  <a:lnTo>
                    <a:pt x="220332" y="182880"/>
                  </a:lnTo>
                  <a:lnTo>
                    <a:pt x="224370" y="175107"/>
                  </a:lnTo>
                  <a:lnTo>
                    <a:pt x="225844" y="165608"/>
                  </a:lnTo>
                  <a:close/>
                </a:path>
                <a:path w="760730" h="2298065">
                  <a:moveTo>
                    <a:pt x="263436" y="410248"/>
                  </a:moveTo>
                  <a:lnTo>
                    <a:pt x="261950" y="400723"/>
                  </a:lnTo>
                  <a:lnTo>
                    <a:pt x="257911" y="392938"/>
                  </a:lnTo>
                  <a:lnTo>
                    <a:pt x="251929" y="387692"/>
                  </a:lnTo>
                  <a:lnTo>
                    <a:pt x="244614" y="385762"/>
                  </a:lnTo>
                  <a:lnTo>
                    <a:pt x="237299" y="387692"/>
                  </a:lnTo>
                  <a:lnTo>
                    <a:pt x="231317" y="392938"/>
                  </a:lnTo>
                  <a:lnTo>
                    <a:pt x="227279" y="400723"/>
                  </a:lnTo>
                  <a:lnTo>
                    <a:pt x="225806" y="410248"/>
                  </a:lnTo>
                  <a:lnTo>
                    <a:pt x="227279" y="419760"/>
                  </a:lnTo>
                  <a:lnTo>
                    <a:pt x="231317" y="427532"/>
                  </a:lnTo>
                  <a:lnTo>
                    <a:pt x="237299" y="432765"/>
                  </a:lnTo>
                  <a:lnTo>
                    <a:pt x="244614" y="434695"/>
                  </a:lnTo>
                  <a:lnTo>
                    <a:pt x="251929" y="432765"/>
                  </a:lnTo>
                  <a:lnTo>
                    <a:pt x="257911" y="427532"/>
                  </a:lnTo>
                  <a:lnTo>
                    <a:pt x="261950" y="419760"/>
                  </a:lnTo>
                  <a:lnTo>
                    <a:pt x="263436" y="410248"/>
                  </a:lnTo>
                  <a:close/>
                </a:path>
                <a:path w="760730" h="2298065">
                  <a:moveTo>
                    <a:pt x="282282" y="1200556"/>
                  </a:moveTo>
                  <a:lnTo>
                    <a:pt x="280809" y="1191018"/>
                  </a:lnTo>
                  <a:lnTo>
                    <a:pt x="276771" y="1183246"/>
                  </a:lnTo>
                  <a:lnTo>
                    <a:pt x="270789" y="1178001"/>
                  </a:lnTo>
                  <a:lnTo>
                    <a:pt x="263474" y="1176070"/>
                  </a:lnTo>
                  <a:lnTo>
                    <a:pt x="256159" y="1178001"/>
                  </a:lnTo>
                  <a:lnTo>
                    <a:pt x="250177" y="1183246"/>
                  </a:lnTo>
                  <a:lnTo>
                    <a:pt x="246138" y="1191018"/>
                  </a:lnTo>
                  <a:lnTo>
                    <a:pt x="244665" y="1200556"/>
                  </a:lnTo>
                  <a:lnTo>
                    <a:pt x="246138" y="1210068"/>
                  </a:lnTo>
                  <a:lnTo>
                    <a:pt x="250177" y="1217828"/>
                  </a:lnTo>
                  <a:lnTo>
                    <a:pt x="256159" y="1223073"/>
                  </a:lnTo>
                  <a:lnTo>
                    <a:pt x="263474" y="1224991"/>
                  </a:lnTo>
                  <a:lnTo>
                    <a:pt x="270789" y="1223073"/>
                  </a:lnTo>
                  <a:lnTo>
                    <a:pt x="276771" y="1217828"/>
                  </a:lnTo>
                  <a:lnTo>
                    <a:pt x="280809" y="1210068"/>
                  </a:lnTo>
                  <a:lnTo>
                    <a:pt x="282282" y="1200556"/>
                  </a:lnTo>
                  <a:close/>
                </a:path>
                <a:path w="760730" h="2298065">
                  <a:moveTo>
                    <a:pt x="376415" y="2273109"/>
                  </a:moveTo>
                  <a:lnTo>
                    <a:pt x="374942" y="2263597"/>
                  </a:lnTo>
                  <a:lnTo>
                    <a:pt x="370903" y="2255824"/>
                  </a:lnTo>
                  <a:lnTo>
                    <a:pt x="364921" y="2250579"/>
                  </a:lnTo>
                  <a:lnTo>
                    <a:pt x="357606" y="2248662"/>
                  </a:lnTo>
                  <a:lnTo>
                    <a:pt x="350278" y="2250579"/>
                  </a:lnTo>
                  <a:lnTo>
                    <a:pt x="344297" y="2255824"/>
                  </a:lnTo>
                  <a:lnTo>
                    <a:pt x="340271" y="2263597"/>
                  </a:lnTo>
                  <a:lnTo>
                    <a:pt x="338785" y="2273109"/>
                  </a:lnTo>
                  <a:lnTo>
                    <a:pt x="340271" y="2282634"/>
                  </a:lnTo>
                  <a:lnTo>
                    <a:pt x="344297" y="2290419"/>
                  </a:lnTo>
                  <a:lnTo>
                    <a:pt x="350278" y="2295652"/>
                  </a:lnTo>
                  <a:lnTo>
                    <a:pt x="357606" y="2297582"/>
                  </a:lnTo>
                  <a:lnTo>
                    <a:pt x="364921" y="2295652"/>
                  </a:lnTo>
                  <a:lnTo>
                    <a:pt x="370903" y="2290419"/>
                  </a:lnTo>
                  <a:lnTo>
                    <a:pt x="374942" y="2282634"/>
                  </a:lnTo>
                  <a:lnTo>
                    <a:pt x="376415" y="2273109"/>
                  </a:lnTo>
                  <a:close/>
                </a:path>
                <a:path w="760730" h="2298065">
                  <a:moveTo>
                    <a:pt x="383857" y="24472"/>
                  </a:moveTo>
                  <a:lnTo>
                    <a:pt x="382371" y="14947"/>
                  </a:lnTo>
                  <a:lnTo>
                    <a:pt x="378333" y="7175"/>
                  </a:lnTo>
                  <a:lnTo>
                    <a:pt x="372351" y="1930"/>
                  </a:lnTo>
                  <a:lnTo>
                    <a:pt x="365036" y="0"/>
                  </a:lnTo>
                  <a:lnTo>
                    <a:pt x="357720" y="1930"/>
                  </a:lnTo>
                  <a:lnTo>
                    <a:pt x="351739" y="7175"/>
                  </a:lnTo>
                  <a:lnTo>
                    <a:pt x="347700" y="14947"/>
                  </a:lnTo>
                  <a:lnTo>
                    <a:pt x="346214" y="24472"/>
                  </a:lnTo>
                  <a:lnTo>
                    <a:pt x="347700" y="34010"/>
                  </a:lnTo>
                  <a:lnTo>
                    <a:pt x="351739" y="41783"/>
                  </a:lnTo>
                  <a:lnTo>
                    <a:pt x="357720" y="47028"/>
                  </a:lnTo>
                  <a:lnTo>
                    <a:pt x="365036" y="48958"/>
                  </a:lnTo>
                  <a:lnTo>
                    <a:pt x="372351" y="47028"/>
                  </a:lnTo>
                  <a:lnTo>
                    <a:pt x="378333" y="41783"/>
                  </a:lnTo>
                  <a:lnTo>
                    <a:pt x="382371" y="34010"/>
                  </a:lnTo>
                  <a:lnTo>
                    <a:pt x="383857" y="24472"/>
                  </a:lnTo>
                  <a:close/>
                </a:path>
                <a:path w="760730" h="2298065">
                  <a:moveTo>
                    <a:pt x="462902" y="1456448"/>
                  </a:moveTo>
                  <a:lnTo>
                    <a:pt x="461429" y="1446923"/>
                  </a:lnTo>
                  <a:lnTo>
                    <a:pt x="457390" y="1439151"/>
                  </a:lnTo>
                  <a:lnTo>
                    <a:pt x="451408" y="1433906"/>
                  </a:lnTo>
                  <a:lnTo>
                    <a:pt x="444106" y="1431988"/>
                  </a:lnTo>
                  <a:lnTo>
                    <a:pt x="436778" y="1433906"/>
                  </a:lnTo>
                  <a:lnTo>
                    <a:pt x="430796" y="1439151"/>
                  </a:lnTo>
                  <a:lnTo>
                    <a:pt x="426770" y="1446923"/>
                  </a:lnTo>
                  <a:lnTo>
                    <a:pt x="425284" y="1456448"/>
                  </a:lnTo>
                  <a:lnTo>
                    <a:pt x="426770" y="1465986"/>
                  </a:lnTo>
                  <a:lnTo>
                    <a:pt x="430796" y="1473771"/>
                  </a:lnTo>
                  <a:lnTo>
                    <a:pt x="436778" y="1479016"/>
                  </a:lnTo>
                  <a:lnTo>
                    <a:pt x="444106" y="1480934"/>
                  </a:lnTo>
                  <a:lnTo>
                    <a:pt x="451408" y="1479016"/>
                  </a:lnTo>
                  <a:lnTo>
                    <a:pt x="457390" y="1473771"/>
                  </a:lnTo>
                  <a:lnTo>
                    <a:pt x="461429" y="1465986"/>
                  </a:lnTo>
                  <a:lnTo>
                    <a:pt x="462902" y="1456448"/>
                  </a:lnTo>
                  <a:close/>
                </a:path>
                <a:path w="760730" h="2298065">
                  <a:moveTo>
                    <a:pt x="466674" y="346252"/>
                  </a:moveTo>
                  <a:lnTo>
                    <a:pt x="465188" y="336715"/>
                  </a:lnTo>
                  <a:lnTo>
                    <a:pt x="461162" y="328942"/>
                  </a:lnTo>
                  <a:lnTo>
                    <a:pt x="455168" y="323697"/>
                  </a:lnTo>
                  <a:lnTo>
                    <a:pt x="447865" y="321779"/>
                  </a:lnTo>
                  <a:lnTo>
                    <a:pt x="440537" y="323697"/>
                  </a:lnTo>
                  <a:lnTo>
                    <a:pt x="434555" y="328942"/>
                  </a:lnTo>
                  <a:lnTo>
                    <a:pt x="430530" y="336715"/>
                  </a:lnTo>
                  <a:lnTo>
                    <a:pt x="429044" y="346252"/>
                  </a:lnTo>
                  <a:lnTo>
                    <a:pt x="430530" y="355765"/>
                  </a:lnTo>
                  <a:lnTo>
                    <a:pt x="434555" y="363537"/>
                  </a:lnTo>
                  <a:lnTo>
                    <a:pt x="440537" y="368769"/>
                  </a:lnTo>
                  <a:lnTo>
                    <a:pt x="447865" y="370700"/>
                  </a:lnTo>
                  <a:lnTo>
                    <a:pt x="455168" y="368769"/>
                  </a:lnTo>
                  <a:lnTo>
                    <a:pt x="461162" y="363537"/>
                  </a:lnTo>
                  <a:lnTo>
                    <a:pt x="465188" y="355765"/>
                  </a:lnTo>
                  <a:lnTo>
                    <a:pt x="466674" y="346252"/>
                  </a:lnTo>
                  <a:close/>
                </a:path>
                <a:path w="760730" h="2298065">
                  <a:moveTo>
                    <a:pt x="587095" y="1174203"/>
                  </a:moveTo>
                  <a:lnTo>
                    <a:pt x="585609" y="1164666"/>
                  </a:lnTo>
                  <a:lnTo>
                    <a:pt x="581571" y="1156881"/>
                  </a:lnTo>
                  <a:lnTo>
                    <a:pt x="575589" y="1151648"/>
                  </a:lnTo>
                  <a:lnTo>
                    <a:pt x="568274" y="1149718"/>
                  </a:lnTo>
                  <a:lnTo>
                    <a:pt x="560959" y="1151648"/>
                  </a:lnTo>
                  <a:lnTo>
                    <a:pt x="554977" y="1156881"/>
                  </a:lnTo>
                  <a:lnTo>
                    <a:pt x="550938" y="1164666"/>
                  </a:lnTo>
                  <a:lnTo>
                    <a:pt x="549465" y="1174203"/>
                  </a:lnTo>
                  <a:lnTo>
                    <a:pt x="550938" y="1183728"/>
                  </a:lnTo>
                  <a:lnTo>
                    <a:pt x="554977" y="1191501"/>
                  </a:lnTo>
                  <a:lnTo>
                    <a:pt x="560959" y="1196746"/>
                  </a:lnTo>
                  <a:lnTo>
                    <a:pt x="568274" y="1198676"/>
                  </a:lnTo>
                  <a:lnTo>
                    <a:pt x="575589" y="1196746"/>
                  </a:lnTo>
                  <a:lnTo>
                    <a:pt x="581571" y="1191501"/>
                  </a:lnTo>
                  <a:lnTo>
                    <a:pt x="585609" y="1183728"/>
                  </a:lnTo>
                  <a:lnTo>
                    <a:pt x="587095" y="1174203"/>
                  </a:lnTo>
                  <a:close/>
                </a:path>
                <a:path w="760730" h="2298065">
                  <a:moveTo>
                    <a:pt x="760171" y="1170419"/>
                  </a:moveTo>
                  <a:lnTo>
                    <a:pt x="758698" y="1160907"/>
                  </a:lnTo>
                  <a:lnTo>
                    <a:pt x="754659" y="1153134"/>
                  </a:lnTo>
                  <a:lnTo>
                    <a:pt x="748677" y="1147889"/>
                  </a:lnTo>
                  <a:lnTo>
                    <a:pt x="741362" y="1145971"/>
                  </a:lnTo>
                  <a:lnTo>
                    <a:pt x="734047" y="1147889"/>
                  </a:lnTo>
                  <a:lnTo>
                    <a:pt x="728065" y="1153134"/>
                  </a:lnTo>
                  <a:lnTo>
                    <a:pt x="724027" y="1160907"/>
                  </a:lnTo>
                  <a:lnTo>
                    <a:pt x="722541" y="1170419"/>
                  </a:lnTo>
                  <a:lnTo>
                    <a:pt x="724027" y="1179944"/>
                  </a:lnTo>
                  <a:lnTo>
                    <a:pt x="728065" y="1187729"/>
                  </a:lnTo>
                  <a:lnTo>
                    <a:pt x="734047" y="1192974"/>
                  </a:lnTo>
                  <a:lnTo>
                    <a:pt x="741362" y="1194892"/>
                  </a:lnTo>
                  <a:lnTo>
                    <a:pt x="748677" y="1192974"/>
                  </a:lnTo>
                  <a:lnTo>
                    <a:pt x="754659" y="1187729"/>
                  </a:lnTo>
                  <a:lnTo>
                    <a:pt x="758698" y="1179944"/>
                  </a:lnTo>
                  <a:lnTo>
                    <a:pt x="760171" y="1170419"/>
                  </a:lnTo>
                  <a:close/>
                </a:path>
              </a:pathLst>
            </a:custGeom>
            <a:solidFill>
              <a:srgbClr val="DBD4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12751356" y="4864899"/>
              <a:ext cx="565785" cy="923925"/>
            </a:xfrm>
            <a:custGeom>
              <a:avLst/>
              <a:gdLst/>
              <a:ahLst/>
              <a:cxnLst/>
              <a:rect l="l" t="t" r="r" b="b"/>
              <a:pathLst>
                <a:path w="565784" h="923925">
                  <a:moveTo>
                    <a:pt x="988" y="0"/>
                  </a:moveTo>
                  <a:lnTo>
                    <a:pt x="0" y="84113"/>
                  </a:lnTo>
                  <a:lnTo>
                    <a:pt x="1943" y="163417"/>
                  </a:lnTo>
                  <a:lnTo>
                    <a:pt x="6651" y="238025"/>
                  </a:lnTo>
                  <a:lnTo>
                    <a:pt x="13958" y="308052"/>
                  </a:lnTo>
                  <a:lnTo>
                    <a:pt x="23697" y="373614"/>
                  </a:lnTo>
                  <a:lnTo>
                    <a:pt x="35702" y="434824"/>
                  </a:lnTo>
                  <a:lnTo>
                    <a:pt x="49807" y="491798"/>
                  </a:lnTo>
                  <a:lnTo>
                    <a:pt x="65845" y="544649"/>
                  </a:lnTo>
                  <a:lnTo>
                    <a:pt x="83650" y="593494"/>
                  </a:lnTo>
                  <a:lnTo>
                    <a:pt x="103056" y="638446"/>
                  </a:lnTo>
                  <a:lnTo>
                    <a:pt x="123896" y="679621"/>
                  </a:lnTo>
                  <a:lnTo>
                    <a:pt x="146003" y="717132"/>
                  </a:lnTo>
                  <a:lnTo>
                    <a:pt x="169212" y="751096"/>
                  </a:lnTo>
                  <a:lnTo>
                    <a:pt x="193356" y="781625"/>
                  </a:lnTo>
                  <a:lnTo>
                    <a:pt x="243783" y="832843"/>
                  </a:lnTo>
                  <a:lnTo>
                    <a:pt x="295954" y="871703"/>
                  </a:lnTo>
                  <a:lnTo>
                    <a:pt x="348538" y="899123"/>
                  </a:lnTo>
                  <a:lnTo>
                    <a:pt x="400204" y="916021"/>
                  </a:lnTo>
                  <a:lnTo>
                    <a:pt x="449620" y="923315"/>
                  </a:lnTo>
                  <a:lnTo>
                    <a:pt x="473069" y="923647"/>
                  </a:lnTo>
                  <a:lnTo>
                    <a:pt x="495456" y="921922"/>
                  </a:lnTo>
                  <a:lnTo>
                    <a:pt x="516616" y="918254"/>
                  </a:lnTo>
                  <a:lnTo>
                    <a:pt x="565505" y="760196"/>
                  </a:lnTo>
                  <a:lnTo>
                    <a:pt x="300551" y="678458"/>
                  </a:lnTo>
                  <a:lnTo>
                    <a:pt x="153430" y="572025"/>
                  </a:lnTo>
                  <a:lnTo>
                    <a:pt x="71216" y="369628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rgbClr val="5636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13911085" y="3504964"/>
              <a:ext cx="518159" cy="662940"/>
            </a:xfrm>
            <a:custGeom>
              <a:avLst/>
              <a:gdLst/>
              <a:ahLst/>
              <a:cxnLst/>
              <a:rect l="l" t="t" r="r" b="b"/>
              <a:pathLst>
                <a:path w="518159" h="662939">
                  <a:moveTo>
                    <a:pt x="517537" y="662457"/>
                  </a:moveTo>
                  <a:lnTo>
                    <a:pt x="470611" y="605764"/>
                  </a:lnTo>
                  <a:lnTo>
                    <a:pt x="448157" y="564222"/>
                  </a:lnTo>
                  <a:lnTo>
                    <a:pt x="444030" y="517461"/>
                  </a:lnTo>
                  <a:lnTo>
                    <a:pt x="452081" y="445084"/>
                  </a:lnTo>
                  <a:lnTo>
                    <a:pt x="435356" y="305219"/>
                  </a:lnTo>
                  <a:lnTo>
                    <a:pt x="370573" y="209435"/>
                  </a:lnTo>
                  <a:lnTo>
                    <a:pt x="300393" y="154419"/>
                  </a:lnTo>
                  <a:lnTo>
                    <a:pt x="267512" y="136817"/>
                  </a:lnTo>
                  <a:lnTo>
                    <a:pt x="258076" y="138201"/>
                  </a:lnTo>
                  <a:lnTo>
                    <a:pt x="256209" y="128981"/>
                  </a:lnTo>
                  <a:lnTo>
                    <a:pt x="185610" y="49784"/>
                  </a:lnTo>
                  <a:lnTo>
                    <a:pt x="112699" y="10566"/>
                  </a:lnTo>
                  <a:lnTo>
                    <a:pt x="79146" y="0"/>
                  </a:lnTo>
                  <a:lnTo>
                    <a:pt x="0" y="26873"/>
                  </a:lnTo>
                  <a:lnTo>
                    <a:pt x="36715" y="35483"/>
                  </a:lnTo>
                  <a:lnTo>
                    <a:pt x="75006" y="51981"/>
                  </a:lnTo>
                  <a:lnTo>
                    <a:pt x="113296" y="76200"/>
                  </a:lnTo>
                  <a:lnTo>
                    <a:pt x="150025" y="107988"/>
                  </a:lnTo>
                  <a:lnTo>
                    <a:pt x="183629" y="147218"/>
                  </a:lnTo>
                  <a:lnTo>
                    <a:pt x="212547" y="193725"/>
                  </a:lnTo>
                  <a:lnTo>
                    <a:pt x="235229" y="247383"/>
                  </a:lnTo>
                  <a:lnTo>
                    <a:pt x="250088" y="308025"/>
                  </a:lnTo>
                  <a:lnTo>
                    <a:pt x="276148" y="382689"/>
                  </a:lnTo>
                  <a:lnTo>
                    <a:pt x="314007" y="427393"/>
                  </a:lnTo>
                  <a:lnTo>
                    <a:pt x="348132" y="449097"/>
                  </a:lnTo>
                  <a:lnTo>
                    <a:pt x="362966" y="454787"/>
                  </a:lnTo>
                  <a:lnTo>
                    <a:pt x="312775" y="409536"/>
                  </a:lnTo>
                  <a:lnTo>
                    <a:pt x="287705" y="374103"/>
                  </a:lnTo>
                  <a:lnTo>
                    <a:pt x="280225" y="330200"/>
                  </a:lnTo>
                  <a:lnTo>
                    <a:pt x="282841" y="259486"/>
                  </a:lnTo>
                  <a:lnTo>
                    <a:pt x="270586" y="199453"/>
                  </a:lnTo>
                  <a:lnTo>
                    <a:pt x="315442" y="243598"/>
                  </a:lnTo>
                  <a:lnTo>
                    <a:pt x="344589" y="282448"/>
                  </a:lnTo>
                  <a:lnTo>
                    <a:pt x="370268" y="326707"/>
                  </a:lnTo>
                  <a:lnTo>
                    <a:pt x="391375" y="376021"/>
                  </a:lnTo>
                  <a:lnTo>
                    <a:pt x="406819" y="430085"/>
                  </a:lnTo>
                  <a:lnTo>
                    <a:pt x="415505" y="488569"/>
                  </a:lnTo>
                  <a:lnTo>
                    <a:pt x="435965" y="570763"/>
                  </a:lnTo>
                  <a:lnTo>
                    <a:pt x="470535" y="624420"/>
                  </a:lnTo>
                  <a:lnTo>
                    <a:pt x="503097" y="653630"/>
                  </a:lnTo>
                  <a:lnTo>
                    <a:pt x="517537" y="662457"/>
                  </a:lnTo>
                  <a:close/>
                </a:path>
              </a:pathLst>
            </a:custGeom>
            <a:solidFill>
              <a:srgbClr val="77513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13804427" y="4854944"/>
              <a:ext cx="231061" cy="95540"/>
            </a:xfrm>
            <a:prstGeom prst="rect">
              <a:avLst/>
            </a:prstGeom>
            <a:blipFill>
              <a:blip r:embed="rId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14453329" y="4686523"/>
              <a:ext cx="211668" cy="120166"/>
            </a:xfrm>
            <a:prstGeom prst="rect">
              <a:avLst/>
            </a:prstGeom>
            <a:blipFill>
              <a:blip r:embed="rId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13019498" y="3464114"/>
              <a:ext cx="779145" cy="783590"/>
            </a:xfrm>
            <a:custGeom>
              <a:avLst/>
              <a:gdLst/>
              <a:ahLst/>
              <a:cxnLst/>
              <a:rect l="l" t="t" r="r" b="b"/>
              <a:pathLst>
                <a:path w="779144" h="783589">
                  <a:moveTo>
                    <a:pt x="778646" y="0"/>
                  </a:moveTo>
                  <a:lnTo>
                    <a:pt x="733430" y="18362"/>
                  </a:lnTo>
                  <a:lnTo>
                    <a:pt x="689605" y="37534"/>
                  </a:lnTo>
                  <a:lnTo>
                    <a:pt x="647118" y="57604"/>
                  </a:lnTo>
                  <a:lnTo>
                    <a:pt x="605920" y="78660"/>
                  </a:lnTo>
                  <a:lnTo>
                    <a:pt x="565960" y="100791"/>
                  </a:lnTo>
                  <a:lnTo>
                    <a:pt x="527185" y="124084"/>
                  </a:lnTo>
                  <a:lnTo>
                    <a:pt x="489545" y="148629"/>
                  </a:lnTo>
                  <a:lnTo>
                    <a:pt x="452989" y="174513"/>
                  </a:lnTo>
                  <a:lnTo>
                    <a:pt x="417466" y="201825"/>
                  </a:lnTo>
                  <a:lnTo>
                    <a:pt x="382925" y="230653"/>
                  </a:lnTo>
                  <a:lnTo>
                    <a:pt x="349315" y="261085"/>
                  </a:lnTo>
                  <a:lnTo>
                    <a:pt x="316584" y="293211"/>
                  </a:lnTo>
                  <a:lnTo>
                    <a:pt x="284682" y="327117"/>
                  </a:lnTo>
                  <a:lnTo>
                    <a:pt x="253558" y="362892"/>
                  </a:lnTo>
                  <a:lnTo>
                    <a:pt x="223159" y="400626"/>
                  </a:lnTo>
                  <a:lnTo>
                    <a:pt x="193437" y="440405"/>
                  </a:lnTo>
                  <a:lnTo>
                    <a:pt x="164338" y="482319"/>
                  </a:lnTo>
                  <a:lnTo>
                    <a:pt x="135813" y="526455"/>
                  </a:lnTo>
                  <a:lnTo>
                    <a:pt x="107810" y="572902"/>
                  </a:lnTo>
                  <a:lnTo>
                    <a:pt x="80279" y="621749"/>
                  </a:lnTo>
                  <a:lnTo>
                    <a:pt x="53167" y="673083"/>
                  </a:lnTo>
                  <a:lnTo>
                    <a:pt x="26424" y="726993"/>
                  </a:lnTo>
                  <a:lnTo>
                    <a:pt x="0" y="783567"/>
                  </a:lnTo>
                  <a:lnTo>
                    <a:pt x="7616" y="767285"/>
                  </a:lnTo>
                  <a:lnTo>
                    <a:pt x="17690" y="747125"/>
                  </a:lnTo>
                  <a:lnTo>
                    <a:pt x="45168" y="696464"/>
                  </a:lnTo>
                  <a:lnTo>
                    <a:pt x="82351" y="634167"/>
                  </a:lnTo>
                  <a:lnTo>
                    <a:pt x="104556" y="599463"/>
                  </a:lnTo>
                  <a:lnTo>
                    <a:pt x="129157" y="562818"/>
                  </a:lnTo>
                  <a:lnTo>
                    <a:pt x="156143" y="524557"/>
                  </a:lnTo>
                  <a:lnTo>
                    <a:pt x="185504" y="485002"/>
                  </a:lnTo>
                  <a:lnTo>
                    <a:pt x="217229" y="444476"/>
                  </a:lnTo>
                  <a:lnTo>
                    <a:pt x="251309" y="403302"/>
                  </a:lnTo>
                  <a:lnTo>
                    <a:pt x="287733" y="361803"/>
                  </a:lnTo>
                  <a:lnTo>
                    <a:pt x="326491" y="320302"/>
                  </a:lnTo>
                  <a:lnTo>
                    <a:pt x="367573" y="279122"/>
                  </a:lnTo>
                  <a:lnTo>
                    <a:pt x="410968" y="238587"/>
                  </a:lnTo>
                  <a:lnTo>
                    <a:pt x="456666" y="199018"/>
                  </a:lnTo>
                  <a:lnTo>
                    <a:pt x="504657" y="160739"/>
                  </a:lnTo>
                  <a:lnTo>
                    <a:pt x="554931" y="124073"/>
                  </a:lnTo>
                  <a:lnTo>
                    <a:pt x="607477" y="89343"/>
                  </a:lnTo>
                  <a:lnTo>
                    <a:pt x="662285" y="56872"/>
                  </a:lnTo>
                  <a:lnTo>
                    <a:pt x="719344" y="26983"/>
                  </a:lnTo>
                  <a:lnTo>
                    <a:pt x="778646" y="0"/>
                  </a:lnTo>
                  <a:close/>
                </a:path>
              </a:pathLst>
            </a:custGeom>
            <a:solidFill>
              <a:srgbClr val="5636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12249798" y="3317334"/>
              <a:ext cx="2786380" cy="1344930"/>
            </a:xfrm>
            <a:custGeom>
              <a:avLst/>
              <a:gdLst/>
              <a:ahLst/>
              <a:cxnLst/>
              <a:rect l="l" t="t" r="r" b="b"/>
              <a:pathLst>
                <a:path w="2786380" h="1344929">
                  <a:moveTo>
                    <a:pt x="993470" y="402463"/>
                  </a:moveTo>
                  <a:lnTo>
                    <a:pt x="928751" y="426631"/>
                  </a:lnTo>
                  <a:lnTo>
                    <a:pt x="866152" y="451942"/>
                  </a:lnTo>
                  <a:lnTo>
                    <a:pt x="805662" y="478320"/>
                  </a:lnTo>
                  <a:lnTo>
                    <a:pt x="747306" y="505663"/>
                  </a:lnTo>
                  <a:lnTo>
                    <a:pt x="691095" y="533882"/>
                  </a:lnTo>
                  <a:lnTo>
                    <a:pt x="637019" y="562864"/>
                  </a:lnTo>
                  <a:lnTo>
                    <a:pt x="585089" y="592543"/>
                  </a:lnTo>
                  <a:lnTo>
                    <a:pt x="535317" y="622808"/>
                  </a:lnTo>
                  <a:lnTo>
                    <a:pt x="487705" y="653567"/>
                  </a:lnTo>
                  <a:lnTo>
                    <a:pt x="442264" y="684733"/>
                  </a:lnTo>
                  <a:lnTo>
                    <a:pt x="399008" y="716216"/>
                  </a:lnTo>
                  <a:lnTo>
                    <a:pt x="357924" y="747915"/>
                  </a:lnTo>
                  <a:lnTo>
                    <a:pt x="319036" y="779729"/>
                  </a:lnTo>
                  <a:lnTo>
                    <a:pt x="282359" y="811580"/>
                  </a:lnTo>
                  <a:lnTo>
                    <a:pt x="247865" y="843368"/>
                  </a:lnTo>
                  <a:lnTo>
                    <a:pt x="215595" y="874991"/>
                  </a:lnTo>
                  <a:lnTo>
                    <a:pt x="185547" y="906373"/>
                  </a:lnTo>
                  <a:lnTo>
                    <a:pt x="157721" y="937412"/>
                  </a:lnTo>
                  <a:lnTo>
                    <a:pt x="132130" y="968019"/>
                  </a:lnTo>
                  <a:lnTo>
                    <a:pt x="87668" y="1027531"/>
                  </a:lnTo>
                  <a:lnTo>
                    <a:pt x="52222" y="1084173"/>
                  </a:lnTo>
                  <a:lnTo>
                    <a:pt x="25857" y="1137208"/>
                  </a:lnTo>
                  <a:lnTo>
                    <a:pt x="8623" y="1185875"/>
                  </a:lnTo>
                  <a:lnTo>
                    <a:pt x="558" y="1229436"/>
                  </a:lnTo>
                  <a:lnTo>
                    <a:pt x="0" y="1249057"/>
                  </a:lnTo>
                  <a:lnTo>
                    <a:pt x="1752" y="1267129"/>
                  </a:lnTo>
                  <a:lnTo>
                    <a:pt x="20980" y="1311059"/>
                  </a:lnTo>
                  <a:lnTo>
                    <a:pt x="61302" y="1337589"/>
                  </a:lnTo>
                  <a:lnTo>
                    <a:pt x="100012" y="1344383"/>
                  </a:lnTo>
                  <a:lnTo>
                    <a:pt x="122936" y="1344231"/>
                  </a:lnTo>
                  <a:lnTo>
                    <a:pt x="148247" y="1341577"/>
                  </a:lnTo>
                  <a:lnTo>
                    <a:pt x="124383" y="1332395"/>
                  </a:lnTo>
                  <a:lnTo>
                    <a:pt x="104101" y="1321015"/>
                  </a:lnTo>
                  <a:lnTo>
                    <a:pt x="74041" y="1292098"/>
                  </a:lnTo>
                  <a:lnTo>
                    <a:pt x="57492" y="1255661"/>
                  </a:lnTo>
                  <a:lnTo>
                    <a:pt x="53924" y="1212557"/>
                  </a:lnTo>
                  <a:lnTo>
                    <a:pt x="56819" y="1188758"/>
                  </a:lnTo>
                  <a:lnTo>
                    <a:pt x="71640" y="1137208"/>
                  </a:lnTo>
                  <a:lnTo>
                    <a:pt x="98044" y="1081087"/>
                  </a:lnTo>
                  <a:lnTo>
                    <a:pt x="135458" y="1021232"/>
                  </a:lnTo>
                  <a:lnTo>
                    <a:pt x="158127" y="990168"/>
                  </a:lnTo>
                  <a:lnTo>
                    <a:pt x="183349" y="958494"/>
                  </a:lnTo>
                  <a:lnTo>
                    <a:pt x="211035" y="926299"/>
                  </a:lnTo>
                  <a:lnTo>
                    <a:pt x="241134" y="893699"/>
                  </a:lnTo>
                  <a:lnTo>
                    <a:pt x="273570" y="860793"/>
                  </a:lnTo>
                  <a:lnTo>
                    <a:pt x="308279" y="827697"/>
                  </a:lnTo>
                  <a:lnTo>
                    <a:pt x="345186" y="794499"/>
                  </a:lnTo>
                  <a:lnTo>
                    <a:pt x="384225" y="761314"/>
                  </a:lnTo>
                  <a:lnTo>
                    <a:pt x="425323" y="728256"/>
                  </a:lnTo>
                  <a:lnTo>
                    <a:pt x="468401" y="695426"/>
                  </a:lnTo>
                  <a:lnTo>
                    <a:pt x="513410" y="662914"/>
                  </a:lnTo>
                  <a:lnTo>
                    <a:pt x="560273" y="630834"/>
                  </a:lnTo>
                  <a:lnTo>
                    <a:pt x="608914" y="599300"/>
                  </a:lnTo>
                  <a:lnTo>
                    <a:pt x="659269" y="568401"/>
                  </a:lnTo>
                  <a:lnTo>
                    <a:pt x="711263" y="538264"/>
                  </a:lnTo>
                  <a:lnTo>
                    <a:pt x="764832" y="508977"/>
                  </a:lnTo>
                  <a:lnTo>
                    <a:pt x="819912" y="480644"/>
                  </a:lnTo>
                  <a:lnTo>
                    <a:pt x="876414" y="453377"/>
                  </a:lnTo>
                  <a:lnTo>
                    <a:pt x="934300" y="427278"/>
                  </a:lnTo>
                  <a:lnTo>
                    <a:pt x="993470" y="402463"/>
                  </a:lnTo>
                  <a:close/>
                </a:path>
                <a:path w="2786380" h="1344929">
                  <a:moveTo>
                    <a:pt x="1319530" y="217449"/>
                  </a:moveTo>
                  <a:lnTo>
                    <a:pt x="1225651" y="216535"/>
                  </a:lnTo>
                  <a:lnTo>
                    <a:pt x="1173137" y="138658"/>
                  </a:lnTo>
                  <a:lnTo>
                    <a:pt x="1143254" y="227685"/>
                  </a:lnTo>
                  <a:lnTo>
                    <a:pt x="1053020" y="253530"/>
                  </a:lnTo>
                  <a:lnTo>
                    <a:pt x="1128445" y="309473"/>
                  </a:lnTo>
                  <a:lnTo>
                    <a:pt x="1125181" y="403326"/>
                  </a:lnTo>
                  <a:lnTo>
                    <a:pt x="1201674" y="348869"/>
                  </a:lnTo>
                  <a:lnTo>
                    <a:pt x="1289888" y="381025"/>
                  </a:lnTo>
                  <a:lnTo>
                    <a:pt x="1261732" y="291414"/>
                  </a:lnTo>
                  <a:lnTo>
                    <a:pt x="1319530" y="217449"/>
                  </a:lnTo>
                  <a:close/>
                </a:path>
                <a:path w="2786380" h="1344929">
                  <a:moveTo>
                    <a:pt x="2785821" y="165595"/>
                  </a:moveTo>
                  <a:lnTo>
                    <a:pt x="2771698" y="120700"/>
                  </a:lnTo>
                  <a:lnTo>
                    <a:pt x="2732290" y="80670"/>
                  </a:lnTo>
                  <a:lnTo>
                    <a:pt x="2692844" y="57454"/>
                  </a:lnTo>
                  <a:lnTo>
                    <a:pt x="2643479" y="37541"/>
                  </a:lnTo>
                  <a:lnTo>
                    <a:pt x="2584729" y="21386"/>
                  </a:lnTo>
                  <a:lnTo>
                    <a:pt x="2517127" y="9436"/>
                  </a:lnTo>
                  <a:lnTo>
                    <a:pt x="2441194" y="2159"/>
                  </a:lnTo>
                  <a:lnTo>
                    <a:pt x="2400274" y="406"/>
                  </a:lnTo>
                  <a:lnTo>
                    <a:pt x="2357463" y="0"/>
                  </a:lnTo>
                  <a:lnTo>
                    <a:pt x="2312835" y="977"/>
                  </a:lnTo>
                  <a:lnTo>
                    <a:pt x="2266467" y="3403"/>
                  </a:lnTo>
                  <a:lnTo>
                    <a:pt x="2218398" y="7353"/>
                  </a:lnTo>
                  <a:lnTo>
                    <a:pt x="2168728" y="12852"/>
                  </a:lnTo>
                  <a:lnTo>
                    <a:pt x="2117496" y="19977"/>
                  </a:lnTo>
                  <a:lnTo>
                    <a:pt x="2064766" y="28778"/>
                  </a:lnTo>
                  <a:lnTo>
                    <a:pt x="2010638" y="39306"/>
                  </a:lnTo>
                  <a:lnTo>
                    <a:pt x="1955139" y="51638"/>
                  </a:lnTo>
                  <a:lnTo>
                    <a:pt x="1898357" y="65798"/>
                  </a:lnTo>
                  <a:lnTo>
                    <a:pt x="1840357" y="81876"/>
                  </a:lnTo>
                  <a:lnTo>
                    <a:pt x="1781200" y="99923"/>
                  </a:lnTo>
                  <a:lnTo>
                    <a:pt x="1720951" y="119976"/>
                  </a:lnTo>
                  <a:lnTo>
                    <a:pt x="1659686" y="142100"/>
                  </a:lnTo>
                  <a:lnTo>
                    <a:pt x="1597456" y="166370"/>
                  </a:lnTo>
                  <a:lnTo>
                    <a:pt x="1534350" y="192824"/>
                  </a:lnTo>
                  <a:lnTo>
                    <a:pt x="1470406" y="221513"/>
                  </a:lnTo>
                  <a:lnTo>
                    <a:pt x="1405712" y="252514"/>
                  </a:lnTo>
                  <a:lnTo>
                    <a:pt x="1464843" y="226847"/>
                  </a:lnTo>
                  <a:lnTo>
                    <a:pt x="1523898" y="202882"/>
                  </a:lnTo>
                  <a:lnTo>
                    <a:pt x="1582775" y="180581"/>
                  </a:lnTo>
                  <a:lnTo>
                    <a:pt x="1641360" y="159931"/>
                  </a:lnTo>
                  <a:lnTo>
                    <a:pt x="1699564" y="140906"/>
                  </a:lnTo>
                  <a:lnTo>
                    <a:pt x="1757260" y="123494"/>
                  </a:lnTo>
                  <a:lnTo>
                    <a:pt x="1814334" y="107670"/>
                  </a:lnTo>
                  <a:lnTo>
                    <a:pt x="1870710" y="93433"/>
                  </a:lnTo>
                  <a:lnTo>
                    <a:pt x="1926247" y="80733"/>
                  </a:lnTo>
                  <a:lnTo>
                    <a:pt x="1980857" y="69583"/>
                  </a:lnTo>
                  <a:lnTo>
                    <a:pt x="2034425" y="59956"/>
                  </a:lnTo>
                  <a:lnTo>
                    <a:pt x="2086851" y="51816"/>
                  </a:lnTo>
                  <a:lnTo>
                    <a:pt x="2138019" y="45161"/>
                  </a:lnTo>
                  <a:lnTo>
                    <a:pt x="2187816" y="39966"/>
                  </a:lnTo>
                  <a:lnTo>
                    <a:pt x="2236152" y="36207"/>
                  </a:lnTo>
                  <a:lnTo>
                    <a:pt x="2282914" y="33883"/>
                  </a:lnTo>
                  <a:lnTo>
                    <a:pt x="2327986" y="32969"/>
                  </a:lnTo>
                  <a:lnTo>
                    <a:pt x="2371267" y="33426"/>
                  </a:lnTo>
                  <a:lnTo>
                    <a:pt x="2412657" y="35255"/>
                  </a:lnTo>
                  <a:lnTo>
                    <a:pt x="2452039" y="38442"/>
                  </a:lnTo>
                  <a:lnTo>
                    <a:pt x="2524341" y="48768"/>
                  </a:lnTo>
                  <a:lnTo>
                    <a:pt x="2587333" y="64274"/>
                  </a:lnTo>
                  <a:lnTo>
                    <a:pt x="2640152" y="84797"/>
                  </a:lnTo>
                  <a:lnTo>
                    <a:pt x="2681935" y="110197"/>
                  </a:lnTo>
                  <a:lnTo>
                    <a:pt x="2711818" y="140309"/>
                  </a:lnTo>
                  <a:lnTo>
                    <a:pt x="2728963" y="175006"/>
                  </a:lnTo>
                  <a:lnTo>
                    <a:pt x="2732481" y="194005"/>
                  </a:lnTo>
                  <a:lnTo>
                    <a:pt x="2732481" y="214109"/>
                  </a:lnTo>
                  <a:lnTo>
                    <a:pt x="2728874" y="235267"/>
                  </a:lnTo>
                  <a:lnTo>
                    <a:pt x="2721533" y="257479"/>
                  </a:lnTo>
                  <a:lnTo>
                    <a:pt x="2710370" y="280733"/>
                  </a:lnTo>
                  <a:lnTo>
                    <a:pt x="2731033" y="263906"/>
                  </a:lnTo>
                  <a:lnTo>
                    <a:pt x="2762212" y="230403"/>
                  </a:lnTo>
                  <a:lnTo>
                    <a:pt x="2784602" y="181381"/>
                  </a:lnTo>
                  <a:lnTo>
                    <a:pt x="2785821" y="165595"/>
                  </a:lnTo>
                  <a:close/>
                </a:path>
              </a:pathLst>
            </a:custGeom>
            <a:solidFill>
              <a:srgbClr val="FFDC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12421401" y="4718128"/>
              <a:ext cx="215396" cy="223741"/>
            </a:xfrm>
            <a:prstGeom prst="rect">
              <a:avLst/>
            </a:prstGeom>
            <a:blipFill>
              <a:blip r:embed="rId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4" name="object 124"/>
          <p:cNvGrpSpPr/>
          <p:nvPr/>
        </p:nvGrpSpPr>
        <p:grpSpPr>
          <a:xfrm>
            <a:off x="977937" y="3111957"/>
            <a:ext cx="2774950" cy="5923280"/>
            <a:chOff x="977937" y="3111957"/>
            <a:chExt cx="2774950" cy="5923280"/>
          </a:xfrm>
        </p:grpSpPr>
        <p:sp>
          <p:nvSpPr>
            <p:cNvPr id="125" name="object 125"/>
            <p:cNvSpPr/>
            <p:nvPr/>
          </p:nvSpPr>
          <p:spPr>
            <a:xfrm>
              <a:off x="1890884" y="7217016"/>
              <a:ext cx="455930" cy="1809750"/>
            </a:xfrm>
            <a:custGeom>
              <a:avLst/>
              <a:gdLst/>
              <a:ahLst/>
              <a:cxnLst/>
              <a:rect l="l" t="t" r="r" b="b"/>
              <a:pathLst>
                <a:path w="455930" h="1809750">
                  <a:moveTo>
                    <a:pt x="338429" y="0"/>
                  </a:moveTo>
                  <a:lnTo>
                    <a:pt x="133315" y="99599"/>
                  </a:lnTo>
                  <a:lnTo>
                    <a:pt x="154195" y="152769"/>
                  </a:lnTo>
                  <a:lnTo>
                    <a:pt x="173091" y="203371"/>
                  </a:lnTo>
                  <a:lnTo>
                    <a:pt x="190066" y="251517"/>
                  </a:lnTo>
                  <a:lnTo>
                    <a:pt x="205186" y="297317"/>
                  </a:lnTo>
                  <a:lnTo>
                    <a:pt x="218513" y="340886"/>
                  </a:lnTo>
                  <a:lnTo>
                    <a:pt x="230112" y="382334"/>
                  </a:lnTo>
                  <a:lnTo>
                    <a:pt x="240046" y="421773"/>
                  </a:lnTo>
                  <a:lnTo>
                    <a:pt x="248380" y="459316"/>
                  </a:lnTo>
                  <a:lnTo>
                    <a:pt x="260502" y="529161"/>
                  </a:lnTo>
                  <a:lnTo>
                    <a:pt x="266990" y="592765"/>
                  </a:lnTo>
                  <a:lnTo>
                    <a:pt x="268354" y="651022"/>
                  </a:lnTo>
                  <a:lnTo>
                    <a:pt x="267275" y="678427"/>
                  </a:lnTo>
                  <a:lnTo>
                    <a:pt x="261914" y="730347"/>
                  </a:lnTo>
                  <a:lnTo>
                    <a:pt x="252709" y="779163"/>
                  </a:lnTo>
                  <a:lnTo>
                    <a:pt x="240171" y="825769"/>
                  </a:lnTo>
                  <a:lnTo>
                    <a:pt x="224812" y="871063"/>
                  </a:lnTo>
                  <a:lnTo>
                    <a:pt x="207142" y="915940"/>
                  </a:lnTo>
                  <a:lnTo>
                    <a:pt x="145392" y="1057035"/>
                  </a:lnTo>
                  <a:lnTo>
                    <a:pt x="134496" y="1082670"/>
                  </a:lnTo>
                  <a:lnTo>
                    <a:pt x="112764" y="1136763"/>
                  </a:lnTo>
                  <a:lnTo>
                    <a:pt x="91534" y="1195368"/>
                  </a:lnTo>
                  <a:lnTo>
                    <a:pt x="71320" y="1259383"/>
                  </a:lnTo>
                  <a:lnTo>
                    <a:pt x="52633" y="1329701"/>
                  </a:lnTo>
                  <a:lnTo>
                    <a:pt x="44022" y="1367505"/>
                  </a:lnTo>
                  <a:lnTo>
                    <a:pt x="35984" y="1407221"/>
                  </a:lnTo>
                  <a:lnTo>
                    <a:pt x="28583" y="1448961"/>
                  </a:lnTo>
                  <a:lnTo>
                    <a:pt x="21884" y="1492838"/>
                  </a:lnTo>
                  <a:lnTo>
                    <a:pt x="15951" y="1538963"/>
                  </a:lnTo>
                  <a:lnTo>
                    <a:pt x="10846" y="1587448"/>
                  </a:lnTo>
                  <a:lnTo>
                    <a:pt x="6635" y="1638406"/>
                  </a:lnTo>
                  <a:lnTo>
                    <a:pt x="3381" y="1691947"/>
                  </a:lnTo>
                  <a:lnTo>
                    <a:pt x="1148" y="1748186"/>
                  </a:lnTo>
                  <a:lnTo>
                    <a:pt x="0" y="1807232"/>
                  </a:lnTo>
                  <a:lnTo>
                    <a:pt x="68846" y="1809159"/>
                  </a:lnTo>
                  <a:lnTo>
                    <a:pt x="72275" y="1759564"/>
                  </a:lnTo>
                  <a:lnTo>
                    <a:pt x="76925" y="1712078"/>
                  </a:lnTo>
                  <a:lnTo>
                    <a:pt x="82724" y="1666606"/>
                  </a:lnTo>
                  <a:lnTo>
                    <a:pt x="89601" y="1623048"/>
                  </a:lnTo>
                  <a:lnTo>
                    <a:pt x="97485" y="1581307"/>
                  </a:lnTo>
                  <a:lnTo>
                    <a:pt x="106304" y="1541286"/>
                  </a:lnTo>
                  <a:lnTo>
                    <a:pt x="115987" y="1502887"/>
                  </a:lnTo>
                  <a:lnTo>
                    <a:pt x="126462" y="1466011"/>
                  </a:lnTo>
                  <a:lnTo>
                    <a:pt x="149507" y="1396443"/>
                  </a:lnTo>
                  <a:lnTo>
                    <a:pt x="174867" y="1331799"/>
                  </a:lnTo>
                  <a:lnTo>
                    <a:pt x="201973" y="1271298"/>
                  </a:lnTo>
                  <a:lnTo>
                    <a:pt x="230255" y="1214159"/>
                  </a:lnTo>
                  <a:lnTo>
                    <a:pt x="259142" y="1159600"/>
                  </a:lnTo>
                  <a:lnTo>
                    <a:pt x="316451" y="1055098"/>
                  </a:lnTo>
                  <a:lnTo>
                    <a:pt x="330266" y="1029365"/>
                  </a:lnTo>
                  <a:lnTo>
                    <a:pt x="356782" y="977684"/>
                  </a:lnTo>
                  <a:lnTo>
                    <a:pt x="381338" y="925068"/>
                  </a:lnTo>
                  <a:lnTo>
                    <a:pt x="403363" y="870735"/>
                  </a:lnTo>
                  <a:lnTo>
                    <a:pt x="422288" y="813903"/>
                  </a:lnTo>
                  <a:lnTo>
                    <a:pt x="437542" y="753791"/>
                  </a:lnTo>
                  <a:lnTo>
                    <a:pt x="448555" y="689618"/>
                  </a:lnTo>
                  <a:lnTo>
                    <a:pt x="454757" y="620603"/>
                  </a:lnTo>
                  <a:lnTo>
                    <a:pt x="455876" y="584035"/>
                  </a:lnTo>
                  <a:lnTo>
                    <a:pt x="455578" y="545963"/>
                  </a:lnTo>
                  <a:lnTo>
                    <a:pt x="453793" y="506290"/>
                  </a:lnTo>
                  <a:lnTo>
                    <a:pt x="450448" y="464918"/>
                  </a:lnTo>
                  <a:lnTo>
                    <a:pt x="445473" y="421750"/>
                  </a:lnTo>
                  <a:lnTo>
                    <a:pt x="438797" y="376687"/>
                  </a:lnTo>
                  <a:lnTo>
                    <a:pt x="430347" y="329632"/>
                  </a:lnTo>
                  <a:lnTo>
                    <a:pt x="420054" y="280487"/>
                  </a:lnTo>
                  <a:lnTo>
                    <a:pt x="407845" y="229155"/>
                  </a:lnTo>
                  <a:lnTo>
                    <a:pt x="393649" y="175538"/>
                  </a:lnTo>
                  <a:lnTo>
                    <a:pt x="377395" y="119538"/>
                  </a:lnTo>
                  <a:lnTo>
                    <a:pt x="359012" y="61058"/>
                  </a:lnTo>
                  <a:lnTo>
                    <a:pt x="338429" y="0"/>
                  </a:lnTo>
                  <a:close/>
                </a:path>
              </a:pathLst>
            </a:custGeom>
            <a:solidFill>
              <a:srgbClr val="FDCD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2027152" y="7181906"/>
              <a:ext cx="429895" cy="1109980"/>
            </a:xfrm>
            <a:custGeom>
              <a:avLst/>
              <a:gdLst/>
              <a:ahLst/>
              <a:cxnLst/>
              <a:rect l="l" t="t" r="r" b="b"/>
              <a:pathLst>
                <a:path w="429894" h="1109979">
                  <a:moveTo>
                    <a:pt x="375423" y="0"/>
                  </a:moveTo>
                  <a:lnTo>
                    <a:pt x="0" y="132980"/>
                  </a:lnTo>
                  <a:lnTo>
                    <a:pt x="30166" y="212654"/>
                  </a:lnTo>
                  <a:lnTo>
                    <a:pt x="55913" y="286547"/>
                  </a:lnTo>
                  <a:lnTo>
                    <a:pt x="77460" y="355049"/>
                  </a:lnTo>
                  <a:lnTo>
                    <a:pt x="95023" y="418550"/>
                  </a:lnTo>
                  <a:lnTo>
                    <a:pt x="108822" y="477437"/>
                  </a:lnTo>
                  <a:lnTo>
                    <a:pt x="119074" y="532102"/>
                  </a:lnTo>
                  <a:lnTo>
                    <a:pt x="125999" y="582932"/>
                  </a:lnTo>
                  <a:lnTo>
                    <a:pt x="129814" y="630317"/>
                  </a:lnTo>
                  <a:lnTo>
                    <a:pt x="130738" y="674646"/>
                  </a:lnTo>
                  <a:lnTo>
                    <a:pt x="128989" y="716310"/>
                  </a:lnTo>
                  <a:lnTo>
                    <a:pt x="124785" y="755696"/>
                  </a:lnTo>
                  <a:lnTo>
                    <a:pt x="109888" y="829193"/>
                  </a:lnTo>
                  <a:lnTo>
                    <a:pt x="87792" y="898254"/>
                  </a:lnTo>
                  <a:lnTo>
                    <a:pt x="60244" y="965990"/>
                  </a:lnTo>
                  <a:lnTo>
                    <a:pt x="44972" y="1000336"/>
                  </a:lnTo>
                  <a:lnTo>
                    <a:pt x="65902" y="1027619"/>
                  </a:lnTo>
                  <a:lnTo>
                    <a:pt x="93237" y="1063912"/>
                  </a:lnTo>
                  <a:lnTo>
                    <a:pt x="128010" y="1095819"/>
                  </a:lnTo>
                  <a:lnTo>
                    <a:pt x="171251" y="1109945"/>
                  </a:lnTo>
                  <a:lnTo>
                    <a:pt x="185185" y="1087531"/>
                  </a:lnTo>
                  <a:lnTo>
                    <a:pt x="217113" y="1034495"/>
                  </a:lnTo>
                  <a:lnTo>
                    <a:pt x="252717" y="971145"/>
                  </a:lnTo>
                  <a:lnTo>
                    <a:pt x="271245" y="935840"/>
                  </a:lnTo>
                  <a:lnTo>
                    <a:pt x="289911" y="898241"/>
                  </a:lnTo>
                  <a:lnTo>
                    <a:pt x="308452" y="858443"/>
                  </a:lnTo>
                  <a:lnTo>
                    <a:pt x="326608" y="816541"/>
                  </a:lnTo>
                  <a:lnTo>
                    <a:pt x="344118" y="772630"/>
                  </a:lnTo>
                  <a:lnTo>
                    <a:pt x="360722" y="726804"/>
                  </a:lnTo>
                  <a:lnTo>
                    <a:pt x="376158" y="679158"/>
                  </a:lnTo>
                  <a:lnTo>
                    <a:pt x="390167" y="629788"/>
                  </a:lnTo>
                  <a:lnTo>
                    <a:pt x="402486" y="578788"/>
                  </a:lnTo>
                  <a:lnTo>
                    <a:pt x="412856" y="526252"/>
                  </a:lnTo>
                  <a:lnTo>
                    <a:pt x="421016" y="472276"/>
                  </a:lnTo>
                  <a:lnTo>
                    <a:pt x="426704" y="416955"/>
                  </a:lnTo>
                  <a:lnTo>
                    <a:pt x="429660" y="360383"/>
                  </a:lnTo>
                  <a:lnTo>
                    <a:pt x="429624" y="302656"/>
                  </a:lnTo>
                  <a:lnTo>
                    <a:pt x="426334" y="243867"/>
                  </a:lnTo>
                  <a:lnTo>
                    <a:pt x="419529" y="184112"/>
                  </a:lnTo>
                  <a:lnTo>
                    <a:pt x="408950" y="123486"/>
                  </a:lnTo>
                  <a:lnTo>
                    <a:pt x="394335" y="62084"/>
                  </a:lnTo>
                  <a:lnTo>
                    <a:pt x="375423" y="0"/>
                  </a:lnTo>
                  <a:close/>
                </a:path>
              </a:pathLst>
            </a:custGeom>
            <a:solidFill>
              <a:srgbClr val="F3A6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1863807" y="8909246"/>
              <a:ext cx="342265" cy="125730"/>
            </a:xfrm>
            <a:custGeom>
              <a:avLst/>
              <a:gdLst/>
              <a:ahLst/>
              <a:cxnLst/>
              <a:rect l="l" t="t" r="r" b="b"/>
              <a:pathLst>
                <a:path w="342264" h="125729">
                  <a:moveTo>
                    <a:pt x="131846" y="0"/>
                  </a:moveTo>
                  <a:lnTo>
                    <a:pt x="91536" y="10272"/>
                  </a:lnTo>
                  <a:lnTo>
                    <a:pt x="49899" y="35833"/>
                  </a:lnTo>
                  <a:lnTo>
                    <a:pt x="21470" y="71220"/>
                  </a:lnTo>
                  <a:lnTo>
                    <a:pt x="0" y="116133"/>
                  </a:lnTo>
                  <a:lnTo>
                    <a:pt x="341811" y="125588"/>
                  </a:lnTo>
                  <a:lnTo>
                    <a:pt x="233520" y="46847"/>
                  </a:lnTo>
                  <a:lnTo>
                    <a:pt x="171353" y="8587"/>
                  </a:lnTo>
                  <a:lnTo>
                    <a:pt x="131846" y="0"/>
                  </a:lnTo>
                  <a:close/>
                </a:path>
              </a:pathLst>
            </a:custGeom>
            <a:solidFill>
              <a:srgbClr val="CEA0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2754485" y="7140536"/>
              <a:ext cx="443865" cy="1885314"/>
            </a:xfrm>
            <a:custGeom>
              <a:avLst/>
              <a:gdLst/>
              <a:ahLst/>
              <a:cxnLst/>
              <a:rect l="l" t="t" r="r" b="b"/>
              <a:pathLst>
                <a:path w="443864" h="1885315">
                  <a:moveTo>
                    <a:pt x="114338" y="0"/>
                  </a:moveTo>
                  <a:lnTo>
                    <a:pt x="94682" y="62406"/>
                  </a:lnTo>
                  <a:lnTo>
                    <a:pt x="77085" y="122227"/>
                  </a:lnTo>
                  <a:lnTo>
                    <a:pt x="61481" y="179561"/>
                  </a:lnTo>
                  <a:lnTo>
                    <a:pt x="47807" y="234503"/>
                  </a:lnTo>
                  <a:lnTo>
                    <a:pt x="35996" y="287147"/>
                  </a:lnTo>
                  <a:lnTo>
                    <a:pt x="25983" y="337592"/>
                  </a:lnTo>
                  <a:lnTo>
                    <a:pt x="17702" y="385932"/>
                  </a:lnTo>
                  <a:lnTo>
                    <a:pt x="11088" y="432263"/>
                  </a:lnTo>
                  <a:lnTo>
                    <a:pt x="6077" y="476681"/>
                  </a:lnTo>
                  <a:lnTo>
                    <a:pt x="2602" y="519283"/>
                  </a:lnTo>
                  <a:lnTo>
                    <a:pt x="598" y="560163"/>
                  </a:lnTo>
                  <a:lnTo>
                    <a:pt x="0" y="599419"/>
                  </a:lnTo>
                  <a:lnTo>
                    <a:pt x="742" y="637145"/>
                  </a:lnTo>
                  <a:lnTo>
                    <a:pt x="5987" y="708394"/>
                  </a:lnTo>
                  <a:lnTo>
                    <a:pt x="15809" y="774677"/>
                  </a:lnTo>
                  <a:lnTo>
                    <a:pt x="29687" y="836763"/>
                  </a:lnTo>
                  <a:lnTo>
                    <a:pt x="47097" y="895417"/>
                  </a:lnTo>
                  <a:lnTo>
                    <a:pt x="67517" y="951407"/>
                  </a:lnTo>
                  <a:lnTo>
                    <a:pt x="90423" y="1005501"/>
                  </a:lnTo>
                  <a:lnTo>
                    <a:pt x="115294" y="1058466"/>
                  </a:lnTo>
                  <a:lnTo>
                    <a:pt x="196461" y="1218258"/>
                  </a:lnTo>
                  <a:lnTo>
                    <a:pt x="210259" y="1246028"/>
                  </a:lnTo>
                  <a:lnTo>
                    <a:pt x="237498" y="1303407"/>
                  </a:lnTo>
                  <a:lnTo>
                    <a:pt x="263826" y="1363876"/>
                  </a:lnTo>
                  <a:lnTo>
                    <a:pt x="288720" y="1428204"/>
                  </a:lnTo>
                  <a:lnTo>
                    <a:pt x="311657" y="1497158"/>
                  </a:lnTo>
                  <a:lnTo>
                    <a:pt x="332115" y="1571504"/>
                  </a:lnTo>
                  <a:lnTo>
                    <a:pt x="341251" y="1610939"/>
                  </a:lnTo>
                  <a:lnTo>
                    <a:pt x="349571" y="1652010"/>
                  </a:lnTo>
                  <a:lnTo>
                    <a:pt x="357009" y="1694813"/>
                  </a:lnTo>
                  <a:lnTo>
                    <a:pt x="363501" y="1739444"/>
                  </a:lnTo>
                  <a:lnTo>
                    <a:pt x="368981" y="1785998"/>
                  </a:lnTo>
                  <a:lnTo>
                    <a:pt x="373384" y="1834572"/>
                  </a:lnTo>
                  <a:lnTo>
                    <a:pt x="376644" y="1885261"/>
                  </a:lnTo>
                  <a:lnTo>
                    <a:pt x="443637" y="1883272"/>
                  </a:lnTo>
                  <a:lnTo>
                    <a:pt x="442552" y="1822918"/>
                  </a:lnTo>
                  <a:lnTo>
                    <a:pt x="440452" y="1765380"/>
                  </a:lnTo>
                  <a:lnTo>
                    <a:pt x="437394" y="1710547"/>
                  </a:lnTo>
                  <a:lnTo>
                    <a:pt x="433438" y="1658309"/>
                  </a:lnTo>
                  <a:lnTo>
                    <a:pt x="428641" y="1608556"/>
                  </a:lnTo>
                  <a:lnTo>
                    <a:pt x="423063" y="1561178"/>
                  </a:lnTo>
                  <a:lnTo>
                    <a:pt x="416762" y="1516065"/>
                  </a:lnTo>
                  <a:lnTo>
                    <a:pt x="409797" y="1473108"/>
                  </a:lnTo>
                  <a:lnTo>
                    <a:pt x="402227" y="1432196"/>
                  </a:lnTo>
                  <a:lnTo>
                    <a:pt x="394109" y="1393219"/>
                  </a:lnTo>
                  <a:lnTo>
                    <a:pt x="385503" y="1356067"/>
                  </a:lnTo>
                  <a:lnTo>
                    <a:pt x="367061" y="1286799"/>
                  </a:lnTo>
                  <a:lnTo>
                    <a:pt x="347369" y="1223511"/>
                  </a:lnTo>
                  <a:lnTo>
                    <a:pt x="326896" y="1165324"/>
                  </a:lnTo>
                  <a:lnTo>
                    <a:pt x="306112" y="1111358"/>
                  </a:lnTo>
                  <a:lnTo>
                    <a:pt x="285485" y="1060732"/>
                  </a:lnTo>
                  <a:lnTo>
                    <a:pt x="255865" y="989132"/>
                  </a:lnTo>
                  <a:lnTo>
                    <a:pt x="246579" y="965982"/>
                  </a:lnTo>
                  <a:lnTo>
                    <a:pt x="229238" y="920098"/>
                  </a:lnTo>
                  <a:lnTo>
                    <a:pt x="213931" y="874033"/>
                  </a:lnTo>
                  <a:lnTo>
                    <a:pt x="201127" y="826910"/>
                  </a:lnTo>
                  <a:lnTo>
                    <a:pt x="191294" y="777846"/>
                  </a:lnTo>
                  <a:lnTo>
                    <a:pt x="184902" y="725963"/>
                  </a:lnTo>
                  <a:lnTo>
                    <a:pt x="182419" y="670381"/>
                  </a:lnTo>
                  <a:lnTo>
                    <a:pt x="182791" y="640927"/>
                  </a:lnTo>
                  <a:lnTo>
                    <a:pt x="187052" y="578145"/>
                  </a:lnTo>
                  <a:lnTo>
                    <a:pt x="196396" y="509462"/>
                  </a:lnTo>
                  <a:lnTo>
                    <a:pt x="211291" y="434000"/>
                  </a:lnTo>
                  <a:lnTo>
                    <a:pt x="220967" y="393452"/>
                  </a:lnTo>
                  <a:lnTo>
                    <a:pt x="232207" y="350879"/>
                  </a:lnTo>
                  <a:lnTo>
                    <a:pt x="245069" y="306170"/>
                  </a:lnTo>
                  <a:lnTo>
                    <a:pt x="259612" y="259217"/>
                  </a:lnTo>
                  <a:lnTo>
                    <a:pt x="275894" y="209909"/>
                  </a:lnTo>
                  <a:lnTo>
                    <a:pt x="293975" y="158135"/>
                  </a:lnTo>
                  <a:lnTo>
                    <a:pt x="313913" y="103787"/>
                  </a:lnTo>
                  <a:lnTo>
                    <a:pt x="114338" y="0"/>
                  </a:lnTo>
                  <a:close/>
                </a:path>
              </a:pathLst>
            </a:custGeom>
            <a:solidFill>
              <a:srgbClr val="FDCD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2646858" y="7103951"/>
              <a:ext cx="419100" cy="1132840"/>
            </a:xfrm>
            <a:custGeom>
              <a:avLst/>
              <a:gdLst/>
              <a:ahLst/>
              <a:cxnLst/>
              <a:rect l="l" t="t" r="r" b="b"/>
              <a:pathLst>
                <a:path w="419100" h="1132840">
                  <a:moveTo>
                    <a:pt x="53383" y="0"/>
                  </a:moveTo>
                  <a:lnTo>
                    <a:pt x="35622" y="62010"/>
                  </a:lnTo>
                  <a:lnTo>
                    <a:pt x="21703" y="123156"/>
                  </a:lnTo>
                  <a:lnTo>
                    <a:pt x="11404" y="183368"/>
                  </a:lnTo>
                  <a:lnTo>
                    <a:pt x="4502" y="242579"/>
                  </a:lnTo>
                  <a:lnTo>
                    <a:pt x="775" y="300719"/>
                  </a:lnTo>
                  <a:lnTo>
                    <a:pt x="0" y="357719"/>
                  </a:lnTo>
                  <a:lnTo>
                    <a:pt x="1953" y="413510"/>
                  </a:lnTo>
                  <a:lnTo>
                    <a:pt x="6412" y="468023"/>
                  </a:lnTo>
                  <a:lnTo>
                    <a:pt x="13155" y="521190"/>
                  </a:lnTo>
                  <a:lnTo>
                    <a:pt x="21959" y="572942"/>
                  </a:lnTo>
                  <a:lnTo>
                    <a:pt x="32600" y="623209"/>
                  </a:lnTo>
                  <a:lnTo>
                    <a:pt x="44857" y="671923"/>
                  </a:lnTo>
                  <a:lnTo>
                    <a:pt x="58505" y="719015"/>
                  </a:lnTo>
                  <a:lnTo>
                    <a:pt x="73323" y="764416"/>
                  </a:lnTo>
                  <a:lnTo>
                    <a:pt x="89088" y="808057"/>
                  </a:lnTo>
                  <a:lnTo>
                    <a:pt x="105577" y="849869"/>
                  </a:lnTo>
                  <a:lnTo>
                    <a:pt x="122567" y="889784"/>
                  </a:lnTo>
                  <a:lnTo>
                    <a:pt x="139835" y="927732"/>
                  </a:lnTo>
                  <a:lnTo>
                    <a:pt x="157159" y="963645"/>
                  </a:lnTo>
                  <a:lnTo>
                    <a:pt x="191083" y="1029089"/>
                  </a:lnTo>
                  <a:lnTo>
                    <a:pt x="222556" y="1085564"/>
                  </a:lnTo>
                  <a:lnTo>
                    <a:pt x="249796" y="1132520"/>
                  </a:lnTo>
                  <a:lnTo>
                    <a:pt x="287422" y="1116390"/>
                  </a:lnTo>
                  <a:lnTo>
                    <a:pt x="314038" y="1082800"/>
                  </a:lnTo>
                  <a:lnTo>
                    <a:pt x="339817" y="1051545"/>
                  </a:lnTo>
                  <a:lnTo>
                    <a:pt x="374934" y="1042418"/>
                  </a:lnTo>
                  <a:lnTo>
                    <a:pt x="360832" y="1008497"/>
                  </a:lnTo>
                  <a:lnTo>
                    <a:pt x="347529" y="975014"/>
                  </a:lnTo>
                  <a:lnTo>
                    <a:pt x="324043" y="907981"/>
                  </a:lnTo>
                  <a:lnTo>
                    <a:pt x="305922" y="838561"/>
                  </a:lnTo>
                  <a:lnTo>
                    <a:pt x="294611" y="763993"/>
                  </a:lnTo>
                  <a:lnTo>
                    <a:pt x="291960" y="723916"/>
                  </a:lnTo>
                  <a:lnTo>
                    <a:pt x="291553" y="681518"/>
                  </a:lnTo>
                  <a:lnTo>
                    <a:pt x="293572" y="636454"/>
                  </a:lnTo>
                  <a:lnTo>
                    <a:pt x="298195" y="588379"/>
                  </a:lnTo>
                  <a:lnTo>
                    <a:pt x="305605" y="536947"/>
                  </a:lnTo>
                  <a:lnTo>
                    <a:pt x="315981" y="481814"/>
                  </a:lnTo>
                  <a:lnTo>
                    <a:pt x="329504" y="422635"/>
                  </a:lnTo>
                  <a:lnTo>
                    <a:pt x="346355" y="359065"/>
                  </a:lnTo>
                  <a:lnTo>
                    <a:pt x="366714" y="290759"/>
                  </a:lnTo>
                  <a:lnTo>
                    <a:pt x="390763" y="217373"/>
                  </a:lnTo>
                  <a:lnTo>
                    <a:pt x="418681" y="138561"/>
                  </a:lnTo>
                  <a:lnTo>
                    <a:pt x="53383" y="0"/>
                  </a:lnTo>
                  <a:close/>
                </a:path>
              </a:pathLst>
            </a:custGeom>
            <a:solidFill>
              <a:srgbClr val="F3A6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2891859" y="8903961"/>
              <a:ext cx="332740" cy="131445"/>
            </a:xfrm>
            <a:custGeom>
              <a:avLst/>
              <a:gdLst/>
              <a:ahLst/>
              <a:cxnLst/>
              <a:rect l="l" t="t" r="r" b="b"/>
              <a:pathLst>
                <a:path w="332739" h="131445">
                  <a:moveTo>
                    <a:pt x="204315" y="0"/>
                  </a:moveTo>
                  <a:lnTo>
                    <a:pt x="165870" y="8947"/>
                  </a:lnTo>
                  <a:lnTo>
                    <a:pt x="105376" y="48816"/>
                  </a:lnTo>
                  <a:lnTo>
                    <a:pt x="0" y="130872"/>
                  </a:lnTo>
                  <a:lnTo>
                    <a:pt x="332618" y="121019"/>
                  </a:lnTo>
                  <a:lnTo>
                    <a:pt x="311730" y="74228"/>
                  </a:lnTo>
                  <a:lnTo>
                    <a:pt x="284066" y="37354"/>
                  </a:lnTo>
                  <a:lnTo>
                    <a:pt x="243542" y="10709"/>
                  </a:lnTo>
                  <a:lnTo>
                    <a:pt x="204315" y="0"/>
                  </a:lnTo>
                  <a:close/>
                </a:path>
              </a:pathLst>
            </a:custGeom>
            <a:solidFill>
              <a:srgbClr val="CEA0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977937" y="3111957"/>
              <a:ext cx="2774950" cy="3350895"/>
            </a:xfrm>
            <a:custGeom>
              <a:avLst/>
              <a:gdLst/>
              <a:ahLst/>
              <a:cxnLst/>
              <a:rect l="l" t="t" r="r" b="b"/>
              <a:pathLst>
                <a:path w="2774950" h="3350895">
                  <a:moveTo>
                    <a:pt x="1628108" y="0"/>
                  </a:moveTo>
                  <a:lnTo>
                    <a:pt x="1428118" y="28835"/>
                  </a:lnTo>
                  <a:lnTo>
                    <a:pt x="1315755" y="94468"/>
                  </a:lnTo>
                  <a:lnTo>
                    <a:pt x="1249889" y="247318"/>
                  </a:lnTo>
                  <a:lnTo>
                    <a:pt x="1189389" y="537805"/>
                  </a:lnTo>
                  <a:lnTo>
                    <a:pt x="1149032" y="513443"/>
                  </a:lnTo>
                  <a:lnTo>
                    <a:pt x="1049660" y="468295"/>
                  </a:lnTo>
                  <a:lnTo>
                    <a:pt x="923823" y="444267"/>
                  </a:lnTo>
                  <a:lnTo>
                    <a:pt x="804071" y="483262"/>
                  </a:lnTo>
                  <a:lnTo>
                    <a:pt x="723530" y="551123"/>
                  </a:lnTo>
                  <a:lnTo>
                    <a:pt x="689126" y="603646"/>
                  </a:lnTo>
                  <a:lnTo>
                    <a:pt x="694060" y="667745"/>
                  </a:lnTo>
                  <a:lnTo>
                    <a:pt x="731528" y="770332"/>
                  </a:lnTo>
                  <a:lnTo>
                    <a:pt x="677462" y="784412"/>
                  </a:lnTo>
                  <a:lnTo>
                    <a:pt x="550792" y="831197"/>
                  </a:lnTo>
                  <a:lnTo>
                    <a:pt x="404813" y="917502"/>
                  </a:lnTo>
                  <a:lnTo>
                    <a:pt x="292819" y="1050146"/>
                  </a:lnTo>
                  <a:lnTo>
                    <a:pt x="235882" y="1172172"/>
                  </a:lnTo>
                  <a:lnTo>
                    <a:pt x="223655" y="1235940"/>
                  </a:lnTo>
                  <a:lnTo>
                    <a:pt x="262217" y="1262230"/>
                  </a:lnTo>
                  <a:lnTo>
                    <a:pt x="357644" y="1271825"/>
                  </a:lnTo>
                  <a:lnTo>
                    <a:pt x="353358" y="1271481"/>
                  </a:lnTo>
                  <a:lnTo>
                    <a:pt x="343357" y="1277266"/>
                  </a:lnTo>
                  <a:lnTo>
                    <a:pt x="331926" y="1299403"/>
                  </a:lnTo>
                  <a:lnTo>
                    <a:pt x="323352" y="1348116"/>
                  </a:lnTo>
                  <a:lnTo>
                    <a:pt x="320059" y="1398263"/>
                  </a:lnTo>
                  <a:lnTo>
                    <a:pt x="325712" y="1422171"/>
                  </a:lnTo>
                  <a:lnTo>
                    <a:pt x="346386" y="1426312"/>
                  </a:lnTo>
                  <a:lnTo>
                    <a:pt x="388157" y="1417161"/>
                  </a:lnTo>
                  <a:lnTo>
                    <a:pt x="357881" y="1443503"/>
                  </a:lnTo>
                  <a:lnTo>
                    <a:pt x="288985" y="1513449"/>
                  </a:lnTo>
                  <a:lnTo>
                    <a:pt x="214363" y="1613377"/>
                  </a:lnTo>
                  <a:lnTo>
                    <a:pt x="166907" y="1729664"/>
                  </a:lnTo>
                  <a:lnTo>
                    <a:pt x="150936" y="1822668"/>
                  </a:lnTo>
                  <a:lnTo>
                    <a:pt x="153562" y="1874106"/>
                  </a:lnTo>
                  <a:lnTo>
                    <a:pt x="181938" y="1902371"/>
                  </a:lnTo>
                  <a:lnTo>
                    <a:pt x="243219" y="1925857"/>
                  </a:lnTo>
                  <a:lnTo>
                    <a:pt x="223371" y="1927738"/>
                  </a:lnTo>
                  <a:lnTo>
                    <a:pt x="178846" y="1946320"/>
                  </a:lnTo>
                  <a:lnTo>
                    <a:pt x="132174" y="2001015"/>
                  </a:lnTo>
                  <a:lnTo>
                    <a:pt x="105882" y="2111234"/>
                  </a:lnTo>
                  <a:lnTo>
                    <a:pt x="101650" y="2222121"/>
                  </a:lnTo>
                  <a:lnTo>
                    <a:pt x="114941" y="2276119"/>
                  </a:lnTo>
                  <a:lnTo>
                    <a:pt x="158987" y="2288557"/>
                  </a:lnTo>
                  <a:lnTo>
                    <a:pt x="247019" y="2274768"/>
                  </a:lnTo>
                  <a:lnTo>
                    <a:pt x="49832" y="2516106"/>
                  </a:lnTo>
                  <a:lnTo>
                    <a:pt x="0" y="2652192"/>
                  </a:lnTo>
                  <a:lnTo>
                    <a:pt x="111831" y="2733105"/>
                  </a:lnTo>
                  <a:lnTo>
                    <a:pt x="399633" y="2808919"/>
                  </a:lnTo>
                  <a:lnTo>
                    <a:pt x="509252" y="3007343"/>
                  </a:lnTo>
                  <a:lnTo>
                    <a:pt x="589907" y="3088244"/>
                  </a:lnTo>
                  <a:lnTo>
                    <a:pt x="681301" y="3064909"/>
                  </a:lnTo>
                  <a:lnTo>
                    <a:pt x="823138" y="2950622"/>
                  </a:lnTo>
                  <a:lnTo>
                    <a:pt x="840186" y="2981461"/>
                  </a:lnTo>
                  <a:lnTo>
                    <a:pt x="892565" y="3035283"/>
                  </a:lnTo>
                  <a:lnTo>
                    <a:pt x="925971" y="3056496"/>
                  </a:lnTo>
                  <a:lnTo>
                    <a:pt x="962903" y="3072730"/>
                  </a:lnTo>
                  <a:lnTo>
                    <a:pt x="1002399" y="3083100"/>
                  </a:lnTo>
                  <a:lnTo>
                    <a:pt x="1043497" y="3086721"/>
                  </a:lnTo>
                  <a:lnTo>
                    <a:pt x="1085232" y="3082709"/>
                  </a:lnTo>
                  <a:lnTo>
                    <a:pt x="1126642" y="3070178"/>
                  </a:lnTo>
                  <a:lnTo>
                    <a:pt x="1166763" y="3048245"/>
                  </a:lnTo>
                  <a:lnTo>
                    <a:pt x="1204634" y="3016023"/>
                  </a:lnTo>
                  <a:lnTo>
                    <a:pt x="1212123" y="3079116"/>
                  </a:lnTo>
                  <a:lnTo>
                    <a:pt x="1225202" y="3123660"/>
                  </a:lnTo>
                  <a:lnTo>
                    <a:pt x="1243375" y="3152305"/>
                  </a:lnTo>
                  <a:lnTo>
                    <a:pt x="1266147" y="3167701"/>
                  </a:lnTo>
                  <a:lnTo>
                    <a:pt x="1293020" y="3172499"/>
                  </a:lnTo>
                  <a:lnTo>
                    <a:pt x="1323499" y="3169348"/>
                  </a:lnTo>
                  <a:lnTo>
                    <a:pt x="1357087" y="3160898"/>
                  </a:lnTo>
                  <a:lnTo>
                    <a:pt x="1393288" y="3149799"/>
                  </a:lnTo>
                  <a:lnTo>
                    <a:pt x="1432613" y="3138437"/>
                  </a:lnTo>
                  <a:lnTo>
                    <a:pt x="1473630" y="3129936"/>
                  </a:lnTo>
                  <a:lnTo>
                    <a:pt x="1515801" y="3127153"/>
                  </a:lnTo>
                  <a:lnTo>
                    <a:pt x="1558592" y="3132950"/>
                  </a:lnTo>
                  <a:lnTo>
                    <a:pt x="1601467" y="3150186"/>
                  </a:lnTo>
                  <a:lnTo>
                    <a:pt x="1643888" y="3181721"/>
                  </a:lnTo>
                  <a:lnTo>
                    <a:pt x="1685321" y="3230414"/>
                  </a:lnTo>
                  <a:lnTo>
                    <a:pt x="1717916" y="3267213"/>
                  </a:lnTo>
                  <a:lnTo>
                    <a:pt x="1757474" y="3296305"/>
                  </a:lnTo>
                  <a:lnTo>
                    <a:pt x="1802504" y="3318391"/>
                  </a:lnTo>
                  <a:lnTo>
                    <a:pt x="1851514" y="3334173"/>
                  </a:lnTo>
                  <a:lnTo>
                    <a:pt x="1903014" y="3344352"/>
                  </a:lnTo>
                  <a:lnTo>
                    <a:pt x="1955513" y="3349629"/>
                  </a:lnTo>
                  <a:lnTo>
                    <a:pt x="2007520" y="3350707"/>
                  </a:lnTo>
                  <a:lnTo>
                    <a:pt x="2057545" y="3348286"/>
                  </a:lnTo>
                  <a:lnTo>
                    <a:pt x="2104096" y="3343068"/>
                  </a:lnTo>
                  <a:lnTo>
                    <a:pt x="2145682" y="3335755"/>
                  </a:lnTo>
                  <a:lnTo>
                    <a:pt x="2207996" y="3317647"/>
                  </a:lnTo>
                  <a:lnTo>
                    <a:pt x="2318284" y="3268079"/>
                  </a:lnTo>
                  <a:lnTo>
                    <a:pt x="2374917" y="3220896"/>
                  </a:lnTo>
                  <a:lnTo>
                    <a:pt x="2395776" y="3148505"/>
                  </a:lnTo>
                  <a:lnTo>
                    <a:pt x="2398745" y="3023311"/>
                  </a:lnTo>
                  <a:lnTo>
                    <a:pt x="2463254" y="3007811"/>
                  </a:lnTo>
                  <a:lnTo>
                    <a:pt x="2499861" y="2981068"/>
                  </a:lnTo>
                  <a:lnTo>
                    <a:pt x="2522157" y="2923663"/>
                  </a:lnTo>
                  <a:lnTo>
                    <a:pt x="2543735" y="2816176"/>
                  </a:lnTo>
                  <a:lnTo>
                    <a:pt x="2577113" y="2790654"/>
                  </a:lnTo>
                  <a:lnTo>
                    <a:pt x="2607061" y="2761047"/>
                  </a:lnTo>
                  <a:lnTo>
                    <a:pt x="2633771" y="2727722"/>
                  </a:lnTo>
                  <a:lnTo>
                    <a:pt x="2657435" y="2691043"/>
                  </a:lnTo>
                  <a:lnTo>
                    <a:pt x="2678246" y="2651377"/>
                  </a:lnTo>
                  <a:lnTo>
                    <a:pt x="2696395" y="2609088"/>
                  </a:lnTo>
                  <a:lnTo>
                    <a:pt x="2712074" y="2564543"/>
                  </a:lnTo>
                  <a:lnTo>
                    <a:pt x="2725476" y="2518108"/>
                  </a:lnTo>
                  <a:lnTo>
                    <a:pt x="2736793" y="2470147"/>
                  </a:lnTo>
                  <a:lnTo>
                    <a:pt x="2746217" y="2421027"/>
                  </a:lnTo>
                  <a:lnTo>
                    <a:pt x="2753941" y="2371113"/>
                  </a:lnTo>
                  <a:lnTo>
                    <a:pt x="2760155" y="2320772"/>
                  </a:lnTo>
                  <a:lnTo>
                    <a:pt x="2765054" y="2270368"/>
                  </a:lnTo>
                  <a:lnTo>
                    <a:pt x="2768827" y="2220267"/>
                  </a:lnTo>
                  <a:lnTo>
                    <a:pt x="2774780" y="2084854"/>
                  </a:lnTo>
                  <a:lnTo>
                    <a:pt x="2759278" y="2009055"/>
                  </a:lnTo>
                  <a:lnTo>
                    <a:pt x="2706583" y="1965275"/>
                  </a:lnTo>
                  <a:lnTo>
                    <a:pt x="2600958" y="1925920"/>
                  </a:lnTo>
                  <a:lnTo>
                    <a:pt x="2607449" y="1920012"/>
                  </a:lnTo>
                  <a:lnTo>
                    <a:pt x="2618583" y="1900472"/>
                  </a:lnTo>
                  <a:lnTo>
                    <a:pt x="2621853" y="1864575"/>
                  </a:lnTo>
                  <a:lnTo>
                    <a:pt x="2604749" y="1809599"/>
                  </a:lnTo>
                  <a:lnTo>
                    <a:pt x="2579121" y="1759918"/>
                  </a:lnTo>
                  <a:lnTo>
                    <a:pt x="2557068" y="1739195"/>
                  </a:lnTo>
                  <a:lnTo>
                    <a:pt x="2526430" y="1743685"/>
                  </a:lnTo>
                  <a:lnTo>
                    <a:pt x="2475046" y="1769642"/>
                  </a:lnTo>
                  <a:lnTo>
                    <a:pt x="2483568" y="1747725"/>
                  </a:lnTo>
                  <a:lnTo>
                    <a:pt x="2500316" y="1692423"/>
                  </a:lnTo>
                  <a:lnTo>
                    <a:pt x="2512059" y="1619410"/>
                  </a:lnTo>
                  <a:lnTo>
                    <a:pt x="2505568" y="1544361"/>
                  </a:lnTo>
                  <a:lnTo>
                    <a:pt x="2488868" y="1490774"/>
                  </a:lnTo>
                  <a:lnTo>
                    <a:pt x="2472174" y="1469881"/>
                  </a:lnTo>
                  <a:lnTo>
                    <a:pt x="2445471" y="1478957"/>
                  </a:lnTo>
                  <a:lnTo>
                    <a:pt x="2398745" y="1515273"/>
                  </a:lnTo>
                  <a:lnTo>
                    <a:pt x="2548956" y="1397453"/>
                  </a:lnTo>
                  <a:lnTo>
                    <a:pt x="2613334" y="1322220"/>
                  </a:lnTo>
                  <a:lnTo>
                    <a:pt x="2604753" y="1257209"/>
                  </a:lnTo>
                  <a:lnTo>
                    <a:pt x="2536091" y="1170058"/>
                  </a:lnTo>
                  <a:lnTo>
                    <a:pt x="2573350" y="1141047"/>
                  </a:lnTo>
                  <a:lnTo>
                    <a:pt x="2651027" y="1060597"/>
                  </a:lnTo>
                  <a:lnTo>
                    <a:pt x="2717973" y="938582"/>
                  </a:lnTo>
                  <a:lnTo>
                    <a:pt x="2723038" y="784876"/>
                  </a:lnTo>
                  <a:lnTo>
                    <a:pt x="2686492" y="658422"/>
                  </a:lnTo>
                  <a:lnTo>
                    <a:pt x="2645296" y="604541"/>
                  </a:lnTo>
                  <a:lnTo>
                    <a:pt x="2573337" y="612677"/>
                  </a:lnTo>
                  <a:lnTo>
                    <a:pt x="2444502" y="672272"/>
                  </a:lnTo>
                  <a:lnTo>
                    <a:pt x="2459054" y="637461"/>
                  </a:lnTo>
                  <a:lnTo>
                    <a:pt x="2477903" y="546433"/>
                  </a:lnTo>
                  <a:lnTo>
                    <a:pt x="2463837" y="419296"/>
                  </a:lnTo>
                  <a:lnTo>
                    <a:pt x="2379646" y="276159"/>
                  </a:lnTo>
                  <a:lnTo>
                    <a:pt x="2273505" y="167990"/>
                  </a:lnTo>
                  <a:lnTo>
                    <a:pt x="2188455" y="133066"/>
                  </a:lnTo>
                  <a:lnTo>
                    <a:pt x="2079795" y="172406"/>
                  </a:lnTo>
                  <a:lnTo>
                    <a:pt x="1902822" y="287027"/>
                  </a:lnTo>
                  <a:lnTo>
                    <a:pt x="1908184" y="237067"/>
                  </a:lnTo>
                  <a:lnTo>
                    <a:pt x="1894226" y="129880"/>
                  </a:lnTo>
                  <a:lnTo>
                    <a:pt x="1815888" y="29510"/>
                  </a:lnTo>
                  <a:lnTo>
                    <a:pt x="1628108" y="0"/>
                  </a:lnTo>
                  <a:close/>
                </a:path>
              </a:pathLst>
            </a:custGeom>
            <a:solidFill>
              <a:srgbClr val="883F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1083830" y="4510606"/>
              <a:ext cx="2663190" cy="1952625"/>
            </a:xfrm>
            <a:custGeom>
              <a:avLst/>
              <a:gdLst/>
              <a:ahLst/>
              <a:cxnLst/>
              <a:rect l="l" t="t" r="r" b="b"/>
              <a:pathLst>
                <a:path w="2663190" h="1952625">
                  <a:moveTo>
                    <a:pt x="1531366" y="0"/>
                  </a:moveTo>
                  <a:lnTo>
                    <a:pt x="1484975" y="1221"/>
                  </a:lnTo>
                  <a:lnTo>
                    <a:pt x="1438401" y="4750"/>
                  </a:lnTo>
                  <a:lnTo>
                    <a:pt x="1391706" y="10387"/>
                  </a:lnTo>
                  <a:lnTo>
                    <a:pt x="1344951" y="17930"/>
                  </a:lnTo>
                  <a:lnTo>
                    <a:pt x="1298196" y="27178"/>
                  </a:lnTo>
                  <a:lnTo>
                    <a:pt x="1251501" y="37929"/>
                  </a:lnTo>
                  <a:lnTo>
                    <a:pt x="1204929" y="49984"/>
                  </a:lnTo>
                  <a:lnTo>
                    <a:pt x="1158539" y="63140"/>
                  </a:lnTo>
                  <a:lnTo>
                    <a:pt x="1112391" y="77197"/>
                  </a:lnTo>
                  <a:lnTo>
                    <a:pt x="1066548" y="91954"/>
                  </a:lnTo>
                  <a:lnTo>
                    <a:pt x="1021069" y="107208"/>
                  </a:lnTo>
                  <a:lnTo>
                    <a:pt x="976014" y="122760"/>
                  </a:lnTo>
                  <a:lnTo>
                    <a:pt x="844009" y="169189"/>
                  </a:lnTo>
                  <a:lnTo>
                    <a:pt x="801262" y="183920"/>
                  </a:lnTo>
                  <a:lnTo>
                    <a:pt x="759244" y="197942"/>
                  </a:lnTo>
                  <a:lnTo>
                    <a:pt x="718015" y="211054"/>
                  </a:lnTo>
                  <a:lnTo>
                    <a:pt x="677635" y="223057"/>
                  </a:lnTo>
                  <a:lnTo>
                    <a:pt x="638166" y="233747"/>
                  </a:lnTo>
                  <a:lnTo>
                    <a:pt x="599669" y="242925"/>
                  </a:lnTo>
                  <a:lnTo>
                    <a:pt x="562203" y="250390"/>
                  </a:lnTo>
                  <a:lnTo>
                    <a:pt x="490611" y="259373"/>
                  </a:lnTo>
                  <a:lnTo>
                    <a:pt x="456605" y="260489"/>
                  </a:lnTo>
                  <a:lnTo>
                    <a:pt x="423875" y="259088"/>
                  </a:lnTo>
                  <a:lnTo>
                    <a:pt x="362480" y="247926"/>
                  </a:lnTo>
                  <a:lnTo>
                    <a:pt x="306913" y="224278"/>
                  </a:lnTo>
                  <a:lnTo>
                    <a:pt x="257658" y="186536"/>
                  </a:lnTo>
                  <a:lnTo>
                    <a:pt x="215201" y="133090"/>
                  </a:lnTo>
                  <a:lnTo>
                    <a:pt x="196674" y="99976"/>
                  </a:lnTo>
                  <a:lnTo>
                    <a:pt x="163049" y="138417"/>
                  </a:lnTo>
                  <a:lnTo>
                    <a:pt x="129962" y="181850"/>
                  </a:lnTo>
                  <a:lnTo>
                    <a:pt x="100121" y="229166"/>
                  </a:lnTo>
                  <a:lnTo>
                    <a:pt x="76238" y="279260"/>
                  </a:lnTo>
                  <a:lnTo>
                    <a:pt x="61024" y="331026"/>
                  </a:lnTo>
                  <a:lnTo>
                    <a:pt x="60069" y="429131"/>
                  </a:lnTo>
                  <a:lnTo>
                    <a:pt x="87729" y="489078"/>
                  </a:lnTo>
                  <a:lnTo>
                    <a:pt x="121111" y="519047"/>
                  </a:lnTo>
                  <a:lnTo>
                    <a:pt x="137325" y="527219"/>
                  </a:lnTo>
                  <a:lnTo>
                    <a:pt x="64371" y="526052"/>
                  </a:lnTo>
                  <a:lnTo>
                    <a:pt x="25749" y="544972"/>
                  </a:lnTo>
                  <a:lnTo>
                    <a:pt x="8583" y="601361"/>
                  </a:lnTo>
                  <a:lnTo>
                    <a:pt x="0" y="712596"/>
                  </a:lnTo>
                  <a:lnTo>
                    <a:pt x="17222" y="819396"/>
                  </a:lnTo>
                  <a:lnTo>
                    <a:pt x="66271" y="866579"/>
                  </a:lnTo>
                  <a:lnTo>
                    <a:pt x="117466" y="877652"/>
                  </a:lnTo>
                  <a:lnTo>
                    <a:pt x="141126" y="876119"/>
                  </a:lnTo>
                  <a:lnTo>
                    <a:pt x="15294" y="1134329"/>
                  </a:lnTo>
                  <a:lnTo>
                    <a:pt x="84390" y="1298527"/>
                  </a:lnTo>
                  <a:lnTo>
                    <a:pt x="220009" y="1385059"/>
                  </a:lnTo>
                  <a:lnTo>
                    <a:pt x="293750" y="1410271"/>
                  </a:lnTo>
                  <a:lnTo>
                    <a:pt x="437172" y="1579575"/>
                  </a:lnTo>
                  <a:lnTo>
                    <a:pt x="574165" y="1611937"/>
                  </a:lnTo>
                  <a:lnTo>
                    <a:pt x="676824" y="1578895"/>
                  </a:lnTo>
                  <a:lnTo>
                    <a:pt x="717245" y="1551984"/>
                  </a:lnTo>
                  <a:lnTo>
                    <a:pt x="734292" y="1582823"/>
                  </a:lnTo>
                  <a:lnTo>
                    <a:pt x="786672" y="1636645"/>
                  </a:lnTo>
                  <a:lnTo>
                    <a:pt x="820077" y="1657858"/>
                  </a:lnTo>
                  <a:lnTo>
                    <a:pt x="857010" y="1674092"/>
                  </a:lnTo>
                  <a:lnTo>
                    <a:pt x="896506" y="1684462"/>
                  </a:lnTo>
                  <a:lnTo>
                    <a:pt x="937603" y="1688083"/>
                  </a:lnTo>
                  <a:lnTo>
                    <a:pt x="979338" y="1684071"/>
                  </a:lnTo>
                  <a:lnTo>
                    <a:pt x="1020748" y="1671540"/>
                  </a:lnTo>
                  <a:lnTo>
                    <a:pt x="1060870" y="1649607"/>
                  </a:lnTo>
                  <a:lnTo>
                    <a:pt x="1098741" y="1617385"/>
                  </a:lnTo>
                  <a:lnTo>
                    <a:pt x="1106229" y="1680475"/>
                  </a:lnTo>
                  <a:lnTo>
                    <a:pt x="1119308" y="1725017"/>
                  </a:lnTo>
                  <a:lnTo>
                    <a:pt x="1137482" y="1753662"/>
                  </a:lnTo>
                  <a:lnTo>
                    <a:pt x="1160253" y="1769058"/>
                  </a:lnTo>
                  <a:lnTo>
                    <a:pt x="1187127" y="1773856"/>
                  </a:lnTo>
                  <a:lnTo>
                    <a:pt x="1217606" y="1770704"/>
                  </a:lnTo>
                  <a:lnTo>
                    <a:pt x="1251194" y="1762252"/>
                  </a:lnTo>
                  <a:lnTo>
                    <a:pt x="1287395" y="1751150"/>
                  </a:lnTo>
                  <a:lnTo>
                    <a:pt x="1326720" y="1739792"/>
                  </a:lnTo>
                  <a:lnTo>
                    <a:pt x="1367737" y="1731292"/>
                  </a:lnTo>
                  <a:lnTo>
                    <a:pt x="1409909" y="1728510"/>
                  </a:lnTo>
                  <a:lnTo>
                    <a:pt x="1452701" y="1734307"/>
                  </a:lnTo>
                  <a:lnTo>
                    <a:pt x="1495577" y="1751544"/>
                  </a:lnTo>
                  <a:lnTo>
                    <a:pt x="1538001" y="1783080"/>
                  </a:lnTo>
                  <a:lnTo>
                    <a:pt x="1579438" y="1831776"/>
                  </a:lnTo>
                  <a:lnTo>
                    <a:pt x="1612031" y="1868573"/>
                  </a:lnTo>
                  <a:lnTo>
                    <a:pt x="1651587" y="1897663"/>
                  </a:lnTo>
                  <a:lnTo>
                    <a:pt x="1696615" y="1919748"/>
                  </a:lnTo>
                  <a:lnTo>
                    <a:pt x="1745624" y="1935530"/>
                  </a:lnTo>
                  <a:lnTo>
                    <a:pt x="1797124" y="1945709"/>
                  </a:lnTo>
                  <a:lnTo>
                    <a:pt x="1849623" y="1950987"/>
                  </a:lnTo>
                  <a:lnTo>
                    <a:pt x="1901630" y="1952066"/>
                  </a:lnTo>
                  <a:lnTo>
                    <a:pt x="1951655" y="1949646"/>
                  </a:lnTo>
                  <a:lnTo>
                    <a:pt x="1998207" y="1944429"/>
                  </a:lnTo>
                  <a:lnTo>
                    <a:pt x="2039794" y="1937116"/>
                  </a:lnTo>
                  <a:lnTo>
                    <a:pt x="2102114" y="1919009"/>
                  </a:lnTo>
                  <a:lnTo>
                    <a:pt x="2212393" y="1839292"/>
                  </a:lnTo>
                  <a:lnTo>
                    <a:pt x="2269017" y="1741861"/>
                  </a:lnTo>
                  <a:lnTo>
                    <a:pt x="2289874" y="1659420"/>
                  </a:lnTo>
                  <a:lnTo>
                    <a:pt x="2292851" y="1624673"/>
                  </a:lnTo>
                  <a:lnTo>
                    <a:pt x="2362189" y="1583111"/>
                  </a:lnTo>
                  <a:lnTo>
                    <a:pt x="2406842" y="1512930"/>
                  </a:lnTo>
                  <a:lnTo>
                    <a:pt x="2430748" y="1446837"/>
                  </a:lnTo>
                  <a:lnTo>
                    <a:pt x="2437842" y="1417537"/>
                  </a:lnTo>
                  <a:lnTo>
                    <a:pt x="2471220" y="1392016"/>
                  </a:lnTo>
                  <a:lnTo>
                    <a:pt x="2501168" y="1362409"/>
                  </a:lnTo>
                  <a:lnTo>
                    <a:pt x="2527878" y="1329084"/>
                  </a:lnTo>
                  <a:lnTo>
                    <a:pt x="2551542" y="1292405"/>
                  </a:lnTo>
                  <a:lnTo>
                    <a:pt x="2572352" y="1252738"/>
                  </a:lnTo>
                  <a:lnTo>
                    <a:pt x="2590501" y="1210449"/>
                  </a:lnTo>
                  <a:lnTo>
                    <a:pt x="2606181" y="1165904"/>
                  </a:lnTo>
                  <a:lnTo>
                    <a:pt x="2619583" y="1119468"/>
                  </a:lnTo>
                  <a:lnTo>
                    <a:pt x="2630900" y="1071506"/>
                  </a:lnTo>
                  <a:lnTo>
                    <a:pt x="2640324" y="1022385"/>
                  </a:lnTo>
                  <a:lnTo>
                    <a:pt x="2648047" y="972470"/>
                  </a:lnTo>
                  <a:lnTo>
                    <a:pt x="2654262" y="922127"/>
                  </a:lnTo>
                  <a:lnTo>
                    <a:pt x="2659160" y="871721"/>
                  </a:lnTo>
                  <a:lnTo>
                    <a:pt x="2662934" y="821618"/>
                  </a:lnTo>
                  <a:lnTo>
                    <a:pt x="2643136" y="677518"/>
                  </a:lnTo>
                  <a:lnTo>
                    <a:pt x="2584717" y="587241"/>
                  </a:lnTo>
                  <a:lnTo>
                    <a:pt x="2523438" y="540568"/>
                  </a:lnTo>
                  <a:lnTo>
                    <a:pt x="2495065" y="527282"/>
                  </a:lnTo>
                  <a:lnTo>
                    <a:pt x="2520851" y="509102"/>
                  </a:lnTo>
                  <a:lnTo>
                    <a:pt x="2529841" y="490926"/>
                  </a:lnTo>
                  <a:lnTo>
                    <a:pt x="2522391" y="461847"/>
                  </a:lnTo>
                  <a:lnTo>
                    <a:pt x="2498855" y="410961"/>
                  </a:lnTo>
                  <a:lnTo>
                    <a:pt x="2485544" y="389316"/>
                  </a:lnTo>
                  <a:lnTo>
                    <a:pt x="2470403" y="374234"/>
                  </a:lnTo>
                  <a:lnTo>
                    <a:pt x="2454151" y="364705"/>
                  </a:lnTo>
                  <a:lnTo>
                    <a:pt x="2437506" y="359716"/>
                  </a:lnTo>
                  <a:lnTo>
                    <a:pt x="2412416" y="384350"/>
                  </a:lnTo>
                  <a:lnTo>
                    <a:pt x="2387256" y="402963"/>
                  </a:lnTo>
                  <a:lnTo>
                    <a:pt x="2361983" y="415929"/>
                  </a:lnTo>
                  <a:lnTo>
                    <a:pt x="2336558" y="423624"/>
                  </a:lnTo>
                  <a:lnTo>
                    <a:pt x="2310939" y="426422"/>
                  </a:lnTo>
                  <a:lnTo>
                    <a:pt x="2285085" y="424699"/>
                  </a:lnTo>
                  <a:lnTo>
                    <a:pt x="2232509" y="409191"/>
                  </a:lnTo>
                  <a:lnTo>
                    <a:pt x="2178503" y="380099"/>
                  </a:lnTo>
                  <a:lnTo>
                    <a:pt x="2122737" y="340426"/>
                  </a:lnTo>
                  <a:lnTo>
                    <a:pt x="2064885" y="293170"/>
                  </a:lnTo>
                  <a:lnTo>
                    <a:pt x="1973476" y="214637"/>
                  </a:lnTo>
                  <a:lnTo>
                    <a:pt x="1941608" y="187919"/>
                  </a:lnTo>
                  <a:lnTo>
                    <a:pt x="1908972" y="161557"/>
                  </a:lnTo>
                  <a:lnTo>
                    <a:pt x="1875527" y="135925"/>
                  </a:lnTo>
                  <a:lnTo>
                    <a:pt x="1841232" y="111399"/>
                  </a:lnTo>
                  <a:lnTo>
                    <a:pt x="1806047" y="88353"/>
                  </a:lnTo>
                  <a:lnTo>
                    <a:pt x="1769930" y="67163"/>
                  </a:lnTo>
                  <a:lnTo>
                    <a:pt x="1732840" y="48204"/>
                  </a:lnTo>
                  <a:lnTo>
                    <a:pt x="1694737" y="31850"/>
                  </a:lnTo>
                  <a:lnTo>
                    <a:pt x="1655579" y="18478"/>
                  </a:lnTo>
                  <a:lnTo>
                    <a:pt x="1615325" y="8462"/>
                  </a:lnTo>
                  <a:lnTo>
                    <a:pt x="1573935" y="2178"/>
                  </a:lnTo>
                  <a:lnTo>
                    <a:pt x="1531366" y="0"/>
                  </a:lnTo>
                  <a:close/>
                </a:path>
              </a:pathLst>
            </a:custGeom>
            <a:solidFill>
              <a:srgbClr val="6E3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2405958" y="5264646"/>
              <a:ext cx="121920" cy="249554"/>
            </a:xfrm>
            <a:custGeom>
              <a:avLst/>
              <a:gdLst/>
              <a:ahLst/>
              <a:cxnLst/>
              <a:rect l="l" t="t" r="r" b="b"/>
              <a:pathLst>
                <a:path w="121919" h="249554">
                  <a:moveTo>
                    <a:pt x="121347" y="0"/>
                  </a:moveTo>
                  <a:lnTo>
                    <a:pt x="0" y="0"/>
                  </a:lnTo>
                  <a:lnTo>
                    <a:pt x="0" y="249060"/>
                  </a:lnTo>
                  <a:lnTo>
                    <a:pt x="121347" y="249060"/>
                  </a:lnTo>
                  <a:lnTo>
                    <a:pt x="121347" y="0"/>
                  </a:lnTo>
                  <a:close/>
                </a:path>
              </a:pathLst>
            </a:custGeom>
            <a:solidFill>
              <a:srgbClr val="FDCD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3140685" y="4778025"/>
              <a:ext cx="183423" cy="156305"/>
            </a:xfrm>
            <a:prstGeom prst="rect">
              <a:avLst/>
            </a:prstGeom>
            <a:blipFill>
              <a:blip r:embed="rId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1535293" y="4778025"/>
              <a:ext cx="183409" cy="156305"/>
            </a:xfrm>
            <a:prstGeom prst="rect">
              <a:avLst/>
            </a:prstGeom>
            <a:blipFill>
              <a:blip r:embed="rId5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1664764" y="3897129"/>
              <a:ext cx="1545590" cy="1461135"/>
            </a:xfrm>
            <a:custGeom>
              <a:avLst/>
              <a:gdLst/>
              <a:ahLst/>
              <a:cxnLst/>
              <a:rect l="l" t="t" r="r" b="b"/>
              <a:pathLst>
                <a:path w="1545589" h="1461135">
                  <a:moveTo>
                    <a:pt x="835989" y="0"/>
                  </a:moveTo>
                  <a:lnTo>
                    <a:pt x="783332" y="244"/>
                  </a:lnTo>
                  <a:lnTo>
                    <a:pt x="728367" y="3684"/>
                  </a:lnTo>
                  <a:lnTo>
                    <a:pt x="671039" y="10449"/>
                  </a:lnTo>
                  <a:lnTo>
                    <a:pt x="611292" y="20669"/>
                  </a:lnTo>
                  <a:lnTo>
                    <a:pt x="549071" y="34475"/>
                  </a:lnTo>
                  <a:lnTo>
                    <a:pt x="484322" y="51996"/>
                  </a:lnTo>
                  <a:lnTo>
                    <a:pt x="429812" y="70484"/>
                  </a:lnTo>
                  <a:lnTo>
                    <a:pt x="379399" y="92490"/>
                  </a:lnTo>
                  <a:lnTo>
                    <a:pt x="332931" y="117754"/>
                  </a:lnTo>
                  <a:lnTo>
                    <a:pt x="290260" y="146018"/>
                  </a:lnTo>
                  <a:lnTo>
                    <a:pt x="251234" y="177024"/>
                  </a:lnTo>
                  <a:lnTo>
                    <a:pt x="215704" y="210514"/>
                  </a:lnTo>
                  <a:lnTo>
                    <a:pt x="183519" y="246231"/>
                  </a:lnTo>
                  <a:lnTo>
                    <a:pt x="154529" y="283914"/>
                  </a:lnTo>
                  <a:lnTo>
                    <a:pt x="128583" y="323307"/>
                  </a:lnTo>
                  <a:lnTo>
                    <a:pt x="105532" y="364152"/>
                  </a:lnTo>
                  <a:lnTo>
                    <a:pt x="85225" y="406189"/>
                  </a:lnTo>
                  <a:lnTo>
                    <a:pt x="67512" y="449161"/>
                  </a:lnTo>
                  <a:lnTo>
                    <a:pt x="52243" y="492810"/>
                  </a:lnTo>
                  <a:lnTo>
                    <a:pt x="39267" y="536878"/>
                  </a:lnTo>
                  <a:lnTo>
                    <a:pt x="28435" y="581105"/>
                  </a:lnTo>
                  <a:lnTo>
                    <a:pt x="19595" y="625235"/>
                  </a:lnTo>
                  <a:lnTo>
                    <a:pt x="12599" y="669009"/>
                  </a:lnTo>
                  <a:lnTo>
                    <a:pt x="7295" y="712169"/>
                  </a:lnTo>
                  <a:lnTo>
                    <a:pt x="3533" y="754456"/>
                  </a:lnTo>
                  <a:lnTo>
                    <a:pt x="1163" y="795612"/>
                  </a:lnTo>
                  <a:lnTo>
                    <a:pt x="36" y="835380"/>
                  </a:lnTo>
                  <a:lnTo>
                    <a:pt x="0" y="873501"/>
                  </a:lnTo>
                  <a:lnTo>
                    <a:pt x="905" y="909716"/>
                  </a:lnTo>
                  <a:lnTo>
                    <a:pt x="4939" y="975399"/>
                  </a:lnTo>
                  <a:lnTo>
                    <a:pt x="10935" y="1030363"/>
                  </a:lnTo>
                  <a:lnTo>
                    <a:pt x="20561" y="1086070"/>
                  </a:lnTo>
                  <a:lnTo>
                    <a:pt x="38931" y="1149064"/>
                  </a:lnTo>
                  <a:lnTo>
                    <a:pt x="66104" y="1207878"/>
                  </a:lnTo>
                  <a:lnTo>
                    <a:pt x="103310" y="1261955"/>
                  </a:lnTo>
                  <a:lnTo>
                    <a:pt x="151779" y="1310737"/>
                  </a:lnTo>
                  <a:lnTo>
                    <a:pt x="212740" y="1353666"/>
                  </a:lnTo>
                  <a:lnTo>
                    <a:pt x="248288" y="1372761"/>
                  </a:lnTo>
                  <a:lnTo>
                    <a:pt x="287420" y="1390183"/>
                  </a:lnTo>
                  <a:lnTo>
                    <a:pt x="330290" y="1405863"/>
                  </a:lnTo>
                  <a:lnTo>
                    <a:pt x="377050" y="1419731"/>
                  </a:lnTo>
                  <a:lnTo>
                    <a:pt x="427856" y="1431718"/>
                  </a:lnTo>
                  <a:lnTo>
                    <a:pt x="482859" y="1441752"/>
                  </a:lnTo>
                  <a:lnTo>
                    <a:pt x="542215" y="1449766"/>
                  </a:lnTo>
                  <a:lnTo>
                    <a:pt x="606076" y="1455688"/>
                  </a:lnTo>
                  <a:lnTo>
                    <a:pt x="674596" y="1459450"/>
                  </a:lnTo>
                  <a:lnTo>
                    <a:pt x="747929" y="1460981"/>
                  </a:lnTo>
                  <a:lnTo>
                    <a:pt x="826229" y="1460212"/>
                  </a:lnTo>
                  <a:lnTo>
                    <a:pt x="909649" y="1457073"/>
                  </a:lnTo>
                  <a:lnTo>
                    <a:pt x="970398" y="1452271"/>
                  </a:lnTo>
                  <a:lnTo>
                    <a:pt x="1027491" y="1444298"/>
                  </a:lnTo>
                  <a:lnTo>
                    <a:pt x="1081021" y="1433312"/>
                  </a:lnTo>
                  <a:lnTo>
                    <a:pt x="1131079" y="1419465"/>
                  </a:lnTo>
                  <a:lnTo>
                    <a:pt x="1177757" y="1402915"/>
                  </a:lnTo>
                  <a:lnTo>
                    <a:pt x="1221148" y="1383814"/>
                  </a:lnTo>
                  <a:lnTo>
                    <a:pt x="1261345" y="1362319"/>
                  </a:lnTo>
                  <a:lnTo>
                    <a:pt x="1298438" y="1338585"/>
                  </a:lnTo>
                  <a:lnTo>
                    <a:pt x="1332521" y="1312765"/>
                  </a:lnTo>
                  <a:lnTo>
                    <a:pt x="1363686" y="1285016"/>
                  </a:lnTo>
                  <a:lnTo>
                    <a:pt x="1392024" y="1255492"/>
                  </a:lnTo>
                  <a:lnTo>
                    <a:pt x="1417628" y="1224348"/>
                  </a:lnTo>
                  <a:lnTo>
                    <a:pt x="1440591" y="1191739"/>
                  </a:lnTo>
                  <a:lnTo>
                    <a:pt x="1461004" y="1157820"/>
                  </a:lnTo>
                  <a:lnTo>
                    <a:pt x="1478960" y="1122746"/>
                  </a:lnTo>
                  <a:lnTo>
                    <a:pt x="1494551" y="1086671"/>
                  </a:lnTo>
                  <a:lnTo>
                    <a:pt x="1507869" y="1049752"/>
                  </a:lnTo>
                  <a:lnTo>
                    <a:pt x="1519006" y="1012142"/>
                  </a:lnTo>
                  <a:lnTo>
                    <a:pt x="1528055" y="973997"/>
                  </a:lnTo>
                  <a:lnTo>
                    <a:pt x="1535107" y="935471"/>
                  </a:lnTo>
                  <a:lnTo>
                    <a:pt x="1540256" y="896720"/>
                  </a:lnTo>
                  <a:lnTo>
                    <a:pt x="1543592" y="857899"/>
                  </a:lnTo>
                  <a:lnTo>
                    <a:pt x="1545209" y="819162"/>
                  </a:lnTo>
                  <a:lnTo>
                    <a:pt x="1545198" y="780664"/>
                  </a:lnTo>
                  <a:lnTo>
                    <a:pt x="1543653" y="742561"/>
                  </a:lnTo>
                  <a:lnTo>
                    <a:pt x="1536324" y="668157"/>
                  </a:lnTo>
                  <a:lnTo>
                    <a:pt x="1523961" y="597190"/>
                  </a:lnTo>
                  <a:lnTo>
                    <a:pt x="1507302" y="530899"/>
                  </a:lnTo>
                  <a:lnTo>
                    <a:pt x="1487083" y="470524"/>
                  </a:lnTo>
                  <a:lnTo>
                    <a:pt x="1464043" y="417305"/>
                  </a:lnTo>
                  <a:lnTo>
                    <a:pt x="1431193" y="358729"/>
                  </a:lnTo>
                  <a:lnTo>
                    <a:pt x="1409373" y="324548"/>
                  </a:lnTo>
                  <a:lnTo>
                    <a:pt x="1386178" y="291351"/>
                  </a:lnTo>
                  <a:lnTo>
                    <a:pt x="1361554" y="259269"/>
                  </a:lnTo>
                  <a:lnTo>
                    <a:pt x="1335446" y="228432"/>
                  </a:lnTo>
                  <a:lnTo>
                    <a:pt x="1307799" y="198970"/>
                  </a:lnTo>
                  <a:lnTo>
                    <a:pt x="1278559" y="171013"/>
                  </a:lnTo>
                  <a:lnTo>
                    <a:pt x="1247669" y="144691"/>
                  </a:lnTo>
                  <a:lnTo>
                    <a:pt x="1215076" y="120134"/>
                  </a:lnTo>
                  <a:lnTo>
                    <a:pt x="1180724" y="97472"/>
                  </a:lnTo>
                  <a:lnTo>
                    <a:pt x="1144557" y="76835"/>
                  </a:lnTo>
                  <a:lnTo>
                    <a:pt x="1106523" y="58353"/>
                  </a:lnTo>
                  <a:lnTo>
                    <a:pt x="1066564" y="42156"/>
                  </a:lnTo>
                  <a:lnTo>
                    <a:pt x="1024626" y="28374"/>
                  </a:lnTo>
                  <a:lnTo>
                    <a:pt x="980655" y="17138"/>
                  </a:lnTo>
                  <a:lnTo>
                    <a:pt x="934595" y="8577"/>
                  </a:lnTo>
                  <a:lnTo>
                    <a:pt x="886391" y="2820"/>
                  </a:lnTo>
                  <a:lnTo>
                    <a:pt x="835989" y="0"/>
                  </a:lnTo>
                  <a:close/>
                </a:path>
              </a:pathLst>
            </a:custGeom>
            <a:solidFill>
              <a:srgbClr val="FDCD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1664650" y="3957973"/>
              <a:ext cx="456478" cy="794572"/>
            </a:xfrm>
            <a:prstGeom prst="rect">
              <a:avLst/>
            </a:prstGeom>
            <a:blipFill>
              <a:blip r:embed="rId5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1664650" y="3934121"/>
              <a:ext cx="1539471" cy="1424029"/>
            </a:xfrm>
            <a:prstGeom prst="rect">
              <a:avLst/>
            </a:prstGeom>
            <a:blipFill>
              <a:blip r:embed="rId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2406418" y="4870638"/>
              <a:ext cx="94604" cy="76040"/>
            </a:xfrm>
            <a:prstGeom prst="rect">
              <a:avLst/>
            </a:prstGeom>
            <a:blipFill>
              <a:blip r:embed="rId5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2777758" y="4858396"/>
              <a:ext cx="174130" cy="95086"/>
            </a:xfrm>
            <a:prstGeom prst="rect">
              <a:avLst/>
            </a:prstGeom>
            <a:blipFill>
              <a:blip r:embed="rId5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1915554" y="4870459"/>
              <a:ext cx="176287" cy="92468"/>
            </a:xfrm>
            <a:prstGeom prst="rect">
              <a:avLst/>
            </a:prstGeom>
            <a:blipFill>
              <a:blip r:embed="rId5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2057393" y="4539984"/>
              <a:ext cx="188201" cy="245911"/>
            </a:xfrm>
            <a:prstGeom prst="rect">
              <a:avLst/>
            </a:prstGeom>
            <a:blipFill>
              <a:blip r:embed="rId5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2641516" y="4557881"/>
              <a:ext cx="179536" cy="228014"/>
            </a:xfrm>
            <a:prstGeom prst="rect">
              <a:avLst/>
            </a:prstGeom>
            <a:blipFill>
              <a:blip r:embed="rId6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1956803" y="4349857"/>
              <a:ext cx="950594" cy="162560"/>
            </a:xfrm>
            <a:custGeom>
              <a:avLst/>
              <a:gdLst/>
              <a:ahLst/>
              <a:cxnLst/>
              <a:rect l="l" t="t" r="r" b="b"/>
              <a:pathLst>
                <a:path w="950594" h="162560">
                  <a:moveTo>
                    <a:pt x="262509" y="14960"/>
                  </a:moveTo>
                  <a:lnTo>
                    <a:pt x="226339" y="52184"/>
                  </a:lnTo>
                  <a:lnTo>
                    <a:pt x="184950" y="83693"/>
                  </a:lnTo>
                  <a:lnTo>
                    <a:pt x="139979" y="109956"/>
                  </a:lnTo>
                  <a:lnTo>
                    <a:pt x="93065" y="131470"/>
                  </a:lnTo>
                  <a:lnTo>
                    <a:pt x="45859" y="148729"/>
                  </a:lnTo>
                  <a:lnTo>
                    <a:pt x="0" y="162204"/>
                  </a:lnTo>
                  <a:lnTo>
                    <a:pt x="59817" y="162217"/>
                  </a:lnTo>
                  <a:lnTo>
                    <a:pt x="114503" y="148653"/>
                  </a:lnTo>
                  <a:lnTo>
                    <a:pt x="162674" y="125425"/>
                  </a:lnTo>
                  <a:lnTo>
                    <a:pt x="202946" y="96507"/>
                  </a:lnTo>
                  <a:lnTo>
                    <a:pt x="233934" y="65824"/>
                  </a:lnTo>
                  <a:lnTo>
                    <a:pt x="254254" y="37325"/>
                  </a:lnTo>
                  <a:lnTo>
                    <a:pt x="262509" y="14960"/>
                  </a:lnTo>
                  <a:close/>
                </a:path>
                <a:path w="950594" h="162560">
                  <a:moveTo>
                    <a:pt x="950417" y="147243"/>
                  </a:moveTo>
                  <a:lnTo>
                    <a:pt x="904570" y="133781"/>
                  </a:lnTo>
                  <a:lnTo>
                    <a:pt x="857364" y="116535"/>
                  </a:lnTo>
                  <a:lnTo>
                    <a:pt x="810450" y="95021"/>
                  </a:lnTo>
                  <a:lnTo>
                    <a:pt x="765479" y="68757"/>
                  </a:lnTo>
                  <a:lnTo>
                    <a:pt x="724077" y="37249"/>
                  </a:lnTo>
                  <a:lnTo>
                    <a:pt x="687920" y="0"/>
                  </a:lnTo>
                  <a:lnTo>
                    <a:pt x="696175" y="22377"/>
                  </a:lnTo>
                  <a:lnTo>
                    <a:pt x="747471" y="81546"/>
                  </a:lnTo>
                  <a:lnTo>
                    <a:pt x="787742" y="110477"/>
                  </a:lnTo>
                  <a:lnTo>
                    <a:pt x="835926" y="133692"/>
                  </a:lnTo>
                  <a:lnTo>
                    <a:pt x="890612" y="147256"/>
                  </a:lnTo>
                  <a:lnTo>
                    <a:pt x="950417" y="147243"/>
                  </a:lnTo>
                  <a:close/>
                </a:path>
              </a:pathLst>
            </a:custGeom>
            <a:solidFill>
              <a:srgbClr val="9447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2090699" y="4575587"/>
              <a:ext cx="705485" cy="156845"/>
            </a:xfrm>
            <a:custGeom>
              <a:avLst/>
              <a:gdLst/>
              <a:ahLst/>
              <a:cxnLst/>
              <a:rect l="l" t="t" r="r" b="b"/>
              <a:pathLst>
                <a:path w="705485" h="156845">
                  <a:moveTo>
                    <a:pt x="124523" y="83299"/>
                  </a:moveTo>
                  <a:lnTo>
                    <a:pt x="116255" y="53200"/>
                  </a:lnTo>
                  <a:lnTo>
                    <a:pt x="109943" y="40106"/>
                  </a:lnTo>
                  <a:lnTo>
                    <a:pt x="85407" y="6007"/>
                  </a:lnTo>
                  <a:lnTo>
                    <a:pt x="49809" y="0"/>
                  </a:lnTo>
                  <a:lnTo>
                    <a:pt x="16789" y="17373"/>
                  </a:lnTo>
                  <a:lnTo>
                    <a:pt x="0" y="53340"/>
                  </a:lnTo>
                  <a:lnTo>
                    <a:pt x="2006" y="79019"/>
                  </a:lnTo>
                  <a:lnTo>
                    <a:pt x="12763" y="111683"/>
                  </a:lnTo>
                  <a:lnTo>
                    <a:pt x="37795" y="136728"/>
                  </a:lnTo>
                  <a:lnTo>
                    <a:pt x="82613" y="139598"/>
                  </a:lnTo>
                  <a:lnTo>
                    <a:pt x="118656" y="116687"/>
                  </a:lnTo>
                  <a:lnTo>
                    <a:pt x="124523" y="83299"/>
                  </a:lnTo>
                  <a:close/>
                </a:path>
                <a:path w="705485" h="156845">
                  <a:moveTo>
                    <a:pt x="704862" y="105206"/>
                  </a:moveTo>
                  <a:lnTo>
                    <a:pt x="703440" y="69913"/>
                  </a:lnTo>
                  <a:lnTo>
                    <a:pt x="699820" y="53873"/>
                  </a:lnTo>
                  <a:lnTo>
                    <a:pt x="674636" y="16395"/>
                  </a:lnTo>
                  <a:lnTo>
                    <a:pt x="636905" y="4889"/>
                  </a:lnTo>
                  <a:lnTo>
                    <a:pt x="599490" y="14503"/>
                  </a:lnTo>
                  <a:lnTo>
                    <a:pt x="575259" y="40386"/>
                  </a:lnTo>
                  <a:lnTo>
                    <a:pt x="570903" y="69189"/>
                  </a:lnTo>
                  <a:lnTo>
                    <a:pt x="574421" y="107937"/>
                  </a:lnTo>
                  <a:lnTo>
                    <a:pt x="595617" y="141935"/>
                  </a:lnTo>
                  <a:lnTo>
                    <a:pt x="644283" y="156540"/>
                  </a:lnTo>
                  <a:lnTo>
                    <a:pt x="689876" y="140500"/>
                  </a:lnTo>
                  <a:lnTo>
                    <a:pt x="704862" y="105206"/>
                  </a:lnTo>
                  <a:close/>
                </a:path>
              </a:pathLst>
            </a:custGeom>
            <a:solidFill>
              <a:srgbClr val="89C9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2134362" y="4654543"/>
              <a:ext cx="612775" cy="47625"/>
            </a:xfrm>
            <a:custGeom>
              <a:avLst/>
              <a:gdLst/>
              <a:ahLst/>
              <a:cxnLst/>
              <a:rect l="l" t="t" r="r" b="b"/>
              <a:pathLst>
                <a:path w="612775" h="47625">
                  <a:moveTo>
                    <a:pt x="40157" y="18592"/>
                  </a:moveTo>
                  <a:lnTo>
                    <a:pt x="38569" y="11341"/>
                  </a:lnTo>
                  <a:lnTo>
                    <a:pt x="34277" y="5435"/>
                  </a:lnTo>
                  <a:lnTo>
                    <a:pt x="27889" y="1460"/>
                  </a:lnTo>
                  <a:lnTo>
                    <a:pt x="20078" y="0"/>
                  </a:lnTo>
                  <a:lnTo>
                    <a:pt x="12268" y="1460"/>
                  </a:lnTo>
                  <a:lnTo>
                    <a:pt x="5880" y="5435"/>
                  </a:lnTo>
                  <a:lnTo>
                    <a:pt x="1574" y="11341"/>
                  </a:lnTo>
                  <a:lnTo>
                    <a:pt x="0" y="18592"/>
                  </a:lnTo>
                  <a:lnTo>
                    <a:pt x="1574" y="25819"/>
                  </a:lnTo>
                  <a:lnTo>
                    <a:pt x="5880" y="31724"/>
                  </a:lnTo>
                  <a:lnTo>
                    <a:pt x="12268" y="35699"/>
                  </a:lnTo>
                  <a:lnTo>
                    <a:pt x="20078" y="37160"/>
                  </a:lnTo>
                  <a:lnTo>
                    <a:pt x="27889" y="35699"/>
                  </a:lnTo>
                  <a:lnTo>
                    <a:pt x="34277" y="31724"/>
                  </a:lnTo>
                  <a:lnTo>
                    <a:pt x="38569" y="25819"/>
                  </a:lnTo>
                  <a:lnTo>
                    <a:pt x="40157" y="18592"/>
                  </a:lnTo>
                  <a:close/>
                </a:path>
                <a:path w="612775" h="47625">
                  <a:moveTo>
                    <a:pt x="612381" y="26263"/>
                  </a:moveTo>
                  <a:lnTo>
                    <a:pt x="610603" y="18059"/>
                  </a:lnTo>
                  <a:lnTo>
                    <a:pt x="605726" y="11379"/>
                  </a:lnTo>
                  <a:lnTo>
                    <a:pt x="598500" y="6870"/>
                  </a:lnTo>
                  <a:lnTo>
                    <a:pt x="589648" y="5232"/>
                  </a:lnTo>
                  <a:lnTo>
                    <a:pt x="580809" y="6870"/>
                  </a:lnTo>
                  <a:lnTo>
                    <a:pt x="573582" y="11379"/>
                  </a:lnTo>
                  <a:lnTo>
                    <a:pt x="568706" y="18059"/>
                  </a:lnTo>
                  <a:lnTo>
                    <a:pt x="566915" y="26263"/>
                  </a:lnTo>
                  <a:lnTo>
                    <a:pt x="568706" y="34442"/>
                  </a:lnTo>
                  <a:lnTo>
                    <a:pt x="573582" y="41109"/>
                  </a:lnTo>
                  <a:lnTo>
                    <a:pt x="580809" y="45618"/>
                  </a:lnTo>
                  <a:lnTo>
                    <a:pt x="589648" y="47269"/>
                  </a:lnTo>
                  <a:lnTo>
                    <a:pt x="598500" y="45618"/>
                  </a:lnTo>
                  <a:lnTo>
                    <a:pt x="605726" y="41109"/>
                  </a:lnTo>
                  <a:lnTo>
                    <a:pt x="610603" y="34442"/>
                  </a:lnTo>
                  <a:lnTo>
                    <a:pt x="612381" y="26263"/>
                  </a:lnTo>
                  <a:close/>
                </a:path>
              </a:pathLst>
            </a:custGeom>
            <a:solidFill>
              <a:srgbClr val="ABE0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3127569" y="4551191"/>
              <a:ext cx="143315" cy="250819"/>
            </a:xfrm>
            <a:prstGeom prst="rect">
              <a:avLst/>
            </a:prstGeom>
            <a:blipFill>
              <a:blip r:embed="rId6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1611950" y="4397122"/>
              <a:ext cx="207815" cy="444321"/>
            </a:xfrm>
            <a:prstGeom prst="rect">
              <a:avLst/>
            </a:prstGeom>
            <a:blipFill>
              <a:blip r:embed="rId6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2203786" y="3877599"/>
              <a:ext cx="883285" cy="363855"/>
            </a:xfrm>
            <a:custGeom>
              <a:avLst/>
              <a:gdLst/>
              <a:ahLst/>
              <a:cxnLst/>
              <a:rect l="l" t="t" r="r" b="b"/>
              <a:pathLst>
                <a:path w="883285" h="363854">
                  <a:moveTo>
                    <a:pt x="475901" y="0"/>
                  </a:moveTo>
                  <a:lnTo>
                    <a:pt x="78196" y="3570"/>
                  </a:lnTo>
                  <a:lnTo>
                    <a:pt x="0" y="56521"/>
                  </a:lnTo>
                  <a:lnTo>
                    <a:pt x="59341" y="42815"/>
                  </a:lnTo>
                  <a:lnTo>
                    <a:pt x="116465" y="32344"/>
                  </a:lnTo>
                  <a:lnTo>
                    <a:pt x="171412" y="25000"/>
                  </a:lnTo>
                  <a:lnTo>
                    <a:pt x="224222" y="20673"/>
                  </a:lnTo>
                  <a:lnTo>
                    <a:pt x="274934" y="19255"/>
                  </a:lnTo>
                  <a:lnTo>
                    <a:pt x="332953" y="21227"/>
                  </a:lnTo>
                  <a:lnTo>
                    <a:pt x="388127" y="27014"/>
                  </a:lnTo>
                  <a:lnTo>
                    <a:pt x="440537" y="36429"/>
                  </a:lnTo>
                  <a:lnTo>
                    <a:pt x="490263" y="49283"/>
                  </a:lnTo>
                  <a:lnTo>
                    <a:pt x="537384" y="65385"/>
                  </a:lnTo>
                  <a:lnTo>
                    <a:pt x="581982" y="84548"/>
                  </a:lnTo>
                  <a:lnTo>
                    <a:pt x="624135" y="106582"/>
                  </a:lnTo>
                  <a:lnTo>
                    <a:pt x="663925" y="131298"/>
                  </a:lnTo>
                  <a:lnTo>
                    <a:pt x="701430" y="158507"/>
                  </a:lnTo>
                  <a:lnTo>
                    <a:pt x="736733" y="188020"/>
                  </a:lnTo>
                  <a:lnTo>
                    <a:pt x="769912" y="219648"/>
                  </a:lnTo>
                  <a:lnTo>
                    <a:pt x="801048" y="253202"/>
                  </a:lnTo>
                  <a:lnTo>
                    <a:pt x="830221" y="288492"/>
                  </a:lnTo>
                  <a:lnTo>
                    <a:pt x="857511" y="325331"/>
                  </a:lnTo>
                  <a:lnTo>
                    <a:pt x="882999" y="363528"/>
                  </a:lnTo>
                  <a:lnTo>
                    <a:pt x="834204" y="225752"/>
                  </a:lnTo>
                  <a:lnTo>
                    <a:pt x="475901" y="0"/>
                  </a:lnTo>
                  <a:close/>
                </a:path>
              </a:pathLst>
            </a:custGeom>
            <a:solidFill>
              <a:srgbClr val="8139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2252308" y="3896855"/>
              <a:ext cx="745403" cy="226278"/>
            </a:xfrm>
            <a:prstGeom prst="rect">
              <a:avLst/>
            </a:prstGeom>
            <a:blipFill>
              <a:blip r:embed="rId6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1826939" y="3896855"/>
              <a:ext cx="1369675" cy="714418"/>
            </a:xfrm>
            <a:prstGeom prst="rect">
              <a:avLst/>
            </a:prstGeom>
            <a:blipFill>
              <a:blip r:embed="rId6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3138061" y="4551275"/>
              <a:ext cx="82657" cy="68039"/>
            </a:xfrm>
            <a:prstGeom prst="rect">
              <a:avLst/>
            </a:prstGeom>
            <a:blipFill>
              <a:blip r:embed="rId6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1593850" y="3639343"/>
              <a:ext cx="1690370" cy="953769"/>
            </a:xfrm>
            <a:custGeom>
              <a:avLst/>
              <a:gdLst/>
              <a:ahLst/>
              <a:cxnLst/>
              <a:rect l="l" t="t" r="r" b="b"/>
              <a:pathLst>
                <a:path w="1690370" h="953770">
                  <a:moveTo>
                    <a:pt x="1689862" y="806780"/>
                  </a:moveTo>
                  <a:lnTo>
                    <a:pt x="1687982" y="748207"/>
                  </a:lnTo>
                  <a:lnTo>
                    <a:pt x="1675841" y="685800"/>
                  </a:lnTo>
                  <a:lnTo>
                    <a:pt x="1654314" y="625983"/>
                  </a:lnTo>
                  <a:lnTo>
                    <a:pt x="1625955" y="574713"/>
                  </a:lnTo>
                  <a:lnTo>
                    <a:pt x="1592605" y="533831"/>
                  </a:lnTo>
                  <a:lnTo>
                    <a:pt x="1556118" y="505206"/>
                  </a:lnTo>
                  <a:lnTo>
                    <a:pt x="1538820" y="498551"/>
                  </a:lnTo>
                  <a:lnTo>
                    <a:pt x="1544078" y="463715"/>
                  </a:lnTo>
                  <a:lnTo>
                    <a:pt x="1539963" y="423595"/>
                  </a:lnTo>
                  <a:lnTo>
                    <a:pt x="1526641" y="381977"/>
                  </a:lnTo>
                  <a:lnTo>
                    <a:pt x="1504632" y="340067"/>
                  </a:lnTo>
                  <a:lnTo>
                    <a:pt x="1474457" y="299148"/>
                  </a:lnTo>
                  <a:lnTo>
                    <a:pt x="1436636" y="260426"/>
                  </a:lnTo>
                  <a:lnTo>
                    <a:pt x="1391716" y="225158"/>
                  </a:lnTo>
                  <a:lnTo>
                    <a:pt x="1342644" y="195948"/>
                  </a:lnTo>
                  <a:lnTo>
                    <a:pt x="1292910" y="174612"/>
                  </a:lnTo>
                  <a:lnTo>
                    <a:pt x="1243850" y="161201"/>
                  </a:lnTo>
                  <a:lnTo>
                    <a:pt x="1196835" y="155740"/>
                  </a:lnTo>
                  <a:lnTo>
                    <a:pt x="1153210" y="158292"/>
                  </a:lnTo>
                  <a:lnTo>
                    <a:pt x="1124877" y="166014"/>
                  </a:lnTo>
                  <a:lnTo>
                    <a:pt x="1122845" y="150837"/>
                  </a:lnTo>
                  <a:lnTo>
                    <a:pt x="1081786" y="85140"/>
                  </a:lnTo>
                  <a:lnTo>
                    <a:pt x="1047889" y="57556"/>
                  </a:lnTo>
                  <a:lnTo>
                    <a:pt x="1006551" y="34505"/>
                  </a:lnTo>
                  <a:lnTo>
                    <a:pt x="958926" y="16725"/>
                  </a:lnTo>
                  <a:lnTo>
                    <a:pt x="906106" y="4965"/>
                  </a:lnTo>
                  <a:lnTo>
                    <a:pt x="849223" y="0"/>
                  </a:lnTo>
                  <a:lnTo>
                    <a:pt x="792149" y="2349"/>
                  </a:lnTo>
                  <a:lnTo>
                    <a:pt x="738835" y="11658"/>
                  </a:lnTo>
                  <a:lnTo>
                    <a:pt x="690422" y="27228"/>
                  </a:lnTo>
                  <a:lnTo>
                    <a:pt x="648055" y="48348"/>
                  </a:lnTo>
                  <a:lnTo>
                    <a:pt x="612914" y="74333"/>
                  </a:lnTo>
                  <a:lnTo>
                    <a:pt x="586130" y="104470"/>
                  </a:lnTo>
                  <a:lnTo>
                    <a:pt x="562267" y="174409"/>
                  </a:lnTo>
                  <a:lnTo>
                    <a:pt x="567169" y="211010"/>
                  </a:lnTo>
                  <a:lnTo>
                    <a:pt x="569531" y="216204"/>
                  </a:lnTo>
                  <a:lnTo>
                    <a:pt x="541147" y="211772"/>
                  </a:lnTo>
                  <a:lnTo>
                    <a:pt x="482561" y="213194"/>
                  </a:lnTo>
                  <a:lnTo>
                    <a:pt x="420065" y="224853"/>
                  </a:lnTo>
                  <a:lnTo>
                    <a:pt x="360083" y="245922"/>
                  </a:lnTo>
                  <a:lnTo>
                    <a:pt x="308597" y="273888"/>
                  </a:lnTo>
                  <a:lnTo>
                    <a:pt x="267462" y="306920"/>
                  </a:lnTo>
                  <a:lnTo>
                    <a:pt x="238544" y="343192"/>
                  </a:lnTo>
                  <a:lnTo>
                    <a:pt x="223723" y="380847"/>
                  </a:lnTo>
                  <a:lnTo>
                    <a:pt x="223888" y="386689"/>
                  </a:lnTo>
                  <a:lnTo>
                    <a:pt x="191655" y="392353"/>
                  </a:lnTo>
                  <a:lnTo>
                    <a:pt x="150342" y="413435"/>
                  </a:lnTo>
                  <a:lnTo>
                    <a:pt x="109766" y="447128"/>
                  </a:lnTo>
                  <a:lnTo>
                    <a:pt x="72072" y="491998"/>
                  </a:lnTo>
                  <a:lnTo>
                    <a:pt x="39471" y="546569"/>
                  </a:lnTo>
                  <a:lnTo>
                    <a:pt x="15557" y="605472"/>
                  </a:lnTo>
                  <a:lnTo>
                    <a:pt x="2451" y="662584"/>
                  </a:lnTo>
                  <a:lnTo>
                    <a:pt x="0" y="715289"/>
                  </a:lnTo>
                  <a:lnTo>
                    <a:pt x="8051" y="760971"/>
                  </a:lnTo>
                  <a:lnTo>
                    <a:pt x="26466" y="797013"/>
                  </a:lnTo>
                  <a:lnTo>
                    <a:pt x="55079" y="820801"/>
                  </a:lnTo>
                  <a:lnTo>
                    <a:pt x="91325" y="829310"/>
                  </a:lnTo>
                  <a:lnTo>
                    <a:pt x="131191" y="822299"/>
                  </a:lnTo>
                  <a:lnTo>
                    <a:pt x="172504" y="801217"/>
                  </a:lnTo>
                  <a:lnTo>
                    <a:pt x="213093" y="767511"/>
                  </a:lnTo>
                  <a:lnTo>
                    <a:pt x="250786" y="722655"/>
                  </a:lnTo>
                  <a:lnTo>
                    <a:pt x="283400" y="668083"/>
                  </a:lnTo>
                  <a:lnTo>
                    <a:pt x="307301" y="609168"/>
                  </a:lnTo>
                  <a:lnTo>
                    <a:pt x="320408" y="552056"/>
                  </a:lnTo>
                  <a:lnTo>
                    <a:pt x="322846" y="499364"/>
                  </a:lnTo>
                  <a:lnTo>
                    <a:pt x="321868" y="493852"/>
                  </a:lnTo>
                  <a:lnTo>
                    <a:pt x="369328" y="501256"/>
                  </a:lnTo>
                  <a:lnTo>
                    <a:pt x="427913" y="499821"/>
                  </a:lnTo>
                  <a:lnTo>
                    <a:pt x="490423" y="488175"/>
                  </a:lnTo>
                  <a:lnTo>
                    <a:pt x="550392" y="467106"/>
                  </a:lnTo>
                  <a:lnTo>
                    <a:pt x="601865" y="439140"/>
                  </a:lnTo>
                  <a:lnTo>
                    <a:pt x="643001" y="406095"/>
                  </a:lnTo>
                  <a:lnTo>
                    <a:pt x="671918" y="369824"/>
                  </a:lnTo>
                  <a:lnTo>
                    <a:pt x="686752" y="332168"/>
                  </a:lnTo>
                  <a:lnTo>
                    <a:pt x="686638" y="328536"/>
                  </a:lnTo>
                  <a:lnTo>
                    <a:pt x="731126" y="345135"/>
                  </a:lnTo>
                  <a:lnTo>
                    <a:pt x="783958" y="356895"/>
                  </a:lnTo>
                  <a:lnTo>
                    <a:pt x="840867" y="361886"/>
                  </a:lnTo>
                  <a:lnTo>
                    <a:pt x="897915" y="359524"/>
                  </a:lnTo>
                  <a:lnTo>
                    <a:pt x="951230" y="350215"/>
                  </a:lnTo>
                  <a:lnTo>
                    <a:pt x="999642" y="334645"/>
                  </a:lnTo>
                  <a:lnTo>
                    <a:pt x="1037704" y="315645"/>
                  </a:lnTo>
                  <a:lnTo>
                    <a:pt x="1038694" y="325221"/>
                  </a:lnTo>
                  <a:lnTo>
                    <a:pt x="1052017" y="366839"/>
                  </a:lnTo>
                  <a:lnTo>
                    <a:pt x="1074039" y="408749"/>
                  </a:lnTo>
                  <a:lnTo>
                    <a:pt x="1104214" y="449694"/>
                  </a:lnTo>
                  <a:lnTo>
                    <a:pt x="1142022" y="488429"/>
                  </a:lnTo>
                  <a:lnTo>
                    <a:pt x="1186954" y="523709"/>
                  </a:lnTo>
                  <a:lnTo>
                    <a:pt x="1236014" y="552907"/>
                  </a:lnTo>
                  <a:lnTo>
                    <a:pt x="1285760" y="574230"/>
                  </a:lnTo>
                  <a:lnTo>
                    <a:pt x="1334808" y="587641"/>
                  </a:lnTo>
                  <a:lnTo>
                    <a:pt x="1381823" y="593090"/>
                  </a:lnTo>
                  <a:lnTo>
                    <a:pt x="1405801" y="591693"/>
                  </a:lnTo>
                  <a:lnTo>
                    <a:pt x="1399070" y="637184"/>
                  </a:lnTo>
                  <a:lnTo>
                    <a:pt x="1400949" y="695744"/>
                  </a:lnTo>
                  <a:lnTo>
                    <a:pt x="1413078" y="758139"/>
                  </a:lnTo>
                  <a:lnTo>
                    <a:pt x="1434604" y="817968"/>
                  </a:lnTo>
                  <a:lnTo>
                    <a:pt x="1462963" y="869251"/>
                  </a:lnTo>
                  <a:lnTo>
                    <a:pt x="1496326" y="910120"/>
                  </a:lnTo>
                  <a:lnTo>
                    <a:pt x="1532801" y="938758"/>
                  </a:lnTo>
                  <a:lnTo>
                    <a:pt x="1570570" y="953300"/>
                  </a:lnTo>
                  <a:lnTo>
                    <a:pt x="1607769" y="951890"/>
                  </a:lnTo>
                  <a:lnTo>
                    <a:pt x="1640446" y="934072"/>
                  </a:lnTo>
                  <a:lnTo>
                    <a:pt x="1665439" y="902246"/>
                  </a:lnTo>
                  <a:lnTo>
                    <a:pt x="1682140" y="858977"/>
                  </a:lnTo>
                  <a:lnTo>
                    <a:pt x="1689862" y="806780"/>
                  </a:lnTo>
                  <a:close/>
                </a:path>
              </a:pathLst>
            </a:custGeom>
            <a:solidFill>
              <a:srgbClr val="883F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1856102" y="4826156"/>
              <a:ext cx="1436241" cy="3363300"/>
            </a:xfrm>
            <a:prstGeom prst="rect">
              <a:avLst/>
            </a:prstGeom>
            <a:blipFill>
              <a:blip r:embed="rId6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5" name="object 155"/>
          <p:cNvSpPr txBox="1"/>
          <p:nvPr/>
        </p:nvSpPr>
        <p:spPr>
          <a:xfrm>
            <a:off x="17257903" y="9972668"/>
            <a:ext cx="1022985" cy="5556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3450" spc="55" dirty="0">
                <a:solidFill>
                  <a:srgbClr val="EBE6E3"/>
                </a:solidFill>
                <a:latin typeface="Verdana"/>
                <a:cs typeface="Verdana"/>
              </a:rPr>
              <a:t>Ж</a:t>
            </a:r>
            <a:r>
              <a:rPr sz="3450" spc="70" dirty="0">
                <a:solidFill>
                  <a:srgbClr val="EBE6E3"/>
                </a:solidFill>
                <a:latin typeface="Verdana"/>
                <a:cs typeface="Verdana"/>
              </a:rPr>
              <a:t>а</a:t>
            </a:r>
            <a:r>
              <a:rPr sz="3450" spc="240" dirty="0">
                <a:solidFill>
                  <a:srgbClr val="EBE6E3"/>
                </a:solidFill>
                <a:latin typeface="Verdana"/>
                <a:cs typeface="Verdana"/>
              </a:rPr>
              <a:t>р</a:t>
            </a:r>
            <a:endParaRPr sz="3450">
              <a:latin typeface="Verdana"/>
              <a:cs typeface="Verdana"/>
            </a:endParaRPr>
          </a:p>
        </p:txBody>
      </p:sp>
      <p:sp>
        <p:nvSpPr>
          <p:cNvPr id="156" name="object 156"/>
          <p:cNvSpPr txBox="1"/>
          <p:nvPr/>
        </p:nvSpPr>
        <p:spPr>
          <a:xfrm>
            <a:off x="12193497" y="9972668"/>
            <a:ext cx="3930650" cy="5556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3450" spc="60" dirty="0">
                <a:solidFill>
                  <a:srgbClr val="EBE6E3"/>
                </a:solidFill>
                <a:latin typeface="Verdana"/>
                <a:cs typeface="Verdana"/>
              </a:rPr>
              <a:t>Головокружение</a:t>
            </a:r>
            <a:endParaRPr sz="3450">
              <a:latin typeface="Verdana"/>
              <a:cs typeface="Verdana"/>
            </a:endParaRPr>
          </a:p>
        </p:txBody>
      </p:sp>
      <p:sp>
        <p:nvSpPr>
          <p:cNvPr id="157" name="object 157"/>
          <p:cNvSpPr txBox="1"/>
          <p:nvPr/>
        </p:nvSpPr>
        <p:spPr>
          <a:xfrm>
            <a:off x="8948305" y="9972668"/>
            <a:ext cx="2005330" cy="5556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3450" spc="-229" dirty="0">
                <a:solidFill>
                  <a:srgbClr val="EBE6E3"/>
                </a:solidFill>
                <a:latin typeface="Verdana"/>
                <a:cs typeface="Verdana"/>
              </a:rPr>
              <a:t>Т</a:t>
            </a:r>
            <a:r>
              <a:rPr sz="3450" spc="175" dirty="0">
                <a:solidFill>
                  <a:srgbClr val="EBE6E3"/>
                </a:solidFill>
                <a:latin typeface="Verdana"/>
                <a:cs typeface="Verdana"/>
              </a:rPr>
              <a:t>ошн</a:t>
            </a:r>
            <a:r>
              <a:rPr sz="3450" spc="80" dirty="0">
                <a:solidFill>
                  <a:srgbClr val="EBE6E3"/>
                </a:solidFill>
                <a:latin typeface="Verdana"/>
                <a:cs typeface="Verdana"/>
              </a:rPr>
              <a:t>о</a:t>
            </a:r>
            <a:r>
              <a:rPr sz="3450" spc="-15" dirty="0">
                <a:solidFill>
                  <a:srgbClr val="EBE6E3"/>
                </a:solidFill>
                <a:latin typeface="Verdana"/>
                <a:cs typeface="Verdana"/>
              </a:rPr>
              <a:t>та</a:t>
            </a:r>
            <a:endParaRPr sz="3450">
              <a:latin typeface="Verdana"/>
              <a:cs typeface="Verdana"/>
            </a:endParaRPr>
          </a:p>
        </p:txBody>
      </p:sp>
      <p:sp>
        <p:nvSpPr>
          <p:cNvPr id="158" name="object 158"/>
          <p:cNvSpPr txBox="1"/>
          <p:nvPr/>
        </p:nvSpPr>
        <p:spPr>
          <a:xfrm>
            <a:off x="5609107" y="9972668"/>
            <a:ext cx="1741170" cy="5556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3450" spc="165" dirty="0">
                <a:solidFill>
                  <a:srgbClr val="EBE6E3"/>
                </a:solidFill>
                <a:latin typeface="Verdana"/>
                <a:cs typeface="Verdana"/>
              </a:rPr>
              <a:t>Из</a:t>
            </a:r>
            <a:r>
              <a:rPr sz="3450" spc="145" dirty="0">
                <a:solidFill>
                  <a:srgbClr val="EBE6E3"/>
                </a:solidFill>
                <a:latin typeface="Verdana"/>
                <a:cs typeface="Verdana"/>
              </a:rPr>
              <a:t>ж</a:t>
            </a:r>
            <a:r>
              <a:rPr sz="3450" spc="55" dirty="0">
                <a:solidFill>
                  <a:srgbClr val="EBE6E3"/>
                </a:solidFill>
                <a:latin typeface="Verdana"/>
                <a:cs typeface="Verdana"/>
              </a:rPr>
              <a:t>ога</a:t>
            </a:r>
            <a:endParaRPr sz="3450">
              <a:latin typeface="Verdana"/>
              <a:cs typeface="Verdana"/>
            </a:endParaRPr>
          </a:p>
        </p:txBody>
      </p:sp>
      <p:sp>
        <p:nvSpPr>
          <p:cNvPr id="159" name="object 159"/>
          <p:cNvSpPr txBox="1"/>
          <p:nvPr/>
        </p:nvSpPr>
        <p:spPr>
          <a:xfrm>
            <a:off x="1862109" y="9972668"/>
            <a:ext cx="1494790" cy="5556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3450" spc="165" dirty="0">
                <a:solidFill>
                  <a:srgbClr val="EBE6E3"/>
                </a:solidFill>
                <a:latin typeface="Verdana"/>
                <a:cs typeface="Verdana"/>
              </a:rPr>
              <a:t>О</a:t>
            </a:r>
            <a:r>
              <a:rPr sz="3450" spc="140" dirty="0">
                <a:solidFill>
                  <a:srgbClr val="EBE6E3"/>
                </a:solidFill>
                <a:latin typeface="Verdana"/>
                <a:cs typeface="Verdana"/>
              </a:rPr>
              <a:t>зноб</a:t>
            </a:r>
            <a:endParaRPr sz="3450">
              <a:latin typeface="Verdana"/>
              <a:cs typeface="Verdana"/>
            </a:endParaRPr>
          </a:p>
        </p:txBody>
      </p:sp>
      <p:sp>
        <p:nvSpPr>
          <p:cNvPr id="160" name="object 160"/>
          <p:cNvSpPr/>
          <p:nvPr/>
        </p:nvSpPr>
        <p:spPr>
          <a:xfrm>
            <a:off x="669430" y="1660054"/>
            <a:ext cx="18717895" cy="0"/>
          </a:xfrm>
          <a:custGeom>
            <a:avLst/>
            <a:gdLst/>
            <a:ahLst/>
            <a:cxnLst/>
            <a:rect l="l" t="t" r="r" b="b"/>
            <a:pathLst>
              <a:path w="18717895">
                <a:moveTo>
                  <a:pt x="0" y="0"/>
                </a:moveTo>
                <a:lnTo>
                  <a:pt x="18717335" y="0"/>
                </a:lnTo>
              </a:path>
            </a:pathLst>
          </a:custGeom>
          <a:ln w="10470">
            <a:solidFill>
              <a:srgbClr val="3C38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26858" y="1462395"/>
            <a:ext cx="15250794" cy="9846310"/>
          </a:xfrm>
          <a:custGeom>
            <a:avLst/>
            <a:gdLst/>
            <a:ahLst/>
            <a:cxnLst/>
            <a:rect l="l" t="t" r="r" b="b"/>
            <a:pathLst>
              <a:path w="15250794" h="9846310">
                <a:moveTo>
                  <a:pt x="15250320" y="0"/>
                </a:moveTo>
                <a:lnTo>
                  <a:pt x="0" y="0"/>
                </a:lnTo>
                <a:lnTo>
                  <a:pt x="0" y="9846160"/>
                </a:lnTo>
                <a:lnTo>
                  <a:pt x="15250320" y="9846160"/>
                </a:lnTo>
                <a:lnTo>
                  <a:pt x="15250320" y="0"/>
                </a:lnTo>
                <a:close/>
              </a:path>
            </a:pathLst>
          </a:custGeom>
          <a:solidFill>
            <a:srgbClr val="D0C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250" dirty="0"/>
              <a:t>Отравления</a:t>
            </a:r>
          </a:p>
        </p:txBody>
      </p:sp>
      <p:sp>
        <p:nvSpPr>
          <p:cNvPr id="4" name="object 4"/>
          <p:cNvSpPr/>
          <p:nvPr/>
        </p:nvSpPr>
        <p:spPr>
          <a:xfrm>
            <a:off x="3334526" y="2181217"/>
            <a:ext cx="13434983" cy="91273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093305" cy="11308715"/>
          </a:xfrm>
          <a:custGeom>
            <a:avLst/>
            <a:gdLst/>
            <a:ahLst/>
            <a:cxnLst/>
            <a:rect l="l" t="t" r="r" b="b"/>
            <a:pathLst>
              <a:path w="20093305" h="11308715">
                <a:moveTo>
                  <a:pt x="20093210" y="0"/>
                </a:moveTo>
                <a:lnTo>
                  <a:pt x="0" y="0"/>
                </a:lnTo>
                <a:lnTo>
                  <a:pt x="0" y="11308556"/>
                </a:lnTo>
                <a:lnTo>
                  <a:pt x="20093210" y="11308556"/>
                </a:lnTo>
                <a:lnTo>
                  <a:pt x="20093210" y="0"/>
                </a:lnTo>
                <a:close/>
              </a:path>
            </a:pathLst>
          </a:custGeom>
          <a:solidFill>
            <a:srgbClr val="EBE6E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525189" y="2186666"/>
            <a:ext cx="16602710" cy="8832850"/>
            <a:chOff x="1525189" y="2186666"/>
            <a:chExt cx="16602710" cy="8832850"/>
          </a:xfrm>
        </p:grpSpPr>
        <p:sp>
          <p:nvSpPr>
            <p:cNvPr id="4" name="object 4"/>
            <p:cNvSpPr/>
            <p:nvPr/>
          </p:nvSpPr>
          <p:spPr>
            <a:xfrm>
              <a:off x="1525189" y="2186666"/>
              <a:ext cx="16602710" cy="8832850"/>
            </a:xfrm>
            <a:custGeom>
              <a:avLst/>
              <a:gdLst/>
              <a:ahLst/>
              <a:cxnLst/>
              <a:rect l="l" t="t" r="r" b="b"/>
              <a:pathLst>
                <a:path w="16602710" h="8832850">
                  <a:moveTo>
                    <a:pt x="16602321" y="0"/>
                  </a:moveTo>
                  <a:lnTo>
                    <a:pt x="0" y="0"/>
                  </a:lnTo>
                  <a:lnTo>
                    <a:pt x="0" y="8832296"/>
                  </a:lnTo>
                  <a:lnTo>
                    <a:pt x="16602321" y="8832296"/>
                  </a:lnTo>
                  <a:lnTo>
                    <a:pt x="166023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301357" y="2186676"/>
              <a:ext cx="9429492" cy="883230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08083" y="378596"/>
            <a:ext cx="11361420" cy="13112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5" dirty="0"/>
              <a:t>Как</a:t>
            </a:r>
            <a:r>
              <a:rPr spc="-760" dirty="0"/>
              <a:t> </a:t>
            </a:r>
            <a:r>
              <a:rPr spc="190" dirty="0"/>
              <a:t>предотвратить?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220511" y="4154844"/>
            <a:ext cx="3512185" cy="11747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681990">
              <a:lnSpc>
                <a:spcPct val="100499"/>
              </a:lnSpc>
              <a:spcBef>
                <a:spcPts val="95"/>
              </a:spcBef>
            </a:pPr>
            <a:r>
              <a:rPr sz="3750" spc="220" dirty="0">
                <a:solidFill>
                  <a:srgbClr val="626160"/>
                </a:solidFill>
                <a:latin typeface="Verdana"/>
                <a:cs typeface="Verdana"/>
              </a:rPr>
              <a:t>Держим  </a:t>
            </a:r>
            <a:r>
              <a:rPr sz="3750" spc="110" dirty="0">
                <a:solidFill>
                  <a:srgbClr val="626160"/>
                </a:solidFill>
                <a:latin typeface="Verdana"/>
                <a:cs typeface="Verdana"/>
              </a:rPr>
              <a:t>всё </a:t>
            </a:r>
            <a:r>
              <a:rPr sz="3750" spc="80" dirty="0">
                <a:solidFill>
                  <a:srgbClr val="626160"/>
                </a:solidFill>
                <a:latin typeface="Verdana"/>
                <a:cs typeface="Verdana"/>
              </a:rPr>
              <a:t>в</a:t>
            </a:r>
            <a:r>
              <a:rPr sz="3750" spc="-785" dirty="0">
                <a:solidFill>
                  <a:srgbClr val="626160"/>
                </a:solidFill>
                <a:latin typeface="Verdana"/>
                <a:cs typeface="Verdana"/>
              </a:rPr>
              <a:t> </a:t>
            </a:r>
            <a:r>
              <a:rPr sz="3750" spc="-15" dirty="0">
                <a:solidFill>
                  <a:srgbClr val="626160"/>
                </a:solidFill>
                <a:latin typeface="Verdana"/>
                <a:cs typeface="Verdana"/>
              </a:rPr>
              <a:t>чистоте!</a:t>
            </a:r>
            <a:endParaRPr sz="375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274433" y="8351857"/>
            <a:ext cx="2859405" cy="11747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94970">
              <a:lnSpc>
                <a:spcPct val="100499"/>
              </a:lnSpc>
              <a:spcBef>
                <a:spcPts val="95"/>
              </a:spcBef>
            </a:pPr>
            <a:r>
              <a:rPr sz="3750" spc="40" dirty="0">
                <a:solidFill>
                  <a:srgbClr val="626160"/>
                </a:solidFill>
                <a:latin typeface="Verdana"/>
                <a:cs typeface="Verdana"/>
              </a:rPr>
              <a:t>Готовим  </a:t>
            </a:r>
            <a:r>
              <a:rPr sz="3750" spc="45" dirty="0">
                <a:solidFill>
                  <a:srgbClr val="626160"/>
                </a:solidFill>
                <a:latin typeface="Verdana"/>
                <a:cs typeface="Verdana"/>
              </a:rPr>
              <a:t>тща</a:t>
            </a:r>
            <a:r>
              <a:rPr sz="3750" spc="-55" dirty="0">
                <a:solidFill>
                  <a:srgbClr val="626160"/>
                </a:solidFill>
                <a:latin typeface="Verdana"/>
                <a:cs typeface="Verdana"/>
              </a:rPr>
              <a:t>т</a:t>
            </a:r>
            <a:r>
              <a:rPr sz="3750" spc="95" dirty="0">
                <a:solidFill>
                  <a:srgbClr val="626160"/>
                </a:solidFill>
                <a:latin typeface="Verdana"/>
                <a:cs typeface="Verdana"/>
              </a:rPr>
              <a:t>е</a:t>
            </a:r>
            <a:r>
              <a:rPr sz="3750" spc="-10" dirty="0">
                <a:solidFill>
                  <a:srgbClr val="626160"/>
                </a:solidFill>
                <a:latin typeface="Verdana"/>
                <a:cs typeface="Verdana"/>
              </a:rPr>
              <a:t>льно!</a:t>
            </a:r>
            <a:endParaRPr sz="375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382033" y="3347523"/>
            <a:ext cx="2573655" cy="17494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00499"/>
              </a:lnSpc>
              <a:spcBef>
                <a:spcPts val="95"/>
              </a:spcBef>
            </a:pPr>
            <a:r>
              <a:rPr sz="3750" spc="160" dirty="0">
                <a:solidFill>
                  <a:srgbClr val="626160"/>
                </a:solidFill>
                <a:latin typeface="Verdana"/>
                <a:cs typeface="Verdana"/>
              </a:rPr>
              <a:t>Следим  </a:t>
            </a:r>
            <a:r>
              <a:rPr sz="3750" spc="25" dirty="0">
                <a:solidFill>
                  <a:srgbClr val="626160"/>
                </a:solidFill>
                <a:latin typeface="Verdana"/>
                <a:cs typeface="Verdana"/>
              </a:rPr>
              <a:t>за</a:t>
            </a:r>
            <a:r>
              <a:rPr sz="3750" spc="-400" dirty="0">
                <a:solidFill>
                  <a:srgbClr val="626160"/>
                </a:solidFill>
                <a:latin typeface="Verdana"/>
                <a:cs typeface="Verdana"/>
              </a:rPr>
              <a:t> </a:t>
            </a:r>
            <a:r>
              <a:rPr sz="3750" spc="175" dirty="0">
                <a:solidFill>
                  <a:srgbClr val="626160"/>
                </a:solidFill>
                <a:latin typeface="Verdana"/>
                <a:cs typeface="Verdana"/>
              </a:rPr>
              <a:t>сроком </a:t>
            </a:r>
            <a:r>
              <a:rPr sz="3750" spc="145" dirty="0">
                <a:solidFill>
                  <a:srgbClr val="626160"/>
                </a:solidFill>
                <a:latin typeface="Verdana"/>
                <a:cs typeface="Verdana"/>
              </a:rPr>
              <a:t> </a:t>
            </a:r>
            <a:r>
              <a:rPr sz="3750" spc="50" dirty="0">
                <a:solidFill>
                  <a:srgbClr val="626160"/>
                </a:solidFill>
                <a:latin typeface="Verdana"/>
                <a:cs typeface="Verdana"/>
              </a:rPr>
              <a:t>годности!</a:t>
            </a:r>
            <a:endParaRPr sz="375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204863" y="8098073"/>
            <a:ext cx="2928620" cy="17494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1270" algn="ctr">
              <a:lnSpc>
                <a:spcPct val="100499"/>
              </a:lnSpc>
              <a:spcBef>
                <a:spcPts val="95"/>
              </a:spcBef>
            </a:pPr>
            <a:r>
              <a:rPr sz="3750" spc="150" dirty="0">
                <a:solidFill>
                  <a:srgbClr val="626160"/>
                </a:solidFill>
                <a:latin typeface="Verdana"/>
                <a:cs typeface="Verdana"/>
              </a:rPr>
              <a:t>Храним  </a:t>
            </a:r>
            <a:r>
              <a:rPr sz="3750" spc="85" dirty="0">
                <a:solidFill>
                  <a:srgbClr val="626160"/>
                </a:solidFill>
                <a:latin typeface="Verdana"/>
                <a:cs typeface="Verdana"/>
              </a:rPr>
              <a:t>продукты  </a:t>
            </a:r>
            <a:r>
              <a:rPr sz="3750" spc="210" dirty="0">
                <a:solidFill>
                  <a:srgbClr val="626160"/>
                </a:solidFill>
                <a:latin typeface="Verdana"/>
                <a:cs typeface="Verdana"/>
              </a:rPr>
              <a:t>п</a:t>
            </a:r>
            <a:r>
              <a:rPr sz="3750" spc="185" dirty="0">
                <a:solidFill>
                  <a:srgbClr val="626160"/>
                </a:solidFill>
                <a:latin typeface="Verdana"/>
                <a:cs typeface="Verdana"/>
              </a:rPr>
              <a:t>р</a:t>
            </a:r>
            <a:r>
              <a:rPr sz="3750" spc="30" dirty="0">
                <a:solidFill>
                  <a:srgbClr val="626160"/>
                </a:solidFill>
                <a:latin typeface="Verdana"/>
                <a:cs typeface="Verdana"/>
              </a:rPr>
              <a:t>авильно!</a:t>
            </a:r>
            <a:endParaRPr sz="3750">
              <a:latin typeface="Verdana"/>
              <a:cs typeface="Verdan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0" y="1766249"/>
            <a:ext cx="18127980" cy="10795"/>
          </a:xfrm>
          <a:custGeom>
            <a:avLst/>
            <a:gdLst/>
            <a:ahLst/>
            <a:cxnLst/>
            <a:rect l="l" t="t" r="r" b="b"/>
            <a:pathLst>
              <a:path w="18127980" h="10794">
                <a:moveTo>
                  <a:pt x="0" y="0"/>
                </a:moveTo>
                <a:lnTo>
                  <a:pt x="0" y="10470"/>
                </a:lnTo>
                <a:lnTo>
                  <a:pt x="18127520" y="10470"/>
                </a:lnTo>
                <a:lnTo>
                  <a:pt x="18127520" y="0"/>
                </a:lnTo>
                <a:lnTo>
                  <a:pt x="0" y="0"/>
                </a:lnTo>
                <a:close/>
              </a:path>
            </a:pathLst>
          </a:custGeom>
          <a:solidFill>
            <a:srgbClr val="3C3835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3445" y="371391"/>
            <a:ext cx="6882130" cy="6882130"/>
          </a:xfrm>
          <a:custGeom>
            <a:avLst/>
            <a:gdLst/>
            <a:ahLst/>
            <a:cxnLst/>
            <a:rect l="l" t="t" r="r" b="b"/>
            <a:pathLst>
              <a:path w="6882130" h="6882130">
                <a:moveTo>
                  <a:pt x="3440994" y="0"/>
                </a:moveTo>
                <a:lnTo>
                  <a:pt x="3392757" y="331"/>
                </a:lnTo>
                <a:lnTo>
                  <a:pt x="3344679" y="1321"/>
                </a:lnTo>
                <a:lnTo>
                  <a:pt x="3296765" y="2967"/>
                </a:lnTo>
                <a:lnTo>
                  <a:pt x="3249019" y="5264"/>
                </a:lnTo>
                <a:lnTo>
                  <a:pt x="3201445" y="8208"/>
                </a:lnTo>
                <a:lnTo>
                  <a:pt x="3154048" y="11794"/>
                </a:lnTo>
                <a:lnTo>
                  <a:pt x="3106832" y="16018"/>
                </a:lnTo>
                <a:lnTo>
                  <a:pt x="3059801" y="20875"/>
                </a:lnTo>
                <a:lnTo>
                  <a:pt x="3012960" y="26362"/>
                </a:lnTo>
                <a:lnTo>
                  <a:pt x="2966312" y="32474"/>
                </a:lnTo>
                <a:lnTo>
                  <a:pt x="2919862" y="39206"/>
                </a:lnTo>
                <a:lnTo>
                  <a:pt x="2873615" y="46555"/>
                </a:lnTo>
                <a:lnTo>
                  <a:pt x="2827575" y="54517"/>
                </a:lnTo>
                <a:lnTo>
                  <a:pt x="2781746" y="63086"/>
                </a:lnTo>
                <a:lnTo>
                  <a:pt x="2736132" y="72258"/>
                </a:lnTo>
                <a:lnTo>
                  <a:pt x="2690739" y="82030"/>
                </a:lnTo>
                <a:lnTo>
                  <a:pt x="2645569" y="92396"/>
                </a:lnTo>
                <a:lnTo>
                  <a:pt x="2600627" y="103353"/>
                </a:lnTo>
                <a:lnTo>
                  <a:pt x="2555918" y="114896"/>
                </a:lnTo>
                <a:lnTo>
                  <a:pt x="2511446" y="127022"/>
                </a:lnTo>
                <a:lnTo>
                  <a:pt x="2467216" y="139725"/>
                </a:lnTo>
                <a:lnTo>
                  <a:pt x="2423231" y="153001"/>
                </a:lnTo>
                <a:lnTo>
                  <a:pt x="2379495" y="166846"/>
                </a:lnTo>
                <a:lnTo>
                  <a:pt x="2336014" y="181256"/>
                </a:lnTo>
                <a:lnTo>
                  <a:pt x="2292792" y="196226"/>
                </a:lnTo>
                <a:lnTo>
                  <a:pt x="2249833" y="211752"/>
                </a:lnTo>
                <a:lnTo>
                  <a:pt x="2207140" y="227830"/>
                </a:lnTo>
                <a:lnTo>
                  <a:pt x="2164719" y="244456"/>
                </a:lnTo>
                <a:lnTo>
                  <a:pt x="2122574" y="261624"/>
                </a:lnTo>
                <a:lnTo>
                  <a:pt x="2080709" y="279332"/>
                </a:lnTo>
                <a:lnTo>
                  <a:pt x="2039128" y="297573"/>
                </a:lnTo>
                <a:lnTo>
                  <a:pt x="1997837" y="316345"/>
                </a:lnTo>
                <a:lnTo>
                  <a:pt x="1956838" y="335643"/>
                </a:lnTo>
                <a:lnTo>
                  <a:pt x="1916136" y="355463"/>
                </a:lnTo>
                <a:lnTo>
                  <a:pt x="1875736" y="375800"/>
                </a:lnTo>
                <a:lnTo>
                  <a:pt x="1835642" y="396649"/>
                </a:lnTo>
                <a:lnTo>
                  <a:pt x="1795859" y="418008"/>
                </a:lnTo>
                <a:lnTo>
                  <a:pt x="1756390" y="439870"/>
                </a:lnTo>
                <a:lnTo>
                  <a:pt x="1717239" y="462233"/>
                </a:lnTo>
                <a:lnTo>
                  <a:pt x="1678412" y="485091"/>
                </a:lnTo>
                <a:lnTo>
                  <a:pt x="1639913" y="508441"/>
                </a:lnTo>
                <a:lnTo>
                  <a:pt x="1601745" y="532278"/>
                </a:lnTo>
                <a:lnTo>
                  <a:pt x="1563914" y="556597"/>
                </a:lnTo>
                <a:lnTo>
                  <a:pt x="1526423" y="581395"/>
                </a:lnTo>
                <a:lnTo>
                  <a:pt x="1489277" y="606667"/>
                </a:lnTo>
                <a:lnTo>
                  <a:pt x="1452480" y="632409"/>
                </a:lnTo>
                <a:lnTo>
                  <a:pt x="1416036" y="658617"/>
                </a:lnTo>
                <a:lnTo>
                  <a:pt x="1379950" y="685285"/>
                </a:lnTo>
                <a:lnTo>
                  <a:pt x="1344226" y="712411"/>
                </a:lnTo>
                <a:lnTo>
                  <a:pt x="1308868" y="739989"/>
                </a:lnTo>
                <a:lnTo>
                  <a:pt x="1273881" y="768015"/>
                </a:lnTo>
                <a:lnTo>
                  <a:pt x="1239269" y="796485"/>
                </a:lnTo>
                <a:lnTo>
                  <a:pt x="1205036" y="825395"/>
                </a:lnTo>
                <a:lnTo>
                  <a:pt x="1171187" y="854741"/>
                </a:lnTo>
                <a:lnTo>
                  <a:pt x="1137726" y="884517"/>
                </a:lnTo>
                <a:lnTo>
                  <a:pt x="1104657" y="914720"/>
                </a:lnTo>
                <a:lnTo>
                  <a:pt x="1071984" y="945345"/>
                </a:lnTo>
                <a:lnTo>
                  <a:pt x="1039712" y="976389"/>
                </a:lnTo>
                <a:lnTo>
                  <a:pt x="1007846" y="1007846"/>
                </a:lnTo>
                <a:lnTo>
                  <a:pt x="976389" y="1039712"/>
                </a:lnTo>
                <a:lnTo>
                  <a:pt x="945345" y="1071984"/>
                </a:lnTo>
                <a:lnTo>
                  <a:pt x="914720" y="1104657"/>
                </a:lnTo>
                <a:lnTo>
                  <a:pt x="884517" y="1137726"/>
                </a:lnTo>
                <a:lnTo>
                  <a:pt x="854741" y="1171187"/>
                </a:lnTo>
                <a:lnTo>
                  <a:pt x="825395" y="1205036"/>
                </a:lnTo>
                <a:lnTo>
                  <a:pt x="796485" y="1239269"/>
                </a:lnTo>
                <a:lnTo>
                  <a:pt x="768015" y="1273881"/>
                </a:lnTo>
                <a:lnTo>
                  <a:pt x="739989" y="1308868"/>
                </a:lnTo>
                <a:lnTo>
                  <a:pt x="712411" y="1344226"/>
                </a:lnTo>
                <a:lnTo>
                  <a:pt x="685285" y="1379950"/>
                </a:lnTo>
                <a:lnTo>
                  <a:pt x="658617" y="1416036"/>
                </a:lnTo>
                <a:lnTo>
                  <a:pt x="632409" y="1452480"/>
                </a:lnTo>
                <a:lnTo>
                  <a:pt x="606667" y="1489277"/>
                </a:lnTo>
                <a:lnTo>
                  <a:pt x="581395" y="1526423"/>
                </a:lnTo>
                <a:lnTo>
                  <a:pt x="556597" y="1563914"/>
                </a:lnTo>
                <a:lnTo>
                  <a:pt x="532278" y="1601745"/>
                </a:lnTo>
                <a:lnTo>
                  <a:pt x="508441" y="1639913"/>
                </a:lnTo>
                <a:lnTo>
                  <a:pt x="485091" y="1678412"/>
                </a:lnTo>
                <a:lnTo>
                  <a:pt x="462233" y="1717239"/>
                </a:lnTo>
                <a:lnTo>
                  <a:pt x="439870" y="1756390"/>
                </a:lnTo>
                <a:lnTo>
                  <a:pt x="418008" y="1795859"/>
                </a:lnTo>
                <a:lnTo>
                  <a:pt x="396649" y="1835642"/>
                </a:lnTo>
                <a:lnTo>
                  <a:pt x="375800" y="1875736"/>
                </a:lnTo>
                <a:lnTo>
                  <a:pt x="355463" y="1916136"/>
                </a:lnTo>
                <a:lnTo>
                  <a:pt x="335643" y="1956838"/>
                </a:lnTo>
                <a:lnTo>
                  <a:pt x="316345" y="1997837"/>
                </a:lnTo>
                <a:lnTo>
                  <a:pt x="297573" y="2039128"/>
                </a:lnTo>
                <a:lnTo>
                  <a:pt x="279332" y="2080709"/>
                </a:lnTo>
                <a:lnTo>
                  <a:pt x="261624" y="2122574"/>
                </a:lnTo>
                <a:lnTo>
                  <a:pt x="244456" y="2164719"/>
                </a:lnTo>
                <a:lnTo>
                  <a:pt x="227830" y="2207140"/>
                </a:lnTo>
                <a:lnTo>
                  <a:pt x="211752" y="2249833"/>
                </a:lnTo>
                <a:lnTo>
                  <a:pt x="196226" y="2292792"/>
                </a:lnTo>
                <a:lnTo>
                  <a:pt x="181256" y="2336014"/>
                </a:lnTo>
                <a:lnTo>
                  <a:pt x="166846" y="2379495"/>
                </a:lnTo>
                <a:lnTo>
                  <a:pt x="153001" y="2423231"/>
                </a:lnTo>
                <a:lnTo>
                  <a:pt x="139725" y="2467216"/>
                </a:lnTo>
                <a:lnTo>
                  <a:pt x="127022" y="2511446"/>
                </a:lnTo>
                <a:lnTo>
                  <a:pt x="114896" y="2555918"/>
                </a:lnTo>
                <a:lnTo>
                  <a:pt x="103353" y="2600627"/>
                </a:lnTo>
                <a:lnTo>
                  <a:pt x="92396" y="2645569"/>
                </a:lnTo>
                <a:lnTo>
                  <a:pt x="82030" y="2690739"/>
                </a:lnTo>
                <a:lnTo>
                  <a:pt x="72258" y="2736132"/>
                </a:lnTo>
                <a:lnTo>
                  <a:pt x="63086" y="2781746"/>
                </a:lnTo>
                <a:lnTo>
                  <a:pt x="54517" y="2827575"/>
                </a:lnTo>
                <a:lnTo>
                  <a:pt x="46555" y="2873615"/>
                </a:lnTo>
                <a:lnTo>
                  <a:pt x="39206" y="2919862"/>
                </a:lnTo>
                <a:lnTo>
                  <a:pt x="32474" y="2966312"/>
                </a:lnTo>
                <a:lnTo>
                  <a:pt x="26362" y="3012960"/>
                </a:lnTo>
                <a:lnTo>
                  <a:pt x="20875" y="3059801"/>
                </a:lnTo>
                <a:lnTo>
                  <a:pt x="16018" y="3106832"/>
                </a:lnTo>
                <a:lnTo>
                  <a:pt x="11794" y="3154048"/>
                </a:lnTo>
                <a:lnTo>
                  <a:pt x="8208" y="3201445"/>
                </a:lnTo>
                <a:lnTo>
                  <a:pt x="5264" y="3249019"/>
                </a:lnTo>
                <a:lnTo>
                  <a:pt x="2967" y="3296765"/>
                </a:lnTo>
                <a:lnTo>
                  <a:pt x="1321" y="3344679"/>
                </a:lnTo>
                <a:lnTo>
                  <a:pt x="331" y="3392757"/>
                </a:lnTo>
                <a:lnTo>
                  <a:pt x="0" y="3440994"/>
                </a:lnTo>
                <a:lnTo>
                  <a:pt x="331" y="3489232"/>
                </a:lnTo>
                <a:lnTo>
                  <a:pt x="1321" y="3537310"/>
                </a:lnTo>
                <a:lnTo>
                  <a:pt x="2967" y="3585224"/>
                </a:lnTo>
                <a:lnTo>
                  <a:pt x="5264" y="3632970"/>
                </a:lnTo>
                <a:lnTo>
                  <a:pt x="8208" y="3680544"/>
                </a:lnTo>
                <a:lnTo>
                  <a:pt x="11794" y="3727942"/>
                </a:lnTo>
                <a:lnTo>
                  <a:pt x="16018" y="3775158"/>
                </a:lnTo>
                <a:lnTo>
                  <a:pt x="20875" y="3822189"/>
                </a:lnTo>
                <a:lnTo>
                  <a:pt x="26362" y="3869031"/>
                </a:lnTo>
                <a:lnTo>
                  <a:pt x="32474" y="3915679"/>
                </a:lnTo>
                <a:lnTo>
                  <a:pt x="39206" y="3962128"/>
                </a:lnTo>
                <a:lnTo>
                  <a:pt x="46555" y="4008376"/>
                </a:lnTo>
                <a:lnTo>
                  <a:pt x="54517" y="4054416"/>
                </a:lnTo>
                <a:lnTo>
                  <a:pt x="63086" y="4100245"/>
                </a:lnTo>
                <a:lnTo>
                  <a:pt x="72258" y="4145859"/>
                </a:lnTo>
                <a:lnTo>
                  <a:pt x="82030" y="4191253"/>
                </a:lnTo>
                <a:lnTo>
                  <a:pt x="92396" y="4236423"/>
                </a:lnTo>
                <a:lnTo>
                  <a:pt x="103353" y="4281365"/>
                </a:lnTo>
                <a:lnTo>
                  <a:pt x="114896" y="4326074"/>
                </a:lnTo>
                <a:lnTo>
                  <a:pt x="127022" y="4370546"/>
                </a:lnTo>
                <a:lnTo>
                  <a:pt x="139725" y="4414777"/>
                </a:lnTo>
                <a:lnTo>
                  <a:pt x="153001" y="4458762"/>
                </a:lnTo>
                <a:lnTo>
                  <a:pt x="166846" y="4502497"/>
                </a:lnTo>
                <a:lnTo>
                  <a:pt x="181256" y="4545978"/>
                </a:lnTo>
                <a:lnTo>
                  <a:pt x="196226" y="4589200"/>
                </a:lnTo>
                <a:lnTo>
                  <a:pt x="211752" y="4632160"/>
                </a:lnTo>
                <a:lnTo>
                  <a:pt x="227830" y="4674853"/>
                </a:lnTo>
                <a:lnTo>
                  <a:pt x="244456" y="4717273"/>
                </a:lnTo>
                <a:lnTo>
                  <a:pt x="261624" y="4759419"/>
                </a:lnTo>
                <a:lnTo>
                  <a:pt x="279332" y="4801284"/>
                </a:lnTo>
                <a:lnTo>
                  <a:pt x="297573" y="4842864"/>
                </a:lnTo>
                <a:lnTo>
                  <a:pt x="316345" y="4884156"/>
                </a:lnTo>
                <a:lnTo>
                  <a:pt x="335643" y="4925155"/>
                </a:lnTo>
                <a:lnTo>
                  <a:pt x="355463" y="4965857"/>
                </a:lnTo>
                <a:lnTo>
                  <a:pt x="375800" y="5006257"/>
                </a:lnTo>
                <a:lnTo>
                  <a:pt x="396649" y="5046351"/>
                </a:lnTo>
                <a:lnTo>
                  <a:pt x="418008" y="5086134"/>
                </a:lnTo>
                <a:lnTo>
                  <a:pt x="439870" y="5125603"/>
                </a:lnTo>
                <a:lnTo>
                  <a:pt x="462233" y="5164754"/>
                </a:lnTo>
                <a:lnTo>
                  <a:pt x="485091" y="5203581"/>
                </a:lnTo>
                <a:lnTo>
                  <a:pt x="508441" y="5242080"/>
                </a:lnTo>
                <a:lnTo>
                  <a:pt x="532278" y="5280248"/>
                </a:lnTo>
                <a:lnTo>
                  <a:pt x="556597" y="5318079"/>
                </a:lnTo>
                <a:lnTo>
                  <a:pt x="581395" y="5355570"/>
                </a:lnTo>
                <a:lnTo>
                  <a:pt x="606667" y="5392716"/>
                </a:lnTo>
                <a:lnTo>
                  <a:pt x="632409" y="5429513"/>
                </a:lnTo>
                <a:lnTo>
                  <a:pt x="658617" y="5465957"/>
                </a:lnTo>
                <a:lnTo>
                  <a:pt x="685285" y="5502043"/>
                </a:lnTo>
                <a:lnTo>
                  <a:pt x="712411" y="5537767"/>
                </a:lnTo>
                <a:lnTo>
                  <a:pt x="739989" y="5573125"/>
                </a:lnTo>
                <a:lnTo>
                  <a:pt x="768015" y="5608111"/>
                </a:lnTo>
                <a:lnTo>
                  <a:pt x="796485" y="5642724"/>
                </a:lnTo>
                <a:lnTo>
                  <a:pt x="825395" y="5676956"/>
                </a:lnTo>
                <a:lnTo>
                  <a:pt x="854741" y="5710805"/>
                </a:lnTo>
                <a:lnTo>
                  <a:pt x="884517" y="5744267"/>
                </a:lnTo>
                <a:lnTo>
                  <a:pt x="914720" y="5777336"/>
                </a:lnTo>
                <a:lnTo>
                  <a:pt x="945345" y="5810008"/>
                </a:lnTo>
                <a:lnTo>
                  <a:pt x="976389" y="5842280"/>
                </a:lnTo>
                <a:lnTo>
                  <a:pt x="1007846" y="5874147"/>
                </a:lnTo>
                <a:lnTo>
                  <a:pt x="1039712" y="5905604"/>
                </a:lnTo>
                <a:lnTo>
                  <a:pt x="1071984" y="5936647"/>
                </a:lnTo>
                <a:lnTo>
                  <a:pt x="1104657" y="5967272"/>
                </a:lnTo>
                <a:lnTo>
                  <a:pt x="1137726" y="5997475"/>
                </a:lnTo>
                <a:lnTo>
                  <a:pt x="1171187" y="6027251"/>
                </a:lnTo>
                <a:lnTo>
                  <a:pt x="1205036" y="6056597"/>
                </a:lnTo>
                <a:lnTo>
                  <a:pt x="1239269" y="6085506"/>
                </a:lnTo>
                <a:lnTo>
                  <a:pt x="1273881" y="6113977"/>
                </a:lnTo>
                <a:lnTo>
                  <a:pt x="1308868" y="6142003"/>
                </a:lnTo>
                <a:lnTo>
                  <a:pt x="1344226" y="6169581"/>
                </a:lnTo>
                <a:lnTo>
                  <a:pt x="1379950" y="6196706"/>
                </a:lnTo>
                <a:lnTo>
                  <a:pt x="1416036" y="6223375"/>
                </a:lnTo>
                <a:lnTo>
                  <a:pt x="1452480" y="6249582"/>
                </a:lnTo>
                <a:lnTo>
                  <a:pt x="1489277" y="6275324"/>
                </a:lnTo>
                <a:lnTo>
                  <a:pt x="1526423" y="6300596"/>
                </a:lnTo>
                <a:lnTo>
                  <a:pt x="1563914" y="6325394"/>
                </a:lnTo>
                <a:lnTo>
                  <a:pt x="1601745" y="6349713"/>
                </a:lnTo>
                <a:lnTo>
                  <a:pt x="1639913" y="6373550"/>
                </a:lnTo>
                <a:lnTo>
                  <a:pt x="1678412" y="6396900"/>
                </a:lnTo>
                <a:lnTo>
                  <a:pt x="1717239" y="6419758"/>
                </a:lnTo>
                <a:lnTo>
                  <a:pt x="1756390" y="6442120"/>
                </a:lnTo>
                <a:lnTo>
                  <a:pt x="1795859" y="6463983"/>
                </a:lnTo>
                <a:lnTo>
                  <a:pt x="1835642" y="6485341"/>
                </a:lnTo>
                <a:lnTo>
                  <a:pt x="1875736" y="6506191"/>
                </a:lnTo>
                <a:lnTo>
                  <a:pt x="1916136" y="6526527"/>
                </a:lnTo>
                <a:lnTo>
                  <a:pt x="1956838" y="6546347"/>
                </a:lnTo>
                <a:lnTo>
                  <a:pt x="1997837" y="6565645"/>
                </a:lnTo>
                <a:lnTo>
                  <a:pt x="2039128" y="6584417"/>
                </a:lnTo>
                <a:lnTo>
                  <a:pt x="2080709" y="6602658"/>
                </a:lnTo>
                <a:lnTo>
                  <a:pt x="2122574" y="6620366"/>
                </a:lnTo>
                <a:lnTo>
                  <a:pt x="2164719" y="6637534"/>
                </a:lnTo>
                <a:lnTo>
                  <a:pt x="2207140" y="6654160"/>
                </a:lnTo>
                <a:lnTo>
                  <a:pt x="2249833" y="6670237"/>
                </a:lnTo>
                <a:lnTo>
                  <a:pt x="2292792" y="6685764"/>
                </a:lnTo>
                <a:lnTo>
                  <a:pt x="2336014" y="6700734"/>
                </a:lnTo>
                <a:lnTo>
                  <a:pt x="2379495" y="6715144"/>
                </a:lnTo>
                <a:lnTo>
                  <a:pt x="2423231" y="6728989"/>
                </a:lnTo>
                <a:lnTo>
                  <a:pt x="2467216" y="6742265"/>
                </a:lnTo>
                <a:lnTo>
                  <a:pt x="2511446" y="6754967"/>
                </a:lnTo>
                <a:lnTo>
                  <a:pt x="2555918" y="6767093"/>
                </a:lnTo>
                <a:lnTo>
                  <a:pt x="2600627" y="6778636"/>
                </a:lnTo>
                <a:lnTo>
                  <a:pt x="2645569" y="6789593"/>
                </a:lnTo>
                <a:lnTo>
                  <a:pt x="2690739" y="6799959"/>
                </a:lnTo>
                <a:lnTo>
                  <a:pt x="2736132" y="6809731"/>
                </a:lnTo>
                <a:lnTo>
                  <a:pt x="2781746" y="6818903"/>
                </a:lnTo>
                <a:lnTo>
                  <a:pt x="2827575" y="6827472"/>
                </a:lnTo>
                <a:lnTo>
                  <a:pt x="2873615" y="6835433"/>
                </a:lnTo>
                <a:lnTo>
                  <a:pt x="2919862" y="6842782"/>
                </a:lnTo>
                <a:lnTo>
                  <a:pt x="2966312" y="6849515"/>
                </a:lnTo>
                <a:lnTo>
                  <a:pt x="3012960" y="6855627"/>
                </a:lnTo>
                <a:lnTo>
                  <a:pt x="3059801" y="6861114"/>
                </a:lnTo>
                <a:lnTo>
                  <a:pt x="3106832" y="6865971"/>
                </a:lnTo>
                <a:lnTo>
                  <a:pt x="3154048" y="6870195"/>
                </a:lnTo>
                <a:lnTo>
                  <a:pt x="3201445" y="6873781"/>
                </a:lnTo>
                <a:lnTo>
                  <a:pt x="3249019" y="6876724"/>
                </a:lnTo>
                <a:lnTo>
                  <a:pt x="3296765" y="6879021"/>
                </a:lnTo>
                <a:lnTo>
                  <a:pt x="3344679" y="6880667"/>
                </a:lnTo>
                <a:lnTo>
                  <a:pt x="3392757" y="6881658"/>
                </a:lnTo>
                <a:lnTo>
                  <a:pt x="3440994" y="6881989"/>
                </a:lnTo>
                <a:lnTo>
                  <a:pt x="3489232" y="6881658"/>
                </a:lnTo>
                <a:lnTo>
                  <a:pt x="3537310" y="6880667"/>
                </a:lnTo>
                <a:lnTo>
                  <a:pt x="3585224" y="6879021"/>
                </a:lnTo>
                <a:lnTo>
                  <a:pt x="3632970" y="6876724"/>
                </a:lnTo>
                <a:lnTo>
                  <a:pt x="3680544" y="6873781"/>
                </a:lnTo>
                <a:lnTo>
                  <a:pt x="3727942" y="6870195"/>
                </a:lnTo>
                <a:lnTo>
                  <a:pt x="3775158" y="6865971"/>
                </a:lnTo>
                <a:lnTo>
                  <a:pt x="3822189" y="6861114"/>
                </a:lnTo>
                <a:lnTo>
                  <a:pt x="3869031" y="6855627"/>
                </a:lnTo>
                <a:lnTo>
                  <a:pt x="3915679" y="6849515"/>
                </a:lnTo>
                <a:lnTo>
                  <a:pt x="3962128" y="6842782"/>
                </a:lnTo>
                <a:lnTo>
                  <a:pt x="4008376" y="6835433"/>
                </a:lnTo>
                <a:lnTo>
                  <a:pt x="4054416" y="6827472"/>
                </a:lnTo>
                <a:lnTo>
                  <a:pt x="4100245" y="6818903"/>
                </a:lnTo>
                <a:lnTo>
                  <a:pt x="4145859" y="6809731"/>
                </a:lnTo>
                <a:lnTo>
                  <a:pt x="4191253" y="6799959"/>
                </a:lnTo>
                <a:lnTo>
                  <a:pt x="4236423" y="6789593"/>
                </a:lnTo>
                <a:lnTo>
                  <a:pt x="4281365" y="6778636"/>
                </a:lnTo>
                <a:lnTo>
                  <a:pt x="4326074" y="6767093"/>
                </a:lnTo>
                <a:lnTo>
                  <a:pt x="4370546" y="6754967"/>
                </a:lnTo>
                <a:lnTo>
                  <a:pt x="4414777" y="6742265"/>
                </a:lnTo>
                <a:lnTo>
                  <a:pt x="4458762" y="6728989"/>
                </a:lnTo>
                <a:lnTo>
                  <a:pt x="4502497" y="6715144"/>
                </a:lnTo>
                <a:lnTo>
                  <a:pt x="4545978" y="6700734"/>
                </a:lnTo>
                <a:lnTo>
                  <a:pt x="4589200" y="6685764"/>
                </a:lnTo>
                <a:lnTo>
                  <a:pt x="4632160" y="6670237"/>
                </a:lnTo>
                <a:lnTo>
                  <a:pt x="4674853" y="6654160"/>
                </a:lnTo>
                <a:lnTo>
                  <a:pt x="4717273" y="6637534"/>
                </a:lnTo>
                <a:lnTo>
                  <a:pt x="4759419" y="6620366"/>
                </a:lnTo>
                <a:lnTo>
                  <a:pt x="4801284" y="6602658"/>
                </a:lnTo>
                <a:lnTo>
                  <a:pt x="4842864" y="6584417"/>
                </a:lnTo>
                <a:lnTo>
                  <a:pt x="4884156" y="6565645"/>
                </a:lnTo>
                <a:lnTo>
                  <a:pt x="4925155" y="6546347"/>
                </a:lnTo>
                <a:lnTo>
                  <a:pt x="4965857" y="6526527"/>
                </a:lnTo>
                <a:lnTo>
                  <a:pt x="5006257" y="6506191"/>
                </a:lnTo>
                <a:lnTo>
                  <a:pt x="5046351" y="6485341"/>
                </a:lnTo>
                <a:lnTo>
                  <a:pt x="5086134" y="6463983"/>
                </a:lnTo>
                <a:lnTo>
                  <a:pt x="5125603" y="6442120"/>
                </a:lnTo>
                <a:lnTo>
                  <a:pt x="5164754" y="6419758"/>
                </a:lnTo>
                <a:lnTo>
                  <a:pt x="5203581" y="6396900"/>
                </a:lnTo>
                <a:lnTo>
                  <a:pt x="5242080" y="6373550"/>
                </a:lnTo>
                <a:lnTo>
                  <a:pt x="5280248" y="6349713"/>
                </a:lnTo>
                <a:lnTo>
                  <a:pt x="5318079" y="6325394"/>
                </a:lnTo>
                <a:lnTo>
                  <a:pt x="5355570" y="6300596"/>
                </a:lnTo>
                <a:lnTo>
                  <a:pt x="5392716" y="6275324"/>
                </a:lnTo>
                <a:lnTo>
                  <a:pt x="5429513" y="6249582"/>
                </a:lnTo>
                <a:lnTo>
                  <a:pt x="5465957" y="6223375"/>
                </a:lnTo>
                <a:lnTo>
                  <a:pt x="5502043" y="6196706"/>
                </a:lnTo>
                <a:lnTo>
                  <a:pt x="5537767" y="6169581"/>
                </a:lnTo>
                <a:lnTo>
                  <a:pt x="5573125" y="6142003"/>
                </a:lnTo>
                <a:lnTo>
                  <a:pt x="5608111" y="6113977"/>
                </a:lnTo>
                <a:lnTo>
                  <a:pt x="5642724" y="6085506"/>
                </a:lnTo>
                <a:lnTo>
                  <a:pt x="5676956" y="6056597"/>
                </a:lnTo>
                <a:lnTo>
                  <a:pt x="5710805" y="6027251"/>
                </a:lnTo>
                <a:lnTo>
                  <a:pt x="5744267" y="5997475"/>
                </a:lnTo>
                <a:lnTo>
                  <a:pt x="5777336" y="5967272"/>
                </a:lnTo>
                <a:lnTo>
                  <a:pt x="5810008" y="5936647"/>
                </a:lnTo>
                <a:lnTo>
                  <a:pt x="5842280" y="5905604"/>
                </a:lnTo>
                <a:lnTo>
                  <a:pt x="5874147" y="5874147"/>
                </a:lnTo>
                <a:lnTo>
                  <a:pt x="5905604" y="5842280"/>
                </a:lnTo>
                <a:lnTo>
                  <a:pt x="5936647" y="5810008"/>
                </a:lnTo>
                <a:lnTo>
                  <a:pt x="5967272" y="5777336"/>
                </a:lnTo>
                <a:lnTo>
                  <a:pt x="5997475" y="5744267"/>
                </a:lnTo>
                <a:lnTo>
                  <a:pt x="6027251" y="5710805"/>
                </a:lnTo>
                <a:lnTo>
                  <a:pt x="6056597" y="5676956"/>
                </a:lnTo>
                <a:lnTo>
                  <a:pt x="6085506" y="5642724"/>
                </a:lnTo>
                <a:lnTo>
                  <a:pt x="6113977" y="5608111"/>
                </a:lnTo>
                <a:lnTo>
                  <a:pt x="6142003" y="5573125"/>
                </a:lnTo>
                <a:lnTo>
                  <a:pt x="6169581" y="5537767"/>
                </a:lnTo>
                <a:lnTo>
                  <a:pt x="6196706" y="5502043"/>
                </a:lnTo>
                <a:lnTo>
                  <a:pt x="6223375" y="5465957"/>
                </a:lnTo>
                <a:lnTo>
                  <a:pt x="6249582" y="5429513"/>
                </a:lnTo>
                <a:lnTo>
                  <a:pt x="6275324" y="5392716"/>
                </a:lnTo>
                <a:lnTo>
                  <a:pt x="6300596" y="5355570"/>
                </a:lnTo>
                <a:lnTo>
                  <a:pt x="6325394" y="5318079"/>
                </a:lnTo>
                <a:lnTo>
                  <a:pt x="6349713" y="5280248"/>
                </a:lnTo>
                <a:lnTo>
                  <a:pt x="6373550" y="5242080"/>
                </a:lnTo>
                <a:lnTo>
                  <a:pt x="6396900" y="5203581"/>
                </a:lnTo>
                <a:lnTo>
                  <a:pt x="6419758" y="5164754"/>
                </a:lnTo>
                <a:lnTo>
                  <a:pt x="6442120" y="5125603"/>
                </a:lnTo>
                <a:lnTo>
                  <a:pt x="6463983" y="5086134"/>
                </a:lnTo>
                <a:lnTo>
                  <a:pt x="6485341" y="5046351"/>
                </a:lnTo>
                <a:lnTo>
                  <a:pt x="6506191" y="5006257"/>
                </a:lnTo>
                <a:lnTo>
                  <a:pt x="6526527" y="4965857"/>
                </a:lnTo>
                <a:lnTo>
                  <a:pt x="6546347" y="4925155"/>
                </a:lnTo>
                <a:lnTo>
                  <a:pt x="6565645" y="4884156"/>
                </a:lnTo>
                <a:lnTo>
                  <a:pt x="6584417" y="4842864"/>
                </a:lnTo>
                <a:lnTo>
                  <a:pt x="6602658" y="4801284"/>
                </a:lnTo>
                <a:lnTo>
                  <a:pt x="6620366" y="4759419"/>
                </a:lnTo>
                <a:lnTo>
                  <a:pt x="6637534" y="4717273"/>
                </a:lnTo>
                <a:lnTo>
                  <a:pt x="6654160" y="4674853"/>
                </a:lnTo>
                <a:lnTo>
                  <a:pt x="6670237" y="4632160"/>
                </a:lnTo>
                <a:lnTo>
                  <a:pt x="6685764" y="4589200"/>
                </a:lnTo>
                <a:lnTo>
                  <a:pt x="6700734" y="4545978"/>
                </a:lnTo>
                <a:lnTo>
                  <a:pt x="6715144" y="4502497"/>
                </a:lnTo>
                <a:lnTo>
                  <a:pt x="6728989" y="4458762"/>
                </a:lnTo>
                <a:lnTo>
                  <a:pt x="6742265" y="4414777"/>
                </a:lnTo>
                <a:lnTo>
                  <a:pt x="6754967" y="4370546"/>
                </a:lnTo>
                <a:lnTo>
                  <a:pt x="6767093" y="4326074"/>
                </a:lnTo>
                <a:lnTo>
                  <a:pt x="6778636" y="4281365"/>
                </a:lnTo>
                <a:lnTo>
                  <a:pt x="6789593" y="4236423"/>
                </a:lnTo>
                <a:lnTo>
                  <a:pt x="6799959" y="4191253"/>
                </a:lnTo>
                <a:lnTo>
                  <a:pt x="6809731" y="4145859"/>
                </a:lnTo>
                <a:lnTo>
                  <a:pt x="6818903" y="4100245"/>
                </a:lnTo>
                <a:lnTo>
                  <a:pt x="6827472" y="4054416"/>
                </a:lnTo>
                <a:lnTo>
                  <a:pt x="6835433" y="4008376"/>
                </a:lnTo>
                <a:lnTo>
                  <a:pt x="6842782" y="3962128"/>
                </a:lnTo>
                <a:lnTo>
                  <a:pt x="6849515" y="3915679"/>
                </a:lnTo>
                <a:lnTo>
                  <a:pt x="6855627" y="3869031"/>
                </a:lnTo>
                <a:lnTo>
                  <a:pt x="6861114" y="3822189"/>
                </a:lnTo>
                <a:lnTo>
                  <a:pt x="6865971" y="3775158"/>
                </a:lnTo>
                <a:lnTo>
                  <a:pt x="6870195" y="3727942"/>
                </a:lnTo>
                <a:lnTo>
                  <a:pt x="6873781" y="3680544"/>
                </a:lnTo>
                <a:lnTo>
                  <a:pt x="6876724" y="3632970"/>
                </a:lnTo>
                <a:lnTo>
                  <a:pt x="6879021" y="3585224"/>
                </a:lnTo>
                <a:lnTo>
                  <a:pt x="6880667" y="3537310"/>
                </a:lnTo>
                <a:lnTo>
                  <a:pt x="6881658" y="3489232"/>
                </a:lnTo>
                <a:lnTo>
                  <a:pt x="6881989" y="3440994"/>
                </a:lnTo>
                <a:lnTo>
                  <a:pt x="6881658" y="3392757"/>
                </a:lnTo>
                <a:lnTo>
                  <a:pt x="6880667" y="3344679"/>
                </a:lnTo>
                <a:lnTo>
                  <a:pt x="6879021" y="3296765"/>
                </a:lnTo>
                <a:lnTo>
                  <a:pt x="6876724" y="3249019"/>
                </a:lnTo>
                <a:lnTo>
                  <a:pt x="6873781" y="3201445"/>
                </a:lnTo>
                <a:lnTo>
                  <a:pt x="6870195" y="3154048"/>
                </a:lnTo>
                <a:lnTo>
                  <a:pt x="6865971" y="3106832"/>
                </a:lnTo>
                <a:lnTo>
                  <a:pt x="6861114" y="3059801"/>
                </a:lnTo>
                <a:lnTo>
                  <a:pt x="6855627" y="3012960"/>
                </a:lnTo>
                <a:lnTo>
                  <a:pt x="6849515" y="2966312"/>
                </a:lnTo>
                <a:lnTo>
                  <a:pt x="6842782" y="2919862"/>
                </a:lnTo>
                <a:lnTo>
                  <a:pt x="6835433" y="2873615"/>
                </a:lnTo>
                <a:lnTo>
                  <a:pt x="6827472" y="2827575"/>
                </a:lnTo>
                <a:lnTo>
                  <a:pt x="6818903" y="2781746"/>
                </a:lnTo>
                <a:lnTo>
                  <a:pt x="6809731" y="2736132"/>
                </a:lnTo>
                <a:lnTo>
                  <a:pt x="6799959" y="2690739"/>
                </a:lnTo>
                <a:lnTo>
                  <a:pt x="6789593" y="2645569"/>
                </a:lnTo>
                <a:lnTo>
                  <a:pt x="6778636" y="2600627"/>
                </a:lnTo>
                <a:lnTo>
                  <a:pt x="6767093" y="2555918"/>
                </a:lnTo>
                <a:lnTo>
                  <a:pt x="6754967" y="2511446"/>
                </a:lnTo>
                <a:lnTo>
                  <a:pt x="6742265" y="2467216"/>
                </a:lnTo>
                <a:lnTo>
                  <a:pt x="6728989" y="2423231"/>
                </a:lnTo>
                <a:lnTo>
                  <a:pt x="6715144" y="2379495"/>
                </a:lnTo>
                <a:lnTo>
                  <a:pt x="6700734" y="2336014"/>
                </a:lnTo>
                <a:lnTo>
                  <a:pt x="6685764" y="2292792"/>
                </a:lnTo>
                <a:lnTo>
                  <a:pt x="6670237" y="2249833"/>
                </a:lnTo>
                <a:lnTo>
                  <a:pt x="6654160" y="2207140"/>
                </a:lnTo>
                <a:lnTo>
                  <a:pt x="6637534" y="2164719"/>
                </a:lnTo>
                <a:lnTo>
                  <a:pt x="6620366" y="2122574"/>
                </a:lnTo>
                <a:lnTo>
                  <a:pt x="6602658" y="2080709"/>
                </a:lnTo>
                <a:lnTo>
                  <a:pt x="6584417" y="2039128"/>
                </a:lnTo>
                <a:lnTo>
                  <a:pt x="6565645" y="1997837"/>
                </a:lnTo>
                <a:lnTo>
                  <a:pt x="6546347" y="1956838"/>
                </a:lnTo>
                <a:lnTo>
                  <a:pt x="6526527" y="1916136"/>
                </a:lnTo>
                <a:lnTo>
                  <a:pt x="6506191" y="1875736"/>
                </a:lnTo>
                <a:lnTo>
                  <a:pt x="6485341" y="1835642"/>
                </a:lnTo>
                <a:lnTo>
                  <a:pt x="6463983" y="1795859"/>
                </a:lnTo>
                <a:lnTo>
                  <a:pt x="6442120" y="1756390"/>
                </a:lnTo>
                <a:lnTo>
                  <a:pt x="6419758" y="1717239"/>
                </a:lnTo>
                <a:lnTo>
                  <a:pt x="6396900" y="1678412"/>
                </a:lnTo>
                <a:lnTo>
                  <a:pt x="6373550" y="1639913"/>
                </a:lnTo>
                <a:lnTo>
                  <a:pt x="6349713" y="1601745"/>
                </a:lnTo>
                <a:lnTo>
                  <a:pt x="6325394" y="1563914"/>
                </a:lnTo>
                <a:lnTo>
                  <a:pt x="6300596" y="1526423"/>
                </a:lnTo>
                <a:lnTo>
                  <a:pt x="6275324" y="1489277"/>
                </a:lnTo>
                <a:lnTo>
                  <a:pt x="6249582" y="1452480"/>
                </a:lnTo>
                <a:lnTo>
                  <a:pt x="6223375" y="1416036"/>
                </a:lnTo>
                <a:lnTo>
                  <a:pt x="6196706" y="1379950"/>
                </a:lnTo>
                <a:lnTo>
                  <a:pt x="6169581" y="1344226"/>
                </a:lnTo>
                <a:lnTo>
                  <a:pt x="6142003" y="1308868"/>
                </a:lnTo>
                <a:lnTo>
                  <a:pt x="6113977" y="1273881"/>
                </a:lnTo>
                <a:lnTo>
                  <a:pt x="6085506" y="1239269"/>
                </a:lnTo>
                <a:lnTo>
                  <a:pt x="6056597" y="1205036"/>
                </a:lnTo>
                <a:lnTo>
                  <a:pt x="6027251" y="1171187"/>
                </a:lnTo>
                <a:lnTo>
                  <a:pt x="5997475" y="1137726"/>
                </a:lnTo>
                <a:lnTo>
                  <a:pt x="5967272" y="1104657"/>
                </a:lnTo>
                <a:lnTo>
                  <a:pt x="5936647" y="1071984"/>
                </a:lnTo>
                <a:lnTo>
                  <a:pt x="5905604" y="1039712"/>
                </a:lnTo>
                <a:lnTo>
                  <a:pt x="5874147" y="1007846"/>
                </a:lnTo>
                <a:lnTo>
                  <a:pt x="5842280" y="976389"/>
                </a:lnTo>
                <a:lnTo>
                  <a:pt x="5810008" y="945345"/>
                </a:lnTo>
                <a:lnTo>
                  <a:pt x="5777336" y="914720"/>
                </a:lnTo>
                <a:lnTo>
                  <a:pt x="5744267" y="884517"/>
                </a:lnTo>
                <a:lnTo>
                  <a:pt x="5710805" y="854741"/>
                </a:lnTo>
                <a:lnTo>
                  <a:pt x="5676956" y="825395"/>
                </a:lnTo>
                <a:lnTo>
                  <a:pt x="5642724" y="796485"/>
                </a:lnTo>
                <a:lnTo>
                  <a:pt x="5608111" y="768015"/>
                </a:lnTo>
                <a:lnTo>
                  <a:pt x="5573125" y="739989"/>
                </a:lnTo>
                <a:lnTo>
                  <a:pt x="5537767" y="712411"/>
                </a:lnTo>
                <a:lnTo>
                  <a:pt x="5502043" y="685285"/>
                </a:lnTo>
                <a:lnTo>
                  <a:pt x="5465957" y="658617"/>
                </a:lnTo>
                <a:lnTo>
                  <a:pt x="5429513" y="632409"/>
                </a:lnTo>
                <a:lnTo>
                  <a:pt x="5392716" y="606667"/>
                </a:lnTo>
                <a:lnTo>
                  <a:pt x="5355570" y="581395"/>
                </a:lnTo>
                <a:lnTo>
                  <a:pt x="5318079" y="556597"/>
                </a:lnTo>
                <a:lnTo>
                  <a:pt x="5280248" y="532278"/>
                </a:lnTo>
                <a:lnTo>
                  <a:pt x="5242080" y="508441"/>
                </a:lnTo>
                <a:lnTo>
                  <a:pt x="5203581" y="485091"/>
                </a:lnTo>
                <a:lnTo>
                  <a:pt x="5164754" y="462233"/>
                </a:lnTo>
                <a:lnTo>
                  <a:pt x="5125603" y="439870"/>
                </a:lnTo>
                <a:lnTo>
                  <a:pt x="5086134" y="418008"/>
                </a:lnTo>
                <a:lnTo>
                  <a:pt x="5046351" y="396649"/>
                </a:lnTo>
                <a:lnTo>
                  <a:pt x="5006257" y="375800"/>
                </a:lnTo>
                <a:lnTo>
                  <a:pt x="4965857" y="355463"/>
                </a:lnTo>
                <a:lnTo>
                  <a:pt x="4925155" y="335643"/>
                </a:lnTo>
                <a:lnTo>
                  <a:pt x="4884156" y="316345"/>
                </a:lnTo>
                <a:lnTo>
                  <a:pt x="4842864" y="297573"/>
                </a:lnTo>
                <a:lnTo>
                  <a:pt x="4801284" y="279332"/>
                </a:lnTo>
                <a:lnTo>
                  <a:pt x="4759419" y="261624"/>
                </a:lnTo>
                <a:lnTo>
                  <a:pt x="4717273" y="244456"/>
                </a:lnTo>
                <a:lnTo>
                  <a:pt x="4674853" y="227830"/>
                </a:lnTo>
                <a:lnTo>
                  <a:pt x="4632160" y="211752"/>
                </a:lnTo>
                <a:lnTo>
                  <a:pt x="4589200" y="196226"/>
                </a:lnTo>
                <a:lnTo>
                  <a:pt x="4545978" y="181256"/>
                </a:lnTo>
                <a:lnTo>
                  <a:pt x="4502497" y="166846"/>
                </a:lnTo>
                <a:lnTo>
                  <a:pt x="4458762" y="153001"/>
                </a:lnTo>
                <a:lnTo>
                  <a:pt x="4414777" y="139725"/>
                </a:lnTo>
                <a:lnTo>
                  <a:pt x="4370546" y="127022"/>
                </a:lnTo>
                <a:lnTo>
                  <a:pt x="4326074" y="114896"/>
                </a:lnTo>
                <a:lnTo>
                  <a:pt x="4281365" y="103353"/>
                </a:lnTo>
                <a:lnTo>
                  <a:pt x="4236423" y="92396"/>
                </a:lnTo>
                <a:lnTo>
                  <a:pt x="4191253" y="82030"/>
                </a:lnTo>
                <a:lnTo>
                  <a:pt x="4145859" y="72258"/>
                </a:lnTo>
                <a:lnTo>
                  <a:pt x="4100245" y="63086"/>
                </a:lnTo>
                <a:lnTo>
                  <a:pt x="4054416" y="54517"/>
                </a:lnTo>
                <a:lnTo>
                  <a:pt x="4008376" y="46555"/>
                </a:lnTo>
                <a:lnTo>
                  <a:pt x="3962128" y="39206"/>
                </a:lnTo>
                <a:lnTo>
                  <a:pt x="3915679" y="32474"/>
                </a:lnTo>
                <a:lnTo>
                  <a:pt x="3869031" y="26362"/>
                </a:lnTo>
                <a:lnTo>
                  <a:pt x="3822189" y="20875"/>
                </a:lnTo>
                <a:lnTo>
                  <a:pt x="3775158" y="16018"/>
                </a:lnTo>
                <a:lnTo>
                  <a:pt x="3727942" y="11794"/>
                </a:lnTo>
                <a:lnTo>
                  <a:pt x="3680544" y="8208"/>
                </a:lnTo>
                <a:lnTo>
                  <a:pt x="3632970" y="5264"/>
                </a:lnTo>
                <a:lnTo>
                  <a:pt x="3585224" y="2967"/>
                </a:lnTo>
                <a:lnTo>
                  <a:pt x="3537310" y="1321"/>
                </a:lnTo>
                <a:lnTo>
                  <a:pt x="3489232" y="331"/>
                </a:lnTo>
                <a:lnTo>
                  <a:pt x="3440994" y="0"/>
                </a:lnTo>
                <a:close/>
              </a:path>
            </a:pathLst>
          </a:custGeom>
          <a:solidFill>
            <a:srgbClr val="B0A3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71742" y="2514175"/>
            <a:ext cx="5507355" cy="2367915"/>
          </a:xfrm>
          <a:prstGeom prst="rect">
            <a:avLst/>
          </a:prstGeom>
        </p:spPr>
        <p:txBody>
          <a:bodyPr vert="horz" wrap="square" lIns="0" tIns="238125" rIns="0" bIns="0" rtlCol="0">
            <a:spAutoFit/>
          </a:bodyPr>
          <a:lstStyle/>
          <a:p>
            <a:pPr marL="271780" marR="5080" indent="-259715">
              <a:lnSpc>
                <a:spcPts val="8320"/>
              </a:lnSpc>
              <a:spcBef>
                <a:spcPts val="1875"/>
              </a:spcBef>
            </a:pPr>
            <a:r>
              <a:rPr spc="229" dirty="0">
                <a:solidFill>
                  <a:srgbClr val="EBE6E3"/>
                </a:solidFill>
              </a:rPr>
              <a:t>Доктор</a:t>
            </a:r>
            <a:r>
              <a:rPr spc="-770" dirty="0">
                <a:solidFill>
                  <a:srgbClr val="EBE6E3"/>
                </a:solidFill>
              </a:rPr>
              <a:t> </a:t>
            </a:r>
            <a:r>
              <a:rPr spc="30" dirty="0">
                <a:solidFill>
                  <a:srgbClr val="EBE6E3"/>
                </a:solidFill>
              </a:rPr>
              <a:t>—  </a:t>
            </a:r>
            <a:r>
              <a:rPr spc="295" dirty="0">
                <a:solidFill>
                  <a:srgbClr val="EBE6E3"/>
                </a:solidFill>
              </a:rPr>
              <a:t>наш</a:t>
            </a:r>
            <a:r>
              <a:rPr spc="-780" dirty="0">
                <a:solidFill>
                  <a:srgbClr val="EBE6E3"/>
                </a:solidFill>
              </a:rPr>
              <a:t> </a:t>
            </a:r>
            <a:r>
              <a:rPr spc="204" dirty="0">
                <a:solidFill>
                  <a:srgbClr val="EBE6E3"/>
                </a:solidFill>
              </a:rPr>
              <a:t>друг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5048484" y="3075613"/>
            <a:ext cx="14601190" cy="8211820"/>
            <a:chOff x="5048484" y="3075613"/>
            <a:chExt cx="14601190" cy="8211820"/>
          </a:xfrm>
        </p:grpSpPr>
        <p:sp>
          <p:nvSpPr>
            <p:cNvPr id="5" name="object 5"/>
            <p:cNvSpPr/>
            <p:nvPr/>
          </p:nvSpPr>
          <p:spPr>
            <a:xfrm>
              <a:off x="7591131" y="3334195"/>
              <a:ext cx="3772776" cy="53074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877435" y="6263914"/>
              <a:ext cx="1603375" cy="5022850"/>
            </a:xfrm>
            <a:custGeom>
              <a:avLst/>
              <a:gdLst/>
              <a:ahLst/>
              <a:cxnLst/>
              <a:rect l="l" t="t" r="r" b="b"/>
              <a:pathLst>
                <a:path w="1603375" h="5022850">
                  <a:moveTo>
                    <a:pt x="1559240" y="0"/>
                  </a:moveTo>
                  <a:lnTo>
                    <a:pt x="463923" y="70008"/>
                  </a:lnTo>
                  <a:lnTo>
                    <a:pt x="173188" y="290294"/>
                  </a:lnTo>
                  <a:lnTo>
                    <a:pt x="0" y="5022695"/>
                  </a:lnTo>
                  <a:lnTo>
                    <a:pt x="1528089" y="5022695"/>
                  </a:lnTo>
                  <a:lnTo>
                    <a:pt x="1247030" y="2370179"/>
                  </a:lnTo>
                  <a:lnTo>
                    <a:pt x="1603312" y="146875"/>
                  </a:lnTo>
                  <a:lnTo>
                    <a:pt x="1559240" y="0"/>
                  </a:lnTo>
                  <a:close/>
                </a:path>
              </a:pathLst>
            </a:custGeom>
            <a:solidFill>
              <a:srgbClr val="E751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945359" y="1128660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282" y="0"/>
                  </a:moveTo>
                  <a:lnTo>
                    <a:pt x="10" y="0"/>
                  </a:lnTo>
                  <a:lnTo>
                    <a:pt x="0" y="513"/>
                  </a:lnTo>
                  <a:lnTo>
                    <a:pt x="188" y="178"/>
                  </a:lnTo>
                  <a:close/>
                </a:path>
              </a:pathLst>
            </a:custGeom>
            <a:solidFill>
              <a:srgbClr val="918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945370" y="10203117"/>
              <a:ext cx="1305560" cy="1083945"/>
            </a:xfrm>
            <a:custGeom>
              <a:avLst/>
              <a:gdLst/>
              <a:ahLst/>
              <a:cxnLst/>
              <a:rect l="l" t="t" r="r" b="b"/>
              <a:pathLst>
                <a:path w="1305559" h="1083945">
                  <a:moveTo>
                    <a:pt x="29276" y="0"/>
                  </a:moveTo>
                  <a:lnTo>
                    <a:pt x="0" y="1083495"/>
                  </a:lnTo>
                  <a:lnTo>
                    <a:pt x="272" y="1083495"/>
                  </a:lnTo>
                  <a:lnTo>
                    <a:pt x="23957" y="1041294"/>
                  </a:lnTo>
                  <a:lnTo>
                    <a:pt x="47159" y="998742"/>
                  </a:lnTo>
                  <a:lnTo>
                    <a:pt x="69629" y="955797"/>
                  </a:lnTo>
                  <a:lnTo>
                    <a:pt x="91120" y="912419"/>
                  </a:lnTo>
                  <a:lnTo>
                    <a:pt x="111386" y="868567"/>
                  </a:lnTo>
                  <a:lnTo>
                    <a:pt x="130178" y="824202"/>
                  </a:lnTo>
                  <a:lnTo>
                    <a:pt x="147250" y="779281"/>
                  </a:lnTo>
                  <a:lnTo>
                    <a:pt x="162354" y="733765"/>
                  </a:lnTo>
                  <a:lnTo>
                    <a:pt x="175243" y="687613"/>
                  </a:lnTo>
                  <a:lnTo>
                    <a:pt x="185669" y="640784"/>
                  </a:lnTo>
                  <a:lnTo>
                    <a:pt x="193386" y="593238"/>
                  </a:lnTo>
                  <a:lnTo>
                    <a:pt x="200209" y="545930"/>
                  </a:lnTo>
                  <a:lnTo>
                    <a:pt x="210318" y="498572"/>
                  </a:lnTo>
                  <a:lnTo>
                    <a:pt x="226328" y="454713"/>
                  </a:lnTo>
                  <a:lnTo>
                    <a:pt x="250852" y="417897"/>
                  </a:lnTo>
                  <a:lnTo>
                    <a:pt x="286504" y="391673"/>
                  </a:lnTo>
                  <a:lnTo>
                    <a:pt x="329610" y="380634"/>
                  </a:lnTo>
                  <a:lnTo>
                    <a:pt x="344617" y="380019"/>
                  </a:lnTo>
                  <a:lnTo>
                    <a:pt x="362421" y="380752"/>
                  </a:lnTo>
                  <a:lnTo>
                    <a:pt x="415673" y="388846"/>
                  </a:lnTo>
                  <a:lnTo>
                    <a:pt x="465197" y="398953"/>
                  </a:lnTo>
                  <a:lnTo>
                    <a:pt x="564191" y="419835"/>
                  </a:lnTo>
                  <a:lnTo>
                    <a:pt x="613756" y="429819"/>
                  </a:lnTo>
                  <a:lnTo>
                    <a:pt x="663428" y="438971"/>
                  </a:lnTo>
                  <a:lnTo>
                    <a:pt x="713256" y="446894"/>
                  </a:lnTo>
                  <a:lnTo>
                    <a:pt x="763286" y="453193"/>
                  </a:lnTo>
                  <a:lnTo>
                    <a:pt x="813566" y="457472"/>
                  </a:lnTo>
                  <a:lnTo>
                    <a:pt x="856183" y="459148"/>
                  </a:lnTo>
                  <a:lnTo>
                    <a:pt x="870434" y="459263"/>
                  </a:lnTo>
                  <a:lnTo>
                    <a:pt x="920379" y="457786"/>
                  </a:lnTo>
                  <a:lnTo>
                    <a:pt x="970079" y="453163"/>
                  </a:lnTo>
                  <a:lnTo>
                    <a:pt x="1019157" y="445106"/>
                  </a:lnTo>
                  <a:lnTo>
                    <a:pt x="1067233" y="433326"/>
                  </a:lnTo>
                  <a:lnTo>
                    <a:pt x="1113929" y="417537"/>
                  </a:lnTo>
                  <a:lnTo>
                    <a:pt x="1158867" y="397448"/>
                  </a:lnTo>
                  <a:lnTo>
                    <a:pt x="1201670" y="372773"/>
                  </a:lnTo>
                  <a:lnTo>
                    <a:pt x="1255796" y="329116"/>
                  </a:lnTo>
                  <a:lnTo>
                    <a:pt x="1294515" y="272494"/>
                  </a:lnTo>
                  <a:lnTo>
                    <a:pt x="1304973" y="204190"/>
                  </a:lnTo>
                  <a:lnTo>
                    <a:pt x="1296547" y="171038"/>
                  </a:lnTo>
                  <a:lnTo>
                    <a:pt x="1248142" y="112863"/>
                  </a:lnTo>
                  <a:lnTo>
                    <a:pt x="1212477" y="84017"/>
                  </a:lnTo>
                  <a:lnTo>
                    <a:pt x="1173783" y="61953"/>
                  </a:lnTo>
                  <a:lnTo>
                    <a:pt x="1134740" y="52699"/>
                  </a:lnTo>
                  <a:lnTo>
                    <a:pt x="1082089" y="51348"/>
                  </a:lnTo>
                  <a:lnTo>
                    <a:pt x="1029338" y="49644"/>
                  </a:lnTo>
                  <a:lnTo>
                    <a:pt x="976498" y="47623"/>
                  </a:lnTo>
                  <a:lnTo>
                    <a:pt x="923578" y="45320"/>
                  </a:lnTo>
                  <a:lnTo>
                    <a:pt x="870591" y="42773"/>
                  </a:lnTo>
                  <a:lnTo>
                    <a:pt x="875669" y="81191"/>
                  </a:lnTo>
                  <a:lnTo>
                    <a:pt x="687643" y="64573"/>
                  </a:lnTo>
                  <a:lnTo>
                    <a:pt x="613091" y="28229"/>
                  </a:lnTo>
                  <a:lnTo>
                    <a:pt x="417877" y="16626"/>
                  </a:lnTo>
                  <a:lnTo>
                    <a:pt x="320402" y="11299"/>
                  </a:lnTo>
                  <a:lnTo>
                    <a:pt x="223101" y="6597"/>
                  </a:lnTo>
                  <a:lnTo>
                    <a:pt x="174535" y="4553"/>
                  </a:lnTo>
                  <a:lnTo>
                    <a:pt x="126037" y="2753"/>
                  </a:lnTo>
                  <a:lnTo>
                    <a:pt x="77615" y="1225"/>
                  </a:lnTo>
                  <a:lnTo>
                    <a:pt x="29276" y="0"/>
                  </a:lnTo>
                  <a:close/>
                </a:path>
              </a:pathLst>
            </a:custGeom>
            <a:solidFill>
              <a:srgbClr val="9543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246261" y="6078956"/>
              <a:ext cx="1170305" cy="1015365"/>
            </a:xfrm>
            <a:custGeom>
              <a:avLst/>
              <a:gdLst/>
              <a:ahLst/>
              <a:cxnLst/>
              <a:rect l="l" t="t" r="r" b="b"/>
              <a:pathLst>
                <a:path w="1170304" h="1015365">
                  <a:moveTo>
                    <a:pt x="1106961" y="0"/>
                  </a:moveTo>
                  <a:lnTo>
                    <a:pt x="98593" y="91117"/>
                  </a:lnTo>
                  <a:lnTo>
                    <a:pt x="59857" y="102742"/>
                  </a:lnTo>
                  <a:lnTo>
                    <a:pt x="29754" y="127564"/>
                  </a:lnTo>
                  <a:lnTo>
                    <a:pt x="11283" y="161931"/>
                  </a:lnTo>
                  <a:lnTo>
                    <a:pt x="7444" y="202192"/>
                  </a:lnTo>
                  <a:lnTo>
                    <a:pt x="41307" y="520088"/>
                  </a:lnTo>
                  <a:lnTo>
                    <a:pt x="0" y="789787"/>
                  </a:lnTo>
                  <a:lnTo>
                    <a:pt x="211082" y="1015194"/>
                  </a:lnTo>
                  <a:lnTo>
                    <a:pt x="578055" y="1015194"/>
                  </a:lnTo>
                  <a:lnTo>
                    <a:pt x="878203" y="919678"/>
                  </a:lnTo>
                  <a:lnTo>
                    <a:pt x="1170184" y="424206"/>
                  </a:lnTo>
                  <a:lnTo>
                    <a:pt x="1158823" y="45977"/>
                  </a:lnTo>
                  <a:lnTo>
                    <a:pt x="1154214" y="26885"/>
                  </a:lnTo>
                  <a:lnTo>
                    <a:pt x="1142822" y="11786"/>
                  </a:lnTo>
                  <a:lnTo>
                    <a:pt x="1126465" y="2288"/>
                  </a:lnTo>
                  <a:lnTo>
                    <a:pt x="1106961" y="0"/>
                  </a:lnTo>
                  <a:close/>
                </a:path>
              </a:pathLst>
            </a:custGeom>
            <a:solidFill>
              <a:srgbClr val="E751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262638" y="6366659"/>
              <a:ext cx="1005205" cy="117475"/>
            </a:xfrm>
            <a:custGeom>
              <a:avLst/>
              <a:gdLst/>
              <a:ahLst/>
              <a:cxnLst/>
              <a:rect l="l" t="t" r="r" b="b"/>
              <a:pathLst>
                <a:path w="1005204" h="117475">
                  <a:moveTo>
                    <a:pt x="887824" y="0"/>
                  </a:moveTo>
                  <a:lnTo>
                    <a:pt x="817515" y="2476"/>
                  </a:lnTo>
                  <a:lnTo>
                    <a:pt x="777794" y="6647"/>
                  </a:lnTo>
                  <a:lnTo>
                    <a:pt x="735491" y="12847"/>
                  </a:lnTo>
                  <a:lnTo>
                    <a:pt x="690952" y="21094"/>
                  </a:lnTo>
                  <a:lnTo>
                    <a:pt x="644453" y="31087"/>
                  </a:lnTo>
                  <a:lnTo>
                    <a:pt x="596246" y="42521"/>
                  </a:lnTo>
                  <a:lnTo>
                    <a:pt x="495304" y="67459"/>
                  </a:lnTo>
                  <a:lnTo>
                    <a:pt x="444030" y="79423"/>
                  </a:lnTo>
                  <a:lnTo>
                    <a:pt x="394025" y="89770"/>
                  </a:lnTo>
                  <a:lnTo>
                    <a:pt x="345523" y="97968"/>
                  </a:lnTo>
                  <a:lnTo>
                    <a:pt x="298755" y="103489"/>
                  </a:lnTo>
                  <a:lnTo>
                    <a:pt x="254100" y="105993"/>
                  </a:lnTo>
                  <a:lnTo>
                    <a:pt x="211977" y="105319"/>
                  </a:lnTo>
                  <a:lnTo>
                    <a:pt x="172847" y="101672"/>
                  </a:lnTo>
                  <a:lnTo>
                    <a:pt x="105291" y="86878"/>
                  </a:lnTo>
                  <a:lnTo>
                    <a:pt x="54081" y="66889"/>
                  </a:lnTo>
                  <a:lnTo>
                    <a:pt x="20076" y="48268"/>
                  </a:lnTo>
                  <a:lnTo>
                    <a:pt x="2794" y="37275"/>
                  </a:lnTo>
                  <a:lnTo>
                    <a:pt x="272" y="36182"/>
                  </a:lnTo>
                  <a:lnTo>
                    <a:pt x="32417" y="61250"/>
                  </a:lnTo>
                  <a:lnTo>
                    <a:pt x="74862" y="83634"/>
                  </a:lnTo>
                  <a:lnTo>
                    <a:pt x="135126" y="103929"/>
                  </a:lnTo>
                  <a:lnTo>
                    <a:pt x="211328" y="115736"/>
                  </a:lnTo>
                  <a:lnTo>
                    <a:pt x="254270" y="117062"/>
                  </a:lnTo>
                  <a:lnTo>
                    <a:pt x="299718" y="115049"/>
                  </a:lnTo>
                  <a:lnTo>
                    <a:pt x="347206" y="109873"/>
                  </a:lnTo>
                  <a:lnTo>
                    <a:pt x="396290" y="101890"/>
                  </a:lnTo>
                  <a:lnTo>
                    <a:pt x="446722" y="91649"/>
                  </a:lnTo>
                  <a:lnTo>
                    <a:pt x="498257" y="79699"/>
                  </a:lnTo>
                  <a:lnTo>
                    <a:pt x="599192" y="54498"/>
                  </a:lnTo>
                  <a:lnTo>
                    <a:pt x="647157" y="42802"/>
                  </a:lnTo>
                  <a:lnTo>
                    <a:pt x="693287" y="32455"/>
                  </a:lnTo>
                  <a:lnTo>
                    <a:pt x="737370" y="23755"/>
                  </a:lnTo>
                  <a:lnTo>
                    <a:pt x="779179" y="16993"/>
                  </a:lnTo>
                  <a:lnTo>
                    <a:pt x="818401" y="12154"/>
                  </a:lnTo>
                  <a:lnTo>
                    <a:pt x="887824" y="8010"/>
                  </a:lnTo>
                  <a:lnTo>
                    <a:pt x="917363" y="8191"/>
                  </a:lnTo>
                  <a:lnTo>
                    <a:pt x="943059" y="9349"/>
                  </a:lnTo>
                  <a:lnTo>
                    <a:pt x="964630" y="11073"/>
                  </a:lnTo>
                  <a:lnTo>
                    <a:pt x="1002203" y="15371"/>
                  </a:lnTo>
                  <a:lnTo>
                    <a:pt x="1004953" y="15209"/>
                  </a:lnTo>
                  <a:lnTo>
                    <a:pt x="965237" y="6225"/>
                  </a:lnTo>
                  <a:lnTo>
                    <a:pt x="917681" y="1160"/>
                  </a:lnTo>
                  <a:lnTo>
                    <a:pt x="887824" y="0"/>
                  </a:lnTo>
                  <a:close/>
                </a:path>
              </a:pathLst>
            </a:custGeom>
            <a:solidFill>
              <a:srgbClr val="2532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293659" y="6374863"/>
              <a:ext cx="872490" cy="330200"/>
            </a:xfrm>
            <a:custGeom>
              <a:avLst/>
              <a:gdLst/>
              <a:ahLst/>
              <a:cxnLst/>
              <a:rect l="l" t="t" r="r" b="b"/>
              <a:pathLst>
                <a:path w="872490" h="330200">
                  <a:moveTo>
                    <a:pt x="16244" y="61809"/>
                  </a:moveTo>
                  <a:lnTo>
                    <a:pt x="4377" y="107315"/>
                  </a:lnTo>
                  <a:lnTo>
                    <a:pt x="0" y="154259"/>
                  </a:lnTo>
                  <a:lnTo>
                    <a:pt x="4429" y="200267"/>
                  </a:lnTo>
                  <a:lnTo>
                    <a:pt x="18982" y="242969"/>
                  </a:lnTo>
                  <a:lnTo>
                    <a:pt x="44976" y="279991"/>
                  </a:lnTo>
                  <a:lnTo>
                    <a:pt x="104996" y="318152"/>
                  </a:lnTo>
                  <a:lnTo>
                    <a:pt x="176616" y="330115"/>
                  </a:lnTo>
                  <a:lnTo>
                    <a:pt x="188688" y="329811"/>
                  </a:lnTo>
                  <a:lnTo>
                    <a:pt x="270676" y="312382"/>
                  </a:lnTo>
                  <a:lnTo>
                    <a:pt x="315002" y="293628"/>
                  </a:lnTo>
                  <a:lnTo>
                    <a:pt x="357863" y="271063"/>
                  </a:lnTo>
                  <a:lnTo>
                    <a:pt x="399709" y="246641"/>
                  </a:lnTo>
                  <a:lnTo>
                    <a:pt x="483379" y="197146"/>
                  </a:lnTo>
                  <a:lnTo>
                    <a:pt x="525632" y="172939"/>
                  </a:lnTo>
                  <a:lnTo>
                    <a:pt x="568278" y="149519"/>
                  </a:lnTo>
                  <a:lnTo>
                    <a:pt x="611404" y="127206"/>
                  </a:lnTo>
                  <a:lnTo>
                    <a:pt x="649775" y="108865"/>
                  </a:lnTo>
                  <a:lnTo>
                    <a:pt x="219180" y="108865"/>
                  </a:lnTo>
                  <a:lnTo>
                    <a:pt x="158114" y="105467"/>
                  </a:lnTo>
                  <a:lnTo>
                    <a:pt x="104115" y="95724"/>
                  </a:lnTo>
                  <a:lnTo>
                    <a:pt x="54533" y="79898"/>
                  </a:lnTo>
                  <a:lnTo>
                    <a:pt x="33952" y="70904"/>
                  </a:lnTo>
                  <a:lnTo>
                    <a:pt x="16244" y="61809"/>
                  </a:lnTo>
                  <a:close/>
                </a:path>
                <a:path w="872490" h="330200">
                  <a:moveTo>
                    <a:pt x="847035" y="0"/>
                  </a:moveTo>
                  <a:lnTo>
                    <a:pt x="787382" y="3943"/>
                  </a:lnTo>
                  <a:lnTo>
                    <a:pt x="748161" y="8783"/>
                  </a:lnTo>
                  <a:lnTo>
                    <a:pt x="706353" y="15545"/>
                  </a:lnTo>
                  <a:lnTo>
                    <a:pt x="662266" y="24250"/>
                  </a:lnTo>
                  <a:lnTo>
                    <a:pt x="616142" y="34592"/>
                  </a:lnTo>
                  <a:lnTo>
                    <a:pt x="467246" y="71495"/>
                  </a:lnTo>
                  <a:lnTo>
                    <a:pt x="415710" y="83442"/>
                  </a:lnTo>
                  <a:lnTo>
                    <a:pt x="365274" y="93681"/>
                  </a:lnTo>
                  <a:lnTo>
                    <a:pt x="316187" y="101664"/>
                  </a:lnTo>
                  <a:lnTo>
                    <a:pt x="268697" y="106844"/>
                  </a:lnTo>
                  <a:lnTo>
                    <a:pt x="219180" y="108865"/>
                  </a:lnTo>
                  <a:lnTo>
                    <a:pt x="649775" y="108865"/>
                  </a:lnTo>
                  <a:lnTo>
                    <a:pt x="699442" y="87185"/>
                  </a:lnTo>
                  <a:lnTo>
                    <a:pt x="744528" y="70116"/>
                  </a:lnTo>
                  <a:lnTo>
                    <a:pt x="790441" y="55436"/>
                  </a:lnTo>
                  <a:lnTo>
                    <a:pt x="837266" y="43464"/>
                  </a:lnTo>
                  <a:lnTo>
                    <a:pt x="844912" y="41683"/>
                  </a:lnTo>
                  <a:lnTo>
                    <a:pt x="852428" y="39420"/>
                  </a:lnTo>
                  <a:lnTo>
                    <a:pt x="859441" y="36225"/>
                  </a:lnTo>
                  <a:lnTo>
                    <a:pt x="865579" y="31653"/>
                  </a:lnTo>
                  <a:lnTo>
                    <a:pt x="870048" y="25195"/>
                  </a:lnTo>
                  <a:lnTo>
                    <a:pt x="871981" y="17585"/>
                  </a:lnTo>
                  <a:lnTo>
                    <a:pt x="870943" y="10187"/>
                  </a:lnTo>
                  <a:lnTo>
                    <a:pt x="866501" y="4366"/>
                  </a:lnTo>
                  <a:lnTo>
                    <a:pt x="862794" y="1664"/>
                  </a:lnTo>
                  <a:lnTo>
                    <a:pt x="858009" y="1068"/>
                  </a:lnTo>
                  <a:lnTo>
                    <a:pt x="847035" y="0"/>
                  </a:lnTo>
                  <a:close/>
                </a:path>
                <a:path w="872490" h="330200">
                  <a:moveTo>
                    <a:pt x="47332" y="69233"/>
                  </a:moveTo>
                  <a:lnTo>
                    <a:pt x="89939" y="83151"/>
                  </a:lnTo>
                  <a:lnTo>
                    <a:pt x="130014" y="91700"/>
                  </a:lnTo>
                  <a:lnTo>
                    <a:pt x="182597" y="97191"/>
                  </a:lnTo>
                  <a:lnTo>
                    <a:pt x="211023" y="97902"/>
                  </a:lnTo>
                  <a:lnTo>
                    <a:pt x="224835" y="97742"/>
                  </a:lnTo>
                  <a:lnTo>
                    <a:pt x="267744" y="95274"/>
                  </a:lnTo>
                  <a:lnTo>
                    <a:pt x="314506" y="89753"/>
                  </a:lnTo>
                  <a:lnTo>
                    <a:pt x="316908" y="89348"/>
                  </a:lnTo>
                  <a:lnTo>
                    <a:pt x="196060" y="89348"/>
                  </a:lnTo>
                  <a:lnTo>
                    <a:pt x="158296" y="88225"/>
                  </a:lnTo>
                  <a:lnTo>
                    <a:pt x="120852" y="84678"/>
                  </a:lnTo>
                  <a:lnTo>
                    <a:pt x="83830" y="78437"/>
                  </a:lnTo>
                  <a:lnTo>
                    <a:pt x="47332" y="69233"/>
                  </a:lnTo>
                  <a:close/>
                </a:path>
                <a:path w="872490" h="330200">
                  <a:moveTo>
                    <a:pt x="731646" y="460"/>
                  </a:moveTo>
                  <a:lnTo>
                    <a:pt x="682539" y="6043"/>
                  </a:lnTo>
                  <a:lnTo>
                    <a:pt x="633542" y="13963"/>
                  </a:lnTo>
                  <a:lnTo>
                    <a:pt x="584661" y="23607"/>
                  </a:lnTo>
                  <a:lnTo>
                    <a:pt x="438775" y="56752"/>
                  </a:lnTo>
                  <a:lnTo>
                    <a:pt x="390852" y="66981"/>
                  </a:lnTo>
                  <a:lnTo>
                    <a:pt x="342396" y="75920"/>
                  </a:lnTo>
                  <a:lnTo>
                    <a:pt x="293631" y="83003"/>
                  </a:lnTo>
                  <a:lnTo>
                    <a:pt x="244778" y="87667"/>
                  </a:lnTo>
                  <a:lnTo>
                    <a:pt x="196060" y="89348"/>
                  </a:lnTo>
                  <a:lnTo>
                    <a:pt x="316908" y="89348"/>
                  </a:lnTo>
                  <a:lnTo>
                    <a:pt x="363007" y="81556"/>
                  </a:lnTo>
                  <a:lnTo>
                    <a:pt x="413013" y="71212"/>
                  </a:lnTo>
                  <a:lnTo>
                    <a:pt x="464293" y="59254"/>
                  </a:lnTo>
                  <a:lnTo>
                    <a:pt x="565226" y="34309"/>
                  </a:lnTo>
                  <a:lnTo>
                    <a:pt x="613432" y="22877"/>
                  </a:lnTo>
                  <a:lnTo>
                    <a:pt x="659931" y="12889"/>
                  </a:lnTo>
                  <a:lnTo>
                    <a:pt x="678390" y="9269"/>
                  </a:lnTo>
                  <a:lnTo>
                    <a:pt x="696511" y="5991"/>
                  </a:lnTo>
                  <a:lnTo>
                    <a:pt x="714271" y="3056"/>
                  </a:lnTo>
                  <a:lnTo>
                    <a:pt x="731646" y="460"/>
                  </a:lnTo>
                  <a:close/>
                </a:path>
              </a:pathLst>
            </a:custGeom>
            <a:solidFill>
              <a:srgbClr val="9543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309904" y="6372559"/>
              <a:ext cx="831215" cy="111760"/>
            </a:xfrm>
            <a:custGeom>
              <a:avLst/>
              <a:gdLst/>
              <a:ahLst/>
              <a:cxnLst/>
              <a:rect l="l" t="t" r="r" b="b"/>
              <a:pathLst>
                <a:path w="831215" h="111760">
                  <a:moveTo>
                    <a:pt x="777515" y="0"/>
                  </a:moveTo>
                  <a:lnTo>
                    <a:pt x="730916" y="1585"/>
                  </a:lnTo>
                  <a:lnTo>
                    <a:pt x="680267" y="8287"/>
                  </a:lnTo>
                  <a:lnTo>
                    <a:pt x="597188" y="25180"/>
                  </a:lnTo>
                  <a:lnTo>
                    <a:pt x="548981" y="36611"/>
                  </a:lnTo>
                  <a:lnTo>
                    <a:pt x="448049" y="61547"/>
                  </a:lnTo>
                  <a:lnTo>
                    <a:pt x="396769" y="73512"/>
                  </a:lnTo>
                  <a:lnTo>
                    <a:pt x="346763" y="83858"/>
                  </a:lnTo>
                  <a:lnTo>
                    <a:pt x="298262" y="92057"/>
                  </a:lnTo>
                  <a:lnTo>
                    <a:pt x="251500" y="97578"/>
                  </a:lnTo>
                  <a:lnTo>
                    <a:pt x="208590" y="100044"/>
                  </a:lnTo>
                  <a:lnTo>
                    <a:pt x="194779" y="100206"/>
                  </a:lnTo>
                  <a:lnTo>
                    <a:pt x="166353" y="99494"/>
                  </a:lnTo>
                  <a:lnTo>
                    <a:pt x="113770" y="93999"/>
                  </a:lnTo>
                  <a:lnTo>
                    <a:pt x="73699" y="85448"/>
                  </a:lnTo>
                  <a:lnTo>
                    <a:pt x="31088" y="71537"/>
                  </a:lnTo>
                  <a:lnTo>
                    <a:pt x="23318" y="69223"/>
                  </a:lnTo>
                  <a:lnTo>
                    <a:pt x="15591" y="66689"/>
                  </a:lnTo>
                  <a:lnTo>
                    <a:pt x="7905" y="63914"/>
                  </a:lnTo>
                  <a:lnTo>
                    <a:pt x="1717" y="59254"/>
                  </a:lnTo>
                  <a:lnTo>
                    <a:pt x="0" y="64102"/>
                  </a:lnTo>
                  <a:lnTo>
                    <a:pt x="38289" y="82200"/>
                  </a:lnTo>
                  <a:lnTo>
                    <a:pt x="87871" y="98028"/>
                  </a:lnTo>
                  <a:lnTo>
                    <a:pt x="141870" y="107771"/>
                  </a:lnTo>
                  <a:lnTo>
                    <a:pt x="202936" y="111169"/>
                  </a:lnTo>
                  <a:lnTo>
                    <a:pt x="215055" y="111044"/>
                  </a:lnTo>
                  <a:lnTo>
                    <a:pt x="299947" y="103963"/>
                  </a:lnTo>
                  <a:lnTo>
                    <a:pt x="349031" y="95982"/>
                  </a:lnTo>
                  <a:lnTo>
                    <a:pt x="399465" y="85741"/>
                  </a:lnTo>
                  <a:lnTo>
                    <a:pt x="451001" y="73788"/>
                  </a:lnTo>
                  <a:lnTo>
                    <a:pt x="551937" y="48587"/>
                  </a:lnTo>
                  <a:lnTo>
                    <a:pt x="599902" y="36891"/>
                  </a:lnTo>
                  <a:lnTo>
                    <a:pt x="646032" y="26543"/>
                  </a:lnTo>
                  <a:lnTo>
                    <a:pt x="690113" y="17845"/>
                  </a:lnTo>
                  <a:lnTo>
                    <a:pt x="731918" y="11086"/>
                  </a:lnTo>
                  <a:lnTo>
                    <a:pt x="771138" y="6247"/>
                  </a:lnTo>
                  <a:lnTo>
                    <a:pt x="815514" y="2837"/>
                  </a:lnTo>
                  <a:lnTo>
                    <a:pt x="830791" y="2303"/>
                  </a:lnTo>
                  <a:lnTo>
                    <a:pt x="817465" y="1276"/>
                  </a:lnTo>
                  <a:lnTo>
                    <a:pt x="804141" y="558"/>
                  </a:lnTo>
                  <a:lnTo>
                    <a:pt x="790824" y="137"/>
                  </a:lnTo>
                  <a:lnTo>
                    <a:pt x="777515" y="0"/>
                  </a:lnTo>
                  <a:close/>
                </a:path>
              </a:pathLst>
            </a:custGeom>
            <a:solidFill>
              <a:srgbClr val="1F28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443048" y="6105836"/>
              <a:ext cx="685165" cy="373380"/>
            </a:xfrm>
            <a:custGeom>
              <a:avLst/>
              <a:gdLst/>
              <a:ahLst/>
              <a:cxnLst/>
              <a:rect l="l" t="t" r="r" b="b"/>
              <a:pathLst>
                <a:path w="685165" h="373379">
                  <a:moveTo>
                    <a:pt x="61188" y="54025"/>
                  </a:moveTo>
                  <a:lnTo>
                    <a:pt x="61036" y="53327"/>
                  </a:lnTo>
                  <a:lnTo>
                    <a:pt x="55892" y="53301"/>
                  </a:lnTo>
                  <a:lnTo>
                    <a:pt x="47574" y="57010"/>
                  </a:lnTo>
                  <a:lnTo>
                    <a:pt x="12763" y="93459"/>
                  </a:lnTo>
                  <a:lnTo>
                    <a:pt x="1676" y="135839"/>
                  </a:lnTo>
                  <a:lnTo>
                    <a:pt x="0" y="168490"/>
                  </a:lnTo>
                  <a:lnTo>
                    <a:pt x="12" y="185610"/>
                  </a:lnTo>
                  <a:lnTo>
                    <a:pt x="2146" y="237972"/>
                  </a:lnTo>
                  <a:lnTo>
                    <a:pt x="9220" y="299212"/>
                  </a:lnTo>
                  <a:lnTo>
                    <a:pt x="18173" y="344868"/>
                  </a:lnTo>
                  <a:lnTo>
                    <a:pt x="27355" y="372935"/>
                  </a:lnTo>
                  <a:lnTo>
                    <a:pt x="27012" y="359283"/>
                  </a:lnTo>
                  <a:lnTo>
                    <a:pt x="22479" y="322897"/>
                  </a:lnTo>
                  <a:lnTo>
                    <a:pt x="16776" y="269024"/>
                  </a:lnTo>
                  <a:lnTo>
                    <a:pt x="12903" y="202869"/>
                  </a:lnTo>
                  <a:lnTo>
                    <a:pt x="12280" y="168567"/>
                  </a:lnTo>
                  <a:lnTo>
                    <a:pt x="13347" y="136931"/>
                  </a:lnTo>
                  <a:lnTo>
                    <a:pt x="26682" y="87007"/>
                  </a:lnTo>
                  <a:lnTo>
                    <a:pt x="58318" y="56248"/>
                  </a:lnTo>
                  <a:lnTo>
                    <a:pt x="61188" y="54025"/>
                  </a:lnTo>
                  <a:close/>
                </a:path>
                <a:path w="685165" h="373379">
                  <a:moveTo>
                    <a:pt x="337718" y="235585"/>
                  </a:moveTo>
                  <a:lnTo>
                    <a:pt x="332854" y="174752"/>
                  </a:lnTo>
                  <a:lnTo>
                    <a:pt x="320598" y="114947"/>
                  </a:lnTo>
                  <a:lnTo>
                    <a:pt x="305155" y="67602"/>
                  </a:lnTo>
                  <a:lnTo>
                    <a:pt x="286905" y="29083"/>
                  </a:lnTo>
                  <a:lnTo>
                    <a:pt x="284543" y="26670"/>
                  </a:lnTo>
                  <a:lnTo>
                    <a:pt x="286956" y="38849"/>
                  </a:lnTo>
                  <a:lnTo>
                    <a:pt x="296735" y="70523"/>
                  </a:lnTo>
                  <a:lnTo>
                    <a:pt x="309384" y="117741"/>
                  </a:lnTo>
                  <a:lnTo>
                    <a:pt x="320395" y="176517"/>
                  </a:lnTo>
                  <a:lnTo>
                    <a:pt x="326161" y="236029"/>
                  </a:lnTo>
                  <a:lnTo>
                    <a:pt x="327139" y="284899"/>
                  </a:lnTo>
                  <a:lnTo>
                    <a:pt x="326555" y="318046"/>
                  </a:lnTo>
                  <a:lnTo>
                    <a:pt x="327621" y="330428"/>
                  </a:lnTo>
                  <a:lnTo>
                    <a:pt x="336054" y="285343"/>
                  </a:lnTo>
                  <a:lnTo>
                    <a:pt x="337527" y="262216"/>
                  </a:lnTo>
                  <a:lnTo>
                    <a:pt x="337718" y="235585"/>
                  </a:lnTo>
                  <a:close/>
                </a:path>
                <a:path w="685165" h="373379">
                  <a:moveTo>
                    <a:pt x="684923" y="109054"/>
                  </a:moveTo>
                  <a:lnTo>
                    <a:pt x="677595" y="57899"/>
                  </a:lnTo>
                  <a:lnTo>
                    <a:pt x="664921" y="21082"/>
                  </a:lnTo>
                  <a:lnTo>
                    <a:pt x="652233" y="0"/>
                  </a:lnTo>
                  <a:lnTo>
                    <a:pt x="654519" y="11087"/>
                  </a:lnTo>
                  <a:lnTo>
                    <a:pt x="662901" y="40093"/>
                  </a:lnTo>
                  <a:lnTo>
                    <a:pt x="670902" y="83413"/>
                  </a:lnTo>
                  <a:lnTo>
                    <a:pt x="672084" y="137426"/>
                  </a:lnTo>
                  <a:lnTo>
                    <a:pt x="663765" y="190817"/>
                  </a:lnTo>
                  <a:lnTo>
                    <a:pt x="650087" y="232702"/>
                  </a:lnTo>
                  <a:lnTo>
                    <a:pt x="637946" y="260337"/>
                  </a:lnTo>
                  <a:lnTo>
                    <a:pt x="634212" y="271018"/>
                  </a:lnTo>
                  <a:lnTo>
                    <a:pt x="658202" y="236474"/>
                  </a:lnTo>
                  <a:lnTo>
                    <a:pt x="674903" y="193713"/>
                  </a:lnTo>
                  <a:lnTo>
                    <a:pt x="684657" y="138264"/>
                  </a:lnTo>
                  <a:lnTo>
                    <a:pt x="684923" y="109054"/>
                  </a:lnTo>
                  <a:close/>
                </a:path>
              </a:pathLst>
            </a:custGeom>
            <a:solidFill>
              <a:srgbClr val="2532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641363" y="6392309"/>
              <a:ext cx="1623060" cy="4895215"/>
            </a:xfrm>
            <a:custGeom>
              <a:avLst/>
              <a:gdLst/>
              <a:ahLst/>
              <a:cxnLst/>
              <a:rect l="l" t="t" r="r" b="b"/>
              <a:pathLst>
                <a:path w="1623059" h="4895215">
                  <a:moveTo>
                    <a:pt x="1622945" y="0"/>
                  </a:moveTo>
                  <a:lnTo>
                    <a:pt x="1040130" y="304888"/>
                  </a:lnTo>
                  <a:lnTo>
                    <a:pt x="840003" y="444500"/>
                  </a:lnTo>
                  <a:lnTo>
                    <a:pt x="728078" y="558342"/>
                  </a:lnTo>
                  <a:lnTo>
                    <a:pt x="663663" y="706970"/>
                  </a:lnTo>
                  <a:lnTo>
                    <a:pt x="606069" y="950976"/>
                  </a:lnTo>
                  <a:lnTo>
                    <a:pt x="534619" y="1409725"/>
                  </a:lnTo>
                  <a:lnTo>
                    <a:pt x="446671" y="2100262"/>
                  </a:lnTo>
                  <a:lnTo>
                    <a:pt x="372046" y="2729509"/>
                  </a:lnTo>
                  <a:lnTo>
                    <a:pt x="340537" y="3004388"/>
                  </a:lnTo>
                  <a:lnTo>
                    <a:pt x="0" y="3667493"/>
                  </a:lnTo>
                  <a:lnTo>
                    <a:pt x="222364" y="4196448"/>
                  </a:lnTo>
                  <a:lnTo>
                    <a:pt x="274256" y="4198455"/>
                  </a:lnTo>
                  <a:lnTo>
                    <a:pt x="325932" y="4197146"/>
                  </a:lnTo>
                  <a:lnTo>
                    <a:pt x="377253" y="4192587"/>
                  </a:lnTo>
                  <a:lnTo>
                    <a:pt x="428040" y="4184802"/>
                  </a:lnTo>
                  <a:lnTo>
                    <a:pt x="478180" y="4173829"/>
                  </a:lnTo>
                  <a:lnTo>
                    <a:pt x="527494" y="4159732"/>
                  </a:lnTo>
                  <a:lnTo>
                    <a:pt x="575843" y="4142536"/>
                  </a:lnTo>
                  <a:lnTo>
                    <a:pt x="623074" y="4122293"/>
                  </a:lnTo>
                  <a:lnTo>
                    <a:pt x="669048" y="4099052"/>
                  </a:lnTo>
                  <a:lnTo>
                    <a:pt x="713600" y="4072826"/>
                  </a:lnTo>
                  <a:lnTo>
                    <a:pt x="756589" y="4043692"/>
                  </a:lnTo>
                  <a:lnTo>
                    <a:pt x="906233" y="3935145"/>
                  </a:lnTo>
                  <a:lnTo>
                    <a:pt x="606056" y="4889627"/>
                  </a:lnTo>
                  <a:lnTo>
                    <a:pt x="1303985" y="4894821"/>
                  </a:lnTo>
                  <a:lnTo>
                    <a:pt x="1320571" y="4140466"/>
                  </a:lnTo>
                  <a:lnTo>
                    <a:pt x="1390243" y="1698739"/>
                  </a:lnTo>
                  <a:lnTo>
                    <a:pt x="1458722" y="143319"/>
                  </a:lnTo>
                  <a:lnTo>
                    <a:pt x="1622945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403668" y="6527653"/>
              <a:ext cx="590550" cy="4337685"/>
            </a:xfrm>
            <a:custGeom>
              <a:avLst/>
              <a:gdLst/>
              <a:ahLst/>
              <a:cxnLst/>
              <a:rect l="l" t="t" r="r" b="b"/>
              <a:pathLst>
                <a:path w="590550" h="4337684">
                  <a:moveTo>
                    <a:pt x="125133" y="892733"/>
                  </a:moveTo>
                  <a:lnTo>
                    <a:pt x="100304" y="985342"/>
                  </a:lnTo>
                  <a:lnTo>
                    <a:pt x="90208" y="1029081"/>
                  </a:lnTo>
                  <a:lnTo>
                    <a:pt x="73571" y="1108646"/>
                  </a:lnTo>
                  <a:lnTo>
                    <a:pt x="56159" y="1203629"/>
                  </a:lnTo>
                  <a:lnTo>
                    <a:pt x="44564" y="1274737"/>
                  </a:lnTo>
                  <a:lnTo>
                    <a:pt x="33667" y="1351597"/>
                  </a:lnTo>
                  <a:lnTo>
                    <a:pt x="28702" y="1392047"/>
                  </a:lnTo>
                  <a:lnTo>
                    <a:pt x="19329" y="1476590"/>
                  </a:lnTo>
                  <a:lnTo>
                    <a:pt x="14884" y="1526984"/>
                  </a:lnTo>
                  <a:lnTo>
                    <a:pt x="10896" y="1578749"/>
                  </a:lnTo>
                  <a:lnTo>
                    <a:pt x="7454" y="1631797"/>
                  </a:lnTo>
                  <a:lnTo>
                    <a:pt x="4622" y="1686026"/>
                  </a:lnTo>
                  <a:lnTo>
                    <a:pt x="2438" y="1741335"/>
                  </a:lnTo>
                  <a:lnTo>
                    <a:pt x="977" y="1797634"/>
                  </a:lnTo>
                  <a:lnTo>
                    <a:pt x="304" y="1854835"/>
                  </a:lnTo>
                  <a:lnTo>
                    <a:pt x="762" y="1912010"/>
                  </a:lnTo>
                  <a:lnTo>
                    <a:pt x="2019" y="1968296"/>
                  </a:lnTo>
                  <a:lnTo>
                    <a:pt x="4000" y="2023605"/>
                  </a:lnTo>
                  <a:lnTo>
                    <a:pt x="6629" y="2077834"/>
                  </a:lnTo>
                  <a:lnTo>
                    <a:pt x="9880" y="2130882"/>
                  </a:lnTo>
                  <a:lnTo>
                    <a:pt x="13665" y="2182660"/>
                  </a:lnTo>
                  <a:lnTo>
                    <a:pt x="17932" y="2233053"/>
                  </a:lnTo>
                  <a:lnTo>
                    <a:pt x="26974" y="2317635"/>
                  </a:lnTo>
                  <a:lnTo>
                    <a:pt x="31788" y="2358098"/>
                  </a:lnTo>
                  <a:lnTo>
                    <a:pt x="42379" y="2434983"/>
                  </a:lnTo>
                  <a:lnTo>
                    <a:pt x="53721" y="2506141"/>
                  </a:lnTo>
                  <a:lnTo>
                    <a:pt x="64960" y="2571165"/>
                  </a:lnTo>
                  <a:lnTo>
                    <a:pt x="87122" y="2680817"/>
                  </a:lnTo>
                  <a:lnTo>
                    <a:pt x="97066" y="2724594"/>
                  </a:lnTo>
                  <a:lnTo>
                    <a:pt x="118770" y="2811005"/>
                  </a:lnTo>
                  <a:lnTo>
                    <a:pt x="120700" y="2817533"/>
                  </a:lnTo>
                  <a:lnTo>
                    <a:pt x="121539" y="2817317"/>
                  </a:lnTo>
                  <a:lnTo>
                    <a:pt x="120446" y="2810586"/>
                  </a:lnTo>
                  <a:lnTo>
                    <a:pt x="117957" y="2797886"/>
                  </a:lnTo>
                  <a:lnTo>
                    <a:pt x="98031" y="2702433"/>
                  </a:lnTo>
                  <a:lnTo>
                    <a:pt x="93510" y="2679496"/>
                  </a:lnTo>
                  <a:lnTo>
                    <a:pt x="78651" y="2599728"/>
                  </a:lnTo>
                  <a:lnTo>
                    <a:pt x="62915" y="2504656"/>
                  </a:lnTo>
                  <a:lnTo>
                    <a:pt x="52374" y="2433561"/>
                  </a:lnTo>
                  <a:lnTo>
                    <a:pt x="42481" y="2356777"/>
                  </a:lnTo>
                  <a:lnTo>
                    <a:pt x="37973" y="2316391"/>
                  </a:lnTo>
                  <a:lnTo>
                    <a:pt x="29476" y="2231999"/>
                  </a:lnTo>
                  <a:lnTo>
                    <a:pt x="25476" y="2181720"/>
                  </a:lnTo>
                  <a:lnTo>
                    <a:pt x="21920" y="2130082"/>
                  </a:lnTo>
                  <a:lnTo>
                    <a:pt x="18872" y="2077186"/>
                  </a:lnTo>
                  <a:lnTo>
                    <a:pt x="16383" y="2023122"/>
                  </a:lnTo>
                  <a:lnTo>
                    <a:pt x="14516" y="1967979"/>
                  </a:lnTo>
                  <a:lnTo>
                    <a:pt x="13335" y="1911858"/>
                  </a:lnTo>
                  <a:lnTo>
                    <a:pt x="12890" y="1854860"/>
                  </a:lnTo>
                  <a:lnTo>
                    <a:pt x="13550" y="1797837"/>
                  </a:lnTo>
                  <a:lnTo>
                    <a:pt x="14935" y="1741716"/>
                  </a:lnTo>
                  <a:lnTo>
                    <a:pt x="17005" y="1686560"/>
                  </a:lnTo>
                  <a:lnTo>
                    <a:pt x="19697" y="1632496"/>
                  </a:lnTo>
                  <a:lnTo>
                    <a:pt x="22948" y="1579600"/>
                  </a:lnTo>
                  <a:lnTo>
                    <a:pt x="26695" y="1527975"/>
                  </a:lnTo>
                  <a:lnTo>
                    <a:pt x="30886" y="1477695"/>
                  </a:lnTo>
                  <a:lnTo>
                    <a:pt x="39700" y="1393317"/>
                  </a:lnTo>
                  <a:lnTo>
                    <a:pt x="44348" y="1352956"/>
                  </a:lnTo>
                  <a:lnTo>
                    <a:pt x="54546" y="1276197"/>
                  </a:lnTo>
                  <a:lnTo>
                    <a:pt x="65354" y="1205141"/>
                  </a:lnTo>
                  <a:lnTo>
                    <a:pt x="75971" y="1140155"/>
                  </a:lnTo>
                  <a:lnTo>
                    <a:pt x="96596" y="1030427"/>
                  </a:lnTo>
                  <a:lnTo>
                    <a:pt x="109829" y="967536"/>
                  </a:lnTo>
                  <a:lnTo>
                    <a:pt x="124002" y="899439"/>
                  </a:lnTo>
                  <a:lnTo>
                    <a:pt x="125133" y="892733"/>
                  </a:lnTo>
                  <a:close/>
                </a:path>
                <a:path w="590550" h="4337684">
                  <a:moveTo>
                    <a:pt x="278752" y="3996779"/>
                  </a:moveTo>
                  <a:lnTo>
                    <a:pt x="275463" y="4000119"/>
                  </a:lnTo>
                  <a:lnTo>
                    <a:pt x="268274" y="4010863"/>
                  </a:lnTo>
                  <a:lnTo>
                    <a:pt x="242836" y="4050792"/>
                  </a:lnTo>
                  <a:lnTo>
                    <a:pt x="224853" y="4078008"/>
                  </a:lnTo>
                  <a:lnTo>
                    <a:pt x="178904" y="4141952"/>
                  </a:lnTo>
                  <a:lnTo>
                    <a:pt x="151422" y="4176776"/>
                  </a:lnTo>
                  <a:lnTo>
                    <a:pt x="122682" y="4210583"/>
                  </a:lnTo>
                  <a:lnTo>
                    <a:pt x="94932" y="4241216"/>
                  </a:lnTo>
                  <a:lnTo>
                    <a:pt x="45885" y="4291215"/>
                  </a:lnTo>
                  <a:lnTo>
                    <a:pt x="11747" y="4324007"/>
                  </a:lnTo>
                  <a:lnTo>
                    <a:pt x="2641" y="4333176"/>
                  </a:lnTo>
                  <a:lnTo>
                    <a:pt x="0" y="4337062"/>
                  </a:lnTo>
                  <a:lnTo>
                    <a:pt x="4254" y="4335132"/>
                  </a:lnTo>
                  <a:lnTo>
                    <a:pt x="14922" y="4327753"/>
                  </a:lnTo>
                  <a:lnTo>
                    <a:pt x="51904" y="4297769"/>
                  </a:lnTo>
                  <a:lnTo>
                    <a:pt x="103314" y="4249229"/>
                  </a:lnTo>
                  <a:lnTo>
                    <a:pt x="131902" y="4218775"/>
                  </a:lnTo>
                  <a:lnTo>
                    <a:pt x="161163" y="4184751"/>
                  </a:lnTo>
                  <a:lnTo>
                    <a:pt x="188747" y="4149382"/>
                  </a:lnTo>
                  <a:lnTo>
                    <a:pt x="212966" y="4115346"/>
                  </a:lnTo>
                  <a:lnTo>
                    <a:pt x="250444" y="4055414"/>
                  </a:lnTo>
                  <a:lnTo>
                    <a:pt x="272567" y="4013238"/>
                  </a:lnTo>
                  <a:lnTo>
                    <a:pt x="277698" y="4001312"/>
                  </a:lnTo>
                  <a:lnTo>
                    <a:pt x="278752" y="3996779"/>
                  </a:lnTo>
                  <a:close/>
                </a:path>
                <a:path w="590550" h="4337684">
                  <a:moveTo>
                    <a:pt x="590194" y="304"/>
                  </a:moveTo>
                  <a:lnTo>
                    <a:pt x="570306" y="37617"/>
                  </a:lnTo>
                  <a:lnTo>
                    <a:pt x="552272" y="75806"/>
                  </a:lnTo>
                  <a:lnTo>
                    <a:pt x="521296" y="145821"/>
                  </a:lnTo>
                  <a:lnTo>
                    <a:pt x="503440" y="188582"/>
                  </a:lnTo>
                  <a:lnTo>
                    <a:pt x="488327" y="226377"/>
                  </a:lnTo>
                  <a:lnTo>
                    <a:pt x="472655" y="267233"/>
                  </a:lnTo>
                  <a:lnTo>
                    <a:pt x="456704" y="311111"/>
                  </a:lnTo>
                  <a:lnTo>
                    <a:pt x="440766" y="357962"/>
                  </a:lnTo>
                  <a:lnTo>
                    <a:pt x="425119" y="407695"/>
                  </a:lnTo>
                  <a:lnTo>
                    <a:pt x="412750" y="451294"/>
                  </a:lnTo>
                  <a:lnTo>
                    <a:pt x="401027" y="496938"/>
                  </a:lnTo>
                  <a:lnTo>
                    <a:pt x="390842" y="544588"/>
                  </a:lnTo>
                  <a:lnTo>
                    <a:pt x="383133" y="594194"/>
                  </a:lnTo>
                  <a:lnTo>
                    <a:pt x="378790" y="645718"/>
                  </a:lnTo>
                  <a:lnTo>
                    <a:pt x="378815" y="701624"/>
                  </a:lnTo>
                  <a:lnTo>
                    <a:pt x="474687" y="778662"/>
                  </a:lnTo>
                  <a:lnTo>
                    <a:pt x="378714" y="818997"/>
                  </a:lnTo>
                  <a:lnTo>
                    <a:pt x="375894" y="872972"/>
                  </a:lnTo>
                  <a:lnTo>
                    <a:pt x="374370" y="946581"/>
                  </a:lnTo>
                  <a:lnTo>
                    <a:pt x="374548" y="1002906"/>
                  </a:lnTo>
                  <a:lnTo>
                    <a:pt x="375805" y="1058456"/>
                  </a:lnTo>
                  <a:lnTo>
                    <a:pt x="378091" y="1113002"/>
                  </a:lnTo>
                  <a:lnTo>
                    <a:pt x="381381" y="1166444"/>
                  </a:lnTo>
                  <a:lnTo>
                    <a:pt x="385610" y="1218704"/>
                  </a:lnTo>
                  <a:lnTo>
                    <a:pt x="390753" y="1269669"/>
                  </a:lnTo>
                  <a:lnTo>
                    <a:pt x="396735" y="1319263"/>
                  </a:lnTo>
                  <a:lnTo>
                    <a:pt x="403542" y="1367370"/>
                  </a:lnTo>
                  <a:lnTo>
                    <a:pt x="411099" y="1413903"/>
                  </a:lnTo>
                  <a:lnTo>
                    <a:pt x="419392" y="1458772"/>
                  </a:lnTo>
                  <a:lnTo>
                    <a:pt x="428345" y="1501876"/>
                  </a:lnTo>
                  <a:lnTo>
                    <a:pt x="437946" y="1543126"/>
                  </a:lnTo>
                  <a:lnTo>
                    <a:pt x="448119" y="1582407"/>
                  </a:lnTo>
                  <a:lnTo>
                    <a:pt x="458838" y="1619656"/>
                  </a:lnTo>
                  <a:lnTo>
                    <a:pt x="463537" y="1636509"/>
                  </a:lnTo>
                  <a:lnTo>
                    <a:pt x="468718" y="1652778"/>
                  </a:lnTo>
                  <a:lnTo>
                    <a:pt x="474103" y="1668513"/>
                  </a:lnTo>
                  <a:lnTo>
                    <a:pt x="484632" y="1698650"/>
                  </a:lnTo>
                  <a:lnTo>
                    <a:pt x="489572" y="1713103"/>
                  </a:lnTo>
                  <a:lnTo>
                    <a:pt x="494512" y="1727047"/>
                  </a:lnTo>
                  <a:lnTo>
                    <a:pt x="499681" y="1740382"/>
                  </a:lnTo>
                  <a:lnTo>
                    <a:pt x="510451" y="1765325"/>
                  </a:lnTo>
                  <a:lnTo>
                    <a:pt x="520293" y="1788464"/>
                  </a:lnTo>
                  <a:lnTo>
                    <a:pt x="538581" y="1828406"/>
                  </a:lnTo>
                  <a:lnTo>
                    <a:pt x="567563" y="1881873"/>
                  </a:lnTo>
                  <a:lnTo>
                    <a:pt x="578015" y="1900275"/>
                  </a:lnTo>
                  <a:lnTo>
                    <a:pt x="578764" y="1899831"/>
                  </a:lnTo>
                  <a:lnTo>
                    <a:pt x="575792" y="1893150"/>
                  </a:lnTo>
                  <a:lnTo>
                    <a:pt x="569785" y="1880641"/>
                  </a:lnTo>
                  <a:lnTo>
                    <a:pt x="543001" y="1826298"/>
                  </a:lnTo>
                  <a:lnTo>
                    <a:pt x="534517" y="1807311"/>
                  </a:lnTo>
                  <a:lnTo>
                    <a:pt x="525792" y="1786089"/>
                  </a:lnTo>
                  <a:lnTo>
                    <a:pt x="516496" y="1762861"/>
                  </a:lnTo>
                  <a:lnTo>
                    <a:pt x="506260" y="1737868"/>
                  </a:lnTo>
                  <a:lnTo>
                    <a:pt x="501345" y="1724520"/>
                  </a:lnTo>
                  <a:lnTo>
                    <a:pt x="496658" y="1710550"/>
                  </a:lnTo>
                  <a:lnTo>
                    <a:pt x="491972" y="1696097"/>
                  </a:lnTo>
                  <a:lnTo>
                    <a:pt x="481939" y="1665973"/>
                  </a:lnTo>
                  <a:lnTo>
                    <a:pt x="476808" y="1650263"/>
                  </a:lnTo>
                  <a:lnTo>
                    <a:pt x="471868" y="1634020"/>
                  </a:lnTo>
                  <a:lnTo>
                    <a:pt x="467398" y="1617179"/>
                  </a:lnTo>
                  <a:lnTo>
                    <a:pt x="457161" y="1580032"/>
                  </a:lnTo>
                  <a:lnTo>
                    <a:pt x="447446" y="1540852"/>
                  </a:lnTo>
                  <a:lnTo>
                    <a:pt x="438289" y="1499743"/>
                  </a:lnTo>
                  <a:lnTo>
                    <a:pt x="429729" y="1456778"/>
                  </a:lnTo>
                  <a:lnTo>
                    <a:pt x="421817" y="1412074"/>
                  </a:lnTo>
                  <a:lnTo>
                    <a:pt x="414604" y="1365719"/>
                  </a:lnTo>
                  <a:lnTo>
                    <a:pt x="408114" y="1317790"/>
                  </a:lnTo>
                  <a:lnTo>
                    <a:pt x="402399" y="1268399"/>
                  </a:lnTo>
                  <a:lnTo>
                    <a:pt x="397522" y="1217650"/>
                  </a:lnTo>
                  <a:lnTo>
                    <a:pt x="393496" y="1165606"/>
                  </a:lnTo>
                  <a:lnTo>
                    <a:pt x="390385" y="1112393"/>
                  </a:lnTo>
                  <a:lnTo>
                    <a:pt x="388226" y="1058087"/>
                  </a:lnTo>
                  <a:lnTo>
                    <a:pt x="387057" y="1002906"/>
                  </a:lnTo>
                  <a:lnTo>
                    <a:pt x="386943" y="946454"/>
                  </a:lnTo>
                  <a:lnTo>
                    <a:pt x="387908" y="889190"/>
                  </a:lnTo>
                  <a:lnTo>
                    <a:pt x="388505" y="872490"/>
                  </a:lnTo>
                  <a:lnTo>
                    <a:pt x="389191" y="855865"/>
                  </a:lnTo>
                  <a:lnTo>
                    <a:pt x="390029" y="839317"/>
                  </a:lnTo>
                  <a:lnTo>
                    <a:pt x="390652" y="829081"/>
                  </a:lnTo>
                  <a:lnTo>
                    <a:pt x="390740" y="827557"/>
                  </a:lnTo>
                  <a:lnTo>
                    <a:pt x="399732" y="823772"/>
                  </a:lnTo>
                  <a:lnTo>
                    <a:pt x="491197" y="785190"/>
                  </a:lnTo>
                  <a:lnTo>
                    <a:pt x="498729" y="782015"/>
                  </a:lnTo>
                  <a:lnTo>
                    <a:pt x="393738" y="698144"/>
                  </a:lnTo>
                  <a:lnTo>
                    <a:pt x="390588" y="645718"/>
                  </a:lnTo>
                  <a:lnTo>
                    <a:pt x="394601" y="595630"/>
                  </a:lnTo>
                  <a:lnTo>
                    <a:pt x="401942" y="546658"/>
                  </a:lnTo>
                  <a:lnTo>
                    <a:pt x="411721" y="499402"/>
                  </a:lnTo>
                  <a:lnTo>
                    <a:pt x="423024" y="453986"/>
                  </a:lnTo>
                  <a:lnTo>
                    <a:pt x="434987" y="410591"/>
                  </a:lnTo>
                  <a:lnTo>
                    <a:pt x="450088" y="360959"/>
                  </a:lnTo>
                  <a:lnTo>
                    <a:pt x="465467" y="314159"/>
                  </a:lnTo>
                  <a:lnTo>
                    <a:pt x="480847" y="270243"/>
                  </a:lnTo>
                  <a:lnTo>
                    <a:pt x="495935" y="229285"/>
                  </a:lnTo>
                  <a:lnTo>
                    <a:pt x="510425" y="191389"/>
                  </a:lnTo>
                  <a:lnTo>
                    <a:pt x="527494" y="148399"/>
                  </a:lnTo>
                  <a:lnTo>
                    <a:pt x="543052" y="110477"/>
                  </a:lnTo>
                  <a:lnTo>
                    <a:pt x="568540" y="50609"/>
                  </a:lnTo>
                  <a:lnTo>
                    <a:pt x="584746" y="13296"/>
                  </a:lnTo>
                  <a:lnTo>
                    <a:pt x="588391" y="4787"/>
                  </a:lnTo>
                  <a:lnTo>
                    <a:pt x="590194" y="304"/>
                  </a:lnTo>
                  <a:close/>
                </a:path>
              </a:pathLst>
            </a:custGeom>
            <a:solidFill>
              <a:srgbClr val="2532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743912" y="6190456"/>
              <a:ext cx="2631440" cy="5097145"/>
            </a:xfrm>
            <a:custGeom>
              <a:avLst/>
              <a:gdLst/>
              <a:ahLst/>
              <a:cxnLst/>
              <a:rect l="l" t="t" r="r" b="b"/>
              <a:pathLst>
                <a:path w="2631440" h="5097145">
                  <a:moveTo>
                    <a:pt x="2631389" y="3359010"/>
                  </a:moveTo>
                  <a:lnTo>
                    <a:pt x="2629027" y="3308934"/>
                  </a:lnTo>
                  <a:lnTo>
                    <a:pt x="2623388" y="3251111"/>
                  </a:lnTo>
                  <a:lnTo>
                    <a:pt x="2614676" y="3186011"/>
                  </a:lnTo>
                  <a:lnTo>
                    <a:pt x="2603119" y="3114116"/>
                  </a:lnTo>
                  <a:lnTo>
                    <a:pt x="2596324" y="3075775"/>
                  </a:lnTo>
                  <a:lnTo>
                    <a:pt x="2588907" y="3035922"/>
                  </a:lnTo>
                  <a:lnTo>
                    <a:pt x="2580881" y="2994596"/>
                  </a:lnTo>
                  <a:lnTo>
                    <a:pt x="2572270" y="2951873"/>
                  </a:lnTo>
                  <a:lnTo>
                    <a:pt x="2563101" y="2907817"/>
                  </a:lnTo>
                  <a:lnTo>
                    <a:pt x="2553398" y="2862478"/>
                  </a:lnTo>
                  <a:lnTo>
                    <a:pt x="2543200" y="2815920"/>
                  </a:lnTo>
                  <a:lnTo>
                    <a:pt x="2532532" y="2768206"/>
                  </a:lnTo>
                  <a:lnTo>
                    <a:pt x="2509850" y="2669540"/>
                  </a:lnTo>
                  <a:lnTo>
                    <a:pt x="2485593" y="2566936"/>
                  </a:lnTo>
                  <a:lnTo>
                    <a:pt x="2459952" y="2460891"/>
                  </a:lnTo>
                  <a:lnTo>
                    <a:pt x="2419375" y="2296426"/>
                  </a:lnTo>
                  <a:lnTo>
                    <a:pt x="2230615" y="1546009"/>
                  </a:lnTo>
                  <a:lnTo>
                    <a:pt x="2188083" y="1373212"/>
                  </a:lnTo>
                  <a:lnTo>
                    <a:pt x="2160740" y="1259903"/>
                  </a:lnTo>
                  <a:lnTo>
                    <a:pt x="2134451" y="1148638"/>
                  </a:lnTo>
                  <a:lnTo>
                    <a:pt x="2109419" y="1039914"/>
                  </a:lnTo>
                  <a:lnTo>
                    <a:pt x="2096884" y="991654"/>
                  </a:lnTo>
                  <a:lnTo>
                    <a:pt x="2081504" y="944600"/>
                  </a:lnTo>
                  <a:lnTo>
                    <a:pt x="2063356" y="898842"/>
                  </a:lnTo>
                  <a:lnTo>
                    <a:pt x="2042528" y="854481"/>
                  </a:lnTo>
                  <a:lnTo>
                    <a:pt x="2019122" y="811631"/>
                  </a:lnTo>
                  <a:lnTo>
                    <a:pt x="1993214" y="770394"/>
                  </a:lnTo>
                  <a:lnTo>
                    <a:pt x="1964893" y="730872"/>
                  </a:lnTo>
                  <a:lnTo>
                    <a:pt x="1934273" y="693166"/>
                  </a:lnTo>
                  <a:lnTo>
                    <a:pt x="1901418" y="657377"/>
                  </a:lnTo>
                  <a:lnTo>
                    <a:pt x="1866430" y="623620"/>
                  </a:lnTo>
                  <a:lnTo>
                    <a:pt x="1829396" y="591985"/>
                  </a:lnTo>
                  <a:lnTo>
                    <a:pt x="1790407" y="562584"/>
                  </a:lnTo>
                  <a:lnTo>
                    <a:pt x="1749539" y="535520"/>
                  </a:lnTo>
                  <a:lnTo>
                    <a:pt x="1706905" y="510895"/>
                  </a:lnTo>
                  <a:lnTo>
                    <a:pt x="1662595" y="488810"/>
                  </a:lnTo>
                  <a:lnTo>
                    <a:pt x="1616671" y="469379"/>
                  </a:lnTo>
                  <a:lnTo>
                    <a:pt x="1522044" y="432739"/>
                  </a:lnTo>
                  <a:lnTo>
                    <a:pt x="1522044" y="3209417"/>
                  </a:lnTo>
                  <a:lnTo>
                    <a:pt x="1360525" y="3233204"/>
                  </a:lnTo>
                  <a:lnTo>
                    <a:pt x="1424089" y="2662148"/>
                  </a:lnTo>
                  <a:lnTo>
                    <a:pt x="1522044" y="3209417"/>
                  </a:lnTo>
                  <a:lnTo>
                    <a:pt x="1522044" y="432739"/>
                  </a:lnTo>
                  <a:lnTo>
                    <a:pt x="1519910" y="431901"/>
                  </a:lnTo>
                  <a:lnTo>
                    <a:pt x="1099070" y="259943"/>
                  </a:lnTo>
                  <a:lnTo>
                    <a:pt x="655396" y="0"/>
                  </a:lnTo>
                  <a:lnTo>
                    <a:pt x="652602" y="76034"/>
                  </a:lnTo>
                  <a:lnTo>
                    <a:pt x="676770" y="123825"/>
                  </a:lnTo>
                  <a:lnTo>
                    <a:pt x="694931" y="173824"/>
                  </a:lnTo>
                  <a:lnTo>
                    <a:pt x="706958" y="225437"/>
                  </a:lnTo>
                  <a:lnTo>
                    <a:pt x="712774" y="278130"/>
                  </a:lnTo>
                  <a:lnTo>
                    <a:pt x="712279" y="331317"/>
                  </a:lnTo>
                  <a:lnTo>
                    <a:pt x="705370" y="384441"/>
                  </a:lnTo>
                  <a:lnTo>
                    <a:pt x="336194" y="2310485"/>
                  </a:lnTo>
                  <a:lnTo>
                    <a:pt x="399542" y="3374669"/>
                  </a:lnTo>
                  <a:lnTo>
                    <a:pt x="0" y="3433483"/>
                  </a:lnTo>
                  <a:lnTo>
                    <a:pt x="87896" y="4133786"/>
                  </a:lnTo>
                  <a:lnTo>
                    <a:pt x="384822" y="4149153"/>
                  </a:lnTo>
                  <a:lnTo>
                    <a:pt x="474218" y="4153217"/>
                  </a:lnTo>
                  <a:lnTo>
                    <a:pt x="591743" y="5096675"/>
                  </a:lnTo>
                  <a:lnTo>
                    <a:pt x="1926539" y="5096675"/>
                  </a:lnTo>
                  <a:lnTo>
                    <a:pt x="1543126" y="4194543"/>
                  </a:lnTo>
                  <a:lnTo>
                    <a:pt x="1761274" y="4201249"/>
                  </a:lnTo>
                  <a:lnTo>
                    <a:pt x="2174837" y="4190809"/>
                  </a:lnTo>
                  <a:lnTo>
                    <a:pt x="2244725" y="4168724"/>
                  </a:lnTo>
                  <a:lnTo>
                    <a:pt x="2310904" y="4134421"/>
                  </a:lnTo>
                  <a:lnTo>
                    <a:pt x="2342400" y="4112857"/>
                  </a:lnTo>
                  <a:lnTo>
                    <a:pt x="2372715" y="4088409"/>
                  </a:lnTo>
                  <a:lnTo>
                    <a:pt x="2401798" y="4061168"/>
                  </a:lnTo>
                  <a:lnTo>
                    <a:pt x="2429522" y="4031183"/>
                  </a:lnTo>
                  <a:lnTo>
                    <a:pt x="2455837" y="3998531"/>
                  </a:lnTo>
                  <a:lnTo>
                    <a:pt x="2480653" y="3963251"/>
                  </a:lnTo>
                  <a:lnTo>
                    <a:pt x="2503881" y="3925430"/>
                  </a:lnTo>
                  <a:lnTo>
                    <a:pt x="2525445" y="3885120"/>
                  </a:lnTo>
                  <a:lnTo>
                    <a:pt x="2545270" y="3842385"/>
                  </a:lnTo>
                  <a:lnTo>
                    <a:pt x="2563253" y="3797287"/>
                  </a:lnTo>
                  <a:lnTo>
                    <a:pt x="2579332" y="3749891"/>
                  </a:lnTo>
                  <a:lnTo>
                    <a:pt x="2593403" y="3700259"/>
                  </a:lnTo>
                  <a:lnTo>
                    <a:pt x="2605417" y="3648443"/>
                  </a:lnTo>
                  <a:lnTo>
                    <a:pt x="2615260" y="3594531"/>
                  </a:lnTo>
                  <a:lnTo>
                    <a:pt x="2622854" y="3538563"/>
                  </a:lnTo>
                  <a:lnTo>
                    <a:pt x="2628138" y="3480612"/>
                  </a:lnTo>
                  <a:lnTo>
                    <a:pt x="2631008" y="3420745"/>
                  </a:lnTo>
                  <a:lnTo>
                    <a:pt x="2631389" y="335901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737105" y="6326028"/>
              <a:ext cx="1917064" cy="4074795"/>
            </a:xfrm>
            <a:custGeom>
              <a:avLst/>
              <a:gdLst/>
              <a:ahLst/>
              <a:cxnLst/>
              <a:rect l="l" t="t" r="r" b="b"/>
              <a:pathLst>
                <a:path w="1917065" h="4074795">
                  <a:moveTo>
                    <a:pt x="916838" y="481431"/>
                  </a:moveTo>
                  <a:lnTo>
                    <a:pt x="915936" y="427215"/>
                  </a:lnTo>
                  <a:lnTo>
                    <a:pt x="913930" y="375615"/>
                  </a:lnTo>
                  <a:lnTo>
                    <a:pt x="910894" y="326771"/>
                  </a:lnTo>
                  <a:lnTo>
                    <a:pt x="906932" y="280847"/>
                  </a:lnTo>
                  <a:lnTo>
                    <a:pt x="899769" y="217716"/>
                  </a:lnTo>
                  <a:lnTo>
                    <a:pt x="891667" y="161861"/>
                  </a:lnTo>
                  <a:lnTo>
                    <a:pt x="883170" y="113677"/>
                  </a:lnTo>
                  <a:lnTo>
                    <a:pt x="874801" y="73558"/>
                  </a:lnTo>
                  <a:lnTo>
                    <a:pt x="864031" y="29235"/>
                  </a:lnTo>
                  <a:lnTo>
                    <a:pt x="861326" y="18796"/>
                  </a:lnTo>
                  <a:lnTo>
                    <a:pt x="857440" y="4724"/>
                  </a:lnTo>
                  <a:lnTo>
                    <a:pt x="856500" y="1574"/>
                  </a:lnTo>
                  <a:lnTo>
                    <a:pt x="855941" y="0"/>
                  </a:lnTo>
                  <a:lnTo>
                    <a:pt x="855560" y="101"/>
                  </a:lnTo>
                  <a:lnTo>
                    <a:pt x="864095" y="42583"/>
                  </a:lnTo>
                  <a:lnTo>
                    <a:pt x="867244" y="57442"/>
                  </a:lnTo>
                  <a:lnTo>
                    <a:pt x="877862" y="114655"/>
                  </a:lnTo>
                  <a:lnTo>
                    <a:pt x="885393" y="162826"/>
                  </a:lnTo>
                  <a:lnTo>
                    <a:pt x="892556" y="218605"/>
                  </a:lnTo>
                  <a:lnTo>
                    <a:pt x="898842" y="281584"/>
                  </a:lnTo>
                  <a:lnTo>
                    <a:pt x="902258" y="327367"/>
                  </a:lnTo>
                  <a:lnTo>
                    <a:pt x="904773" y="376034"/>
                  </a:lnTo>
                  <a:lnTo>
                    <a:pt x="906297" y="427443"/>
                  </a:lnTo>
                  <a:lnTo>
                    <a:pt x="906741" y="481444"/>
                  </a:lnTo>
                  <a:lnTo>
                    <a:pt x="906018" y="538111"/>
                  </a:lnTo>
                  <a:lnTo>
                    <a:pt x="904024" y="597090"/>
                  </a:lnTo>
                  <a:lnTo>
                    <a:pt x="901814" y="642759"/>
                  </a:lnTo>
                  <a:lnTo>
                    <a:pt x="898842" y="689559"/>
                  </a:lnTo>
                  <a:lnTo>
                    <a:pt x="895172" y="737450"/>
                  </a:lnTo>
                  <a:lnTo>
                    <a:pt x="890816" y="786371"/>
                  </a:lnTo>
                  <a:lnTo>
                    <a:pt x="885964" y="835025"/>
                  </a:lnTo>
                  <a:lnTo>
                    <a:pt x="880414" y="885672"/>
                  </a:lnTo>
                  <a:lnTo>
                    <a:pt x="874293" y="937196"/>
                  </a:lnTo>
                  <a:lnTo>
                    <a:pt x="868222" y="985062"/>
                  </a:lnTo>
                  <a:lnTo>
                    <a:pt x="727722" y="1010945"/>
                  </a:lnTo>
                  <a:lnTo>
                    <a:pt x="730364" y="1018082"/>
                  </a:lnTo>
                  <a:lnTo>
                    <a:pt x="747229" y="1067015"/>
                  </a:lnTo>
                  <a:lnTo>
                    <a:pt x="764527" y="1137640"/>
                  </a:lnTo>
                  <a:lnTo>
                    <a:pt x="772604" y="1191094"/>
                  </a:lnTo>
                  <a:lnTo>
                    <a:pt x="776706" y="1244269"/>
                  </a:lnTo>
                  <a:lnTo>
                    <a:pt x="777201" y="1296949"/>
                  </a:lnTo>
                  <a:lnTo>
                    <a:pt x="774420" y="1348879"/>
                  </a:lnTo>
                  <a:lnTo>
                    <a:pt x="768718" y="1399844"/>
                  </a:lnTo>
                  <a:lnTo>
                    <a:pt x="760412" y="1449578"/>
                  </a:lnTo>
                  <a:lnTo>
                    <a:pt x="749884" y="1497863"/>
                  </a:lnTo>
                  <a:lnTo>
                    <a:pt x="737450" y="1544447"/>
                  </a:lnTo>
                  <a:lnTo>
                    <a:pt x="721334" y="1595170"/>
                  </a:lnTo>
                  <a:lnTo>
                    <a:pt x="703516" y="1643761"/>
                  </a:lnTo>
                  <a:lnTo>
                    <a:pt x="684326" y="1690243"/>
                  </a:lnTo>
                  <a:lnTo>
                    <a:pt x="664095" y="1734629"/>
                  </a:lnTo>
                  <a:lnTo>
                    <a:pt x="643140" y="1776907"/>
                  </a:lnTo>
                  <a:lnTo>
                    <a:pt x="621817" y="1817103"/>
                  </a:lnTo>
                  <a:lnTo>
                    <a:pt x="600443" y="1855228"/>
                  </a:lnTo>
                  <a:lnTo>
                    <a:pt x="579335" y="1891271"/>
                  </a:lnTo>
                  <a:lnTo>
                    <a:pt x="546341" y="1944789"/>
                  </a:lnTo>
                  <a:lnTo>
                    <a:pt x="515175" y="1993201"/>
                  </a:lnTo>
                  <a:lnTo>
                    <a:pt x="486371" y="2036483"/>
                  </a:lnTo>
                  <a:lnTo>
                    <a:pt x="460438" y="2074583"/>
                  </a:lnTo>
                  <a:lnTo>
                    <a:pt x="398119" y="2165413"/>
                  </a:lnTo>
                  <a:lnTo>
                    <a:pt x="387985" y="2180653"/>
                  </a:lnTo>
                  <a:lnTo>
                    <a:pt x="385749" y="2184133"/>
                  </a:lnTo>
                  <a:lnTo>
                    <a:pt x="384708" y="2185974"/>
                  </a:lnTo>
                  <a:lnTo>
                    <a:pt x="385064" y="2186216"/>
                  </a:lnTo>
                  <a:lnTo>
                    <a:pt x="441921" y="2110282"/>
                  </a:lnTo>
                  <a:lnTo>
                    <a:pt x="465188" y="2077897"/>
                  </a:lnTo>
                  <a:lnTo>
                    <a:pt x="491845" y="2040242"/>
                  </a:lnTo>
                  <a:lnTo>
                    <a:pt x="521373" y="1997329"/>
                  </a:lnTo>
                  <a:lnTo>
                    <a:pt x="553250" y="1949208"/>
                  </a:lnTo>
                  <a:lnTo>
                    <a:pt x="586955" y="1895894"/>
                  </a:lnTo>
                  <a:lnTo>
                    <a:pt x="608495" y="1859902"/>
                  </a:lnTo>
                  <a:lnTo>
                    <a:pt x="630326" y="1821802"/>
                  </a:lnTo>
                  <a:lnTo>
                    <a:pt x="652106" y="1781556"/>
                  </a:lnTo>
                  <a:lnTo>
                    <a:pt x="673506" y="1739150"/>
                  </a:lnTo>
                  <a:lnTo>
                    <a:pt x="694182" y="1694586"/>
                  </a:lnTo>
                  <a:lnTo>
                    <a:pt x="713803" y="1647837"/>
                  </a:lnTo>
                  <a:lnTo>
                    <a:pt x="732053" y="1598879"/>
                  </a:lnTo>
                  <a:lnTo>
                    <a:pt x="748588" y="1547710"/>
                  </a:lnTo>
                  <a:lnTo>
                    <a:pt x="761339" y="1500670"/>
                  </a:lnTo>
                  <a:lnTo>
                    <a:pt x="772185" y="1451864"/>
                  </a:lnTo>
                  <a:lnTo>
                    <a:pt x="780732" y="1401533"/>
                  </a:lnTo>
                  <a:lnTo>
                    <a:pt x="786663" y="1349908"/>
                  </a:lnTo>
                  <a:lnTo>
                    <a:pt x="789584" y="1297241"/>
                  </a:lnTo>
                  <a:lnTo>
                    <a:pt x="789178" y="1243761"/>
                  </a:lnTo>
                  <a:lnTo>
                    <a:pt x="785063" y="1189710"/>
                  </a:lnTo>
                  <a:lnTo>
                    <a:pt x="776884" y="1135316"/>
                  </a:lnTo>
                  <a:lnTo>
                    <a:pt x="764298" y="1080820"/>
                  </a:lnTo>
                  <a:lnTo>
                    <a:pt x="747941" y="1029601"/>
                  </a:lnTo>
                  <a:lnTo>
                    <a:pt x="745147" y="1021956"/>
                  </a:lnTo>
                  <a:lnTo>
                    <a:pt x="744651" y="1020597"/>
                  </a:lnTo>
                  <a:lnTo>
                    <a:pt x="783120" y="1013460"/>
                  </a:lnTo>
                  <a:lnTo>
                    <a:pt x="879373" y="995603"/>
                  </a:lnTo>
                  <a:lnTo>
                    <a:pt x="880148" y="989533"/>
                  </a:lnTo>
                  <a:lnTo>
                    <a:pt x="886485" y="938695"/>
                  </a:lnTo>
                  <a:lnTo>
                    <a:pt x="892479" y="887044"/>
                  </a:lnTo>
                  <a:lnTo>
                    <a:pt x="898017" y="835025"/>
                  </a:lnTo>
                  <a:lnTo>
                    <a:pt x="902792" y="785279"/>
                  </a:lnTo>
                  <a:lnTo>
                    <a:pt x="906894" y="736523"/>
                  </a:lnTo>
                  <a:lnTo>
                    <a:pt x="910323" y="688797"/>
                  </a:lnTo>
                  <a:lnTo>
                    <a:pt x="913003" y="642162"/>
                  </a:lnTo>
                  <a:lnTo>
                    <a:pt x="914933" y="596671"/>
                  </a:lnTo>
                  <a:lnTo>
                    <a:pt x="916520" y="537908"/>
                  </a:lnTo>
                  <a:lnTo>
                    <a:pt x="916838" y="481431"/>
                  </a:lnTo>
                  <a:close/>
                </a:path>
                <a:path w="1917065" h="4074795">
                  <a:moveTo>
                    <a:pt x="1916633" y="4067213"/>
                  </a:moveTo>
                  <a:lnTo>
                    <a:pt x="1916569" y="4066806"/>
                  </a:lnTo>
                  <a:lnTo>
                    <a:pt x="1913445" y="4066832"/>
                  </a:lnTo>
                  <a:lnTo>
                    <a:pt x="1860651" y="4069423"/>
                  </a:lnTo>
                  <a:lnTo>
                    <a:pt x="1776603" y="4069829"/>
                  </a:lnTo>
                  <a:lnTo>
                    <a:pt x="1507731" y="4063047"/>
                  </a:lnTo>
                  <a:lnTo>
                    <a:pt x="188480" y="3997426"/>
                  </a:lnTo>
                  <a:lnTo>
                    <a:pt x="100304" y="3992283"/>
                  </a:lnTo>
                  <a:lnTo>
                    <a:pt x="100266" y="3991978"/>
                  </a:lnTo>
                  <a:lnTo>
                    <a:pt x="68262" y="3736670"/>
                  </a:lnTo>
                  <a:lnTo>
                    <a:pt x="13804" y="3303994"/>
                  </a:lnTo>
                  <a:lnTo>
                    <a:pt x="13690" y="3303105"/>
                  </a:lnTo>
                  <a:lnTo>
                    <a:pt x="53581" y="3297148"/>
                  </a:lnTo>
                  <a:lnTo>
                    <a:pt x="1525701" y="3075597"/>
                  </a:lnTo>
                  <a:lnTo>
                    <a:pt x="1526463" y="3078378"/>
                  </a:lnTo>
                  <a:lnTo>
                    <a:pt x="1527314" y="3078238"/>
                  </a:lnTo>
                  <a:lnTo>
                    <a:pt x="1527098" y="3075381"/>
                  </a:lnTo>
                  <a:lnTo>
                    <a:pt x="1601520" y="3064179"/>
                  </a:lnTo>
                  <a:lnTo>
                    <a:pt x="1625117" y="3060141"/>
                  </a:lnTo>
                  <a:lnTo>
                    <a:pt x="1630413" y="3059176"/>
                  </a:lnTo>
                  <a:lnTo>
                    <a:pt x="1633105" y="3058591"/>
                  </a:lnTo>
                  <a:lnTo>
                    <a:pt x="1633054" y="3058210"/>
                  </a:lnTo>
                  <a:lnTo>
                    <a:pt x="1630299" y="3058439"/>
                  </a:lnTo>
                  <a:lnTo>
                    <a:pt x="1624952" y="3059023"/>
                  </a:lnTo>
                  <a:lnTo>
                    <a:pt x="1601190" y="3061995"/>
                  </a:lnTo>
                  <a:lnTo>
                    <a:pt x="1526844" y="3072714"/>
                  </a:lnTo>
                  <a:lnTo>
                    <a:pt x="1525905" y="3065018"/>
                  </a:lnTo>
                  <a:lnTo>
                    <a:pt x="1499057" y="2889161"/>
                  </a:lnTo>
                  <a:lnTo>
                    <a:pt x="1423187" y="2433967"/>
                  </a:lnTo>
                  <a:lnTo>
                    <a:pt x="1344015" y="1979422"/>
                  </a:lnTo>
                  <a:lnTo>
                    <a:pt x="1318831" y="1841842"/>
                  </a:lnTo>
                  <a:lnTo>
                    <a:pt x="1309776" y="1796122"/>
                  </a:lnTo>
                  <a:lnTo>
                    <a:pt x="1307782" y="1791614"/>
                  </a:lnTo>
                  <a:lnTo>
                    <a:pt x="1308049" y="1796135"/>
                  </a:lnTo>
                  <a:lnTo>
                    <a:pt x="1313992" y="1842655"/>
                  </a:lnTo>
                  <a:lnTo>
                    <a:pt x="1335227" y="1980895"/>
                  </a:lnTo>
                  <a:lnTo>
                    <a:pt x="1348765" y="2064918"/>
                  </a:lnTo>
                  <a:lnTo>
                    <a:pt x="1381861" y="2265057"/>
                  </a:lnTo>
                  <a:lnTo>
                    <a:pt x="1420787" y="2494648"/>
                  </a:lnTo>
                  <a:lnTo>
                    <a:pt x="1458455" y="2711780"/>
                  </a:lnTo>
                  <a:lnTo>
                    <a:pt x="1490281" y="2890672"/>
                  </a:lnTo>
                  <a:lnTo>
                    <a:pt x="1515821" y="3028175"/>
                  </a:lnTo>
                  <a:lnTo>
                    <a:pt x="1525054" y="3072968"/>
                  </a:lnTo>
                  <a:lnTo>
                    <a:pt x="0" y="3292691"/>
                  </a:lnTo>
                  <a:lnTo>
                    <a:pt x="55778" y="3738245"/>
                  </a:lnTo>
                  <a:lnTo>
                    <a:pt x="89204" y="4004145"/>
                  </a:lnTo>
                  <a:lnTo>
                    <a:pt x="383946" y="4020743"/>
                  </a:lnTo>
                  <a:lnTo>
                    <a:pt x="1477365" y="4069689"/>
                  </a:lnTo>
                  <a:lnTo>
                    <a:pt x="1560995" y="4071848"/>
                  </a:lnTo>
                  <a:lnTo>
                    <a:pt x="1740725" y="4074401"/>
                  </a:lnTo>
                  <a:lnTo>
                    <a:pt x="1776590" y="4074376"/>
                  </a:lnTo>
                  <a:lnTo>
                    <a:pt x="1836724" y="4073144"/>
                  </a:lnTo>
                  <a:lnTo>
                    <a:pt x="1880654" y="4070845"/>
                  </a:lnTo>
                  <a:lnTo>
                    <a:pt x="1913559" y="4067645"/>
                  </a:lnTo>
                  <a:lnTo>
                    <a:pt x="1916633" y="4067213"/>
                  </a:lnTo>
                  <a:close/>
                </a:path>
              </a:pathLst>
            </a:custGeom>
            <a:solidFill>
              <a:srgbClr val="2532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474110" y="7926513"/>
              <a:ext cx="120650" cy="607060"/>
            </a:xfrm>
            <a:custGeom>
              <a:avLst/>
              <a:gdLst/>
              <a:ahLst/>
              <a:cxnLst/>
              <a:rect l="l" t="t" r="r" b="b"/>
              <a:pathLst>
                <a:path w="120650" h="607059">
                  <a:moveTo>
                    <a:pt x="95707" y="0"/>
                  </a:moveTo>
                  <a:lnTo>
                    <a:pt x="58855" y="8040"/>
                  </a:lnTo>
                  <a:lnTo>
                    <a:pt x="23815" y="35976"/>
                  </a:lnTo>
                  <a:lnTo>
                    <a:pt x="8973" y="81864"/>
                  </a:lnTo>
                  <a:lnTo>
                    <a:pt x="6101" y="124759"/>
                  </a:lnTo>
                  <a:lnTo>
                    <a:pt x="6972" y="143712"/>
                  </a:lnTo>
                  <a:lnTo>
                    <a:pt x="495" y="413562"/>
                  </a:lnTo>
                  <a:lnTo>
                    <a:pt x="0" y="551731"/>
                  </a:lnTo>
                  <a:lnTo>
                    <a:pt x="6982" y="601614"/>
                  </a:lnTo>
                  <a:lnTo>
                    <a:pt x="22940" y="606609"/>
                  </a:lnTo>
                  <a:lnTo>
                    <a:pt x="40762" y="598691"/>
                  </a:lnTo>
                  <a:lnTo>
                    <a:pt x="52741" y="585160"/>
                  </a:lnTo>
                  <a:lnTo>
                    <a:pt x="59485" y="572378"/>
                  </a:lnTo>
                  <a:lnTo>
                    <a:pt x="61598" y="566704"/>
                  </a:lnTo>
                  <a:lnTo>
                    <a:pt x="61598" y="387139"/>
                  </a:lnTo>
                  <a:lnTo>
                    <a:pt x="118707" y="375160"/>
                  </a:lnTo>
                  <a:lnTo>
                    <a:pt x="118707" y="67892"/>
                  </a:lnTo>
                  <a:lnTo>
                    <a:pt x="120021" y="24314"/>
                  </a:lnTo>
                  <a:lnTo>
                    <a:pt x="114225" y="3554"/>
                  </a:lnTo>
                  <a:lnTo>
                    <a:pt x="95707" y="0"/>
                  </a:lnTo>
                  <a:close/>
                </a:path>
              </a:pathLst>
            </a:custGeom>
            <a:solidFill>
              <a:srgbClr val="E751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048478" y="6842105"/>
              <a:ext cx="5418455" cy="3652520"/>
            </a:xfrm>
            <a:custGeom>
              <a:avLst/>
              <a:gdLst/>
              <a:ahLst/>
              <a:cxnLst/>
              <a:rect l="l" t="t" r="r" b="b"/>
              <a:pathLst>
                <a:path w="5418455" h="3652520">
                  <a:moveTo>
                    <a:pt x="4052582" y="3652393"/>
                  </a:moveTo>
                  <a:lnTo>
                    <a:pt x="1848700" y="2577985"/>
                  </a:lnTo>
                  <a:lnTo>
                    <a:pt x="0" y="2554592"/>
                  </a:lnTo>
                  <a:lnTo>
                    <a:pt x="2198954" y="3369018"/>
                  </a:lnTo>
                  <a:lnTo>
                    <a:pt x="4052582" y="3652393"/>
                  </a:lnTo>
                  <a:close/>
                </a:path>
                <a:path w="5418455" h="3652520">
                  <a:moveTo>
                    <a:pt x="4809922" y="1478711"/>
                  </a:moveTo>
                  <a:lnTo>
                    <a:pt x="4796993" y="1476260"/>
                  </a:lnTo>
                  <a:lnTo>
                    <a:pt x="4761712" y="1474254"/>
                  </a:lnTo>
                  <a:lnTo>
                    <a:pt x="4709388" y="1472907"/>
                  </a:lnTo>
                  <a:lnTo>
                    <a:pt x="4645317" y="1472412"/>
                  </a:lnTo>
                  <a:lnTo>
                    <a:pt x="4581233" y="1472907"/>
                  </a:lnTo>
                  <a:lnTo>
                    <a:pt x="4528909" y="1474254"/>
                  </a:lnTo>
                  <a:lnTo>
                    <a:pt x="4493641" y="1476260"/>
                  </a:lnTo>
                  <a:lnTo>
                    <a:pt x="4480699" y="1478711"/>
                  </a:lnTo>
                  <a:lnTo>
                    <a:pt x="4493641" y="1481162"/>
                  </a:lnTo>
                  <a:lnTo>
                    <a:pt x="4528909" y="1483169"/>
                  </a:lnTo>
                  <a:lnTo>
                    <a:pt x="4581233" y="1484528"/>
                  </a:lnTo>
                  <a:lnTo>
                    <a:pt x="4645317" y="1485023"/>
                  </a:lnTo>
                  <a:lnTo>
                    <a:pt x="4709388" y="1484528"/>
                  </a:lnTo>
                  <a:lnTo>
                    <a:pt x="4761712" y="1483169"/>
                  </a:lnTo>
                  <a:lnTo>
                    <a:pt x="4796993" y="1481162"/>
                  </a:lnTo>
                  <a:lnTo>
                    <a:pt x="4809922" y="1478711"/>
                  </a:lnTo>
                  <a:close/>
                </a:path>
                <a:path w="5418455" h="3652520">
                  <a:moveTo>
                    <a:pt x="5417934" y="0"/>
                  </a:moveTo>
                  <a:lnTo>
                    <a:pt x="5363146" y="14008"/>
                  </a:lnTo>
                  <a:lnTo>
                    <a:pt x="5315864" y="31826"/>
                  </a:lnTo>
                  <a:lnTo>
                    <a:pt x="5254168" y="61836"/>
                  </a:lnTo>
                  <a:lnTo>
                    <a:pt x="5218049" y="83464"/>
                  </a:lnTo>
                  <a:lnTo>
                    <a:pt x="5180698" y="109232"/>
                  </a:lnTo>
                  <a:lnTo>
                    <a:pt x="5142890" y="139230"/>
                  </a:lnTo>
                  <a:lnTo>
                    <a:pt x="5105476" y="173520"/>
                  </a:lnTo>
                  <a:lnTo>
                    <a:pt x="5069256" y="212191"/>
                  </a:lnTo>
                  <a:lnTo>
                    <a:pt x="5035042" y="255308"/>
                  </a:lnTo>
                  <a:lnTo>
                    <a:pt x="5008092" y="295275"/>
                  </a:lnTo>
                  <a:lnTo>
                    <a:pt x="4985486" y="336562"/>
                  </a:lnTo>
                  <a:lnTo>
                    <a:pt x="4968672" y="378675"/>
                  </a:lnTo>
                  <a:lnTo>
                    <a:pt x="4956238" y="420217"/>
                  </a:lnTo>
                  <a:lnTo>
                    <a:pt x="4947132" y="460362"/>
                  </a:lnTo>
                  <a:lnTo>
                    <a:pt x="4940770" y="498602"/>
                  </a:lnTo>
                  <a:lnTo>
                    <a:pt x="4934064" y="567740"/>
                  </a:lnTo>
                  <a:lnTo>
                    <a:pt x="4932388" y="624941"/>
                  </a:lnTo>
                  <a:lnTo>
                    <a:pt x="4932718" y="648411"/>
                  </a:lnTo>
                  <a:lnTo>
                    <a:pt x="4935652" y="695312"/>
                  </a:lnTo>
                  <a:lnTo>
                    <a:pt x="4937518" y="704723"/>
                  </a:lnTo>
                  <a:lnTo>
                    <a:pt x="4937988" y="702271"/>
                  </a:lnTo>
                  <a:lnTo>
                    <a:pt x="4938192" y="695172"/>
                  </a:lnTo>
                  <a:lnTo>
                    <a:pt x="4938712" y="648385"/>
                  </a:lnTo>
                  <a:lnTo>
                    <a:pt x="4939436" y="625068"/>
                  </a:lnTo>
                  <a:lnTo>
                    <a:pt x="4942954" y="568375"/>
                  </a:lnTo>
                  <a:lnTo>
                    <a:pt x="4951107" y="500126"/>
                  </a:lnTo>
                  <a:lnTo>
                    <a:pt x="4957991" y="462521"/>
                  </a:lnTo>
                  <a:lnTo>
                    <a:pt x="4967452" y="423176"/>
                  </a:lnTo>
                  <a:lnTo>
                    <a:pt x="4980013" y="382651"/>
                  </a:lnTo>
                  <a:lnTo>
                    <a:pt x="4996662" y="341807"/>
                  </a:lnTo>
                  <a:lnTo>
                    <a:pt x="5018735" y="301891"/>
                  </a:lnTo>
                  <a:lnTo>
                    <a:pt x="5045202" y="262724"/>
                  </a:lnTo>
                  <a:lnTo>
                    <a:pt x="5078730" y="220345"/>
                  </a:lnTo>
                  <a:lnTo>
                    <a:pt x="5114125" y="182206"/>
                  </a:lnTo>
                  <a:lnTo>
                    <a:pt x="5150637" y="148209"/>
                  </a:lnTo>
                  <a:lnTo>
                    <a:pt x="5187467" y="118287"/>
                  </a:lnTo>
                  <a:lnTo>
                    <a:pt x="5223853" y="92367"/>
                  </a:lnTo>
                  <a:lnTo>
                    <a:pt x="5259019" y="70383"/>
                  </a:lnTo>
                  <a:lnTo>
                    <a:pt x="5319115" y="39141"/>
                  </a:lnTo>
                  <a:lnTo>
                    <a:pt x="5365166" y="19659"/>
                  </a:lnTo>
                  <a:lnTo>
                    <a:pt x="5409146" y="3848"/>
                  </a:lnTo>
                  <a:lnTo>
                    <a:pt x="5415775" y="1308"/>
                  </a:lnTo>
                  <a:lnTo>
                    <a:pt x="5417934" y="0"/>
                  </a:lnTo>
                  <a:close/>
                </a:path>
              </a:pathLst>
            </a:custGeom>
            <a:solidFill>
              <a:srgbClr val="2532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839790" y="9675907"/>
              <a:ext cx="1407795" cy="929005"/>
            </a:xfrm>
            <a:custGeom>
              <a:avLst/>
              <a:gdLst/>
              <a:ahLst/>
              <a:cxnLst/>
              <a:rect l="l" t="t" r="r" b="b"/>
              <a:pathLst>
                <a:path w="1407795" h="929004">
                  <a:moveTo>
                    <a:pt x="1407629" y="535216"/>
                  </a:moveTo>
                  <a:lnTo>
                    <a:pt x="1006805" y="389610"/>
                  </a:lnTo>
                  <a:lnTo>
                    <a:pt x="897458" y="389610"/>
                  </a:lnTo>
                  <a:lnTo>
                    <a:pt x="879094" y="372986"/>
                  </a:lnTo>
                  <a:lnTo>
                    <a:pt x="856767" y="357860"/>
                  </a:lnTo>
                  <a:lnTo>
                    <a:pt x="830808" y="344843"/>
                  </a:lnTo>
                  <a:lnTo>
                    <a:pt x="801560" y="334505"/>
                  </a:lnTo>
                  <a:lnTo>
                    <a:pt x="782777" y="332790"/>
                  </a:lnTo>
                  <a:lnTo>
                    <a:pt x="764324" y="337667"/>
                  </a:lnTo>
                  <a:lnTo>
                    <a:pt x="746417" y="348005"/>
                  </a:lnTo>
                  <a:lnTo>
                    <a:pt x="729234" y="362673"/>
                  </a:lnTo>
                  <a:lnTo>
                    <a:pt x="765873" y="301891"/>
                  </a:lnTo>
                  <a:lnTo>
                    <a:pt x="799617" y="244856"/>
                  </a:lnTo>
                  <a:lnTo>
                    <a:pt x="826071" y="198374"/>
                  </a:lnTo>
                  <a:lnTo>
                    <a:pt x="840917" y="169227"/>
                  </a:lnTo>
                  <a:lnTo>
                    <a:pt x="844423" y="136385"/>
                  </a:lnTo>
                  <a:lnTo>
                    <a:pt x="827633" y="110185"/>
                  </a:lnTo>
                  <a:lnTo>
                    <a:pt x="793877" y="92849"/>
                  </a:lnTo>
                  <a:lnTo>
                    <a:pt x="746467" y="86575"/>
                  </a:lnTo>
                  <a:lnTo>
                    <a:pt x="656932" y="155448"/>
                  </a:lnTo>
                  <a:lnTo>
                    <a:pt x="529031" y="306959"/>
                  </a:lnTo>
                  <a:lnTo>
                    <a:pt x="414413" y="458482"/>
                  </a:lnTo>
                  <a:lnTo>
                    <a:pt x="364731" y="527342"/>
                  </a:lnTo>
                  <a:lnTo>
                    <a:pt x="476719" y="321538"/>
                  </a:lnTo>
                  <a:lnTo>
                    <a:pt x="536130" y="210375"/>
                  </a:lnTo>
                  <a:lnTo>
                    <a:pt x="562825" y="155511"/>
                  </a:lnTo>
                  <a:lnTo>
                    <a:pt x="576668" y="118668"/>
                  </a:lnTo>
                  <a:lnTo>
                    <a:pt x="585647" y="68173"/>
                  </a:lnTo>
                  <a:lnTo>
                    <a:pt x="575818" y="32143"/>
                  </a:lnTo>
                  <a:lnTo>
                    <a:pt x="552246" y="9715"/>
                  </a:lnTo>
                  <a:lnTo>
                    <a:pt x="520001" y="0"/>
                  </a:lnTo>
                  <a:lnTo>
                    <a:pt x="484124" y="2146"/>
                  </a:lnTo>
                  <a:lnTo>
                    <a:pt x="449668" y="15278"/>
                  </a:lnTo>
                  <a:lnTo>
                    <a:pt x="421703" y="38506"/>
                  </a:lnTo>
                  <a:lnTo>
                    <a:pt x="340995" y="149085"/>
                  </a:lnTo>
                  <a:lnTo>
                    <a:pt x="248488" y="284111"/>
                  </a:lnTo>
                  <a:lnTo>
                    <a:pt x="234048" y="256667"/>
                  </a:lnTo>
                  <a:lnTo>
                    <a:pt x="204622" y="213995"/>
                  </a:lnTo>
                  <a:lnTo>
                    <a:pt x="169862" y="175958"/>
                  </a:lnTo>
                  <a:lnTo>
                    <a:pt x="129590" y="143776"/>
                  </a:lnTo>
                  <a:lnTo>
                    <a:pt x="69938" y="120484"/>
                  </a:lnTo>
                  <a:lnTo>
                    <a:pt x="40030" y="122364"/>
                  </a:lnTo>
                  <a:lnTo>
                    <a:pt x="15113" y="137629"/>
                  </a:lnTo>
                  <a:lnTo>
                    <a:pt x="5740" y="151930"/>
                  </a:lnTo>
                  <a:lnTo>
                    <a:pt x="863" y="168427"/>
                  </a:lnTo>
                  <a:lnTo>
                    <a:pt x="0" y="185928"/>
                  </a:lnTo>
                  <a:lnTo>
                    <a:pt x="2654" y="203263"/>
                  </a:lnTo>
                  <a:lnTo>
                    <a:pt x="8102" y="219710"/>
                  </a:lnTo>
                  <a:lnTo>
                    <a:pt x="15405" y="235470"/>
                  </a:lnTo>
                  <a:lnTo>
                    <a:pt x="23837" y="250761"/>
                  </a:lnTo>
                  <a:lnTo>
                    <a:pt x="32651" y="265836"/>
                  </a:lnTo>
                  <a:lnTo>
                    <a:pt x="57023" y="310349"/>
                  </a:lnTo>
                  <a:lnTo>
                    <a:pt x="78917" y="356120"/>
                  </a:lnTo>
                  <a:lnTo>
                    <a:pt x="98310" y="403021"/>
                  </a:lnTo>
                  <a:lnTo>
                    <a:pt x="115138" y="450888"/>
                  </a:lnTo>
                  <a:lnTo>
                    <a:pt x="121539" y="472821"/>
                  </a:lnTo>
                  <a:lnTo>
                    <a:pt x="85305" y="527342"/>
                  </a:lnTo>
                  <a:lnTo>
                    <a:pt x="56273" y="576364"/>
                  </a:lnTo>
                  <a:lnTo>
                    <a:pt x="44958" y="609498"/>
                  </a:lnTo>
                  <a:lnTo>
                    <a:pt x="49885" y="641908"/>
                  </a:lnTo>
                  <a:lnTo>
                    <a:pt x="69557" y="688708"/>
                  </a:lnTo>
                  <a:lnTo>
                    <a:pt x="106019" y="729284"/>
                  </a:lnTo>
                  <a:lnTo>
                    <a:pt x="151714" y="741832"/>
                  </a:lnTo>
                  <a:lnTo>
                    <a:pt x="190766" y="739622"/>
                  </a:lnTo>
                  <a:lnTo>
                    <a:pt x="207302" y="735926"/>
                  </a:lnTo>
                  <a:lnTo>
                    <a:pt x="207975" y="776363"/>
                  </a:lnTo>
                  <a:lnTo>
                    <a:pt x="215722" y="801243"/>
                  </a:lnTo>
                  <a:lnTo>
                    <a:pt x="237299" y="820813"/>
                  </a:lnTo>
                  <a:lnTo>
                    <a:pt x="279488" y="845337"/>
                  </a:lnTo>
                  <a:lnTo>
                    <a:pt x="341363" y="862761"/>
                  </a:lnTo>
                  <a:lnTo>
                    <a:pt x="400519" y="858304"/>
                  </a:lnTo>
                  <a:lnTo>
                    <a:pt x="444868" y="845604"/>
                  </a:lnTo>
                  <a:lnTo>
                    <a:pt x="462330" y="838339"/>
                  </a:lnTo>
                  <a:lnTo>
                    <a:pt x="864527" y="928776"/>
                  </a:lnTo>
                  <a:lnTo>
                    <a:pt x="1010107" y="914222"/>
                  </a:lnTo>
                  <a:lnTo>
                    <a:pt x="1056373" y="907173"/>
                  </a:lnTo>
                  <a:lnTo>
                    <a:pt x="1100963" y="895540"/>
                  </a:lnTo>
                  <a:lnTo>
                    <a:pt x="1143622" y="879576"/>
                  </a:lnTo>
                  <a:lnTo>
                    <a:pt x="1184097" y="859523"/>
                  </a:lnTo>
                  <a:lnTo>
                    <a:pt x="1222133" y="835609"/>
                  </a:lnTo>
                  <a:lnTo>
                    <a:pt x="1257465" y="808101"/>
                  </a:lnTo>
                  <a:lnTo>
                    <a:pt x="1289850" y="777227"/>
                  </a:lnTo>
                  <a:lnTo>
                    <a:pt x="1319009" y="743242"/>
                  </a:lnTo>
                  <a:lnTo>
                    <a:pt x="1344714" y="706399"/>
                  </a:lnTo>
                  <a:lnTo>
                    <a:pt x="1366672" y="666927"/>
                  </a:lnTo>
                  <a:lnTo>
                    <a:pt x="1384655" y="625081"/>
                  </a:lnTo>
                  <a:lnTo>
                    <a:pt x="1398384" y="581088"/>
                  </a:lnTo>
                  <a:lnTo>
                    <a:pt x="1407629" y="535216"/>
                  </a:lnTo>
                  <a:close/>
                </a:path>
              </a:pathLst>
            </a:custGeom>
            <a:solidFill>
              <a:srgbClr val="FBBF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936246" y="9909384"/>
              <a:ext cx="1052195" cy="612140"/>
            </a:xfrm>
            <a:custGeom>
              <a:avLst/>
              <a:gdLst/>
              <a:ahLst/>
              <a:cxnLst/>
              <a:rect l="l" t="t" r="r" b="b"/>
              <a:pathLst>
                <a:path w="1052195" h="612140">
                  <a:moveTo>
                    <a:pt x="192532" y="0"/>
                  </a:moveTo>
                  <a:lnTo>
                    <a:pt x="160655" y="39154"/>
                  </a:lnTo>
                  <a:lnTo>
                    <a:pt x="128943" y="83604"/>
                  </a:lnTo>
                  <a:lnTo>
                    <a:pt x="91059" y="138671"/>
                  </a:lnTo>
                  <a:lnTo>
                    <a:pt x="53987" y="194322"/>
                  </a:lnTo>
                  <a:lnTo>
                    <a:pt x="24511" y="240284"/>
                  </a:lnTo>
                  <a:lnTo>
                    <a:pt x="0" y="284429"/>
                  </a:lnTo>
                  <a:lnTo>
                    <a:pt x="9601" y="274624"/>
                  </a:lnTo>
                  <a:lnTo>
                    <a:pt x="63601" y="200825"/>
                  </a:lnTo>
                  <a:lnTo>
                    <a:pt x="101485" y="145732"/>
                  </a:lnTo>
                  <a:lnTo>
                    <a:pt x="138544" y="90106"/>
                  </a:lnTo>
                  <a:lnTo>
                    <a:pt x="168021" y="44145"/>
                  </a:lnTo>
                  <a:lnTo>
                    <a:pt x="192532" y="0"/>
                  </a:lnTo>
                  <a:close/>
                </a:path>
                <a:path w="1052195" h="612140">
                  <a:moveTo>
                    <a:pt x="639279" y="123113"/>
                  </a:moveTo>
                  <a:lnTo>
                    <a:pt x="581380" y="202057"/>
                  </a:lnTo>
                  <a:lnTo>
                    <a:pt x="535851" y="267068"/>
                  </a:lnTo>
                  <a:lnTo>
                    <a:pt x="485140" y="340791"/>
                  </a:lnTo>
                  <a:lnTo>
                    <a:pt x="461759" y="375297"/>
                  </a:lnTo>
                  <a:lnTo>
                    <a:pt x="422719" y="434111"/>
                  </a:lnTo>
                  <a:lnTo>
                    <a:pt x="397256" y="474345"/>
                  </a:lnTo>
                  <a:lnTo>
                    <a:pt x="389318" y="490080"/>
                  </a:lnTo>
                  <a:lnTo>
                    <a:pt x="392938" y="487095"/>
                  </a:lnTo>
                  <a:lnTo>
                    <a:pt x="430047" y="439191"/>
                  </a:lnTo>
                  <a:lnTo>
                    <a:pt x="471309" y="381901"/>
                  </a:lnTo>
                  <a:lnTo>
                    <a:pt x="495300" y="347802"/>
                  </a:lnTo>
                  <a:lnTo>
                    <a:pt x="520801" y="310997"/>
                  </a:lnTo>
                  <a:lnTo>
                    <a:pt x="569264" y="239445"/>
                  </a:lnTo>
                  <a:lnTo>
                    <a:pt x="607783" y="180238"/>
                  </a:lnTo>
                  <a:lnTo>
                    <a:pt x="632434" y="139433"/>
                  </a:lnTo>
                  <a:lnTo>
                    <a:pt x="639279" y="123113"/>
                  </a:lnTo>
                  <a:close/>
                </a:path>
                <a:path w="1052195" h="612140">
                  <a:moveTo>
                    <a:pt x="921994" y="381228"/>
                  </a:moveTo>
                  <a:lnTo>
                    <a:pt x="914082" y="335686"/>
                  </a:lnTo>
                  <a:lnTo>
                    <a:pt x="886472" y="302488"/>
                  </a:lnTo>
                  <a:lnTo>
                    <a:pt x="843381" y="286461"/>
                  </a:lnTo>
                  <a:lnTo>
                    <a:pt x="834885" y="286029"/>
                  </a:lnTo>
                  <a:lnTo>
                    <a:pt x="826604" y="287159"/>
                  </a:lnTo>
                  <a:lnTo>
                    <a:pt x="788263" y="306539"/>
                  </a:lnTo>
                  <a:lnTo>
                    <a:pt x="795604" y="293903"/>
                  </a:lnTo>
                  <a:lnTo>
                    <a:pt x="806970" y="273138"/>
                  </a:lnTo>
                  <a:lnTo>
                    <a:pt x="815924" y="251460"/>
                  </a:lnTo>
                  <a:lnTo>
                    <a:pt x="819251" y="229666"/>
                  </a:lnTo>
                  <a:lnTo>
                    <a:pt x="818235" y="209003"/>
                  </a:lnTo>
                  <a:lnTo>
                    <a:pt x="801128" y="161467"/>
                  </a:lnTo>
                  <a:lnTo>
                    <a:pt x="771652" y="128549"/>
                  </a:lnTo>
                  <a:lnTo>
                    <a:pt x="771220" y="129070"/>
                  </a:lnTo>
                  <a:lnTo>
                    <a:pt x="773988" y="133553"/>
                  </a:lnTo>
                  <a:lnTo>
                    <a:pt x="783132" y="145237"/>
                  </a:lnTo>
                  <a:lnTo>
                    <a:pt x="794905" y="164833"/>
                  </a:lnTo>
                  <a:lnTo>
                    <a:pt x="805561" y="193116"/>
                  </a:lnTo>
                  <a:lnTo>
                    <a:pt x="808583" y="210248"/>
                  </a:lnTo>
                  <a:lnTo>
                    <a:pt x="808863" y="228968"/>
                  </a:lnTo>
                  <a:lnTo>
                    <a:pt x="805281" y="248424"/>
                  </a:lnTo>
                  <a:lnTo>
                    <a:pt x="785177" y="287896"/>
                  </a:lnTo>
                  <a:lnTo>
                    <a:pt x="759447" y="330352"/>
                  </a:lnTo>
                  <a:lnTo>
                    <a:pt x="670496" y="473646"/>
                  </a:lnTo>
                  <a:lnTo>
                    <a:pt x="650887" y="505942"/>
                  </a:lnTo>
                  <a:lnTo>
                    <a:pt x="635000" y="532777"/>
                  </a:lnTo>
                  <a:lnTo>
                    <a:pt x="623481" y="553364"/>
                  </a:lnTo>
                  <a:lnTo>
                    <a:pt x="616737" y="566699"/>
                  </a:lnTo>
                  <a:lnTo>
                    <a:pt x="615200" y="571817"/>
                  </a:lnTo>
                  <a:lnTo>
                    <a:pt x="618921" y="567982"/>
                  </a:lnTo>
                  <a:lnTo>
                    <a:pt x="658406" y="510705"/>
                  </a:lnTo>
                  <a:lnTo>
                    <a:pt x="703059" y="442988"/>
                  </a:lnTo>
                  <a:lnTo>
                    <a:pt x="729005" y="402691"/>
                  </a:lnTo>
                  <a:lnTo>
                    <a:pt x="756437" y="359143"/>
                  </a:lnTo>
                  <a:lnTo>
                    <a:pt x="783259" y="315150"/>
                  </a:lnTo>
                  <a:lnTo>
                    <a:pt x="784009" y="313855"/>
                  </a:lnTo>
                  <a:lnTo>
                    <a:pt x="791616" y="310070"/>
                  </a:lnTo>
                  <a:lnTo>
                    <a:pt x="810260" y="301218"/>
                  </a:lnTo>
                  <a:lnTo>
                    <a:pt x="821956" y="297065"/>
                  </a:lnTo>
                  <a:lnTo>
                    <a:pt x="834948" y="294932"/>
                  </a:lnTo>
                  <a:lnTo>
                    <a:pt x="842035" y="295681"/>
                  </a:lnTo>
                  <a:lnTo>
                    <a:pt x="880503" y="311823"/>
                  </a:lnTo>
                  <a:lnTo>
                    <a:pt x="908316" y="359702"/>
                  </a:lnTo>
                  <a:lnTo>
                    <a:pt x="909497" y="380809"/>
                  </a:lnTo>
                  <a:lnTo>
                    <a:pt x="906348" y="402361"/>
                  </a:lnTo>
                  <a:lnTo>
                    <a:pt x="892860" y="444728"/>
                  </a:lnTo>
                  <a:lnTo>
                    <a:pt x="876833" y="483552"/>
                  </a:lnTo>
                  <a:lnTo>
                    <a:pt x="848080" y="549122"/>
                  </a:lnTo>
                  <a:lnTo>
                    <a:pt x="837641" y="574700"/>
                  </a:lnTo>
                  <a:lnTo>
                    <a:pt x="830668" y="594398"/>
                  </a:lnTo>
                  <a:lnTo>
                    <a:pt x="827062" y="607136"/>
                  </a:lnTo>
                  <a:lnTo>
                    <a:pt x="826706" y="611873"/>
                  </a:lnTo>
                  <a:lnTo>
                    <a:pt x="829449" y="607987"/>
                  </a:lnTo>
                  <a:lnTo>
                    <a:pt x="844105" y="577481"/>
                  </a:lnTo>
                  <a:lnTo>
                    <a:pt x="870902" y="522935"/>
                  </a:lnTo>
                  <a:lnTo>
                    <a:pt x="887437" y="488289"/>
                  </a:lnTo>
                  <a:lnTo>
                    <a:pt x="904367" y="449199"/>
                  </a:lnTo>
                  <a:lnTo>
                    <a:pt x="918616" y="405168"/>
                  </a:lnTo>
                  <a:lnTo>
                    <a:pt x="921994" y="381228"/>
                  </a:lnTo>
                  <a:close/>
                </a:path>
                <a:path w="1052195" h="612140">
                  <a:moveTo>
                    <a:pt x="1051712" y="440982"/>
                  </a:moveTo>
                  <a:lnTo>
                    <a:pt x="1046454" y="394817"/>
                  </a:lnTo>
                  <a:lnTo>
                    <a:pt x="1031595" y="350824"/>
                  </a:lnTo>
                  <a:lnTo>
                    <a:pt x="1010246" y="313486"/>
                  </a:lnTo>
                  <a:lnTo>
                    <a:pt x="985367" y="283387"/>
                  </a:lnTo>
                  <a:lnTo>
                    <a:pt x="947877" y="252615"/>
                  </a:lnTo>
                  <a:lnTo>
                    <a:pt x="907262" y="231990"/>
                  </a:lnTo>
                  <a:lnTo>
                    <a:pt x="901065" y="230517"/>
                  </a:lnTo>
                  <a:lnTo>
                    <a:pt x="900785" y="231216"/>
                  </a:lnTo>
                  <a:lnTo>
                    <a:pt x="904430" y="234238"/>
                  </a:lnTo>
                  <a:lnTo>
                    <a:pt x="915720" y="240766"/>
                  </a:lnTo>
                  <a:lnTo>
                    <a:pt x="932942" y="251726"/>
                  </a:lnTo>
                  <a:lnTo>
                    <a:pt x="977785" y="290563"/>
                  </a:lnTo>
                  <a:lnTo>
                    <a:pt x="1020343" y="355879"/>
                  </a:lnTo>
                  <a:lnTo>
                    <a:pt x="1034161" y="397573"/>
                  </a:lnTo>
                  <a:lnTo>
                    <a:pt x="1039380" y="441210"/>
                  </a:lnTo>
                  <a:lnTo>
                    <a:pt x="1036815" y="482028"/>
                  </a:lnTo>
                  <a:lnTo>
                    <a:pt x="1017016" y="548754"/>
                  </a:lnTo>
                  <a:lnTo>
                    <a:pt x="993635" y="589876"/>
                  </a:lnTo>
                  <a:lnTo>
                    <a:pt x="986193" y="600583"/>
                  </a:lnTo>
                  <a:lnTo>
                    <a:pt x="984186" y="604862"/>
                  </a:lnTo>
                  <a:lnTo>
                    <a:pt x="1010513" y="576465"/>
                  </a:lnTo>
                  <a:lnTo>
                    <a:pt x="1038555" y="521690"/>
                  </a:lnTo>
                  <a:lnTo>
                    <a:pt x="1048270" y="483870"/>
                  </a:lnTo>
                  <a:lnTo>
                    <a:pt x="1051712" y="440982"/>
                  </a:lnTo>
                  <a:close/>
                </a:path>
              </a:pathLst>
            </a:custGeom>
            <a:solidFill>
              <a:srgbClr val="F799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262930" y="9294209"/>
              <a:ext cx="1558290" cy="990600"/>
            </a:xfrm>
            <a:custGeom>
              <a:avLst/>
              <a:gdLst/>
              <a:ahLst/>
              <a:cxnLst/>
              <a:rect l="l" t="t" r="r" b="b"/>
              <a:pathLst>
                <a:path w="1558290" h="990600">
                  <a:moveTo>
                    <a:pt x="434594" y="0"/>
                  </a:moveTo>
                  <a:lnTo>
                    <a:pt x="370500" y="8521"/>
                  </a:lnTo>
                  <a:lnTo>
                    <a:pt x="314126" y="40187"/>
                  </a:lnTo>
                  <a:lnTo>
                    <a:pt x="0" y="305571"/>
                  </a:lnTo>
                  <a:lnTo>
                    <a:pt x="1370083" y="973478"/>
                  </a:lnTo>
                  <a:lnTo>
                    <a:pt x="1558109" y="990095"/>
                  </a:lnTo>
                  <a:lnTo>
                    <a:pt x="1474394" y="356041"/>
                  </a:lnTo>
                  <a:lnTo>
                    <a:pt x="1223020" y="299048"/>
                  </a:lnTo>
                  <a:lnTo>
                    <a:pt x="981603" y="71641"/>
                  </a:lnTo>
                  <a:lnTo>
                    <a:pt x="958062" y="53071"/>
                  </a:lnTo>
                  <a:lnTo>
                    <a:pt x="931849" y="38973"/>
                  </a:lnTo>
                  <a:lnTo>
                    <a:pt x="903593" y="29621"/>
                  </a:lnTo>
                  <a:lnTo>
                    <a:pt x="873921" y="25287"/>
                  </a:lnTo>
                  <a:lnTo>
                    <a:pt x="434594" y="0"/>
                  </a:lnTo>
                  <a:close/>
                </a:path>
              </a:pathLst>
            </a:custGeom>
            <a:solidFill>
              <a:srgbClr val="FBBF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463409" y="9506413"/>
              <a:ext cx="619760" cy="354965"/>
            </a:xfrm>
            <a:custGeom>
              <a:avLst/>
              <a:gdLst/>
              <a:ahLst/>
              <a:cxnLst/>
              <a:rect l="l" t="t" r="r" b="b"/>
              <a:pathLst>
                <a:path w="619759" h="354965">
                  <a:moveTo>
                    <a:pt x="529323" y="25628"/>
                  </a:moveTo>
                  <a:lnTo>
                    <a:pt x="480885" y="13652"/>
                  </a:lnTo>
                  <a:lnTo>
                    <a:pt x="425145" y="4089"/>
                  </a:lnTo>
                  <a:lnTo>
                    <a:pt x="378421" y="101"/>
                  </a:lnTo>
                  <a:lnTo>
                    <a:pt x="352602" y="0"/>
                  </a:lnTo>
                  <a:lnTo>
                    <a:pt x="325450" y="1905"/>
                  </a:lnTo>
                  <a:lnTo>
                    <a:pt x="268719" y="13868"/>
                  </a:lnTo>
                  <a:lnTo>
                    <a:pt x="213321" y="38811"/>
                  </a:lnTo>
                  <a:lnTo>
                    <a:pt x="165239" y="70383"/>
                  </a:lnTo>
                  <a:lnTo>
                    <a:pt x="87287" y="131089"/>
                  </a:lnTo>
                  <a:lnTo>
                    <a:pt x="70891" y="143535"/>
                  </a:lnTo>
                  <a:lnTo>
                    <a:pt x="41998" y="163906"/>
                  </a:lnTo>
                  <a:lnTo>
                    <a:pt x="19405" y="178054"/>
                  </a:lnTo>
                  <a:lnTo>
                    <a:pt x="4813" y="186639"/>
                  </a:lnTo>
                  <a:lnTo>
                    <a:pt x="0" y="190309"/>
                  </a:lnTo>
                  <a:lnTo>
                    <a:pt x="45681" y="169862"/>
                  </a:lnTo>
                  <a:lnTo>
                    <a:pt x="93091" y="138887"/>
                  </a:lnTo>
                  <a:lnTo>
                    <a:pt x="150749" y="95796"/>
                  </a:lnTo>
                  <a:lnTo>
                    <a:pt x="172275" y="80137"/>
                  </a:lnTo>
                  <a:lnTo>
                    <a:pt x="219481" y="49720"/>
                  </a:lnTo>
                  <a:lnTo>
                    <a:pt x="299961" y="18415"/>
                  </a:lnTo>
                  <a:lnTo>
                    <a:pt x="352945" y="11569"/>
                  </a:lnTo>
                  <a:lnTo>
                    <a:pt x="401980" y="12039"/>
                  </a:lnTo>
                  <a:lnTo>
                    <a:pt x="444525" y="15913"/>
                  </a:lnTo>
                  <a:lnTo>
                    <a:pt x="479653" y="20624"/>
                  </a:lnTo>
                  <a:lnTo>
                    <a:pt x="506222" y="24409"/>
                  </a:lnTo>
                  <a:lnTo>
                    <a:pt x="523100" y="26593"/>
                  </a:lnTo>
                  <a:lnTo>
                    <a:pt x="529158" y="26466"/>
                  </a:lnTo>
                  <a:lnTo>
                    <a:pt x="529323" y="25628"/>
                  </a:lnTo>
                  <a:close/>
                </a:path>
                <a:path w="619759" h="354965">
                  <a:moveTo>
                    <a:pt x="619264" y="271068"/>
                  </a:moveTo>
                  <a:lnTo>
                    <a:pt x="573125" y="253276"/>
                  </a:lnTo>
                  <a:lnTo>
                    <a:pt x="548030" y="250456"/>
                  </a:lnTo>
                  <a:lnTo>
                    <a:pt x="519049" y="251282"/>
                  </a:lnTo>
                  <a:lnTo>
                    <a:pt x="454558" y="265988"/>
                  </a:lnTo>
                  <a:lnTo>
                    <a:pt x="395173" y="294284"/>
                  </a:lnTo>
                  <a:lnTo>
                    <a:pt x="350481" y="323481"/>
                  </a:lnTo>
                  <a:lnTo>
                    <a:pt x="314731" y="351790"/>
                  </a:lnTo>
                  <a:lnTo>
                    <a:pt x="312674" y="354761"/>
                  </a:lnTo>
                  <a:lnTo>
                    <a:pt x="316179" y="353872"/>
                  </a:lnTo>
                  <a:lnTo>
                    <a:pt x="324815" y="349300"/>
                  </a:lnTo>
                  <a:lnTo>
                    <a:pt x="338061" y="341477"/>
                  </a:lnTo>
                  <a:lnTo>
                    <a:pt x="376428" y="318249"/>
                  </a:lnTo>
                  <a:lnTo>
                    <a:pt x="400850" y="304406"/>
                  </a:lnTo>
                  <a:lnTo>
                    <a:pt x="458851" y="277812"/>
                  </a:lnTo>
                  <a:lnTo>
                    <a:pt x="520293" y="262813"/>
                  </a:lnTo>
                  <a:lnTo>
                    <a:pt x="547839" y="260908"/>
                  </a:lnTo>
                  <a:lnTo>
                    <a:pt x="571868" y="262089"/>
                  </a:lnTo>
                  <a:lnTo>
                    <a:pt x="591553" y="265074"/>
                  </a:lnTo>
                  <a:lnTo>
                    <a:pt x="606272" y="268490"/>
                  </a:lnTo>
                  <a:lnTo>
                    <a:pt x="615632" y="270941"/>
                  </a:lnTo>
                  <a:lnTo>
                    <a:pt x="619264" y="271068"/>
                  </a:lnTo>
                  <a:close/>
                </a:path>
              </a:pathLst>
            </a:custGeom>
            <a:solidFill>
              <a:srgbClr val="F799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478966" y="9591153"/>
              <a:ext cx="169157" cy="22693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788401" y="8709380"/>
              <a:ext cx="742315" cy="610870"/>
            </a:xfrm>
            <a:custGeom>
              <a:avLst/>
              <a:gdLst/>
              <a:ahLst/>
              <a:cxnLst/>
              <a:rect l="l" t="t" r="r" b="b"/>
              <a:pathLst>
                <a:path w="742315" h="610870">
                  <a:moveTo>
                    <a:pt x="686539" y="0"/>
                  </a:moveTo>
                  <a:lnTo>
                    <a:pt x="668855" y="3746"/>
                  </a:lnTo>
                  <a:lnTo>
                    <a:pt x="653069" y="13558"/>
                  </a:lnTo>
                  <a:lnTo>
                    <a:pt x="0" y="599257"/>
                  </a:lnTo>
                  <a:lnTo>
                    <a:pt x="167890" y="610828"/>
                  </a:lnTo>
                  <a:lnTo>
                    <a:pt x="724826" y="92079"/>
                  </a:lnTo>
                  <a:lnTo>
                    <a:pt x="738048" y="72758"/>
                  </a:lnTo>
                  <a:lnTo>
                    <a:pt x="741709" y="50616"/>
                  </a:lnTo>
                  <a:lnTo>
                    <a:pt x="735959" y="28924"/>
                  </a:lnTo>
                  <a:lnTo>
                    <a:pt x="720951" y="10951"/>
                  </a:lnTo>
                  <a:lnTo>
                    <a:pt x="704458" y="2380"/>
                  </a:lnTo>
                  <a:lnTo>
                    <a:pt x="686539" y="0"/>
                  </a:lnTo>
                  <a:close/>
                </a:path>
              </a:pathLst>
            </a:custGeom>
            <a:solidFill>
              <a:srgbClr val="E751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788401" y="8709336"/>
              <a:ext cx="742315" cy="610870"/>
            </a:xfrm>
            <a:custGeom>
              <a:avLst/>
              <a:gdLst/>
              <a:ahLst/>
              <a:cxnLst/>
              <a:rect l="l" t="t" r="r" b="b"/>
              <a:pathLst>
                <a:path w="742315" h="610870">
                  <a:moveTo>
                    <a:pt x="688586" y="0"/>
                  </a:moveTo>
                  <a:lnTo>
                    <a:pt x="0" y="599301"/>
                  </a:lnTo>
                  <a:lnTo>
                    <a:pt x="167890" y="610871"/>
                  </a:lnTo>
                  <a:lnTo>
                    <a:pt x="724826" y="92122"/>
                  </a:lnTo>
                  <a:lnTo>
                    <a:pt x="741767" y="53118"/>
                  </a:lnTo>
                  <a:lnTo>
                    <a:pt x="740438" y="41352"/>
                  </a:lnTo>
                  <a:lnTo>
                    <a:pt x="713457" y="6175"/>
                  </a:lnTo>
                  <a:lnTo>
                    <a:pt x="688586" y="0"/>
                  </a:lnTo>
                  <a:close/>
                </a:path>
              </a:pathLst>
            </a:custGeom>
            <a:solidFill>
              <a:srgbClr val="9543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2181262" y="3103798"/>
              <a:ext cx="2279710" cy="362421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2415192" y="5823299"/>
              <a:ext cx="1417955" cy="2898140"/>
            </a:xfrm>
            <a:custGeom>
              <a:avLst/>
              <a:gdLst/>
              <a:ahLst/>
              <a:cxnLst/>
              <a:rect l="l" t="t" r="r" b="b"/>
              <a:pathLst>
                <a:path w="1417955" h="2898140">
                  <a:moveTo>
                    <a:pt x="83819" y="0"/>
                  </a:moveTo>
                  <a:lnTo>
                    <a:pt x="102750" y="592683"/>
                  </a:lnTo>
                  <a:lnTo>
                    <a:pt x="0" y="745924"/>
                  </a:lnTo>
                  <a:lnTo>
                    <a:pt x="542559" y="2897775"/>
                  </a:lnTo>
                  <a:lnTo>
                    <a:pt x="1033465" y="2835484"/>
                  </a:lnTo>
                  <a:lnTo>
                    <a:pt x="1417894" y="1261322"/>
                  </a:lnTo>
                  <a:lnTo>
                    <a:pt x="1417894" y="296346"/>
                  </a:lnTo>
                  <a:lnTo>
                    <a:pt x="1396868" y="57474"/>
                  </a:lnTo>
                  <a:lnTo>
                    <a:pt x="1389342" y="131190"/>
                  </a:lnTo>
                  <a:lnTo>
                    <a:pt x="1328582" y="293871"/>
                  </a:lnTo>
                  <a:lnTo>
                    <a:pt x="1157312" y="457819"/>
                  </a:lnTo>
                  <a:lnTo>
                    <a:pt x="818257" y="535334"/>
                  </a:lnTo>
                  <a:lnTo>
                    <a:pt x="459892" y="530945"/>
                  </a:lnTo>
                  <a:lnTo>
                    <a:pt x="263933" y="473718"/>
                  </a:lnTo>
                  <a:lnTo>
                    <a:pt x="161526" y="313465"/>
                  </a:lnTo>
                  <a:lnTo>
                    <a:pt x="83819" y="0"/>
                  </a:lnTo>
                  <a:close/>
                </a:path>
              </a:pathLst>
            </a:custGeom>
            <a:solidFill>
              <a:srgbClr val="E751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2518142" y="6160723"/>
              <a:ext cx="1239520" cy="339725"/>
            </a:xfrm>
            <a:custGeom>
              <a:avLst/>
              <a:gdLst/>
              <a:ahLst/>
              <a:cxnLst/>
              <a:rect l="l" t="t" r="r" b="b"/>
              <a:pathLst>
                <a:path w="1239519" h="339725">
                  <a:moveTo>
                    <a:pt x="596" y="0"/>
                  </a:moveTo>
                  <a:lnTo>
                    <a:pt x="30462" y="31258"/>
                  </a:lnTo>
                  <a:lnTo>
                    <a:pt x="61964" y="60134"/>
                  </a:lnTo>
                  <a:lnTo>
                    <a:pt x="120809" y="109337"/>
                  </a:lnTo>
                  <a:lnTo>
                    <a:pt x="157356" y="137304"/>
                  </a:lnTo>
                  <a:lnTo>
                    <a:pt x="198651" y="166645"/>
                  </a:lnTo>
                  <a:lnTo>
                    <a:pt x="244800" y="196479"/>
                  </a:lnTo>
                  <a:lnTo>
                    <a:pt x="295749" y="225966"/>
                  </a:lnTo>
                  <a:lnTo>
                    <a:pt x="351444" y="254264"/>
                  </a:lnTo>
                  <a:lnTo>
                    <a:pt x="391095" y="272026"/>
                  </a:lnTo>
                  <a:lnTo>
                    <a:pt x="432805" y="288392"/>
                  </a:lnTo>
                  <a:lnTo>
                    <a:pt x="476422" y="303079"/>
                  </a:lnTo>
                  <a:lnTo>
                    <a:pt x="521793" y="315805"/>
                  </a:lnTo>
                  <a:lnTo>
                    <a:pt x="568765" y="326286"/>
                  </a:lnTo>
                  <a:lnTo>
                    <a:pt x="617185" y="334241"/>
                  </a:lnTo>
                  <a:lnTo>
                    <a:pt x="666099" y="338620"/>
                  </a:lnTo>
                  <a:lnTo>
                    <a:pt x="714260" y="339698"/>
                  </a:lnTo>
                  <a:lnTo>
                    <a:pt x="761390" y="337679"/>
                  </a:lnTo>
                  <a:lnTo>
                    <a:pt x="807211" y="332769"/>
                  </a:lnTo>
                  <a:lnTo>
                    <a:pt x="851446" y="325174"/>
                  </a:lnTo>
                  <a:lnTo>
                    <a:pt x="893815" y="315100"/>
                  </a:lnTo>
                  <a:lnTo>
                    <a:pt x="941898" y="300023"/>
                  </a:lnTo>
                  <a:lnTo>
                    <a:pt x="986708" y="282439"/>
                  </a:lnTo>
                  <a:lnTo>
                    <a:pt x="1027983" y="262764"/>
                  </a:lnTo>
                  <a:lnTo>
                    <a:pt x="1065460" y="241415"/>
                  </a:lnTo>
                  <a:lnTo>
                    <a:pt x="1098877" y="218810"/>
                  </a:lnTo>
                  <a:lnTo>
                    <a:pt x="1135141" y="190172"/>
                  </a:lnTo>
                  <a:lnTo>
                    <a:pt x="1165448" y="162284"/>
                  </a:lnTo>
                  <a:lnTo>
                    <a:pt x="1208664" y="112551"/>
                  </a:lnTo>
                  <a:lnTo>
                    <a:pt x="1237051" y="70123"/>
                  </a:lnTo>
                  <a:lnTo>
                    <a:pt x="1239501" y="65788"/>
                  </a:lnTo>
                  <a:lnTo>
                    <a:pt x="1239135" y="65558"/>
                  </a:lnTo>
                  <a:lnTo>
                    <a:pt x="1236466" y="68207"/>
                  </a:lnTo>
                  <a:lnTo>
                    <a:pt x="1219499" y="90803"/>
                  </a:lnTo>
                  <a:lnTo>
                    <a:pt x="1204821" y="109514"/>
                  </a:lnTo>
                  <a:lnTo>
                    <a:pt x="1160528" y="157258"/>
                  </a:lnTo>
                  <a:lnTo>
                    <a:pt x="1129995" y="184043"/>
                  </a:lnTo>
                  <a:lnTo>
                    <a:pt x="1093736" y="211543"/>
                  </a:lnTo>
                  <a:lnTo>
                    <a:pt x="1051552" y="238501"/>
                  </a:lnTo>
                  <a:lnTo>
                    <a:pt x="1003343" y="263397"/>
                  </a:lnTo>
                  <a:lnTo>
                    <a:pt x="949602" y="285455"/>
                  </a:lnTo>
                  <a:lnTo>
                    <a:pt x="890821" y="303896"/>
                  </a:lnTo>
                  <a:lnTo>
                    <a:pt x="840515" y="315162"/>
                  </a:lnTo>
                  <a:lnTo>
                    <a:pt x="787692" y="322922"/>
                  </a:lnTo>
                  <a:lnTo>
                    <a:pt x="732820" y="326836"/>
                  </a:lnTo>
                  <a:lnTo>
                    <a:pt x="676365" y="326562"/>
                  </a:lnTo>
                  <a:lnTo>
                    <a:pt x="618797" y="321759"/>
                  </a:lnTo>
                  <a:lnTo>
                    <a:pt x="561741" y="312095"/>
                  </a:lnTo>
                  <a:lnTo>
                    <a:pt x="506716" y="298993"/>
                  </a:lnTo>
                  <a:lnTo>
                    <a:pt x="453974" y="282925"/>
                  </a:lnTo>
                  <a:lnTo>
                    <a:pt x="403766" y="264358"/>
                  </a:lnTo>
                  <a:lnTo>
                    <a:pt x="356345" y="243762"/>
                  </a:lnTo>
                  <a:lnTo>
                    <a:pt x="300997" y="216226"/>
                  </a:lnTo>
                  <a:lnTo>
                    <a:pt x="250208" y="187554"/>
                  </a:lnTo>
                  <a:lnTo>
                    <a:pt x="204046" y="158568"/>
                  </a:lnTo>
                  <a:lnTo>
                    <a:pt x="162581" y="130090"/>
                  </a:lnTo>
                  <a:lnTo>
                    <a:pt x="125716" y="103006"/>
                  </a:lnTo>
                  <a:lnTo>
                    <a:pt x="93453" y="77997"/>
                  </a:lnTo>
                  <a:lnTo>
                    <a:pt x="43056" y="36271"/>
                  </a:lnTo>
                  <a:lnTo>
                    <a:pt x="4533" y="3078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rgbClr val="2532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1295092" y="5832167"/>
              <a:ext cx="2034539" cy="5453380"/>
            </a:xfrm>
            <a:custGeom>
              <a:avLst/>
              <a:gdLst/>
              <a:ahLst/>
              <a:cxnLst/>
              <a:rect l="l" t="t" r="r" b="b"/>
              <a:pathLst>
                <a:path w="2034540" h="5453380">
                  <a:moveTo>
                    <a:pt x="1204275" y="0"/>
                  </a:moveTo>
                  <a:lnTo>
                    <a:pt x="720269" y="366093"/>
                  </a:lnTo>
                  <a:lnTo>
                    <a:pt x="312645" y="1767014"/>
                  </a:lnTo>
                  <a:lnTo>
                    <a:pt x="102225" y="2477883"/>
                  </a:lnTo>
                  <a:lnTo>
                    <a:pt x="21915" y="2718209"/>
                  </a:lnTo>
                  <a:lnTo>
                    <a:pt x="4626" y="2707498"/>
                  </a:lnTo>
                  <a:lnTo>
                    <a:pt x="0" y="3101051"/>
                  </a:lnTo>
                  <a:lnTo>
                    <a:pt x="419" y="4048866"/>
                  </a:lnTo>
                  <a:lnTo>
                    <a:pt x="2876" y="5012450"/>
                  </a:lnTo>
                  <a:lnTo>
                    <a:pt x="4364" y="5453310"/>
                  </a:lnTo>
                  <a:lnTo>
                    <a:pt x="2034239" y="5453310"/>
                  </a:lnTo>
                  <a:lnTo>
                    <a:pt x="2025339" y="2656002"/>
                  </a:lnTo>
                  <a:lnTo>
                    <a:pt x="1230976" y="614431"/>
                  </a:lnTo>
                  <a:lnTo>
                    <a:pt x="1204275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3304033" y="8462168"/>
              <a:ext cx="12700" cy="2815590"/>
            </a:xfrm>
            <a:custGeom>
              <a:avLst/>
              <a:gdLst/>
              <a:ahLst/>
              <a:cxnLst/>
              <a:rect l="l" t="t" r="r" b="b"/>
              <a:pathLst>
                <a:path w="12700" h="2815590">
                  <a:moveTo>
                    <a:pt x="6136" y="0"/>
                  </a:moveTo>
                  <a:lnTo>
                    <a:pt x="3685" y="110619"/>
                  </a:lnTo>
                  <a:lnTo>
                    <a:pt x="1681" y="412305"/>
                  </a:lnTo>
                  <a:lnTo>
                    <a:pt x="0" y="1085001"/>
                  </a:lnTo>
                  <a:lnTo>
                    <a:pt x="329" y="1955752"/>
                  </a:lnTo>
                  <a:lnTo>
                    <a:pt x="2196" y="2506267"/>
                  </a:lnTo>
                  <a:lnTo>
                    <a:pt x="4012" y="2733472"/>
                  </a:lnTo>
                  <a:lnTo>
                    <a:pt x="5044" y="2794434"/>
                  </a:lnTo>
                  <a:lnTo>
                    <a:pt x="6136" y="2815547"/>
                  </a:lnTo>
                  <a:lnTo>
                    <a:pt x="6506" y="2813157"/>
                  </a:lnTo>
                  <a:lnTo>
                    <a:pt x="8586" y="2704912"/>
                  </a:lnTo>
                  <a:lnTo>
                    <a:pt x="10586" y="2403212"/>
                  </a:lnTo>
                  <a:lnTo>
                    <a:pt x="12263" y="1730592"/>
                  </a:lnTo>
                  <a:lnTo>
                    <a:pt x="11935" y="859799"/>
                  </a:lnTo>
                  <a:lnTo>
                    <a:pt x="10073" y="309251"/>
                  </a:lnTo>
                  <a:lnTo>
                    <a:pt x="8259" y="82063"/>
                  </a:lnTo>
                  <a:lnTo>
                    <a:pt x="7228" y="21109"/>
                  </a:lnTo>
                  <a:lnTo>
                    <a:pt x="6136" y="0"/>
                  </a:lnTo>
                  <a:close/>
                </a:path>
              </a:pathLst>
            </a:custGeom>
            <a:solidFill>
              <a:srgbClr val="2532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2022356" y="6597799"/>
              <a:ext cx="1189355" cy="1741805"/>
            </a:xfrm>
            <a:custGeom>
              <a:avLst/>
              <a:gdLst/>
              <a:ahLst/>
              <a:cxnLst/>
              <a:rect l="l" t="t" r="r" b="b"/>
              <a:pathLst>
                <a:path w="1189355" h="1741804">
                  <a:moveTo>
                    <a:pt x="225312" y="0"/>
                  </a:moveTo>
                  <a:lnTo>
                    <a:pt x="0" y="0"/>
                  </a:lnTo>
                  <a:lnTo>
                    <a:pt x="98227" y="74385"/>
                  </a:lnTo>
                  <a:lnTo>
                    <a:pt x="29161" y="526915"/>
                  </a:lnTo>
                  <a:lnTo>
                    <a:pt x="1188738" y="1741486"/>
                  </a:lnTo>
                  <a:lnTo>
                    <a:pt x="135556" y="358512"/>
                  </a:lnTo>
                  <a:lnTo>
                    <a:pt x="225312" y="0"/>
                  </a:lnTo>
                  <a:close/>
                </a:path>
              </a:pathLst>
            </a:custGeom>
            <a:solidFill>
              <a:srgbClr val="E0E1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0480478" y="6198261"/>
              <a:ext cx="4000500" cy="4453890"/>
            </a:xfrm>
            <a:custGeom>
              <a:avLst/>
              <a:gdLst/>
              <a:ahLst/>
              <a:cxnLst/>
              <a:rect l="l" t="t" r="r" b="b"/>
              <a:pathLst>
                <a:path w="4000500" h="4453890">
                  <a:moveTo>
                    <a:pt x="1541908" y="0"/>
                  </a:moveTo>
                  <a:lnTo>
                    <a:pt x="868069" y="341327"/>
                  </a:lnTo>
                  <a:lnTo>
                    <a:pt x="514021" y="554039"/>
                  </a:lnTo>
                  <a:lnTo>
                    <a:pt x="363271" y="727176"/>
                  </a:lnTo>
                  <a:lnTo>
                    <a:pt x="299328" y="949782"/>
                  </a:lnTo>
                  <a:lnTo>
                    <a:pt x="262929" y="1121256"/>
                  </a:lnTo>
                  <a:lnTo>
                    <a:pt x="237124" y="1246075"/>
                  </a:lnTo>
                  <a:lnTo>
                    <a:pt x="218782" y="1337010"/>
                  </a:lnTo>
                  <a:lnTo>
                    <a:pt x="199818" y="1433330"/>
                  </a:lnTo>
                  <a:lnTo>
                    <a:pt x="180479" y="1534354"/>
                  </a:lnTo>
                  <a:lnTo>
                    <a:pt x="161010" y="1639402"/>
                  </a:lnTo>
                  <a:lnTo>
                    <a:pt x="141660" y="1747794"/>
                  </a:lnTo>
                  <a:lnTo>
                    <a:pt x="132107" y="1803031"/>
                  </a:lnTo>
                  <a:lnTo>
                    <a:pt x="122676" y="1858849"/>
                  </a:lnTo>
                  <a:lnTo>
                    <a:pt x="113397" y="1915164"/>
                  </a:lnTo>
                  <a:lnTo>
                    <a:pt x="104303" y="1971889"/>
                  </a:lnTo>
                  <a:lnTo>
                    <a:pt x="95423" y="2028940"/>
                  </a:lnTo>
                  <a:lnTo>
                    <a:pt x="86789" y="2086232"/>
                  </a:lnTo>
                  <a:lnTo>
                    <a:pt x="78431" y="2143680"/>
                  </a:lnTo>
                  <a:lnTo>
                    <a:pt x="70381" y="2201199"/>
                  </a:lnTo>
                  <a:lnTo>
                    <a:pt x="62669" y="2258704"/>
                  </a:lnTo>
                  <a:lnTo>
                    <a:pt x="55326" y="2316109"/>
                  </a:lnTo>
                  <a:lnTo>
                    <a:pt x="48382" y="2373331"/>
                  </a:lnTo>
                  <a:lnTo>
                    <a:pt x="41870" y="2430283"/>
                  </a:lnTo>
                  <a:lnTo>
                    <a:pt x="35819" y="2486881"/>
                  </a:lnTo>
                  <a:lnTo>
                    <a:pt x="30261" y="2543039"/>
                  </a:lnTo>
                  <a:lnTo>
                    <a:pt x="25226" y="2598674"/>
                  </a:lnTo>
                  <a:lnTo>
                    <a:pt x="20745" y="2653699"/>
                  </a:lnTo>
                  <a:lnTo>
                    <a:pt x="16849" y="2708030"/>
                  </a:lnTo>
                  <a:lnTo>
                    <a:pt x="13569" y="2761581"/>
                  </a:lnTo>
                  <a:lnTo>
                    <a:pt x="10936" y="2814269"/>
                  </a:lnTo>
                  <a:lnTo>
                    <a:pt x="8981" y="2866006"/>
                  </a:lnTo>
                  <a:lnTo>
                    <a:pt x="4825" y="3007060"/>
                  </a:lnTo>
                  <a:lnTo>
                    <a:pt x="3121" y="3074571"/>
                  </a:lnTo>
                  <a:lnTo>
                    <a:pt x="1734" y="3140064"/>
                  </a:lnTo>
                  <a:lnTo>
                    <a:pt x="717" y="3203536"/>
                  </a:lnTo>
                  <a:lnTo>
                    <a:pt x="121" y="3264983"/>
                  </a:lnTo>
                  <a:lnTo>
                    <a:pt x="0" y="3324399"/>
                  </a:lnTo>
                  <a:lnTo>
                    <a:pt x="403" y="3381779"/>
                  </a:lnTo>
                  <a:lnTo>
                    <a:pt x="1384" y="3437121"/>
                  </a:lnTo>
                  <a:lnTo>
                    <a:pt x="2994" y="3490418"/>
                  </a:lnTo>
                  <a:lnTo>
                    <a:pt x="5286" y="3541667"/>
                  </a:lnTo>
                  <a:lnTo>
                    <a:pt x="8310" y="3590863"/>
                  </a:lnTo>
                  <a:lnTo>
                    <a:pt x="12119" y="3638001"/>
                  </a:lnTo>
                  <a:lnTo>
                    <a:pt x="16764" y="3683077"/>
                  </a:lnTo>
                  <a:lnTo>
                    <a:pt x="22299" y="3726086"/>
                  </a:lnTo>
                  <a:lnTo>
                    <a:pt x="28773" y="3767025"/>
                  </a:lnTo>
                  <a:lnTo>
                    <a:pt x="36241" y="3805887"/>
                  </a:lnTo>
                  <a:lnTo>
                    <a:pt x="54359" y="3877367"/>
                  </a:lnTo>
                  <a:lnTo>
                    <a:pt x="77070" y="3940491"/>
                  </a:lnTo>
                  <a:lnTo>
                    <a:pt x="104787" y="3995221"/>
                  </a:lnTo>
                  <a:lnTo>
                    <a:pt x="134921" y="4037968"/>
                  </a:lnTo>
                  <a:lnTo>
                    <a:pt x="168600" y="4073953"/>
                  </a:lnTo>
                  <a:lnTo>
                    <a:pt x="208900" y="4108457"/>
                  </a:lnTo>
                  <a:lnTo>
                    <a:pt x="255540" y="4141459"/>
                  </a:lnTo>
                  <a:lnTo>
                    <a:pt x="308234" y="4172935"/>
                  </a:lnTo>
                  <a:lnTo>
                    <a:pt x="366701" y="4202863"/>
                  </a:lnTo>
                  <a:lnTo>
                    <a:pt x="430657" y="4231221"/>
                  </a:lnTo>
                  <a:lnTo>
                    <a:pt x="499818" y="4257988"/>
                  </a:lnTo>
                  <a:lnTo>
                    <a:pt x="536263" y="4270767"/>
                  </a:lnTo>
                  <a:lnTo>
                    <a:pt x="573903" y="4283140"/>
                  </a:lnTo>
                  <a:lnTo>
                    <a:pt x="612702" y="4295103"/>
                  </a:lnTo>
                  <a:lnTo>
                    <a:pt x="652627" y="4306655"/>
                  </a:lnTo>
                  <a:lnTo>
                    <a:pt x="693640" y="4317792"/>
                  </a:lnTo>
                  <a:lnTo>
                    <a:pt x="735707" y="4328511"/>
                  </a:lnTo>
                  <a:lnTo>
                    <a:pt x="778792" y="4338810"/>
                  </a:lnTo>
                  <a:lnTo>
                    <a:pt x="822861" y="4348686"/>
                  </a:lnTo>
                  <a:lnTo>
                    <a:pt x="867876" y="4358136"/>
                  </a:lnTo>
                  <a:lnTo>
                    <a:pt x="913804" y="4367157"/>
                  </a:lnTo>
                  <a:lnTo>
                    <a:pt x="960609" y="4375747"/>
                  </a:lnTo>
                  <a:lnTo>
                    <a:pt x="1008254" y="4383903"/>
                  </a:lnTo>
                  <a:lnTo>
                    <a:pt x="1056706" y="4391622"/>
                  </a:lnTo>
                  <a:lnTo>
                    <a:pt x="1105929" y="4398900"/>
                  </a:lnTo>
                  <a:lnTo>
                    <a:pt x="1155886" y="4405737"/>
                  </a:lnTo>
                  <a:lnTo>
                    <a:pt x="1206543" y="4412128"/>
                  </a:lnTo>
                  <a:lnTo>
                    <a:pt x="1257865" y="4418070"/>
                  </a:lnTo>
                  <a:lnTo>
                    <a:pt x="1309815" y="4423562"/>
                  </a:lnTo>
                  <a:lnTo>
                    <a:pt x="1362359" y="4428600"/>
                  </a:lnTo>
                  <a:lnTo>
                    <a:pt x="1415461" y="4433182"/>
                  </a:lnTo>
                  <a:lnTo>
                    <a:pt x="1469086" y="4437304"/>
                  </a:lnTo>
                  <a:lnTo>
                    <a:pt x="1523198" y="4440965"/>
                  </a:lnTo>
                  <a:lnTo>
                    <a:pt x="1577763" y="4444160"/>
                  </a:lnTo>
                  <a:lnTo>
                    <a:pt x="1632743" y="4446888"/>
                  </a:lnTo>
                  <a:lnTo>
                    <a:pt x="1688105" y="4449145"/>
                  </a:lnTo>
                  <a:lnTo>
                    <a:pt x="1743813" y="4450929"/>
                  </a:lnTo>
                  <a:lnTo>
                    <a:pt x="1799831" y="4452237"/>
                  </a:lnTo>
                  <a:lnTo>
                    <a:pt x="1856124" y="4453067"/>
                  </a:lnTo>
                  <a:lnTo>
                    <a:pt x="1912657" y="4453415"/>
                  </a:lnTo>
                  <a:lnTo>
                    <a:pt x="1969394" y="4453278"/>
                  </a:lnTo>
                  <a:lnTo>
                    <a:pt x="2026299" y="4452654"/>
                  </a:lnTo>
                  <a:lnTo>
                    <a:pt x="2083338" y="4451541"/>
                  </a:lnTo>
                  <a:lnTo>
                    <a:pt x="2140475" y="4449934"/>
                  </a:lnTo>
                  <a:lnTo>
                    <a:pt x="2197675" y="4447833"/>
                  </a:lnTo>
                  <a:lnTo>
                    <a:pt x="2254902" y="4445233"/>
                  </a:lnTo>
                  <a:lnTo>
                    <a:pt x="2312120" y="4442132"/>
                  </a:lnTo>
                  <a:lnTo>
                    <a:pt x="2369295" y="4438527"/>
                  </a:lnTo>
                  <a:lnTo>
                    <a:pt x="2426391" y="4434415"/>
                  </a:lnTo>
                  <a:lnTo>
                    <a:pt x="2483373" y="4429794"/>
                  </a:lnTo>
                  <a:lnTo>
                    <a:pt x="2540205" y="4424661"/>
                  </a:lnTo>
                  <a:lnTo>
                    <a:pt x="2596851" y="4419013"/>
                  </a:lnTo>
                  <a:lnTo>
                    <a:pt x="2653278" y="4412847"/>
                  </a:lnTo>
                  <a:lnTo>
                    <a:pt x="2709448" y="4406161"/>
                  </a:lnTo>
                  <a:lnTo>
                    <a:pt x="2765327" y="4398951"/>
                  </a:lnTo>
                  <a:lnTo>
                    <a:pt x="2820879" y="4391215"/>
                  </a:lnTo>
                  <a:lnTo>
                    <a:pt x="2876068" y="4382951"/>
                  </a:lnTo>
                  <a:lnTo>
                    <a:pt x="2930861" y="4374154"/>
                  </a:lnTo>
                  <a:lnTo>
                    <a:pt x="2985220" y="4364824"/>
                  </a:lnTo>
                  <a:lnTo>
                    <a:pt x="3039111" y="4354956"/>
                  </a:lnTo>
                  <a:lnTo>
                    <a:pt x="3092498" y="4344548"/>
                  </a:lnTo>
                  <a:lnTo>
                    <a:pt x="3145347" y="4333597"/>
                  </a:lnTo>
                  <a:lnTo>
                    <a:pt x="3197620" y="4322100"/>
                  </a:lnTo>
                  <a:lnTo>
                    <a:pt x="3249284" y="4310055"/>
                  </a:lnTo>
                  <a:lnTo>
                    <a:pt x="3300302" y="4297459"/>
                  </a:lnTo>
                  <a:lnTo>
                    <a:pt x="3350640" y="4284309"/>
                  </a:lnTo>
                  <a:lnTo>
                    <a:pt x="3400262" y="4270603"/>
                  </a:lnTo>
                  <a:lnTo>
                    <a:pt x="3449132" y="4256337"/>
                  </a:lnTo>
                  <a:lnTo>
                    <a:pt x="3497215" y="4241508"/>
                  </a:lnTo>
                  <a:lnTo>
                    <a:pt x="3544475" y="4226115"/>
                  </a:lnTo>
                  <a:lnTo>
                    <a:pt x="3590879" y="4210153"/>
                  </a:lnTo>
                  <a:lnTo>
                    <a:pt x="3636389" y="4193621"/>
                  </a:lnTo>
                  <a:lnTo>
                    <a:pt x="3680970" y="4176516"/>
                  </a:lnTo>
                  <a:lnTo>
                    <a:pt x="3724588" y="4158834"/>
                  </a:lnTo>
                  <a:lnTo>
                    <a:pt x="3767206" y="4140573"/>
                  </a:lnTo>
                  <a:lnTo>
                    <a:pt x="3808790" y="4121731"/>
                  </a:lnTo>
                  <a:lnTo>
                    <a:pt x="3849303" y="4102304"/>
                  </a:lnTo>
                  <a:lnTo>
                    <a:pt x="3888711" y="4082289"/>
                  </a:lnTo>
                  <a:lnTo>
                    <a:pt x="3926978" y="4061685"/>
                  </a:lnTo>
                  <a:lnTo>
                    <a:pt x="3964069" y="4040487"/>
                  </a:lnTo>
                  <a:lnTo>
                    <a:pt x="3999949" y="4018694"/>
                  </a:lnTo>
                  <a:lnTo>
                    <a:pt x="2892307" y="3654213"/>
                  </a:lnTo>
                  <a:lnTo>
                    <a:pt x="1112801" y="3132449"/>
                  </a:lnTo>
                  <a:lnTo>
                    <a:pt x="1053839" y="1780783"/>
                  </a:lnTo>
                  <a:lnTo>
                    <a:pt x="1541908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2016649" y="5831979"/>
              <a:ext cx="1217295" cy="2536825"/>
            </a:xfrm>
            <a:custGeom>
              <a:avLst/>
              <a:gdLst/>
              <a:ahLst/>
              <a:cxnLst/>
              <a:rect l="l" t="t" r="r" b="b"/>
              <a:pathLst>
                <a:path w="1217294" h="2536825">
                  <a:moveTo>
                    <a:pt x="237693" y="764353"/>
                  </a:moveTo>
                  <a:lnTo>
                    <a:pt x="225197" y="764353"/>
                  </a:lnTo>
                  <a:lnTo>
                    <a:pt x="231081" y="771882"/>
                  </a:lnTo>
                  <a:lnTo>
                    <a:pt x="223307" y="771882"/>
                  </a:lnTo>
                  <a:lnTo>
                    <a:pt x="134488" y="1125745"/>
                  </a:lnTo>
                  <a:lnTo>
                    <a:pt x="914233" y="2146615"/>
                  </a:lnTo>
                  <a:lnTo>
                    <a:pt x="1134667" y="2432774"/>
                  </a:lnTo>
                  <a:lnTo>
                    <a:pt x="1195115" y="2510195"/>
                  </a:lnTo>
                  <a:lnTo>
                    <a:pt x="1216695" y="2536812"/>
                  </a:lnTo>
                  <a:lnTo>
                    <a:pt x="1217051" y="2536540"/>
                  </a:lnTo>
                  <a:lnTo>
                    <a:pt x="1138562" y="2429810"/>
                  </a:lnTo>
                  <a:lnTo>
                    <a:pt x="921312" y="2141222"/>
                  </a:lnTo>
                  <a:lnTo>
                    <a:pt x="150390" y="1125861"/>
                  </a:lnTo>
                  <a:lnTo>
                    <a:pt x="147419" y="1125861"/>
                  </a:lnTo>
                  <a:lnTo>
                    <a:pt x="146330" y="1120531"/>
                  </a:lnTo>
                  <a:lnTo>
                    <a:pt x="148750" y="1120531"/>
                  </a:lnTo>
                  <a:lnTo>
                    <a:pt x="235813" y="771882"/>
                  </a:lnTo>
                  <a:lnTo>
                    <a:pt x="231081" y="771882"/>
                  </a:lnTo>
                  <a:lnTo>
                    <a:pt x="235815" y="771871"/>
                  </a:lnTo>
                  <a:lnTo>
                    <a:pt x="237693" y="764353"/>
                  </a:lnTo>
                  <a:close/>
                </a:path>
                <a:path w="1217294" h="2536825">
                  <a:moveTo>
                    <a:pt x="146330" y="1120531"/>
                  </a:moveTo>
                  <a:lnTo>
                    <a:pt x="147419" y="1125861"/>
                  </a:lnTo>
                  <a:lnTo>
                    <a:pt x="148153" y="1122923"/>
                  </a:lnTo>
                  <a:lnTo>
                    <a:pt x="146330" y="1120531"/>
                  </a:lnTo>
                  <a:close/>
                </a:path>
                <a:path w="1217294" h="2536825">
                  <a:moveTo>
                    <a:pt x="148153" y="1122923"/>
                  </a:moveTo>
                  <a:lnTo>
                    <a:pt x="147419" y="1125861"/>
                  </a:lnTo>
                  <a:lnTo>
                    <a:pt x="150390" y="1125861"/>
                  </a:lnTo>
                  <a:lnTo>
                    <a:pt x="148153" y="1122923"/>
                  </a:lnTo>
                  <a:close/>
                </a:path>
                <a:path w="1217294" h="2536825">
                  <a:moveTo>
                    <a:pt x="148750" y="1120531"/>
                  </a:moveTo>
                  <a:lnTo>
                    <a:pt x="146330" y="1120531"/>
                  </a:lnTo>
                  <a:lnTo>
                    <a:pt x="148153" y="1122923"/>
                  </a:lnTo>
                  <a:lnTo>
                    <a:pt x="148750" y="1120531"/>
                  </a:lnTo>
                  <a:close/>
                </a:path>
                <a:path w="1217294" h="2536825">
                  <a:moveTo>
                    <a:pt x="225197" y="764353"/>
                  </a:moveTo>
                  <a:lnTo>
                    <a:pt x="223310" y="771871"/>
                  </a:lnTo>
                  <a:lnTo>
                    <a:pt x="231081" y="771882"/>
                  </a:lnTo>
                  <a:lnTo>
                    <a:pt x="225197" y="764353"/>
                  </a:lnTo>
                  <a:close/>
                </a:path>
                <a:path w="1217294" h="2536825">
                  <a:moveTo>
                    <a:pt x="482571" y="0"/>
                  </a:moveTo>
                  <a:lnTo>
                    <a:pt x="448593" y="24627"/>
                  </a:lnTo>
                  <a:lnTo>
                    <a:pt x="973" y="363884"/>
                  </a:lnTo>
                  <a:lnTo>
                    <a:pt x="0" y="771568"/>
                  </a:lnTo>
                  <a:lnTo>
                    <a:pt x="223310" y="771871"/>
                  </a:lnTo>
                  <a:lnTo>
                    <a:pt x="224829" y="765819"/>
                  </a:lnTo>
                  <a:lnTo>
                    <a:pt x="11517" y="765819"/>
                  </a:lnTo>
                  <a:lnTo>
                    <a:pt x="5769" y="760071"/>
                  </a:lnTo>
                  <a:lnTo>
                    <a:pt x="11504" y="760063"/>
                  </a:lnTo>
                  <a:lnTo>
                    <a:pt x="10584" y="370082"/>
                  </a:lnTo>
                  <a:lnTo>
                    <a:pt x="8690" y="370082"/>
                  </a:lnTo>
                  <a:lnTo>
                    <a:pt x="10575" y="366282"/>
                  </a:lnTo>
                  <a:lnTo>
                    <a:pt x="13593" y="366282"/>
                  </a:lnTo>
                  <a:lnTo>
                    <a:pt x="450300" y="26847"/>
                  </a:lnTo>
                  <a:lnTo>
                    <a:pt x="474687" y="7256"/>
                  </a:lnTo>
                  <a:lnTo>
                    <a:pt x="480142" y="2774"/>
                  </a:lnTo>
                  <a:lnTo>
                    <a:pt x="482864" y="376"/>
                  </a:lnTo>
                  <a:lnTo>
                    <a:pt x="482571" y="0"/>
                  </a:lnTo>
                  <a:close/>
                </a:path>
                <a:path w="1217294" h="2536825">
                  <a:moveTo>
                    <a:pt x="11504" y="760063"/>
                  </a:moveTo>
                  <a:lnTo>
                    <a:pt x="5769" y="760071"/>
                  </a:lnTo>
                  <a:lnTo>
                    <a:pt x="11517" y="765819"/>
                  </a:lnTo>
                  <a:lnTo>
                    <a:pt x="11504" y="760063"/>
                  </a:lnTo>
                  <a:close/>
                </a:path>
                <a:path w="1217294" h="2536825">
                  <a:moveTo>
                    <a:pt x="238840" y="759756"/>
                  </a:moveTo>
                  <a:lnTo>
                    <a:pt x="11504" y="760063"/>
                  </a:lnTo>
                  <a:lnTo>
                    <a:pt x="11517" y="765819"/>
                  </a:lnTo>
                  <a:lnTo>
                    <a:pt x="224829" y="765819"/>
                  </a:lnTo>
                  <a:lnTo>
                    <a:pt x="225197" y="764353"/>
                  </a:lnTo>
                  <a:lnTo>
                    <a:pt x="237693" y="764353"/>
                  </a:lnTo>
                  <a:lnTo>
                    <a:pt x="238840" y="759756"/>
                  </a:lnTo>
                  <a:close/>
                </a:path>
                <a:path w="1217294" h="2536825">
                  <a:moveTo>
                    <a:pt x="10575" y="366282"/>
                  </a:moveTo>
                  <a:lnTo>
                    <a:pt x="8690" y="370082"/>
                  </a:lnTo>
                  <a:lnTo>
                    <a:pt x="10581" y="368617"/>
                  </a:lnTo>
                  <a:lnTo>
                    <a:pt x="10575" y="366282"/>
                  </a:lnTo>
                  <a:close/>
                </a:path>
                <a:path w="1217294" h="2536825">
                  <a:moveTo>
                    <a:pt x="10581" y="368617"/>
                  </a:moveTo>
                  <a:lnTo>
                    <a:pt x="8690" y="370082"/>
                  </a:lnTo>
                  <a:lnTo>
                    <a:pt x="10584" y="370082"/>
                  </a:lnTo>
                  <a:lnTo>
                    <a:pt x="10581" y="368617"/>
                  </a:lnTo>
                  <a:close/>
                </a:path>
                <a:path w="1217294" h="2536825">
                  <a:moveTo>
                    <a:pt x="13593" y="366282"/>
                  </a:moveTo>
                  <a:lnTo>
                    <a:pt x="10575" y="366282"/>
                  </a:lnTo>
                  <a:lnTo>
                    <a:pt x="10581" y="368617"/>
                  </a:lnTo>
                  <a:lnTo>
                    <a:pt x="13593" y="366282"/>
                  </a:lnTo>
                  <a:close/>
                </a:path>
              </a:pathLst>
            </a:custGeom>
            <a:solidFill>
              <a:srgbClr val="2532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4776544" y="6123782"/>
              <a:ext cx="4872990" cy="5162550"/>
            </a:xfrm>
            <a:custGeom>
              <a:avLst/>
              <a:gdLst/>
              <a:ahLst/>
              <a:cxnLst/>
              <a:rect l="l" t="t" r="r" b="b"/>
              <a:pathLst>
                <a:path w="4872990" h="5162550">
                  <a:moveTo>
                    <a:pt x="1942862" y="0"/>
                  </a:moveTo>
                  <a:lnTo>
                    <a:pt x="1886197" y="4179"/>
                  </a:lnTo>
                  <a:lnTo>
                    <a:pt x="1830575" y="9958"/>
                  </a:lnTo>
                  <a:lnTo>
                    <a:pt x="1776008" y="17258"/>
                  </a:lnTo>
                  <a:lnTo>
                    <a:pt x="1722507" y="25999"/>
                  </a:lnTo>
                  <a:lnTo>
                    <a:pt x="1670085" y="36102"/>
                  </a:lnTo>
                  <a:lnTo>
                    <a:pt x="1618752" y="47488"/>
                  </a:lnTo>
                  <a:lnTo>
                    <a:pt x="1568521" y="60078"/>
                  </a:lnTo>
                  <a:lnTo>
                    <a:pt x="1519403" y="73792"/>
                  </a:lnTo>
                  <a:lnTo>
                    <a:pt x="1471411" y="88551"/>
                  </a:lnTo>
                  <a:lnTo>
                    <a:pt x="1424555" y="104277"/>
                  </a:lnTo>
                  <a:lnTo>
                    <a:pt x="1378847" y="120890"/>
                  </a:lnTo>
                  <a:lnTo>
                    <a:pt x="1334300" y="138310"/>
                  </a:lnTo>
                  <a:lnTo>
                    <a:pt x="1290924" y="156459"/>
                  </a:lnTo>
                  <a:lnTo>
                    <a:pt x="1248731" y="175257"/>
                  </a:lnTo>
                  <a:lnTo>
                    <a:pt x="1207734" y="194626"/>
                  </a:lnTo>
                  <a:lnTo>
                    <a:pt x="1167943" y="214485"/>
                  </a:lnTo>
                  <a:lnTo>
                    <a:pt x="1123264" y="238351"/>
                  </a:lnTo>
                  <a:lnTo>
                    <a:pt x="1079546" y="263648"/>
                  </a:lnTo>
                  <a:lnTo>
                    <a:pt x="1036811" y="290342"/>
                  </a:lnTo>
                  <a:lnTo>
                    <a:pt x="995080" y="318397"/>
                  </a:lnTo>
                  <a:lnTo>
                    <a:pt x="954376" y="347779"/>
                  </a:lnTo>
                  <a:lnTo>
                    <a:pt x="914720" y="378452"/>
                  </a:lnTo>
                  <a:lnTo>
                    <a:pt x="876133" y="410382"/>
                  </a:lnTo>
                  <a:lnTo>
                    <a:pt x="838637" y="443534"/>
                  </a:lnTo>
                  <a:lnTo>
                    <a:pt x="802253" y="477873"/>
                  </a:lnTo>
                  <a:lnTo>
                    <a:pt x="767004" y="513364"/>
                  </a:lnTo>
                  <a:lnTo>
                    <a:pt x="732910" y="549972"/>
                  </a:lnTo>
                  <a:lnTo>
                    <a:pt x="699994" y="587662"/>
                  </a:lnTo>
                  <a:lnTo>
                    <a:pt x="668277" y="626399"/>
                  </a:lnTo>
                  <a:lnTo>
                    <a:pt x="637781" y="666149"/>
                  </a:lnTo>
                  <a:lnTo>
                    <a:pt x="608526" y="706875"/>
                  </a:lnTo>
                  <a:lnTo>
                    <a:pt x="580536" y="748544"/>
                  </a:lnTo>
                  <a:lnTo>
                    <a:pt x="553831" y="791120"/>
                  </a:lnTo>
                  <a:lnTo>
                    <a:pt x="528433" y="834568"/>
                  </a:lnTo>
                  <a:lnTo>
                    <a:pt x="504363" y="878854"/>
                  </a:lnTo>
                  <a:lnTo>
                    <a:pt x="481644" y="923943"/>
                  </a:lnTo>
                  <a:lnTo>
                    <a:pt x="460296" y="969799"/>
                  </a:lnTo>
                  <a:lnTo>
                    <a:pt x="440342" y="1016387"/>
                  </a:lnTo>
                  <a:lnTo>
                    <a:pt x="0" y="2116773"/>
                  </a:lnTo>
                  <a:lnTo>
                    <a:pt x="1111023" y="2349101"/>
                  </a:lnTo>
                  <a:lnTo>
                    <a:pt x="1153231" y="3531232"/>
                  </a:lnTo>
                  <a:lnTo>
                    <a:pt x="985676" y="5162429"/>
                  </a:lnTo>
                  <a:lnTo>
                    <a:pt x="4053803" y="5162429"/>
                  </a:lnTo>
                  <a:lnTo>
                    <a:pt x="4032400" y="2576905"/>
                  </a:lnTo>
                  <a:lnTo>
                    <a:pt x="4141936" y="2516677"/>
                  </a:lnTo>
                  <a:lnTo>
                    <a:pt x="4551335" y="2418702"/>
                  </a:lnTo>
                  <a:lnTo>
                    <a:pt x="4763932" y="2365374"/>
                  </a:lnTo>
                  <a:lnTo>
                    <a:pt x="4848245" y="2338088"/>
                  </a:lnTo>
                  <a:lnTo>
                    <a:pt x="4872794" y="2318243"/>
                  </a:lnTo>
                  <a:lnTo>
                    <a:pt x="4290926" y="819639"/>
                  </a:lnTo>
                  <a:lnTo>
                    <a:pt x="4271179" y="771755"/>
                  </a:lnTo>
                  <a:lnTo>
                    <a:pt x="4249473" y="724809"/>
                  </a:lnTo>
                  <a:lnTo>
                    <a:pt x="4225829" y="678895"/>
                  </a:lnTo>
                  <a:lnTo>
                    <a:pt x="4200271" y="634105"/>
                  </a:lnTo>
                  <a:lnTo>
                    <a:pt x="4172819" y="590533"/>
                  </a:lnTo>
                  <a:lnTo>
                    <a:pt x="4143497" y="548272"/>
                  </a:lnTo>
                  <a:lnTo>
                    <a:pt x="4112325" y="507416"/>
                  </a:lnTo>
                  <a:lnTo>
                    <a:pt x="4079327" y="468058"/>
                  </a:lnTo>
                  <a:lnTo>
                    <a:pt x="4044524" y="430290"/>
                  </a:lnTo>
                  <a:lnTo>
                    <a:pt x="4007938" y="394207"/>
                  </a:lnTo>
                  <a:lnTo>
                    <a:pt x="3969591" y="359902"/>
                  </a:lnTo>
                  <a:lnTo>
                    <a:pt x="3929506" y="327467"/>
                  </a:lnTo>
                  <a:lnTo>
                    <a:pt x="3887703" y="296996"/>
                  </a:lnTo>
                  <a:lnTo>
                    <a:pt x="3844841" y="268802"/>
                  </a:lnTo>
                  <a:lnTo>
                    <a:pt x="3800695" y="242554"/>
                  </a:lnTo>
                  <a:lnTo>
                    <a:pt x="3755321" y="218312"/>
                  </a:lnTo>
                  <a:lnTo>
                    <a:pt x="3708771" y="196136"/>
                  </a:lnTo>
                  <a:lnTo>
                    <a:pt x="3661100" y="176087"/>
                  </a:lnTo>
                  <a:lnTo>
                    <a:pt x="3612361" y="158225"/>
                  </a:lnTo>
                  <a:lnTo>
                    <a:pt x="3345462" y="87404"/>
                  </a:lnTo>
                  <a:lnTo>
                    <a:pt x="3126957" y="56955"/>
                  </a:lnTo>
                  <a:lnTo>
                    <a:pt x="2979350" y="50613"/>
                  </a:lnTo>
                  <a:lnTo>
                    <a:pt x="2925146" y="52113"/>
                  </a:lnTo>
                  <a:lnTo>
                    <a:pt x="1942862" y="0"/>
                  </a:lnTo>
                  <a:close/>
                </a:path>
              </a:pathLst>
            </a:custGeom>
            <a:solidFill>
              <a:srgbClr val="E751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8704739" y="8246147"/>
              <a:ext cx="824230" cy="255904"/>
            </a:xfrm>
            <a:custGeom>
              <a:avLst/>
              <a:gdLst/>
              <a:ahLst/>
              <a:cxnLst/>
              <a:rect l="l" t="t" r="r" b="b"/>
              <a:pathLst>
                <a:path w="824230" h="255904">
                  <a:moveTo>
                    <a:pt x="823419" y="0"/>
                  </a:moveTo>
                  <a:lnTo>
                    <a:pt x="784829" y="9405"/>
                  </a:lnTo>
                  <a:lnTo>
                    <a:pt x="745637" y="20490"/>
                  </a:lnTo>
                  <a:lnTo>
                    <a:pt x="695101" y="35233"/>
                  </a:lnTo>
                  <a:lnTo>
                    <a:pt x="634744" y="53185"/>
                  </a:lnTo>
                  <a:lnTo>
                    <a:pt x="566089" y="73898"/>
                  </a:lnTo>
                  <a:lnTo>
                    <a:pt x="490658" y="96925"/>
                  </a:lnTo>
                  <a:lnTo>
                    <a:pt x="409977" y="121818"/>
                  </a:lnTo>
                  <a:lnTo>
                    <a:pt x="335968" y="144870"/>
                  </a:lnTo>
                  <a:lnTo>
                    <a:pt x="202351" y="187091"/>
                  </a:lnTo>
                  <a:lnTo>
                    <a:pt x="145057" y="205506"/>
                  </a:lnTo>
                  <a:lnTo>
                    <a:pt x="95648" y="221620"/>
                  </a:lnTo>
                  <a:lnTo>
                    <a:pt x="55280" y="235055"/>
                  </a:lnTo>
                  <a:lnTo>
                    <a:pt x="6299" y="252383"/>
                  </a:lnTo>
                  <a:lnTo>
                    <a:pt x="0" y="255521"/>
                  </a:lnTo>
                  <a:lnTo>
                    <a:pt x="554" y="255667"/>
                  </a:lnTo>
                  <a:lnTo>
                    <a:pt x="38802" y="246263"/>
                  </a:lnTo>
                  <a:lnTo>
                    <a:pt x="77990" y="235179"/>
                  </a:lnTo>
                  <a:lnTo>
                    <a:pt x="128526" y="220437"/>
                  </a:lnTo>
                  <a:lnTo>
                    <a:pt x="188886" y="202484"/>
                  </a:lnTo>
                  <a:lnTo>
                    <a:pt x="257549" y="181768"/>
                  </a:lnTo>
                  <a:lnTo>
                    <a:pt x="332992" y="158737"/>
                  </a:lnTo>
                  <a:lnTo>
                    <a:pt x="413694" y="133838"/>
                  </a:lnTo>
                  <a:lnTo>
                    <a:pt x="487682" y="110792"/>
                  </a:lnTo>
                  <a:lnTo>
                    <a:pt x="621276" y="68576"/>
                  </a:lnTo>
                  <a:lnTo>
                    <a:pt x="678567" y="50162"/>
                  </a:lnTo>
                  <a:lnTo>
                    <a:pt x="727976" y="34048"/>
                  </a:lnTo>
                  <a:lnTo>
                    <a:pt x="768346" y="20610"/>
                  </a:lnTo>
                  <a:lnTo>
                    <a:pt x="817335" y="3276"/>
                  </a:lnTo>
                  <a:lnTo>
                    <a:pt x="823639" y="136"/>
                  </a:lnTo>
                  <a:lnTo>
                    <a:pt x="823419" y="0"/>
                  </a:lnTo>
                  <a:close/>
                </a:path>
              </a:pathLst>
            </a:custGeom>
            <a:solidFill>
              <a:srgbClr val="EE86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5700756" y="6403307"/>
              <a:ext cx="2950210" cy="2758440"/>
            </a:xfrm>
            <a:custGeom>
              <a:avLst/>
              <a:gdLst/>
              <a:ahLst/>
              <a:cxnLst/>
              <a:rect l="l" t="t" r="r" b="b"/>
              <a:pathLst>
                <a:path w="2950209" h="2758440">
                  <a:moveTo>
                    <a:pt x="472986" y="1151280"/>
                  </a:moveTo>
                  <a:lnTo>
                    <a:pt x="472782" y="1147051"/>
                  </a:lnTo>
                  <a:lnTo>
                    <a:pt x="471703" y="1151153"/>
                  </a:lnTo>
                  <a:lnTo>
                    <a:pt x="469836" y="1163294"/>
                  </a:lnTo>
                  <a:lnTo>
                    <a:pt x="459803" y="1243977"/>
                  </a:lnTo>
                  <a:lnTo>
                    <a:pt x="444106" y="1382547"/>
                  </a:lnTo>
                  <a:lnTo>
                    <a:pt x="423951" y="1568056"/>
                  </a:lnTo>
                  <a:lnTo>
                    <a:pt x="392226" y="1869554"/>
                  </a:lnTo>
                  <a:lnTo>
                    <a:pt x="359397" y="2191499"/>
                  </a:lnTo>
                  <a:lnTo>
                    <a:pt x="332498" y="2464485"/>
                  </a:lnTo>
                  <a:lnTo>
                    <a:pt x="317842" y="2620187"/>
                  </a:lnTo>
                  <a:lnTo>
                    <a:pt x="311277" y="2694559"/>
                  </a:lnTo>
                  <a:lnTo>
                    <a:pt x="307632" y="2741625"/>
                  </a:lnTo>
                  <a:lnTo>
                    <a:pt x="306997" y="2753893"/>
                  </a:lnTo>
                  <a:lnTo>
                    <a:pt x="307213" y="2758109"/>
                  </a:lnTo>
                  <a:lnTo>
                    <a:pt x="320192" y="2661208"/>
                  </a:lnTo>
                  <a:lnTo>
                    <a:pt x="335889" y="2522639"/>
                  </a:lnTo>
                  <a:lnTo>
                    <a:pt x="356044" y="2337117"/>
                  </a:lnTo>
                  <a:lnTo>
                    <a:pt x="387756" y="2035556"/>
                  </a:lnTo>
                  <a:lnTo>
                    <a:pt x="420585" y="1713649"/>
                  </a:lnTo>
                  <a:lnTo>
                    <a:pt x="447471" y="1440700"/>
                  </a:lnTo>
                  <a:lnTo>
                    <a:pt x="462140" y="1284998"/>
                  </a:lnTo>
                  <a:lnTo>
                    <a:pt x="468706" y="1210614"/>
                  </a:lnTo>
                  <a:lnTo>
                    <a:pt x="472351" y="1163548"/>
                  </a:lnTo>
                  <a:lnTo>
                    <a:pt x="472986" y="1151280"/>
                  </a:lnTo>
                  <a:close/>
                </a:path>
                <a:path w="2950209" h="2758440">
                  <a:moveTo>
                    <a:pt x="617689" y="789368"/>
                  </a:moveTo>
                  <a:lnTo>
                    <a:pt x="594309" y="746226"/>
                  </a:lnTo>
                  <a:lnTo>
                    <a:pt x="570407" y="709523"/>
                  </a:lnTo>
                  <a:lnTo>
                    <a:pt x="538149" y="664781"/>
                  </a:lnTo>
                  <a:lnTo>
                    <a:pt x="497039" y="614540"/>
                  </a:lnTo>
                  <a:lnTo>
                    <a:pt x="447306" y="561060"/>
                  </a:lnTo>
                  <a:lnTo>
                    <a:pt x="419303" y="533869"/>
                  </a:lnTo>
                  <a:lnTo>
                    <a:pt x="389356" y="506666"/>
                  </a:lnTo>
                  <a:lnTo>
                    <a:pt x="357530" y="479767"/>
                  </a:lnTo>
                  <a:lnTo>
                    <a:pt x="324523" y="454317"/>
                  </a:lnTo>
                  <a:lnTo>
                    <a:pt x="291604" y="430771"/>
                  </a:lnTo>
                  <a:lnTo>
                    <a:pt x="259105" y="409130"/>
                  </a:lnTo>
                  <a:lnTo>
                    <a:pt x="196329" y="371792"/>
                  </a:lnTo>
                  <a:lnTo>
                    <a:pt x="138544" y="342201"/>
                  </a:lnTo>
                  <a:lnTo>
                    <a:pt x="87998" y="320116"/>
                  </a:lnTo>
                  <a:lnTo>
                    <a:pt x="47091" y="304495"/>
                  </a:lnTo>
                  <a:lnTo>
                    <a:pt x="8153" y="292303"/>
                  </a:lnTo>
                  <a:lnTo>
                    <a:pt x="0" y="290741"/>
                  </a:lnTo>
                  <a:lnTo>
                    <a:pt x="1752" y="292049"/>
                  </a:lnTo>
                  <a:lnTo>
                    <a:pt x="7340" y="294703"/>
                  </a:lnTo>
                  <a:lnTo>
                    <a:pt x="16535" y="298627"/>
                  </a:lnTo>
                  <a:lnTo>
                    <a:pt x="44958" y="310095"/>
                  </a:lnTo>
                  <a:lnTo>
                    <a:pt x="63588" y="318008"/>
                  </a:lnTo>
                  <a:lnTo>
                    <a:pt x="108496" y="338429"/>
                  </a:lnTo>
                  <a:lnTo>
                    <a:pt x="161836" y="365302"/>
                  </a:lnTo>
                  <a:lnTo>
                    <a:pt x="221322" y="399288"/>
                  </a:lnTo>
                  <a:lnTo>
                    <a:pt x="284556" y="440893"/>
                  </a:lnTo>
                  <a:lnTo>
                    <a:pt x="317004" y="464337"/>
                  </a:lnTo>
                  <a:lnTo>
                    <a:pt x="349618" y="489559"/>
                  </a:lnTo>
                  <a:lnTo>
                    <a:pt x="381139" y="516115"/>
                  </a:lnTo>
                  <a:lnTo>
                    <a:pt x="410895" y="542886"/>
                  </a:lnTo>
                  <a:lnTo>
                    <a:pt x="438823" y="569582"/>
                  </a:lnTo>
                  <a:lnTo>
                    <a:pt x="488746" y="621868"/>
                  </a:lnTo>
                  <a:lnTo>
                    <a:pt x="530517" y="670788"/>
                  </a:lnTo>
                  <a:lnTo>
                    <a:pt x="563867" y="714171"/>
                  </a:lnTo>
                  <a:lnTo>
                    <a:pt x="589280" y="749490"/>
                  </a:lnTo>
                  <a:lnTo>
                    <a:pt x="598792" y="763612"/>
                  </a:lnTo>
                  <a:lnTo>
                    <a:pt x="612254" y="783018"/>
                  </a:lnTo>
                  <a:lnTo>
                    <a:pt x="616038" y="787920"/>
                  </a:lnTo>
                  <a:lnTo>
                    <a:pt x="617689" y="789368"/>
                  </a:lnTo>
                  <a:close/>
                </a:path>
                <a:path w="2950209" h="2758440">
                  <a:moveTo>
                    <a:pt x="2889072" y="478040"/>
                  </a:moveTo>
                  <a:lnTo>
                    <a:pt x="2885617" y="434314"/>
                  </a:lnTo>
                  <a:lnTo>
                    <a:pt x="2874302" y="365861"/>
                  </a:lnTo>
                  <a:lnTo>
                    <a:pt x="2864548" y="323278"/>
                  </a:lnTo>
                  <a:lnTo>
                    <a:pt x="2851683" y="276745"/>
                  </a:lnTo>
                  <a:lnTo>
                    <a:pt x="2835465" y="227507"/>
                  </a:lnTo>
                  <a:lnTo>
                    <a:pt x="2816682" y="179171"/>
                  </a:lnTo>
                  <a:lnTo>
                    <a:pt x="2797035" y="135064"/>
                  </a:lnTo>
                  <a:lnTo>
                    <a:pt x="2777502" y="95986"/>
                  </a:lnTo>
                  <a:lnTo>
                    <a:pt x="2750515" y="48514"/>
                  </a:lnTo>
                  <a:lnTo>
                    <a:pt x="2722080" y="5638"/>
                  </a:lnTo>
                  <a:lnTo>
                    <a:pt x="2717609" y="0"/>
                  </a:lnTo>
                  <a:lnTo>
                    <a:pt x="2716873" y="469"/>
                  </a:lnTo>
                  <a:lnTo>
                    <a:pt x="2718536" y="5575"/>
                  </a:lnTo>
                  <a:lnTo>
                    <a:pt x="2725420" y="18821"/>
                  </a:lnTo>
                  <a:lnTo>
                    <a:pt x="2751213" y="67056"/>
                  </a:lnTo>
                  <a:lnTo>
                    <a:pt x="2768193" y="100723"/>
                  </a:lnTo>
                  <a:lnTo>
                    <a:pt x="2786507" y="139915"/>
                  </a:lnTo>
                  <a:lnTo>
                    <a:pt x="2805265" y="183857"/>
                  </a:lnTo>
                  <a:lnTo>
                    <a:pt x="2823616" y="231762"/>
                  </a:lnTo>
                  <a:lnTo>
                    <a:pt x="2839885" y="280390"/>
                  </a:lnTo>
                  <a:lnTo>
                    <a:pt x="2853321" y="326224"/>
                  </a:lnTo>
                  <a:lnTo>
                    <a:pt x="2864104" y="368122"/>
                  </a:lnTo>
                  <a:lnTo>
                    <a:pt x="2883128" y="458533"/>
                  </a:lnTo>
                  <a:lnTo>
                    <a:pt x="2886240" y="473138"/>
                  </a:lnTo>
                  <a:lnTo>
                    <a:pt x="2888196" y="478142"/>
                  </a:lnTo>
                  <a:lnTo>
                    <a:pt x="2889072" y="478040"/>
                  </a:lnTo>
                  <a:close/>
                </a:path>
                <a:path w="2950209" h="2758440">
                  <a:moveTo>
                    <a:pt x="2950070" y="1737817"/>
                  </a:moveTo>
                  <a:lnTo>
                    <a:pt x="2950019" y="1730870"/>
                  </a:lnTo>
                  <a:lnTo>
                    <a:pt x="2949524" y="1719618"/>
                  </a:lnTo>
                  <a:lnTo>
                    <a:pt x="2935859" y="1514589"/>
                  </a:lnTo>
                  <a:lnTo>
                    <a:pt x="2932811" y="1462011"/>
                  </a:lnTo>
                  <a:lnTo>
                    <a:pt x="2929864" y="1405801"/>
                  </a:lnTo>
                  <a:lnTo>
                    <a:pt x="2927121" y="1346504"/>
                  </a:lnTo>
                  <a:lnTo>
                    <a:pt x="2924695" y="1284668"/>
                  </a:lnTo>
                  <a:lnTo>
                    <a:pt x="2922778" y="1222806"/>
                  </a:lnTo>
                  <a:lnTo>
                    <a:pt x="2921343" y="1163459"/>
                  </a:lnTo>
                  <a:lnTo>
                    <a:pt x="2920327" y="1107173"/>
                  </a:lnTo>
                  <a:lnTo>
                    <a:pt x="2919679" y="1054506"/>
                  </a:lnTo>
                  <a:lnTo>
                    <a:pt x="2919323" y="1005979"/>
                  </a:lnTo>
                  <a:lnTo>
                    <a:pt x="2919095" y="864374"/>
                  </a:lnTo>
                  <a:lnTo>
                    <a:pt x="2918625" y="837755"/>
                  </a:lnTo>
                  <a:lnTo>
                    <a:pt x="2918193" y="830821"/>
                  </a:lnTo>
                  <a:lnTo>
                    <a:pt x="2917609" y="828446"/>
                  </a:lnTo>
                  <a:lnTo>
                    <a:pt x="2916910" y="830783"/>
                  </a:lnTo>
                  <a:lnTo>
                    <a:pt x="2913126" y="883450"/>
                  </a:lnTo>
                  <a:lnTo>
                    <a:pt x="2910294" y="962063"/>
                  </a:lnTo>
                  <a:lnTo>
                    <a:pt x="2909354" y="1005928"/>
                  </a:lnTo>
                  <a:lnTo>
                    <a:pt x="2908808" y="1054519"/>
                  </a:lnTo>
                  <a:lnTo>
                    <a:pt x="2908731" y="1107274"/>
                  </a:lnTo>
                  <a:lnTo>
                    <a:pt x="2909201" y="1163662"/>
                  </a:lnTo>
                  <a:lnTo>
                    <a:pt x="2910306" y="1223124"/>
                  </a:lnTo>
                  <a:lnTo>
                    <a:pt x="2912122" y="1285113"/>
                  </a:lnTo>
                  <a:lnTo>
                    <a:pt x="2914662" y="1347063"/>
                  </a:lnTo>
                  <a:lnTo>
                    <a:pt x="2917736" y="1406436"/>
                  </a:lnTo>
                  <a:lnTo>
                    <a:pt x="2921228" y="1462709"/>
                  </a:lnTo>
                  <a:lnTo>
                    <a:pt x="2925013" y="1515325"/>
                  </a:lnTo>
                  <a:lnTo>
                    <a:pt x="2928963" y="1563751"/>
                  </a:lnTo>
                  <a:lnTo>
                    <a:pt x="2932988" y="1607439"/>
                  </a:lnTo>
                  <a:lnTo>
                    <a:pt x="2941320" y="1685671"/>
                  </a:lnTo>
                  <a:lnTo>
                    <a:pt x="2947505" y="1731124"/>
                  </a:lnTo>
                  <a:lnTo>
                    <a:pt x="2949664" y="1740230"/>
                  </a:lnTo>
                  <a:lnTo>
                    <a:pt x="2950070" y="1737817"/>
                  </a:lnTo>
                  <a:close/>
                </a:path>
              </a:pathLst>
            </a:custGeom>
            <a:solidFill>
              <a:srgbClr val="2532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6391322" y="7918010"/>
              <a:ext cx="774065" cy="100965"/>
            </a:xfrm>
            <a:custGeom>
              <a:avLst/>
              <a:gdLst/>
              <a:ahLst/>
              <a:cxnLst/>
              <a:rect l="l" t="t" r="r" b="b"/>
              <a:pathLst>
                <a:path w="774065" h="100965">
                  <a:moveTo>
                    <a:pt x="0" y="0"/>
                  </a:moveTo>
                  <a:lnTo>
                    <a:pt x="0" y="100510"/>
                  </a:lnTo>
                  <a:lnTo>
                    <a:pt x="773808" y="100510"/>
                  </a:lnTo>
                  <a:lnTo>
                    <a:pt x="773808" y="14439"/>
                  </a:lnTo>
                  <a:lnTo>
                    <a:pt x="722235" y="17173"/>
                  </a:lnTo>
                  <a:lnTo>
                    <a:pt x="670636" y="19380"/>
                  </a:lnTo>
                  <a:lnTo>
                    <a:pt x="619016" y="21057"/>
                  </a:lnTo>
                  <a:lnTo>
                    <a:pt x="567382" y="22207"/>
                  </a:lnTo>
                  <a:lnTo>
                    <a:pt x="515739" y="22828"/>
                  </a:lnTo>
                  <a:lnTo>
                    <a:pt x="464091" y="22920"/>
                  </a:lnTo>
                  <a:lnTo>
                    <a:pt x="412446" y="22485"/>
                  </a:lnTo>
                  <a:lnTo>
                    <a:pt x="360807" y="21522"/>
                  </a:lnTo>
                  <a:lnTo>
                    <a:pt x="309181" y="20031"/>
                  </a:lnTo>
                  <a:lnTo>
                    <a:pt x="257574" y="18011"/>
                  </a:lnTo>
                  <a:lnTo>
                    <a:pt x="205990" y="15464"/>
                  </a:lnTo>
                  <a:lnTo>
                    <a:pt x="154435" y="12390"/>
                  </a:lnTo>
                  <a:lnTo>
                    <a:pt x="102914" y="8787"/>
                  </a:lnTo>
                  <a:lnTo>
                    <a:pt x="51434" y="46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6229610" y="6218302"/>
              <a:ext cx="1757680" cy="876935"/>
            </a:xfrm>
            <a:custGeom>
              <a:avLst/>
              <a:gdLst/>
              <a:ahLst/>
              <a:cxnLst/>
              <a:rect l="l" t="t" r="r" b="b"/>
              <a:pathLst>
                <a:path w="1757680" h="876934">
                  <a:moveTo>
                    <a:pt x="617" y="0"/>
                  </a:moveTo>
                  <a:lnTo>
                    <a:pt x="136" y="0"/>
                  </a:lnTo>
                  <a:lnTo>
                    <a:pt x="0" y="219"/>
                  </a:lnTo>
                  <a:lnTo>
                    <a:pt x="96730" y="50898"/>
                  </a:lnTo>
                  <a:lnTo>
                    <a:pt x="609252" y="308994"/>
                  </a:lnTo>
                  <a:lnTo>
                    <a:pt x="1290655" y="649859"/>
                  </a:lnTo>
                  <a:lnTo>
                    <a:pt x="1757381" y="876318"/>
                  </a:lnTo>
                  <a:lnTo>
                    <a:pt x="1757088" y="857774"/>
                  </a:lnTo>
                  <a:lnTo>
                    <a:pt x="1745632" y="857774"/>
                  </a:lnTo>
                  <a:lnTo>
                    <a:pt x="1295516" y="638217"/>
                  </a:lnTo>
                  <a:lnTo>
                    <a:pt x="631618" y="308992"/>
                  </a:lnTo>
                  <a:lnTo>
                    <a:pt x="99044" y="46574"/>
                  </a:lnTo>
                  <a:lnTo>
                    <a:pt x="25988" y="11497"/>
                  </a:lnTo>
                  <a:lnTo>
                    <a:pt x="2858" y="900"/>
                  </a:lnTo>
                  <a:lnTo>
                    <a:pt x="617" y="0"/>
                  </a:lnTo>
                  <a:close/>
                </a:path>
                <a:path w="1757680" h="876934">
                  <a:moveTo>
                    <a:pt x="1705372" y="42511"/>
                  </a:moveTo>
                  <a:lnTo>
                    <a:pt x="1705047" y="42511"/>
                  </a:lnTo>
                  <a:lnTo>
                    <a:pt x="1704733" y="42553"/>
                  </a:lnTo>
                  <a:lnTo>
                    <a:pt x="1705120" y="47851"/>
                  </a:lnTo>
                  <a:lnTo>
                    <a:pt x="1706157" y="58019"/>
                  </a:lnTo>
                  <a:lnTo>
                    <a:pt x="1711099" y="102792"/>
                  </a:lnTo>
                  <a:lnTo>
                    <a:pt x="1714226" y="135536"/>
                  </a:lnTo>
                  <a:lnTo>
                    <a:pt x="1717790" y="174810"/>
                  </a:lnTo>
                  <a:lnTo>
                    <a:pt x="1721504" y="220356"/>
                  </a:lnTo>
                  <a:lnTo>
                    <a:pt x="1725078" y="271918"/>
                  </a:lnTo>
                  <a:lnTo>
                    <a:pt x="1729735" y="349049"/>
                  </a:lnTo>
                  <a:lnTo>
                    <a:pt x="1731968" y="391486"/>
                  </a:lnTo>
                  <a:lnTo>
                    <a:pt x="1734105" y="436224"/>
                  </a:lnTo>
                  <a:lnTo>
                    <a:pt x="1736129" y="483179"/>
                  </a:lnTo>
                  <a:lnTo>
                    <a:pt x="1737903" y="528824"/>
                  </a:lnTo>
                  <a:lnTo>
                    <a:pt x="1739639" y="579117"/>
                  </a:lnTo>
                  <a:lnTo>
                    <a:pt x="1741218" y="631331"/>
                  </a:lnTo>
                  <a:lnTo>
                    <a:pt x="1742622" y="685384"/>
                  </a:lnTo>
                  <a:lnTo>
                    <a:pt x="1743837" y="741196"/>
                  </a:lnTo>
                  <a:lnTo>
                    <a:pt x="1744846" y="798687"/>
                  </a:lnTo>
                  <a:lnTo>
                    <a:pt x="1745632" y="857774"/>
                  </a:lnTo>
                  <a:lnTo>
                    <a:pt x="1757088" y="857774"/>
                  </a:lnTo>
                  <a:lnTo>
                    <a:pt x="1756223" y="806840"/>
                  </a:lnTo>
                  <a:lnTo>
                    <a:pt x="1754947" y="748318"/>
                  </a:lnTo>
                  <a:lnTo>
                    <a:pt x="1753432" y="691518"/>
                  </a:lnTo>
                  <a:lnTo>
                    <a:pt x="1751698" y="636521"/>
                  </a:lnTo>
                  <a:lnTo>
                    <a:pt x="1749760" y="583410"/>
                  </a:lnTo>
                  <a:lnTo>
                    <a:pt x="1747637" y="532269"/>
                  </a:lnTo>
                  <a:lnTo>
                    <a:pt x="1745347" y="483179"/>
                  </a:lnTo>
                  <a:lnTo>
                    <a:pt x="1742798" y="434322"/>
                  </a:lnTo>
                  <a:lnTo>
                    <a:pt x="1740258" y="390275"/>
                  </a:lnTo>
                  <a:lnTo>
                    <a:pt x="1737607" y="348471"/>
                  </a:lnTo>
                  <a:lnTo>
                    <a:pt x="1734863" y="308992"/>
                  </a:lnTo>
                  <a:lnTo>
                    <a:pt x="1727656" y="219838"/>
                  </a:lnTo>
                  <a:lnTo>
                    <a:pt x="1723142" y="174298"/>
                  </a:lnTo>
                  <a:lnTo>
                    <a:pt x="1718748" y="135048"/>
                  </a:lnTo>
                  <a:lnTo>
                    <a:pt x="1708031" y="57757"/>
                  </a:lnTo>
                  <a:lnTo>
                    <a:pt x="1706387" y="47715"/>
                  </a:lnTo>
                  <a:lnTo>
                    <a:pt x="1705372" y="42511"/>
                  </a:lnTo>
                  <a:close/>
                </a:path>
              </a:pathLst>
            </a:custGeom>
            <a:solidFill>
              <a:srgbClr val="EE86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4850123" y="8049943"/>
              <a:ext cx="3175" cy="1270"/>
            </a:xfrm>
            <a:custGeom>
              <a:avLst/>
              <a:gdLst/>
              <a:ahLst/>
              <a:cxnLst/>
              <a:rect l="l" t="t" r="r" b="b"/>
              <a:pathLst>
                <a:path w="3175" h="1270">
                  <a:moveTo>
                    <a:pt x="303" y="0"/>
                  </a:moveTo>
                  <a:lnTo>
                    <a:pt x="52" y="41"/>
                  </a:lnTo>
                  <a:lnTo>
                    <a:pt x="0" y="324"/>
                  </a:lnTo>
                  <a:lnTo>
                    <a:pt x="764" y="670"/>
                  </a:lnTo>
                  <a:lnTo>
                    <a:pt x="2303" y="1183"/>
                  </a:lnTo>
                  <a:lnTo>
                    <a:pt x="2732" y="125"/>
                  </a:lnTo>
                  <a:lnTo>
                    <a:pt x="1884" y="41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1EC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4852395" y="8050069"/>
              <a:ext cx="1233170" cy="299720"/>
            </a:xfrm>
            <a:custGeom>
              <a:avLst/>
              <a:gdLst/>
              <a:ahLst/>
              <a:cxnLst/>
              <a:rect l="l" t="t" r="r" b="b"/>
              <a:pathLst>
                <a:path w="1233169" h="299720">
                  <a:moveTo>
                    <a:pt x="418" y="0"/>
                  </a:moveTo>
                  <a:lnTo>
                    <a:pt x="0" y="1068"/>
                  </a:lnTo>
                  <a:lnTo>
                    <a:pt x="5434" y="2701"/>
                  </a:lnTo>
                  <a:lnTo>
                    <a:pt x="46187" y="12711"/>
                  </a:lnTo>
                  <a:lnTo>
                    <a:pt x="351887" y="82934"/>
                  </a:lnTo>
                  <a:lnTo>
                    <a:pt x="506154" y="119145"/>
                  </a:lnTo>
                  <a:lnTo>
                    <a:pt x="617436" y="145796"/>
                  </a:lnTo>
                  <a:lnTo>
                    <a:pt x="728569" y="172934"/>
                  </a:lnTo>
                  <a:lnTo>
                    <a:pt x="882306" y="211206"/>
                  </a:lnTo>
                  <a:lnTo>
                    <a:pt x="1186309" y="288431"/>
                  </a:lnTo>
                  <a:lnTo>
                    <a:pt x="1222413" y="297090"/>
                  </a:lnTo>
                  <a:lnTo>
                    <a:pt x="1232768" y="299184"/>
                  </a:lnTo>
                  <a:lnTo>
                    <a:pt x="1232883" y="298053"/>
                  </a:lnTo>
                  <a:lnTo>
                    <a:pt x="1227585" y="296116"/>
                  </a:lnTo>
                  <a:lnTo>
                    <a:pt x="1187607" y="283698"/>
                  </a:lnTo>
                  <a:lnTo>
                    <a:pt x="1131237" y="267244"/>
                  </a:lnTo>
                  <a:lnTo>
                    <a:pt x="1056365" y="246212"/>
                  </a:lnTo>
                  <a:lnTo>
                    <a:pt x="976253" y="224347"/>
                  </a:lnTo>
                  <a:lnTo>
                    <a:pt x="885130" y="200185"/>
                  </a:lnTo>
                  <a:lnTo>
                    <a:pt x="784709" y="174309"/>
                  </a:lnTo>
                  <a:lnTo>
                    <a:pt x="676702" y="147301"/>
                  </a:lnTo>
                  <a:lnTo>
                    <a:pt x="620389" y="133556"/>
                  </a:lnTo>
                  <a:lnTo>
                    <a:pt x="564004" y="120047"/>
                  </a:lnTo>
                  <a:lnTo>
                    <a:pt x="455570" y="94713"/>
                  </a:lnTo>
                  <a:lnTo>
                    <a:pt x="354407" y="71843"/>
                  </a:lnTo>
                  <a:lnTo>
                    <a:pt x="262302" y="51699"/>
                  </a:lnTo>
                  <a:lnTo>
                    <a:pt x="181041" y="34543"/>
                  </a:lnTo>
                  <a:lnTo>
                    <a:pt x="104847" y="19033"/>
                  </a:lnTo>
                  <a:lnTo>
                    <a:pt x="47202" y="7905"/>
                  </a:lnTo>
                  <a:lnTo>
                    <a:pt x="10638" y="1434"/>
                  </a:lnTo>
                  <a:lnTo>
                    <a:pt x="418" y="0"/>
                  </a:lnTo>
                  <a:close/>
                </a:path>
              </a:pathLst>
            </a:custGeom>
            <a:solidFill>
              <a:srgbClr val="EE86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6085164" y="8348122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115" y="0"/>
                  </a:moveTo>
                  <a:lnTo>
                    <a:pt x="0" y="1130"/>
                  </a:lnTo>
                  <a:lnTo>
                    <a:pt x="1581" y="1340"/>
                  </a:lnTo>
                  <a:lnTo>
                    <a:pt x="2282" y="1340"/>
                  </a:lnTo>
                  <a:lnTo>
                    <a:pt x="2429" y="1298"/>
                  </a:lnTo>
                  <a:lnTo>
                    <a:pt x="2502" y="1047"/>
                  </a:lnTo>
                  <a:lnTo>
                    <a:pt x="1717" y="628"/>
                  </a:lnTo>
                  <a:close/>
                </a:path>
              </a:pathLst>
            </a:custGeom>
            <a:solidFill>
              <a:srgbClr val="565A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6371520" y="6077857"/>
              <a:ext cx="1966595" cy="2220595"/>
            </a:xfrm>
            <a:custGeom>
              <a:avLst/>
              <a:gdLst/>
              <a:ahLst/>
              <a:cxnLst/>
              <a:rect l="l" t="t" r="r" b="b"/>
              <a:pathLst>
                <a:path w="1966594" h="2220595">
                  <a:moveTo>
                    <a:pt x="329018" y="6896"/>
                  </a:moveTo>
                  <a:lnTo>
                    <a:pt x="291553" y="42456"/>
                  </a:lnTo>
                  <a:lnTo>
                    <a:pt x="266179" y="71589"/>
                  </a:lnTo>
                  <a:lnTo>
                    <a:pt x="217500" y="137579"/>
                  </a:lnTo>
                  <a:lnTo>
                    <a:pt x="191401" y="179882"/>
                  </a:lnTo>
                  <a:lnTo>
                    <a:pt x="165125" y="228307"/>
                  </a:lnTo>
                  <a:lnTo>
                    <a:pt x="139433" y="282778"/>
                  </a:lnTo>
                  <a:lnTo>
                    <a:pt x="121831" y="325285"/>
                  </a:lnTo>
                  <a:lnTo>
                    <a:pt x="105613" y="370751"/>
                  </a:lnTo>
                  <a:lnTo>
                    <a:pt x="90741" y="418973"/>
                  </a:lnTo>
                  <a:lnTo>
                    <a:pt x="77254" y="469785"/>
                  </a:lnTo>
                  <a:lnTo>
                    <a:pt x="65151" y="522947"/>
                  </a:lnTo>
                  <a:lnTo>
                    <a:pt x="54444" y="578294"/>
                  </a:lnTo>
                  <a:lnTo>
                    <a:pt x="45123" y="635609"/>
                  </a:lnTo>
                  <a:lnTo>
                    <a:pt x="38925" y="681520"/>
                  </a:lnTo>
                  <a:lnTo>
                    <a:pt x="33451" y="728395"/>
                  </a:lnTo>
                  <a:lnTo>
                    <a:pt x="28613" y="776185"/>
                  </a:lnTo>
                  <a:lnTo>
                    <a:pt x="24282" y="824826"/>
                  </a:lnTo>
                  <a:lnTo>
                    <a:pt x="20383" y="874280"/>
                  </a:lnTo>
                  <a:lnTo>
                    <a:pt x="16802" y="924496"/>
                  </a:lnTo>
                  <a:lnTo>
                    <a:pt x="13423" y="975398"/>
                  </a:lnTo>
                  <a:lnTo>
                    <a:pt x="6896" y="1079119"/>
                  </a:lnTo>
                  <a:lnTo>
                    <a:pt x="4470" y="1131493"/>
                  </a:lnTo>
                  <a:lnTo>
                    <a:pt x="2654" y="1183246"/>
                  </a:lnTo>
                  <a:lnTo>
                    <a:pt x="1358" y="1234338"/>
                  </a:lnTo>
                  <a:lnTo>
                    <a:pt x="520" y="1284706"/>
                  </a:lnTo>
                  <a:lnTo>
                    <a:pt x="88" y="1334300"/>
                  </a:lnTo>
                  <a:lnTo>
                    <a:pt x="0" y="1383068"/>
                  </a:lnTo>
                  <a:lnTo>
                    <a:pt x="165" y="1430972"/>
                  </a:lnTo>
                  <a:lnTo>
                    <a:pt x="1066" y="1523974"/>
                  </a:lnTo>
                  <a:lnTo>
                    <a:pt x="1955" y="1581632"/>
                  </a:lnTo>
                  <a:lnTo>
                    <a:pt x="4140" y="1691474"/>
                  </a:lnTo>
                  <a:lnTo>
                    <a:pt x="15265" y="2130501"/>
                  </a:lnTo>
                  <a:lnTo>
                    <a:pt x="16459" y="2168817"/>
                  </a:lnTo>
                  <a:lnTo>
                    <a:pt x="19240" y="2214219"/>
                  </a:lnTo>
                  <a:lnTo>
                    <a:pt x="21069" y="2220163"/>
                  </a:lnTo>
                  <a:lnTo>
                    <a:pt x="23101" y="2214321"/>
                  </a:lnTo>
                  <a:lnTo>
                    <a:pt x="27686" y="2169007"/>
                  </a:lnTo>
                  <a:lnTo>
                    <a:pt x="29959" y="2130666"/>
                  </a:lnTo>
                  <a:lnTo>
                    <a:pt x="33083" y="2049373"/>
                  </a:lnTo>
                  <a:lnTo>
                    <a:pt x="34226" y="2000173"/>
                  </a:lnTo>
                  <a:lnTo>
                    <a:pt x="35090" y="1945665"/>
                  </a:lnTo>
                  <a:lnTo>
                    <a:pt x="35687" y="1886140"/>
                  </a:lnTo>
                  <a:lnTo>
                    <a:pt x="36118" y="1430972"/>
                  </a:lnTo>
                  <a:lnTo>
                    <a:pt x="36918" y="1334630"/>
                  </a:lnTo>
                  <a:lnTo>
                    <a:pt x="37680" y="1285265"/>
                  </a:lnTo>
                  <a:lnTo>
                    <a:pt x="38773" y="1235176"/>
                  </a:lnTo>
                  <a:lnTo>
                    <a:pt x="40246" y="1184414"/>
                  </a:lnTo>
                  <a:lnTo>
                    <a:pt x="42176" y="1133055"/>
                  </a:lnTo>
                  <a:lnTo>
                    <a:pt x="44615" y="1081151"/>
                  </a:lnTo>
                  <a:lnTo>
                    <a:pt x="50965" y="977747"/>
                  </a:lnTo>
                  <a:lnTo>
                    <a:pt x="57454" y="876985"/>
                  </a:lnTo>
                  <a:lnTo>
                    <a:pt x="60998" y="827773"/>
                  </a:lnTo>
                  <a:lnTo>
                    <a:pt x="64884" y="779437"/>
                  </a:lnTo>
                  <a:lnTo>
                    <a:pt x="69215" y="732053"/>
                  </a:lnTo>
                  <a:lnTo>
                    <a:pt x="74079" y="685685"/>
                  </a:lnTo>
                  <a:lnTo>
                    <a:pt x="79590" y="640410"/>
                  </a:lnTo>
                  <a:lnTo>
                    <a:pt x="87909" y="583920"/>
                  </a:lnTo>
                  <a:lnTo>
                    <a:pt x="97472" y="529437"/>
                  </a:lnTo>
                  <a:lnTo>
                    <a:pt x="108292" y="477139"/>
                  </a:lnTo>
                  <a:lnTo>
                    <a:pt x="120357" y="427164"/>
                  </a:lnTo>
                  <a:lnTo>
                    <a:pt x="133680" y="379704"/>
                  </a:lnTo>
                  <a:lnTo>
                    <a:pt x="148272" y="334911"/>
                  </a:lnTo>
                  <a:lnTo>
                    <a:pt x="164109" y="292976"/>
                  </a:lnTo>
                  <a:lnTo>
                    <a:pt x="187261" y="239001"/>
                  </a:lnTo>
                  <a:lnTo>
                    <a:pt x="210908" y="190690"/>
                  </a:lnTo>
                  <a:lnTo>
                    <a:pt x="234378" y="148107"/>
                  </a:lnTo>
                  <a:lnTo>
                    <a:pt x="256946" y="111328"/>
                  </a:lnTo>
                  <a:lnTo>
                    <a:pt x="316801" y="27000"/>
                  </a:lnTo>
                  <a:lnTo>
                    <a:pt x="326694" y="12738"/>
                  </a:lnTo>
                  <a:lnTo>
                    <a:pt x="329018" y="6896"/>
                  </a:lnTo>
                  <a:close/>
                </a:path>
                <a:path w="1966594" h="2220595">
                  <a:moveTo>
                    <a:pt x="1966366" y="1496237"/>
                  </a:moveTo>
                  <a:lnTo>
                    <a:pt x="1966214" y="1452206"/>
                  </a:lnTo>
                  <a:lnTo>
                    <a:pt x="1964486" y="1406588"/>
                  </a:lnTo>
                  <a:lnTo>
                    <a:pt x="1959025" y="1359712"/>
                  </a:lnTo>
                  <a:lnTo>
                    <a:pt x="1947392" y="1312087"/>
                  </a:lnTo>
                  <a:lnTo>
                    <a:pt x="1927758" y="1265910"/>
                  </a:lnTo>
                  <a:lnTo>
                    <a:pt x="1898332" y="1223365"/>
                  </a:lnTo>
                  <a:lnTo>
                    <a:pt x="1860372" y="1187259"/>
                  </a:lnTo>
                  <a:lnTo>
                    <a:pt x="1815020" y="1159141"/>
                  </a:lnTo>
                  <a:lnTo>
                    <a:pt x="1764169" y="1140726"/>
                  </a:lnTo>
                  <a:lnTo>
                    <a:pt x="1714563" y="1134389"/>
                  </a:lnTo>
                  <a:lnTo>
                    <a:pt x="1716201" y="1126896"/>
                  </a:lnTo>
                  <a:lnTo>
                    <a:pt x="1727314" y="1065961"/>
                  </a:lnTo>
                  <a:lnTo>
                    <a:pt x="1737842" y="974598"/>
                  </a:lnTo>
                  <a:lnTo>
                    <a:pt x="1740814" y="930579"/>
                  </a:lnTo>
                  <a:lnTo>
                    <a:pt x="1742922" y="882751"/>
                  </a:lnTo>
                  <a:lnTo>
                    <a:pt x="1743405" y="857529"/>
                  </a:lnTo>
                  <a:lnTo>
                    <a:pt x="1743316" y="831481"/>
                  </a:lnTo>
                  <a:lnTo>
                    <a:pt x="1742465" y="777074"/>
                  </a:lnTo>
                  <a:lnTo>
                    <a:pt x="1739734" y="731608"/>
                  </a:lnTo>
                  <a:lnTo>
                    <a:pt x="1735721" y="684593"/>
                  </a:lnTo>
                  <a:lnTo>
                    <a:pt x="1730260" y="636270"/>
                  </a:lnTo>
                  <a:lnTo>
                    <a:pt x="1723161" y="586828"/>
                  </a:lnTo>
                  <a:lnTo>
                    <a:pt x="1714246" y="536486"/>
                  </a:lnTo>
                  <a:lnTo>
                    <a:pt x="1702219" y="481050"/>
                  </a:lnTo>
                  <a:lnTo>
                    <a:pt x="1688465" y="427494"/>
                  </a:lnTo>
                  <a:lnTo>
                    <a:pt x="1673148" y="376072"/>
                  </a:lnTo>
                  <a:lnTo>
                    <a:pt x="1656461" y="327037"/>
                  </a:lnTo>
                  <a:lnTo>
                    <a:pt x="1638592" y="280619"/>
                  </a:lnTo>
                  <a:lnTo>
                    <a:pt x="1619707" y="237083"/>
                  </a:lnTo>
                  <a:lnTo>
                    <a:pt x="1599984" y="196672"/>
                  </a:lnTo>
                  <a:lnTo>
                    <a:pt x="1579613" y="159626"/>
                  </a:lnTo>
                  <a:lnTo>
                    <a:pt x="1558772" y="126199"/>
                  </a:lnTo>
                  <a:lnTo>
                    <a:pt x="1511439" y="65976"/>
                  </a:lnTo>
                  <a:lnTo>
                    <a:pt x="1469809" y="26200"/>
                  </a:lnTo>
                  <a:lnTo>
                    <a:pt x="1428140" y="0"/>
                  </a:lnTo>
                  <a:lnTo>
                    <a:pt x="1430096" y="2844"/>
                  </a:lnTo>
                  <a:lnTo>
                    <a:pt x="1448358" y="19151"/>
                  </a:lnTo>
                  <a:lnTo>
                    <a:pt x="1463217" y="33350"/>
                  </a:lnTo>
                  <a:lnTo>
                    <a:pt x="1500822" y="75234"/>
                  </a:lnTo>
                  <a:lnTo>
                    <a:pt x="1543824" y="135890"/>
                  </a:lnTo>
                  <a:lnTo>
                    <a:pt x="1562849" y="169100"/>
                  </a:lnTo>
                  <a:lnTo>
                    <a:pt x="1581581" y="205867"/>
                  </a:lnTo>
                  <a:lnTo>
                    <a:pt x="1599831" y="245922"/>
                  </a:lnTo>
                  <a:lnTo>
                    <a:pt x="1617433" y="289026"/>
                  </a:lnTo>
                  <a:lnTo>
                    <a:pt x="1634210" y="334924"/>
                  </a:lnTo>
                  <a:lnTo>
                    <a:pt x="1649984" y="383349"/>
                  </a:lnTo>
                  <a:lnTo>
                    <a:pt x="1664589" y="434073"/>
                  </a:lnTo>
                  <a:lnTo>
                    <a:pt x="1677835" y="486829"/>
                  </a:lnTo>
                  <a:lnTo>
                    <a:pt x="1689544" y="541362"/>
                  </a:lnTo>
                  <a:lnTo>
                    <a:pt x="1698396" y="590892"/>
                  </a:lnTo>
                  <a:lnTo>
                    <a:pt x="1705622" y="639546"/>
                  </a:lnTo>
                  <a:lnTo>
                    <a:pt x="1711401" y="687108"/>
                  </a:lnTo>
                  <a:lnTo>
                    <a:pt x="1715909" y="733399"/>
                  </a:lnTo>
                  <a:lnTo>
                    <a:pt x="1719287" y="778192"/>
                  </a:lnTo>
                  <a:lnTo>
                    <a:pt x="1721180" y="831837"/>
                  </a:lnTo>
                  <a:lnTo>
                    <a:pt x="1722056" y="882484"/>
                  </a:lnTo>
                  <a:lnTo>
                    <a:pt x="1721002" y="952119"/>
                  </a:lnTo>
                  <a:lnTo>
                    <a:pt x="1720075" y="973467"/>
                  </a:lnTo>
                  <a:lnTo>
                    <a:pt x="1715719" y="1048512"/>
                  </a:lnTo>
                  <a:lnTo>
                    <a:pt x="1708797" y="1125804"/>
                  </a:lnTo>
                  <a:lnTo>
                    <a:pt x="1708340" y="1133881"/>
                  </a:lnTo>
                  <a:lnTo>
                    <a:pt x="1655013" y="1138656"/>
                  </a:lnTo>
                  <a:lnTo>
                    <a:pt x="1603451" y="1154087"/>
                  </a:lnTo>
                  <a:lnTo>
                    <a:pt x="1556245" y="1178306"/>
                  </a:lnTo>
                  <a:lnTo>
                    <a:pt x="1514678" y="1209611"/>
                  </a:lnTo>
                  <a:lnTo>
                    <a:pt x="1479588" y="1247101"/>
                  </a:lnTo>
                  <a:lnTo>
                    <a:pt x="1452524" y="1289202"/>
                  </a:lnTo>
                  <a:lnTo>
                    <a:pt x="1432521" y="1333868"/>
                  </a:lnTo>
                  <a:lnTo>
                    <a:pt x="1418615" y="1379042"/>
                  </a:lnTo>
                  <a:lnTo>
                    <a:pt x="1408988" y="1423822"/>
                  </a:lnTo>
                  <a:lnTo>
                    <a:pt x="1401813" y="1467396"/>
                  </a:lnTo>
                  <a:lnTo>
                    <a:pt x="1390167" y="1550428"/>
                  </a:lnTo>
                  <a:lnTo>
                    <a:pt x="1360957" y="1764398"/>
                  </a:lnTo>
                  <a:lnTo>
                    <a:pt x="1346936" y="1872881"/>
                  </a:lnTo>
                  <a:lnTo>
                    <a:pt x="1341767" y="1915363"/>
                  </a:lnTo>
                  <a:lnTo>
                    <a:pt x="1335443" y="1974265"/>
                  </a:lnTo>
                  <a:lnTo>
                    <a:pt x="1334427" y="1989683"/>
                  </a:lnTo>
                  <a:lnTo>
                    <a:pt x="1334935" y="1995055"/>
                  </a:lnTo>
                  <a:lnTo>
                    <a:pt x="1345311" y="1950427"/>
                  </a:lnTo>
                  <a:lnTo>
                    <a:pt x="1358811" y="1874647"/>
                  </a:lnTo>
                  <a:lnTo>
                    <a:pt x="1367294" y="1824456"/>
                  </a:lnTo>
                  <a:lnTo>
                    <a:pt x="1387297" y="1702003"/>
                  </a:lnTo>
                  <a:lnTo>
                    <a:pt x="1423695" y="1470787"/>
                  </a:lnTo>
                  <a:lnTo>
                    <a:pt x="1431290" y="1428013"/>
                  </a:lnTo>
                  <a:lnTo>
                    <a:pt x="1441056" y="1384909"/>
                  </a:lnTo>
                  <a:lnTo>
                    <a:pt x="1454683" y="1342136"/>
                  </a:lnTo>
                  <a:lnTo>
                    <a:pt x="1473644" y="1300670"/>
                  </a:lnTo>
                  <a:lnTo>
                    <a:pt x="1498815" y="1262100"/>
                  </a:lnTo>
                  <a:lnTo>
                    <a:pt x="1531099" y="1228013"/>
                  </a:lnTo>
                  <a:lnTo>
                    <a:pt x="1569478" y="1199388"/>
                  </a:lnTo>
                  <a:lnTo>
                    <a:pt x="1612849" y="1177315"/>
                  </a:lnTo>
                  <a:lnTo>
                    <a:pt x="1659877" y="1163320"/>
                  </a:lnTo>
                  <a:lnTo>
                    <a:pt x="1709216" y="1158925"/>
                  </a:lnTo>
                  <a:lnTo>
                    <a:pt x="1758213" y="1165161"/>
                  </a:lnTo>
                  <a:lnTo>
                    <a:pt x="1804085" y="1181671"/>
                  </a:lnTo>
                  <a:lnTo>
                    <a:pt x="1845144" y="1206957"/>
                  </a:lnTo>
                  <a:lnTo>
                    <a:pt x="1879663" y="1239507"/>
                  </a:lnTo>
                  <a:lnTo>
                    <a:pt x="1906358" y="1277594"/>
                  </a:lnTo>
                  <a:lnTo>
                    <a:pt x="1924545" y="1319618"/>
                  </a:lnTo>
                  <a:lnTo>
                    <a:pt x="1935721" y="1363789"/>
                  </a:lnTo>
                  <a:lnTo>
                    <a:pt x="1941360" y="1408353"/>
                  </a:lnTo>
                  <a:lnTo>
                    <a:pt x="1943531" y="1452638"/>
                  </a:lnTo>
                  <a:lnTo>
                    <a:pt x="1944217" y="1496199"/>
                  </a:lnTo>
                  <a:lnTo>
                    <a:pt x="1944293" y="1538744"/>
                  </a:lnTo>
                  <a:lnTo>
                    <a:pt x="1946681" y="1795907"/>
                  </a:lnTo>
                  <a:lnTo>
                    <a:pt x="1948510" y="1905279"/>
                  </a:lnTo>
                  <a:lnTo>
                    <a:pt x="1949538" y="1948065"/>
                  </a:lnTo>
                  <a:lnTo>
                    <a:pt x="1951799" y="2007273"/>
                  </a:lnTo>
                  <a:lnTo>
                    <a:pt x="1954301" y="2027923"/>
                  </a:lnTo>
                  <a:lnTo>
                    <a:pt x="1955596" y="2022678"/>
                  </a:lnTo>
                  <a:lnTo>
                    <a:pt x="1958124" y="1982241"/>
                  </a:lnTo>
                  <a:lnTo>
                    <a:pt x="1960511" y="1905304"/>
                  </a:lnTo>
                  <a:lnTo>
                    <a:pt x="1961629" y="1854415"/>
                  </a:lnTo>
                  <a:lnTo>
                    <a:pt x="1963712" y="1730362"/>
                  </a:lnTo>
                  <a:lnTo>
                    <a:pt x="1966366" y="1496237"/>
                  </a:lnTo>
                  <a:close/>
                </a:path>
              </a:pathLst>
            </a:custGeom>
            <a:solidFill>
              <a:srgbClr val="2532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7998865" y="7000373"/>
              <a:ext cx="156026" cy="24410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7808148" y="7285416"/>
              <a:ext cx="520700" cy="265430"/>
            </a:xfrm>
            <a:custGeom>
              <a:avLst/>
              <a:gdLst/>
              <a:ahLst/>
              <a:cxnLst/>
              <a:rect l="l" t="t" r="r" b="b"/>
              <a:pathLst>
                <a:path w="520700" h="265429">
                  <a:moveTo>
                    <a:pt x="256948" y="0"/>
                  </a:moveTo>
                  <a:lnTo>
                    <a:pt x="184324" y="8898"/>
                  </a:lnTo>
                  <a:lnTo>
                    <a:pt x="122177" y="33673"/>
                  </a:lnTo>
                  <a:lnTo>
                    <a:pt x="73290" y="67098"/>
                  </a:lnTo>
                  <a:lnTo>
                    <a:pt x="25597" y="120150"/>
                  </a:lnTo>
                  <a:lnTo>
                    <a:pt x="937" y="169401"/>
                  </a:lnTo>
                  <a:lnTo>
                    <a:pt x="0" y="176963"/>
                  </a:lnTo>
                  <a:lnTo>
                    <a:pt x="5522" y="171551"/>
                  </a:lnTo>
                  <a:lnTo>
                    <a:pt x="17156" y="154277"/>
                  </a:lnTo>
                  <a:lnTo>
                    <a:pt x="36832" y="128606"/>
                  </a:lnTo>
                  <a:lnTo>
                    <a:pt x="66479" y="98002"/>
                  </a:lnTo>
                  <a:lnTo>
                    <a:pt x="107460" y="67132"/>
                  </a:lnTo>
                  <a:lnTo>
                    <a:pt x="160078" y="41428"/>
                  </a:lnTo>
                  <a:lnTo>
                    <a:pt x="222597" y="26529"/>
                  </a:lnTo>
                  <a:lnTo>
                    <a:pt x="256410" y="25044"/>
                  </a:lnTo>
                  <a:lnTo>
                    <a:pt x="291038" y="28350"/>
                  </a:lnTo>
                  <a:lnTo>
                    <a:pt x="356057" y="49929"/>
                  </a:lnTo>
                  <a:lnTo>
                    <a:pt x="410018" y="84977"/>
                  </a:lnTo>
                  <a:lnTo>
                    <a:pt x="451357" y="126554"/>
                  </a:lnTo>
                  <a:lnTo>
                    <a:pt x="480257" y="169026"/>
                  </a:lnTo>
                  <a:lnTo>
                    <a:pt x="498701" y="207477"/>
                  </a:lnTo>
                  <a:lnTo>
                    <a:pt x="515050" y="258077"/>
                  </a:lnTo>
                  <a:lnTo>
                    <a:pt x="518622" y="264940"/>
                  </a:lnTo>
                  <a:lnTo>
                    <a:pt x="520078" y="257457"/>
                  </a:lnTo>
                  <a:lnTo>
                    <a:pt x="518958" y="236001"/>
                  </a:lnTo>
                  <a:lnTo>
                    <a:pt x="512026" y="202981"/>
                  </a:lnTo>
                  <a:lnTo>
                    <a:pt x="496047" y="160807"/>
                  </a:lnTo>
                  <a:lnTo>
                    <a:pt x="467864" y="113768"/>
                  </a:lnTo>
                  <a:lnTo>
                    <a:pt x="425065" y="67333"/>
                  </a:lnTo>
                  <a:lnTo>
                    <a:pt x="367094" y="27864"/>
                  </a:lnTo>
                  <a:lnTo>
                    <a:pt x="295404" y="3545"/>
                  </a:lnTo>
                  <a:lnTo>
                    <a:pt x="256948" y="0"/>
                  </a:lnTo>
                  <a:close/>
                </a:path>
              </a:pathLst>
            </a:custGeom>
            <a:solidFill>
              <a:srgbClr val="2532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8636333" y="8510909"/>
              <a:ext cx="773430" cy="1809750"/>
            </a:xfrm>
            <a:custGeom>
              <a:avLst/>
              <a:gdLst/>
              <a:ahLst/>
              <a:cxnLst/>
              <a:rect l="l" t="t" r="r" b="b"/>
              <a:pathLst>
                <a:path w="773430" h="1809750">
                  <a:moveTo>
                    <a:pt x="630996" y="0"/>
                  </a:moveTo>
                  <a:lnTo>
                    <a:pt x="0" y="110174"/>
                  </a:lnTo>
                  <a:lnTo>
                    <a:pt x="171848" y="1809410"/>
                  </a:lnTo>
                  <a:lnTo>
                    <a:pt x="337330" y="1778197"/>
                  </a:lnTo>
                  <a:lnTo>
                    <a:pt x="384691" y="1774336"/>
                  </a:lnTo>
                  <a:lnTo>
                    <a:pt x="430541" y="1763514"/>
                  </a:lnTo>
                  <a:lnTo>
                    <a:pt x="474507" y="1746383"/>
                  </a:lnTo>
                  <a:lnTo>
                    <a:pt x="516213" y="1723590"/>
                  </a:lnTo>
                  <a:lnTo>
                    <a:pt x="555286" y="1695788"/>
                  </a:lnTo>
                  <a:lnTo>
                    <a:pt x="591352" y="1663624"/>
                  </a:lnTo>
                  <a:lnTo>
                    <a:pt x="624035" y="1627750"/>
                  </a:lnTo>
                  <a:lnTo>
                    <a:pt x="652962" y="1588816"/>
                  </a:lnTo>
                  <a:lnTo>
                    <a:pt x="677759" y="1547471"/>
                  </a:lnTo>
                  <a:lnTo>
                    <a:pt x="698543" y="1504407"/>
                  </a:lnTo>
                  <a:lnTo>
                    <a:pt x="715902" y="1460022"/>
                  </a:lnTo>
                  <a:lnTo>
                    <a:pt x="730168" y="1414515"/>
                  </a:lnTo>
                  <a:lnTo>
                    <a:pt x="741674" y="1368087"/>
                  </a:lnTo>
                  <a:lnTo>
                    <a:pt x="750750" y="1320936"/>
                  </a:lnTo>
                  <a:lnTo>
                    <a:pt x="757729" y="1273262"/>
                  </a:lnTo>
                  <a:lnTo>
                    <a:pt x="762943" y="1225265"/>
                  </a:lnTo>
                  <a:lnTo>
                    <a:pt x="766722" y="1177143"/>
                  </a:lnTo>
                  <a:lnTo>
                    <a:pt x="769400" y="1129096"/>
                  </a:lnTo>
                  <a:lnTo>
                    <a:pt x="771348" y="1079441"/>
                  </a:lnTo>
                  <a:lnTo>
                    <a:pt x="772563" y="1029763"/>
                  </a:lnTo>
                  <a:lnTo>
                    <a:pt x="773045" y="980073"/>
                  </a:lnTo>
                  <a:lnTo>
                    <a:pt x="772798" y="930382"/>
                  </a:lnTo>
                  <a:lnTo>
                    <a:pt x="771820" y="880699"/>
                  </a:lnTo>
                  <a:lnTo>
                    <a:pt x="770115" y="831037"/>
                  </a:lnTo>
                  <a:lnTo>
                    <a:pt x="767683" y="781404"/>
                  </a:lnTo>
                  <a:lnTo>
                    <a:pt x="764526" y="731812"/>
                  </a:lnTo>
                  <a:lnTo>
                    <a:pt x="760644" y="682271"/>
                  </a:lnTo>
                  <a:lnTo>
                    <a:pt x="756040" y="632792"/>
                  </a:lnTo>
                  <a:lnTo>
                    <a:pt x="750714" y="583386"/>
                  </a:lnTo>
                  <a:lnTo>
                    <a:pt x="744667" y="534062"/>
                  </a:lnTo>
                  <a:lnTo>
                    <a:pt x="737902" y="484832"/>
                  </a:lnTo>
                  <a:lnTo>
                    <a:pt x="730419" y="435706"/>
                  </a:lnTo>
                  <a:lnTo>
                    <a:pt x="722220" y="386695"/>
                  </a:lnTo>
                  <a:lnTo>
                    <a:pt x="713306" y="337809"/>
                  </a:lnTo>
                  <a:lnTo>
                    <a:pt x="703678" y="289058"/>
                  </a:lnTo>
                  <a:lnTo>
                    <a:pt x="693338" y="240454"/>
                  </a:lnTo>
                  <a:lnTo>
                    <a:pt x="682287" y="192007"/>
                  </a:lnTo>
                  <a:lnTo>
                    <a:pt x="670526" y="143728"/>
                  </a:lnTo>
                  <a:lnTo>
                    <a:pt x="658056" y="95626"/>
                  </a:lnTo>
                  <a:lnTo>
                    <a:pt x="644879" y="47713"/>
                  </a:lnTo>
                  <a:lnTo>
                    <a:pt x="630996" y="0"/>
                  </a:lnTo>
                  <a:close/>
                </a:path>
              </a:pathLst>
            </a:custGeom>
            <a:solidFill>
              <a:srgbClr val="FBBF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6421699" y="8018515"/>
              <a:ext cx="2552700" cy="2482850"/>
            </a:xfrm>
            <a:custGeom>
              <a:avLst/>
              <a:gdLst/>
              <a:ahLst/>
              <a:cxnLst/>
              <a:rect l="l" t="t" r="r" b="b"/>
              <a:pathLst>
                <a:path w="2552700" h="2482850">
                  <a:moveTo>
                    <a:pt x="2552602" y="0"/>
                  </a:moveTo>
                  <a:lnTo>
                    <a:pt x="388825" y="120226"/>
                  </a:lnTo>
                  <a:lnTo>
                    <a:pt x="0" y="2482238"/>
                  </a:lnTo>
                  <a:lnTo>
                    <a:pt x="2054324" y="2407371"/>
                  </a:lnTo>
                  <a:lnTo>
                    <a:pt x="2552602" y="0"/>
                  </a:lnTo>
                  <a:close/>
                </a:path>
              </a:pathLst>
            </a:custGeom>
            <a:solidFill>
              <a:srgbClr val="2532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7479153" y="7905434"/>
              <a:ext cx="803275" cy="192405"/>
            </a:xfrm>
            <a:custGeom>
              <a:avLst/>
              <a:gdLst/>
              <a:ahLst/>
              <a:cxnLst/>
              <a:rect l="l" t="t" r="r" b="b"/>
              <a:pathLst>
                <a:path w="803275" h="192404">
                  <a:moveTo>
                    <a:pt x="470791" y="0"/>
                  </a:moveTo>
                  <a:lnTo>
                    <a:pt x="334694" y="8030"/>
                  </a:lnTo>
                  <a:lnTo>
                    <a:pt x="260588" y="23052"/>
                  </a:lnTo>
                  <a:lnTo>
                    <a:pt x="222607" y="56179"/>
                  </a:lnTo>
                  <a:lnTo>
                    <a:pt x="194884" y="118519"/>
                  </a:lnTo>
                  <a:lnTo>
                    <a:pt x="30930" y="130582"/>
                  </a:lnTo>
                  <a:lnTo>
                    <a:pt x="0" y="191952"/>
                  </a:lnTo>
                  <a:lnTo>
                    <a:pt x="802666" y="147356"/>
                  </a:lnTo>
                  <a:lnTo>
                    <a:pt x="802666" y="95798"/>
                  </a:lnTo>
                  <a:lnTo>
                    <a:pt x="689403" y="95798"/>
                  </a:lnTo>
                  <a:lnTo>
                    <a:pt x="684781" y="79445"/>
                  </a:lnTo>
                  <a:lnTo>
                    <a:pt x="658860" y="44208"/>
                  </a:lnTo>
                  <a:lnTo>
                    <a:pt x="593558" y="10816"/>
                  </a:lnTo>
                  <a:lnTo>
                    <a:pt x="470791" y="0"/>
                  </a:lnTo>
                  <a:close/>
                </a:path>
              </a:pathLst>
            </a:custGeom>
            <a:solidFill>
              <a:srgbClr val="455B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4986483" y="8189863"/>
              <a:ext cx="4160084" cy="234649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6386967" y="3075613"/>
              <a:ext cx="2062848" cy="369594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3320390" y="5870429"/>
              <a:ext cx="1841500" cy="5415280"/>
            </a:xfrm>
            <a:custGeom>
              <a:avLst/>
              <a:gdLst/>
              <a:ahLst/>
              <a:cxnLst/>
              <a:rect l="l" t="t" r="r" b="b"/>
              <a:pathLst>
                <a:path w="1841500" h="5415280">
                  <a:moveTo>
                    <a:pt x="504572" y="0"/>
                  </a:moveTo>
                  <a:lnTo>
                    <a:pt x="490854" y="156"/>
                  </a:lnTo>
                  <a:lnTo>
                    <a:pt x="498257" y="88624"/>
                  </a:lnTo>
                  <a:lnTo>
                    <a:pt x="498414" y="274556"/>
                  </a:lnTo>
                  <a:lnTo>
                    <a:pt x="431159" y="1072186"/>
                  </a:lnTo>
                  <a:lnTo>
                    <a:pt x="0" y="2805400"/>
                  </a:lnTo>
                  <a:lnTo>
                    <a:pt x="8900" y="5415038"/>
                  </a:lnTo>
                  <a:lnTo>
                    <a:pt x="1638609" y="5415038"/>
                  </a:lnTo>
                  <a:lnTo>
                    <a:pt x="1841462" y="2229480"/>
                  </a:lnTo>
                  <a:lnTo>
                    <a:pt x="1823043" y="857145"/>
                  </a:lnTo>
                  <a:lnTo>
                    <a:pt x="706407" y="222557"/>
                  </a:lnTo>
                  <a:lnTo>
                    <a:pt x="612840" y="83088"/>
                  </a:lnTo>
                  <a:lnTo>
                    <a:pt x="545398" y="18273"/>
                  </a:lnTo>
                  <a:lnTo>
                    <a:pt x="504572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0475939" y="5870596"/>
              <a:ext cx="5236783" cy="483551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4EDE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345738"/>
            <a:ext cx="20104100" cy="10963275"/>
            <a:chOff x="0" y="345738"/>
            <a:chExt cx="20104100" cy="10963275"/>
          </a:xfrm>
        </p:grpSpPr>
        <p:sp>
          <p:nvSpPr>
            <p:cNvPr id="4" name="object 4"/>
            <p:cNvSpPr/>
            <p:nvPr/>
          </p:nvSpPr>
          <p:spPr>
            <a:xfrm>
              <a:off x="0" y="345790"/>
              <a:ext cx="15648874" cy="768761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631776" y="345738"/>
              <a:ext cx="4472324" cy="1096280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8016301"/>
              <a:ext cx="15648842" cy="329224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08082" y="497422"/>
            <a:ext cx="8910567" cy="2260600"/>
          </a:xfrm>
          <a:prstGeom prst="rect">
            <a:avLst/>
          </a:prstGeom>
        </p:spPr>
        <p:txBody>
          <a:bodyPr vert="horz" wrap="square" lIns="0" tIns="198755" rIns="0" bIns="0" rtlCol="0">
            <a:spAutoFit/>
          </a:bodyPr>
          <a:lstStyle/>
          <a:p>
            <a:pPr marL="12700" marR="5080">
              <a:lnSpc>
                <a:spcPts val="8080"/>
              </a:lnSpc>
              <a:spcBef>
                <a:spcPts val="1565"/>
              </a:spcBef>
            </a:pPr>
            <a:r>
              <a:rPr sz="7900" b="1" spc="-150" dirty="0">
                <a:latin typeface="Verdana"/>
                <a:cs typeface="Verdana"/>
              </a:rPr>
              <a:t>Би</a:t>
            </a:r>
            <a:r>
              <a:rPr sz="7900" b="1" spc="-204" dirty="0">
                <a:latin typeface="Verdana"/>
                <a:cs typeface="Verdana"/>
              </a:rPr>
              <a:t>о</a:t>
            </a:r>
            <a:r>
              <a:rPr sz="7900" b="1" spc="-150" dirty="0">
                <a:latin typeface="Verdana"/>
                <a:cs typeface="Verdana"/>
              </a:rPr>
              <a:t>логический  </a:t>
            </a:r>
            <a:r>
              <a:rPr sz="7900" b="1" spc="-175" dirty="0">
                <a:latin typeface="Verdana"/>
                <a:cs typeface="Verdana"/>
              </a:rPr>
              <a:t>музей</a:t>
            </a:r>
            <a:endParaRPr sz="79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4EDE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065699" y="3129831"/>
            <a:ext cx="14998700" cy="8178800"/>
            <a:chOff x="5065699" y="3129831"/>
            <a:chExt cx="14998700" cy="8178800"/>
          </a:xfrm>
        </p:grpSpPr>
        <p:sp>
          <p:nvSpPr>
            <p:cNvPr id="4" name="object 4"/>
            <p:cNvSpPr/>
            <p:nvPr/>
          </p:nvSpPr>
          <p:spPr>
            <a:xfrm>
              <a:off x="5065699" y="3129831"/>
              <a:ext cx="12006524" cy="558219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059481" y="3129831"/>
              <a:ext cx="3004819" cy="81787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065699" y="8699274"/>
              <a:ext cx="12006545" cy="260928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434940" y="3338035"/>
              <a:ext cx="5588000" cy="7048500"/>
            </a:xfrm>
            <a:custGeom>
              <a:avLst/>
              <a:gdLst/>
              <a:ahLst/>
              <a:cxnLst/>
              <a:rect l="l" t="t" r="r" b="b"/>
              <a:pathLst>
                <a:path w="5588000" h="7048500">
                  <a:moveTo>
                    <a:pt x="2192007" y="5952147"/>
                  </a:moveTo>
                  <a:lnTo>
                    <a:pt x="2190940" y="5903328"/>
                  </a:lnTo>
                  <a:lnTo>
                    <a:pt x="2187765" y="5855055"/>
                  </a:lnTo>
                  <a:lnTo>
                    <a:pt x="2182533" y="5807367"/>
                  </a:lnTo>
                  <a:lnTo>
                    <a:pt x="2175281" y="5760326"/>
                  </a:lnTo>
                  <a:lnTo>
                    <a:pt x="2166048" y="5713958"/>
                  </a:lnTo>
                  <a:lnTo>
                    <a:pt x="2154898" y="5668315"/>
                  </a:lnTo>
                  <a:lnTo>
                    <a:pt x="2141867" y="5623445"/>
                  </a:lnTo>
                  <a:lnTo>
                    <a:pt x="2126983" y="5579389"/>
                  </a:lnTo>
                  <a:lnTo>
                    <a:pt x="2110321" y="5536196"/>
                  </a:lnTo>
                  <a:lnTo>
                    <a:pt x="2091893" y="5493893"/>
                  </a:lnTo>
                  <a:lnTo>
                    <a:pt x="2071776" y="5452554"/>
                  </a:lnTo>
                  <a:lnTo>
                    <a:pt x="2049995" y="5412194"/>
                  </a:lnTo>
                  <a:lnTo>
                    <a:pt x="2026589" y="5372874"/>
                  </a:lnTo>
                  <a:lnTo>
                    <a:pt x="2001621" y="5334647"/>
                  </a:lnTo>
                  <a:lnTo>
                    <a:pt x="1975116" y="5297538"/>
                  </a:lnTo>
                  <a:lnTo>
                    <a:pt x="1947138" y="5261597"/>
                  </a:lnTo>
                  <a:lnTo>
                    <a:pt x="1917725" y="5226863"/>
                  </a:lnTo>
                  <a:lnTo>
                    <a:pt x="1886902" y="5193398"/>
                  </a:lnTo>
                  <a:lnTo>
                    <a:pt x="1854746" y="5161242"/>
                  </a:lnTo>
                  <a:lnTo>
                    <a:pt x="1821281" y="5130431"/>
                  </a:lnTo>
                  <a:lnTo>
                    <a:pt x="1786559" y="5101006"/>
                  </a:lnTo>
                  <a:lnTo>
                    <a:pt x="1750618" y="5073027"/>
                  </a:lnTo>
                  <a:lnTo>
                    <a:pt x="1713509" y="5046535"/>
                  </a:lnTo>
                  <a:lnTo>
                    <a:pt x="1675269" y="5021567"/>
                  </a:lnTo>
                  <a:lnTo>
                    <a:pt x="1635950" y="4998161"/>
                  </a:lnTo>
                  <a:lnTo>
                    <a:pt x="1595589" y="4976380"/>
                  </a:lnTo>
                  <a:lnTo>
                    <a:pt x="1554251" y="4956251"/>
                  </a:lnTo>
                  <a:lnTo>
                    <a:pt x="1511947" y="4937836"/>
                  </a:lnTo>
                  <a:lnTo>
                    <a:pt x="1468755" y="4921161"/>
                  </a:lnTo>
                  <a:lnTo>
                    <a:pt x="1424698" y="4906289"/>
                  </a:lnTo>
                  <a:lnTo>
                    <a:pt x="1379829" y="4893259"/>
                  </a:lnTo>
                  <a:lnTo>
                    <a:pt x="1334185" y="4882108"/>
                  </a:lnTo>
                  <a:lnTo>
                    <a:pt x="1287818" y="4872875"/>
                  </a:lnTo>
                  <a:lnTo>
                    <a:pt x="1240777" y="4865624"/>
                  </a:lnTo>
                  <a:lnTo>
                    <a:pt x="1193088" y="4860391"/>
                  </a:lnTo>
                  <a:lnTo>
                    <a:pt x="1144816" y="4857216"/>
                  </a:lnTo>
                  <a:lnTo>
                    <a:pt x="1095997" y="4856150"/>
                  </a:lnTo>
                  <a:lnTo>
                    <a:pt x="1047178" y="4857216"/>
                  </a:lnTo>
                  <a:lnTo>
                    <a:pt x="998905" y="4860391"/>
                  </a:lnTo>
                  <a:lnTo>
                    <a:pt x="951230" y="4865624"/>
                  </a:lnTo>
                  <a:lnTo>
                    <a:pt x="904176" y="4872875"/>
                  </a:lnTo>
                  <a:lnTo>
                    <a:pt x="857808" y="4882108"/>
                  </a:lnTo>
                  <a:lnTo>
                    <a:pt x="812177" y="4893259"/>
                  </a:lnTo>
                  <a:lnTo>
                    <a:pt x="767308" y="4906289"/>
                  </a:lnTo>
                  <a:lnTo>
                    <a:pt x="723252" y="4921161"/>
                  </a:lnTo>
                  <a:lnTo>
                    <a:pt x="680046" y="4937836"/>
                  </a:lnTo>
                  <a:lnTo>
                    <a:pt x="637755" y="4956251"/>
                  </a:lnTo>
                  <a:lnTo>
                    <a:pt x="596404" y="4976380"/>
                  </a:lnTo>
                  <a:lnTo>
                    <a:pt x="556056" y="4998161"/>
                  </a:lnTo>
                  <a:lnTo>
                    <a:pt x="516737" y="5021567"/>
                  </a:lnTo>
                  <a:lnTo>
                    <a:pt x="478497" y="5046535"/>
                  </a:lnTo>
                  <a:lnTo>
                    <a:pt x="441388" y="5073027"/>
                  </a:lnTo>
                  <a:lnTo>
                    <a:pt x="405447" y="5101006"/>
                  </a:lnTo>
                  <a:lnTo>
                    <a:pt x="370725" y="5130431"/>
                  </a:lnTo>
                  <a:lnTo>
                    <a:pt x="337261" y="5161242"/>
                  </a:lnTo>
                  <a:lnTo>
                    <a:pt x="305104" y="5193398"/>
                  </a:lnTo>
                  <a:lnTo>
                    <a:pt x="274281" y="5226863"/>
                  </a:lnTo>
                  <a:lnTo>
                    <a:pt x="244868" y="5261597"/>
                  </a:lnTo>
                  <a:lnTo>
                    <a:pt x="216890" y="5297538"/>
                  </a:lnTo>
                  <a:lnTo>
                    <a:pt x="190385" y="5334647"/>
                  </a:lnTo>
                  <a:lnTo>
                    <a:pt x="165417" y="5372874"/>
                  </a:lnTo>
                  <a:lnTo>
                    <a:pt x="142011" y="5412194"/>
                  </a:lnTo>
                  <a:lnTo>
                    <a:pt x="120230" y="5452554"/>
                  </a:lnTo>
                  <a:lnTo>
                    <a:pt x="100101" y="5493893"/>
                  </a:lnTo>
                  <a:lnTo>
                    <a:pt x="81686" y="5536196"/>
                  </a:lnTo>
                  <a:lnTo>
                    <a:pt x="65011" y="5579389"/>
                  </a:lnTo>
                  <a:lnTo>
                    <a:pt x="50139" y="5623445"/>
                  </a:lnTo>
                  <a:lnTo>
                    <a:pt x="37109" y="5668315"/>
                  </a:lnTo>
                  <a:lnTo>
                    <a:pt x="25958" y="5713958"/>
                  </a:lnTo>
                  <a:lnTo>
                    <a:pt x="16725" y="5760326"/>
                  </a:lnTo>
                  <a:lnTo>
                    <a:pt x="9474" y="5807367"/>
                  </a:lnTo>
                  <a:lnTo>
                    <a:pt x="4241" y="5855055"/>
                  </a:lnTo>
                  <a:lnTo>
                    <a:pt x="1066" y="5903328"/>
                  </a:lnTo>
                  <a:lnTo>
                    <a:pt x="0" y="5952147"/>
                  </a:lnTo>
                  <a:lnTo>
                    <a:pt x="1066" y="6000966"/>
                  </a:lnTo>
                  <a:lnTo>
                    <a:pt x="4241" y="6049238"/>
                  </a:lnTo>
                  <a:lnTo>
                    <a:pt x="9474" y="6096927"/>
                  </a:lnTo>
                  <a:lnTo>
                    <a:pt x="16725" y="6143968"/>
                  </a:lnTo>
                  <a:lnTo>
                    <a:pt x="25958" y="6190335"/>
                  </a:lnTo>
                  <a:lnTo>
                    <a:pt x="37109" y="6235979"/>
                  </a:lnTo>
                  <a:lnTo>
                    <a:pt x="50139" y="6280848"/>
                  </a:lnTo>
                  <a:lnTo>
                    <a:pt x="65011" y="6324905"/>
                  </a:lnTo>
                  <a:lnTo>
                    <a:pt x="81686" y="6368110"/>
                  </a:lnTo>
                  <a:lnTo>
                    <a:pt x="100101" y="6410401"/>
                  </a:lnTo>
                  <a:lnTo>
                    <a:pt x="120230" y="6451752"/>
                  </a:lnTo>
                  <a:lnTo>
                    <a:pt x="142011" y="6492100"/>
                  </a:lnTo>
                  <a:lnTo>
                    <a:pt x="165417" y="6531419"/>
                  </a:lnTo>
                  <a:lnTo>
                    <a:pt x="190385" y="6569659"/>
                  </a:lnTo>
                  <a:lnTo>
                    <a:pt x="216890" y="6606768"/>
                  </a:lnTo>
                  <a:lnTo>
                    <a:pt x="244868" y="6642709"/>
                  </a:lnTo>
                  <a:lnTo>
                    <a:pt x="274281" y="6677431"/>
                  </a:lnTo>
                  <a:lnTo>
                    <a:pt x="305104" y="6710896"/>
                  </a:lnTo>
                  <a:lnTo>
                    <a:pt x="337261" y="6743065"/>
                  </a:lnTo>
                  <a:lnTo>
                    <a:pt x="370725" y="6773875"/>
                  </a:lnTo>
                  <a:lnTo>
                    <a:pt x="405447" y="6803288"/>
                  </a:lnTo>
                  <a:lnTo>
                    <a:pt x="441388" y="6831266"/>
                  </a:lnTo>
                  <a:lnTo>
                    <a:pt x="478497" y="6857771"/>
                  </a:lnTo>
                  <a:lnTo>
                    <a:pt x="516737" y="6882739"/>
                  </a:lnTo>
                  <a:lnTo>
                    <a:pt x="556056" y="6906146"/>
                  </a:lnTo>
                  <a:lnTo>
                    <a:pt x="596404" y="6927926"/>
                  </a:lnTo>
                  <a:lnTo>
                    <a:pt x="637755" y="6948056"/>
                  </a:lnTo>
                  <a:lnTo>
                    <a:pt x="680046" y="6966471"/>
                  </a:lnTo>
                  <a:lnTo>
                    <a:pt x="723252" y="6983133"/>
                  </a:lnTo>
                  <a:lnTo>
                    <a:pt x="767308" y="6998017"/>
                  </a:lnTo>
                  <a:lnTo>
                    <a:pt x="812177" y="7011048"/>
                  </a:lnTo>
                  <a:lnTo>
                    <a:pt x="857808" y="7022198"/>
                  </a:lnTo>
                  <a:lnTo>
                    <a:pt x="904176" y="7031431"/>
                  </a:lnTo>
                  <a:lnTo>
                    <a:pt x="951230" y="7038683"/>
                  </a:lnTo>
                  <a:lnTo>
                    <a:pt x="998905" y="7043915"/>
                  </a:lnTo>
                  <a:lnTo>
                    <a:pt x="1047178" y="7047090"/>
                  </a:lnTo>
                  <a:lnTo>
                    <a:pt x="1095997" y="7048157"/>
                  </a:lnTo>
                  <a:lnTo>
                    <a:pt x="1144816" y="7047090"/>
                  </a:lnTo>
                  <a:lnTo>
                    <a:pt x="1193088" y="7043915"/>
                  </a:lnTo>
                  <a:lnTo>
                    <a:pt x="1240777" y="7038683"/>
                  </a:lnTo>
                  <a:lnTo>
                    <a:pt x="1287818" y="7031431"/>
                  </a:lnTo>
                  <a:lnTo>
                    <a:pt x="1334185" y="7022198"/>
                  </a:lnTo>
                  <a:lnTo>
                    <a:pt x="1379829" y="7011048"/>
                  </a:lnTo>
                  <a:lnTo>
                    <a:pt x="1424698" y="6998017"/>
                  </a:lnTo>
                  <a:lnTo>
                    <a:pt x="1468755" y="6983133"/>
                  </a:lnTo>
                  <a:lnTo>
                    <a:pt x="1511947" y="6966471"/>
                  </a:lnTo>
                  <a:lnTo>
                    <a:pt x="1554251" y="6948056"/>
                  </a:lnTo>
                  <a:lnTo>
                    <a:pt x="1595589" y="6927926"/>
                  </a:lnTo>
                  <a:lnTo>
                    <a:pt x="1635950" y="6906146"/>
                  </a:lnTo>
                  <a:lnTo>
                    <a:pt x="1675269" y="6882739"/>
                  </a:lnTo>
                  <a:lnTo>
                    <a:pt x="1713509" y="6857771"/>
                  </a:lnTo>
                  <a:lnTo>
                    <a:pt x="1750618" y="6831266"/>
                  </a:lnTo>
                  <a:lnTo>
                    <a:pt x="1786559" y="6803288"/>
                  </a:lnTo>
                  <a:lnTo>
                    <a:pt x="1821281" y="6773875"/>
                  </a:lnTo>
                  <a:lnTo>
                    <a:pt x="1854746" y="6743065"/>
                  </a:lnTo>
                  <a:lnTo>
                    <a:pt x="1886902" y="6710896"/>
                  </a:lnTo>
                  <a:lnTo>
                    <a:pt x="1917725" y="6677431"/>
                  </a:lnTo>
                  <a:lnTo>
                    <a:pt x="1947138" y="6642709"/>
                  </a:lnTo>
                  <a:lnTo>
                    <a:pt x="1975116" y="6606768"/>
                  </a:lnTo>
                  <a:lnTo>
                    <a:pt x="2001621" y="6569659"/>
                  </a:lnTo>
                  <a:lnTo>
                    <a:pt x="2026589" y="6531419"/>
                  </a:lnTo>
                  <a:lnTo>
                    <a:pt x="2049995" y="6492100"/>
                  </a:lnTo>
                  <a:lnTo>
                    <a:pt x="2071776" y="6451752"/>
                  </a:lnTo>
                  <a:lnTo>
                    <a:pt x="2091893" y="6410401"/>
                  </a:lnTo>
                  <a:lnTo>
                    <a:pt x="2110321" y="6368110"/>
                  </a:lnTo>
                  <a:lnTo>
                    <a:pt x="2126983" y="6324905"/>
                  </a:lnTo>
                  <a:lnTo>
                    <a:pt x="2141867" y="6280848"/>
                  </a:lnTo>
                  <a:lnTo>
                    <a:pt x="2154898" y="6235979"/>
                  </a:lnTo>
                  <a:lnTo>
                    <a:pt x="2166048" y="6190335"/>
                  </a:lnTo>
                  <a:lnTo>
                    <a:pt x="2175281" y="6143968"/>
                  </a:lnTo>
                  <a:lnTo>
                    <a:pt x="2182533" y="6096927"/>
                  </a:lnTo>
                  <a:lnTo>
                    <a:pt x="2187765" y="6049238"/>
                  </a:lnTo>
                  <a:lnTo>
                    <a:pt x="2190940" y="6000966"/>
                  </a:lnTo>
                  <a:lnTo>
                    <a:pt x="2192007" y="5952147"/>
                  </a:lnTo>
                  <a:close/>
                </a:path>
                <a:path w="5588000" h="7048500">
                  <a:moveTo>
                    <a:pt x="2192007" y="1220254"/>
                  </a:moveTo>
                  <a:lnTo>
                    <a:pt x="2190940" y="1171435"/>
                  </a:lnTo>
                  <a:lnTo>
                    <a:pt x="2187765" y="1123149"/>
                  </a:lnTo>
                  <a:lnTo>
                    <a:pt x="2182533" y="1075474"/>
                  </a:lnTo>
                  <a:lnTo>
                    <a:pt x="2175281" y="1028420"/>
                  </a:lnTo>
                  <a:lnTo>
                    <a:pt x="2166048" y="982065"/>
                  </a:lnTo>
                  <a:lnTo>
                    <a:pt x="2154898" y="936421"/>
                  </a:lnTo>
                  <a:lnTo>
                    <a:pt x="2141867" y="891552"/>
                  </a:lnTo>
                  <a:lnTo>
                    <a:pt x="2126983" y="847496"/>
                  </a:lnTo>
                  <a:lnTo>
                    <a:pt x="2110321" y="804291"/>
                  </a:lnTo>
                  <a:lnTo>
                    <a:pt x="2091893" y="762000"/>
                  </a:lnTo>
                  <a:lnTo>
                    <a:pt x="2071776" y="720648"/>
                  </a:lnTo>
                  <a:lnTo>
                    <a:pt x="2049995" y="680300"/>
                  </a:lnTo>
                  <a:lnTo>
                    <a:pt x="2026589" y="640981"/>
                  </a:lnTo>
                  <a:lnTo>
                    <a:pt x="2001621" y="602742"/>
                  </a:lnTo>
                  <a:lnTo>
                    <a:pt x="1975116" y="565632"/>
                  </a:lnTo>
                  <a:lnTo>
                    <a:pt x="1947138" y="529691"/>
                  </a:lnTo>
                  <a:lnTo>
                    <a:pt x="1917725" y="494969"/>
                  </a:lnTo>
                  <a:lnTo>
                    <a:pt x="1886902" y="461505"/>
                  </a:lnTo>
                  <a:lnTo>
                    <a:pt x="1854746" y="429336"/>
                  </a:lnTo>
                  <a:lnTo>
                    <a:pt x="1821281" y="398526"/>
                  </a:lnTo>
                  <a:lnTo>
                    <a:pt x="1786559" y="369112"/>
                  </a:lnTo>
                  <a:lnTo>
                    <a:pt x="1750618" y="341122"/>
                  </a:lnTo>
                  <a:lnTo>
                    <a:pt x="1713509" y="314629"/>
                  </a:lnTo>
                  <a:lnTo>
                    <a:pt x="1675269" y="289661"/>
                  </a:lnTo>
                  <a:lnTo>
                    <a:pt x="1635950" y="266255"/>
                  </a:lnTo>
                  <a:lnTo>
                    <a:pt x="1595589" y="244475"/>
                  </a:lnTo>
                  <a:lnTo>
                    <a:pt x="1554251" y="224345"/>
                  </a:lnTo>
                  <a:lnTo>
                    <a:pt x="1511947" y="205930"/>
                  </a:lnTo>
                  <a:lnTo>
                    <a:pt x="1468755" y="189255"/>
                  </a:lnTo>
                  <a:lnTo>
                    <a:pt x="1424698" y="174383"/>
                  </a:lnTo>
                  <a:lnTo>
                    <a:pt x="1379829" y="161353"/>
                  </a:lnTo>
                  <a:lnTo>
                    <a:pt x="1334185" y="150190"/>
                  </a:lnTo>
                  <a:lnTo>
                    <a:pt x="1287818" y="140970"/>
                  </a:lnTo>
                  <a:lnTo>
                    <a:pt x="1240777" y="133718"/>
                  </a:lnTo>
                  <a:lnTo>
                    <a:pt x="1193088" y="128485"/>
                  </a:lnTo>
                  <a:lnTo>
                    <a:pt x="1144816" y="125310"/>
                  </a:lnTo>
                  <a:lnTo>
                    <a:pt x="1095997" y="124244"/>
                  </a:lnTo>
                  <a:lnTo>
                    <a:pt x="1047178" y="125310"/>
                  </a:lnTo>
                  <a:lnTo>
                    <a:pt x="998905" y="128485"/>
                  </a:lnTo>
                  <a:lnTo>
                    <a:pt x="951230" y="133718"/>
                  </a:lnTo>
                  <a:lnTo>
                    <a:pt x="904176" y="140970"/>
                  </a:lnTo>
                  <a:lnTo>
                    <a:pt x="857808" y="150190"/>
                  </a:lnTo>
                  <a:lnTo>
                    <a:pt x="812177" y="161353"/>
                  </a:lnTo>
                  <a:lnTo>
                    <a:pt x="767308" y="174383"/>
                  </a:lnTo>
                  <a:lnTo>
                    <a:pt x="723252" y="189255"/>
                  </a:lnTo>
                  <a:lnTo>
                    <a:pt x="680046" y="205930"/>
                  </a:lnTo>
                  <a:lnTo>
                    <a:pt x="637755" y="224345"/>
                  </a:lnTo>
                  <a:lnTo>
                    <a:pt x="596404" y="244475"/>
                  </a:lnTo>
                  <a:lnTo>
                    <a:pt x="556056" y="266255"/>
                  </a:lnTo>
                  <a:lnTo>
                    <a:pt x="516737" y="289661"/>
                  </a:lnTo>
                  <a:lnTo>
                    <a:pt x="478497" y="314629"/>
                  </a:lnTo>
                  <a:lnTo>
                    <a:pt x="441388" y="341122"/>
                  </a:lnTo>
                  <a:lnTo>
                    <a:pt x="405447" y="369112"/>
                  </a:lnTo>
                  <a:lnTo>
                    <a:pt x="370725" y="398526"/>
                  </a:lnTo>
                  <a:lnTo>
                    <a:pt x="337261" y="429336"/>
                  </a:lnTo>
                  <a:lnTo>
                    <a:pt x="305104" y="461505"/>
                  </a:lnTo>
                  <a:lnTo>
                    <a:pt x="274281" y="494969"/>
                  </a:lnTo>
                  <a:lnTo>
                    <a:pt x="244868" y="529691"/>
                  </a:lnTo>
                  <a:lnTo>
                    <a:pt x="216890" y="565632"/>
                  </a:lnTo>
                  <a:lnTo>
                    <a:pt x="190385" y="602742"/>
                  </a:lnTo>
                  <a:lnTo>
                    <a:pt x="165417" y="640981"/>
                  </a:lnTo>
                  <a:lnTo>
                    <a:pt x="142011" y="680300"/>
                  </a:lnTo>
                  <a:lnTo>
                    <a:pt x="120230" y="720648"/>
                  </a:lnTo>
                  <a:lnTo>
                    <a:pt x="100101" y="762000"/>
                  </a:lnTo>
                  <a:lnTo>
                    <a:pt x="81686" y="804291"/>
                  </a:lnTo>
                  <a:lnTo>
                    <a:pt x="65011" y="847496"/>
                  </a:lnTo>
                  <a:lnTo>
                    <a:pt x="50139" y="891552"/>
                  </a:lnTo>
                  <a:lnTo>
                    <a:pt x="37109" y="936421"/>
                  </a:lnTo>
                  <a:lnTo>
                    <a:pt x="25958" y="982065"/>
                  </a:lnTo>
                  <a:lnTo>
                    <a:pt x="16725" y="1028420"/>
                  </a:lnTo>
                  <a:lnTo>
                    <a:pt x="9474" y="1075474"/>
                  </a:lnTo>
                  <a:lnTo>
                    <a:pt x="4241" y="1123149"/>
                  </a:lnTo>
                  <a:lnTo>
                    <a:pt x="1066" y="1171435"/>
                  </a:lnTo>
                  <a:lnTo>
                    <a:pt x="0" y="1220254"/>
                  </a:lnTo>
                  <a:lnTo>
                    <a:pt x="1066" y="1269072"/>
                  </a:lnTo>
                  <a:lnTo>
                    <a:pt x="4241" y="1317345"/>
                  </a:lnTo>
                  <a:lnTo>
                    <a:pt x="9474" y="1365021"/>
                  </a:lnTo>
                  <a:lnTo>
                    <a:pt x="16725" y="1412074"/>
                  </a:lnTo>
                  <a:lnTo>
                    <a:pt x="25958" y="1458429"/>
                  </a:lnTo>
                  <a:lnTo>
                    <a:pt x="37109" y="1504073"/>
                  </a:lnTo>
                  <a:lnTo>
                    <a:pt x="50139" y="1548942"/>
                  </a:lnTo>
                  <a:lnTo>
                    <a:pt x="65011" y="1592999"/>
                  </a:lnTo>
                  <a:lnTo>
                    <a:pt x="81686" y="1636204"/>
                  </a:lnTo>
                  <a:lnTo>
                    <a:pt x="100101" y="1678495"/>
                  </a:lnTo>
                  <a:lnTo>
                    <a:pt x="120230" y="1719846"/>
                  </a:lnTo>
                  <a:lnTo>
                    <a:pt x="142011" y="1760194"/>
                  </a:lnTo>
                  <a:lnTo>
                    <a:pt x="165417" y="1799513"/>
                  </a:lnTo>
                  <a:lnTo>
                    <a:pt x="190385" y="1837753"/>
                  </a:lnTo>
                  <a:lnTo>
                    <a:pt x="216890" y="1874862"/>
                  </a:lnTo>
                  <a:lnTo>
                    <a:pt x="244868" y="1910803"/>
                  </a:lnTo>
                  <a:lnTo>
                    <a:pt x="274281" y="1945525"/>
                  </a:lnTo>
                  <a:lnTo>
                    <a:pt x="305104" y="1978990"/>
                  </a:lnTo>
                  <a:lnTo>
                    <a:pt x="337261" y="2011146"/>
                  </a:lnTo>
                  <a:lnTo>
                    <a:pt x="370725" y="2041969"/>
                  </a:lnTo>
                  <a:lnTo>
                    <a:pt x="405447" y="2071382"/>
                  </a:lnTo>
                  <a:lnTo>
                    <a:pt x="441388" y="2099360"/>
                  </a:lnTo>
                  <a:lnTo>
                    <a:pt x="478497" y="2125865"/>
                  </a:lnTo>
                  <a:lnTo>
                    <a:pt x="516737" y="2150834"/>
                  </a:lnTo>
                  <a:lnTo>
                    <a:pt x="556056" y="2174240"/>
                  </a:lnTo>
                  <a:lnTo>
                    <a:pt x="596404" y="2196020"/>
                  </a:lnTo>
                  <a:lnTo>
                    <a:pt x="637755" y="2216137"/>
                  </a:lnTo>
                  <a:lnTo>
                    <a:pt x="680046" y="2234565"/>
                  </a:lnTo>
                  <a:lnTo>
                    <a:pt x="723252" y="2251227"/>
                  </a:lnTo>
                  <a:lnTo>
                    <a:pt x="767308" y="2266099"/>
                  </a:lnTo>
                  <a:lnTo>
                    <a:pt x="812177" y="2279142"/>
                  </a:lnTo>
                  <a:lnTo>
                    <a:pt x="857808" y="2290292"/>
                  </a:lnTo>
                  <a:lnTo>
                    <a:pt x="904176" y="2299512"/>
                  </a:lnTo>
                  <a:lnTo>
                    <a:pt x="951230" y="2306777"/>
                  </a:lnTo>
                  <a:lnTo>
                    <a:pt x="998905" y="2312009"/>
                  </a:lnTo>
                  <a:lnTo>
                    <a:pt x="1047178" y="2315184"/>
                  </a:lnTo>
                  <a:lnTo>
                    <a:pt x="1095997" y="2316251"/>
                  </a:lnTo>
                  <a:lnTo>
                    <a:pt x="1144816" y="2315184"/>
                  </a:lnTo>
                  <a:lnTo>
                    <a:pt x="1193088" y="2312009"/>
                  </a:lnTo>
                  <a:lnTo>
                    <a:pt x="1240777" y="2306777"/>
                  </a:lnTo>
                  <a:lnTo>
                    <a:pt x="1287818" y="2299512"/>
                  </a:lnTo>
                  <a:lnTo>
                    <a:pt x="1334185" y="2290292"/>
                  </a:lnTo>
                  <a:lnTo>
                    <a:pt x="1379829" y="2279142"/>
                  </a:lnTo>
                  <a:lnTo>
                    <a:pt x="1424698" y="2266099"/>
                  </a:lnTo>
                  <a:lnTo>
                    <a:pt x="1468755" y="2251227"/>
                  </a:lnTo>
                  <a:lnTo>
                    <a:pt x="1511947" y="2234565"/>
                  </a:lnTo>
                  <a:lnTo>
                    <a:pt x="1554251" y="2216137"/>
                  </a:lnTo>
                  <a:lnTo>
                    <a:pt x="1595589" y="2196020"/>
                  </a:lnTo>
                  <a:lnTo>
                    <a:pt x="1635950" y="2174240"/>
                  </a:lnTo>
                  <a:lnTo>
                    <a:pt x="1675269" y="2150834"/>
                  </a:lnTo>
                  <a:lnTo>
                    <a:pt x="1713509" y="2125865"/>
                  </a:lnTo>
                  <a:lnTo>
                    <a:pt x="1750618" y="2099360"/>
                  </a:lnTo>
                  <a:lnTo>
                    <a:pt x="1786559" y="2071382"/>
                  </a:lnTo>
                  <a:lnTo>
                    <a:pt x="1821281" y="2041969"/>
                  </a:lnTo>
                  <a:lnTo>
                    <a:pt x="1854746" y="2011146"/>
                  </a:lnTo>
                  <a:lnTo>
                    <a:pt x="1886902" y="1978990"/>
                  </a:lnTo>
                  <a:lnTo>
                    <a:pt x="1917725" y="1945525"/>
                  </a:lnTo>
                  <a:lnTo>
                    <a:pt x="1947138" y="1910803"/>
                  </a:lnTo>
                  <a:lnTo>
                    <a:pt x="1975116" y="1874862"/>
                  </a:lnTo>
                  <a:lnTo>
                    <a:pt x="2001621" y="1837753"/>
                  </a:lnTo>
                  <a:lnTo>
                    <a:pt x="2026589" y="1799513"/>
                  </a:lnTo>
                  <a:lnTo>
                    <a:pt x="2049995" y="1760194"/>
                  </a:lnTo>
                  <a:lnTo>
                    <a:pt x="2071776" y="1719846"/>
                  </a:lnTo>
                  <a:lnTo>
                    <a:pt x="2091893" y="1678495"/>
                  </a:lnTo>
                  <a:lnTo>
                    <a:pt x="2110321" y="1636204"/>
                  </a:lnTo>
                  <a:lnTo>
                    <a:pt x="2126983" y="1592999"/>
                  </a:lnTo>
                  <a:lnTo>
                    <a:pt x="2141867" y="1548942"/>
                  </a:lnTo>
                  <a:lnTo>
                    <a:pt x="2154898" y="1504073"/>
                  </a:lnTo>
                  <a:lnTo>
                    <a:pt x="2166048" y="1458429"/>
                  </a:lnTo>
                  <a:lnTo>
                    <a:pt x="2175281" y="1412074"/>
                  </a:lnTo>
                  <a:lnTo>
                    <a:pt x="2182533" y="1365021"/>
                  </a:lnTo>
                  <a:lnTo>
                    <a:pt x="2187765" y="1317345"/>
                  </a:lnTo>
                  <a:lnTo>
                    <a:pt x="2190940" y="1269072"/>
                  </a:lnTo>
                  <a:lnTo>
                    <a:pt x="2192007" y="1220254"/>
                  </a:lnTo>
                  <a:close/>
                </a:path>
                <a:path w="5588000" h="7048500">
                  <a:moveTo>
                    <a:pt x="3892372" y="3412248"/>
                  </a:moveTo>
                  <a:lnTo>
                    <a:pt x="3891305" y="3363430"/>
                  </a:lnTo>
                  <a:lnTo>
                    <a:pt x="3888130" y="3315157"/>
                  </a:lnTo>
                  <a:lnTo>
                    <a:pt x="3882898" y="3267468"/>
                  </a:lnTo>
                  <a:lnTo>
                    <a:pt x="3875646" y="3220428"/>
                  </a:lnTo>
                  <a:lnTo>
                    <a:pt x="3866413" y="3174060"/>
                  </a:lnTo>
                  <a:lnTo>
                    <a:pt x="3855262" y="3128416"/>
                  </a:lnTo>
                  <a:lnTo>
                    <a:pt x="3842232" y="3083547"/>
                  </a:lnTo>
                  <a:lnTo>
                    <a:pt x="3827348" y="3039491"/>
                  </a:lnTo>
                  <a:lnTo>
                    <a:pt x="3810685" y="2996298"/>
                  </a:lnTo>
                  <a:lnTo>
                    <a:pt x="3792270" y="2953994"/>
                  </a:lnTo>
                  <a:lnTo>
                    <a:pt x="3772141" y="2912656"/>
                  </a:lnTo>
                  <a:lnTo>
                    <a:pt x="3750360" y="2872295"/>
                  </a:lnTo>
                  <a:lnTo>
                    <a:pt x="3726954" y="2832976"/>
                  </a:lnTo>
                  <a:lnTo>
                    <a:pt x="3701986" y="2794749"/>
                  </a:lnTo>
                  <a:lnTo>
                    <a:pt x="3675481" y="2757640"/>
                  </a:lnTo>
                  <a:lnTo>
                    <a:pt x="3647503" y="2721699"/>
                  </a:lnTo>
                  <a:lnTo>
                    <a:pt x="3618090" y="2686964"/>
                  </a:lnTo>
                  <a:lnTo>
                    <a:pt x="3587280" y="2653500"/>
                  </a:lnTo>
                  <a:lnTo>
                    <a:pt x="3555111" y="2621343"/>
                  </a:lnTo>
                  <a:lnTo>
                    <a:pt x="3521646" y="2590533"/>
                  </a:lnTo>
                  <a:lnTo>
                    <a:pt x="3486924" y="2561107"/>
                  </a:lnTo>
                  <a:lnTo>
                    <a:pt x="3450983" y="2533129"/>
                  </a:lnTo>
                  <a:lnTo>
                    <a:pt x="3413874" y="2506637"/>
                  </a:lnTo>
                  <a:lnTo>
                    <a:pt x="3375634" y="2481656"/>
                  </a:lnTo>
                  <a:lnTo>
                    <a:pt x="3336315" y="2458262"/>
                  </a:lnTo>
                  <a:lnTo>
                    <a:pt x="3295967" y="2436482"/>
                  </a:lnTo>
                  <a:lnTo>
                    <a:pt x="3254616" y="2416352"/>
                  </a:lnTo>
                  <a:lnTo>
                    <a:pt x="3212325" y="2397937"/>
                  </a:lnTo>
                  <a:lnTo>
                    <a:pt x="3169120" y="2381262"/>
                  </a:lnTo>
                  <a:lnTo>
                    <a:pt x="3125063" y="2366391"/>
                  </a:lnTo>
                  <a:lnTo>
                    <a:pt x="3080194" y="2353360"/>
                  </a:lnTo>
                  <a:lnTo>
                    <a:pt x="3034550" y="2342197"/>
                  </a:lnTo>
                  <a:lnTo>
                    <a:pt x="2988183" y="2332977"/>
                  </a:lnTo>
                  <a:lnTo>
                    <a:pt x="2941142" y="2325725"/>
                  </a:lnTo>
                  <a:lnTo>
                    <a:pt x="2893453" y="2320493"/>
                  </a:lnTo>
                  <a:lnTo>
                    <a:pt x="2845181" y="2317318"/>
                  </a:lnTo>
                  <a:lnTo>
                    <a:pt x="2796362" y="2316251"/>
                  </a:lnTo>
                  <a:lnTo>
                    <a:pt x="2747543" y="2317318"/>
                  </a:lnTo>
                  <a:lnTo>
                    <a:pt x="2699270" y="2320493"/>
                  </a:lnTo>
                  <a:lnTo>
                    <a:pt x="2651595" y="2325725"/>
                  </a:lnTo>
                  <a:lnTo>
                    <a:pt x="2604541" y="2332977"/>
                  </a:lnTo>
                  <a:lnTo>
                    <a:pt x="2558173" y="2342197"/>
                  </a:lnTo>
                  <a:lnTo>
                    <a:pt x="2512542" y="2353360"/>
                  </a:lnTo>
                  <a:lnTo>
                    <a:pt x="2467660" y="2366391"/>
                  </a:lnTo>
                  <a:lnTo>
                    <a:pt x="2423604" y="2381262"/>
                  </a:lnTo>
                  <a:lnTo>
                    <a:pt x="2380411" y="2397937"/>
                  </a:lnTo>
                  <a:lnTo>
                    <a:pt x="2338120" y="2416352"/>
                  </a:lnTo>
                  <a:lnTo>
                    <a:pt x="2296769" y="2436482"/>
                  </a:lnTo>
                  <a:lnTo>
                    <a:pt x="2256409" y="2458262"/>
                  </a:lnTo>
                  <a:lnTo>
                    <a:pt x="2217089" y="2481656"/>
                  </a:lnTo>
                  <a:lnTo>
                    <a:pt x="2178862" y="2506637"/>
                  </a:lnTo>
                  <a:lnTo>
                    <a:pt x="2141753" y="2533129"/>
                  </a:lnTo>
                  <a:lnTo>
                    <a:pt x="2105812" y="2561107"/>
                  </a:lnTo>
                  <a:lnTo>
                    <a:pt x="2071077" y="2590533"/>
                  </a:lnTo>
                  <a:lnTo>
                    <a:pt x="2037613" y="2621343"/>
                  </a:lnTo>
                  <a:lnTo>
                    <a:pt x="2005457" y="2653500"/>
                  </a:lnTo>
                  <a:lnTo>
                    <a:pt x="1974646" y="2686964"/>
                  </a:lnTo>
                  <a:lnTo>
                    <a:pt x="1945220" y="2721699"/>
                  </a:lnTo>
                  <a:lnTo>
                    <a:pt x="1917242" y="2757640"/>
                  </a:lnTo>
                  <a:lnTo>
                    <a:pt x="1890737" y="2794749"/>
                  </a:lnTo>
                  <a:lnTo>
                    <a:pt x="1865769" y="2832976"/>
                  </a:lnTo>
                  <a:lnTo>
                    <a:pt x="1842376" y="2872295"/>
                  </a:lnTo>
                  <a:lnTo>
                    <a:pt x="1820583" y="2912656"/>
                  </a:lnTo>
                  <a:lnTo>
                    <a:pt x="1800466" y="2953994"/>
                  </a:lnTo>
                  <a:lnTo>
                    <a:pt x="1782038" y="2996298"/>
                  </a:lnTo>
                  <a:lnTo>
                    <a:pt x="1765376" y="3039491"/>
                  </a:lnTo>
                  <a:lnTo>
                    <a:pt x="1750504" y="3083547"/>
                  </a:lnTo>
                  <a:lnTo>
                    <a:pt x="1737461" y="3128416"/>
                  </a:lnTo>
                  <a:lnTo>
                    <a:pt x="1726311" y="3174060"/>
                  </a:lnTo>
                  <a:lnTo>
                    <a:pt x="1717090" y="3220428"/>
                  </a:lnTo>
                  <a:lnTo>
                    <a:pt x="1709826" y="3267468"/>
                  </a:lnTo>
                  <a:lnTo>
                    <a:pt x="1704594" y="3315157"/>
                  </a:lnTo>
                  <a:lnTo>
                    <a:pt x="1701419" y="3363430"/>
                  </a:lnTo>
                  <a:lnTo>
                    <a:pt x="1700352" y="3412248"/>
                  </a:lnTo>
                  <a:lnTo>
                    <a:pt x="1701419" y="3461067"/>
                  </a:lnTo>
                  <a:lnTo>
                    <a:pt x="1704594" y="3509340"/>
                  </a:lnTo>
                  <a:lnTo>
                    <a:pt x="1709826" y="3557028"/>
                  </a:lnTo>
                  <a:lnTo>
                    <a:pt x="1717090" y="3604069"/>
                  </a:lnTo>
                  <a:lnTo>
                    <a:pt x="1726311" y="3650437"/>
                  </a:lnTo>
                  <a:lnTo>
                    <a:pt x="1737461" y="3696081"/>
                  </a:lnTo>
                  <a:lnTo>
                    <a:pt x="1750504" y="3740950"/>
                  </a:lnTo>
                  <a:lnTo>
                    <a:pt x="1765376" y="3785006"/>
                  </a:lnTo>
                  <a:lnTo>
                    <a:pt x="1782038" y="3828199"/>
                  </a:lnTo>
                  <a:lnTo>
                    <a:pt x="1800466" y="3870502"/>
                  </a:lnTo>
                  <a:lnTo>
                    <a:pt x="1820583" y="3911841"/>
                  </a:lnTo>
                  <a:lnTo>
                    <a:pt x="1842376" y="3952202"/>
                  </a:lnTo>
                  <a:lnTo>
                    <a:pt x="1865769" y="3991521"/>
                  </a:lnTo>
                  <a:lnTo>
                    <a:pt x="1890737" y="4029760"/>
                  </a:lnTo>
                  <a:lnTo>
                    <a:pt x="1917242" y="4066870"/>
                  </a:lnTo>
                  <a:lnTo>
                    <a:pt x="1945220" y="4102811"/>
                  </a:lnTo>
                  <a:lnTo>
                    <a:pt x="1974646" y="4137533"/>
                  </a:lnTo>
                  <a:lnTo>
                    <a:pt x="2005457" y="4170997"/>
                  </a:lnTo>
                  <a:lnTo>
                    <a:pt x="2037613" y="4203154"/>
                  </a:lnTo>
                  <a:lnTo>
                    <a:pt x="2071077" y="4233964"/>
                  </a:lnTo>
                  <a:lnTo>
                    <a:pt x="2105812" y="4263390"/>
                  </a:lnTo>
                  <a:lnTo>
                    <a:pt x="2141753" y="4291368"/>
                  </a:lnTo>
                  <a:lnTo>
                    <a:pt x="2178862" y="4317873"/>
                  </a:lnTo>
                  <a:lnTo>
                    <a:pt x="2217089" y="4342841"/>
                  </a:lnTo>
                  <a:lnTo>
                    <a:pt x="2256409" y="4366234"/>
                  </a:lnTo>
                  <a:lnTo>
                    <a:pt x="2296769" y="4388028"/>
                  </a:lnTo>
                  <a:lnTo>
                    <a:pt x="2338120" y="4408144"/>
                  </a:lnTo>
                  <a:lnTo>
                    <a:pt x="2380411" y="4426572"/>
                  </a:lnTo>
                  <a:lnTo>
                    <a:pt x="2423604" y="4443234"/>
                  </a:lnTo>
                  <a:lnTo>
                    <a:pt x="2467660" y="4458106"/>
                  </a:lnTo>
                  <a:lnTo>
                    <a:pt x="2512542" y="4471149"/>
                  </a:lnTo>
                  <a:lnTo>
                    <a:pt x="2558173" y="4482300"/>
                  </a:lnTo>
                  <a:lnTo>
                    <a:pt x="2604541" y="4491520"/>
                  </a:lnTo>
                  <a:lnTo>
                    <a:pt x="2651595" y="4498772"/>
                  </a:lnTo>
                  <a:lnTo>
                    <a:pt x="2699270" y="4504017"/>
                  </a:lnTo>
                  <a:lnTo>
                    <a:pt x="2747543" y="4507192"/>
                  </a:lnTo>
                  <a:lnTo>
                    <a:pt x="2796362" y="4508258"/>
                  </a:lnTo>
                  <a:lnTo>
                    <a:pt x="2845181" y="4507192"/>
                  </a:lnTo>
                  <a:lnTo>
                    <a:pt x="2893453" y="4504017"/>
                  </a:lnTo>
                  <a:lnTo>
                    <a:pt x="2941142" y="4498772"/>
                  </a:lnTo>
                  <a:lnTo>
                    <a:pt x="2988183" y="4491520"/>
                  </a:lnTo>
                  <a:lnTo>
                    <a:pt x="3034550" y="4482300"/>
                  </a:lnTo>
                  <a:lnTo>
                    <a:pt x="3080194" y="4471149"/>
                  </a:lnTo>
                  <a:lnTo>
                    <a:pt x="3125063" y="4458106"/>
                  </a:lnTo>
                  <a:lnTo>
                    <a:pt x="3169120" y="4443234"/>
                  </a:lnTo>
                  <a:lnTo>
                    <a:pt x="3212325" y="4426572"/>
                  </a:lnTo>
                  <a:lnTo>
                    <a:pt x="3254616" y="4408144"/>
                  </a:lnTo>
                  <a:lnTo>
                    <a:pt x="3295967" y="4388028"/>
                  </a:lnTo>
                  <a:lnTo>
                    <a:pt x="3336315" y="4366234"/>
                  </a:lnTo>
                  <a:lnTo>
                    <a:pt x="3375634" y="4342841"/>
                  </a:lnTo>
                  <a:lnTo>
                    <a:pt x="3413874" y="4317873"/>
                  </a:lnTo>
                  <a:lnTo>
                    <a:pt x="3450983" y="4291368"/>
                  </a:lnTo>
                  <a:lnTo>
                    <a:pt x="3486924" y="4263390"/>
                  </a:lnTo>
                  <a:lnTo>
                    <a:pt x="3521646" y="4233964"/>
                  </a:lnTo>
                  <a:lnTo>
                    <a:pt x="3555111" y="4203154"/>
                  </a:lnTo>
                  <a:lnTo>
                    <a:pt x="3587280" y="4170997"/>
                  </a:lnTo>
                  <a:lnTo>
                    <a:pt x="3618090" y="4137533"/>
                  </a:lnTo>
                  <a:lnTo>
                    <a:pt x="3647503" y="4102811"/>
                  </a:lnTo>
                  <a:lnTo>
                    <a:pt x="3675481" y="4066870"/>
                  </a:lnTo>
                  <a:lnTo>
                    <a:pt x="3701986" y="4029760"/>
                  </a:lnTo>
                  <a:lnTo>
                    <a:pt x="3726954" y="3991521"/>
                  </a:lnTo>
                  <a:lnTo>
                    <a:pt x="3750360" y="3952202"/>
                  </a:lnTo>
                  <a:lnTo>
                    <a:pt x="3772141" y="3911841"/>
                  </a:lnTo>
                  <a:lnTo>
                    <a:pt x="3792270" y="3870502"/>
                  </a:lnTo>
                  <a:lnTo>
                    <a:pt x="3810685" y="3828199"/>
                  </a:lnTo>
                  <a:lnTo>
                    <a:pt x="3827348" y="3785006"/>
                  </a:lnTo>
                  <a:lnTo>
                    <a:pt x="3842232" y="3740950"/>
                  </a:lnTo>
                  <a:lnTo>
                    <a:pt x="3855262" y="3696081"/>
                  </a:lnTo>
                  <a:lnTo>
                    <a:pt x="3866413" y="3650437"/>
                  </a:lnTo>
                  <a:lnTo>
                    <a:pt x="3875646" y="3604069"/>
                  </a:lnTo>
                  <a:lnTo>
                    <a:pt x="3882898" y="3557028"/>
                  </a:lnTo>
                  <a:lnTo>
                    <a:pt x="3888130" y="3509340"/>
                  </a:lnTo>
                  <a:lnTo>
                    <a:pt x="3891305" y="3461067"/>
                  </a:lnTo>
                  <a:lnTo>
                    <a:pt x="3892372" y="3412248"/>
                  </a:lnTo>
                  <a:close/>
                </a:path>
                <a:path w="5588000" h="7048500">
                  <a:moveTo>
                    <a:pt x="5587962" y="5952147"/>
                  </a:moveTo>
                  <a:lnTo>
                    <a:pt x="5586895" y="5903328"/>
                  </a:lnTo>
                  <a:lnTo>
                    <a:pt x="5583720" y="5855055"/>
                  </a:lnTo>
                  <a:lnTo>
                    <a:pt x="5578487" y="5807367"/>
                  </a:lnTo>
                  <a:lnTo>
                    <a:pt x="5571236" y="5760326"/>
                  </a:lnTo>
                  <a:lnTo>
                    <a:pt x="5562016" y="5713958"/>
                  </a:lnTo>
                  <a:lnTo>
                    <a:pt x="5550852" y="5668315"/>
                  </a:lnTo>
                  <a:lnTo>
                    <a:pt x="5537822" y="5623445"/>
                  </a:lnTo>
                  <a:lnTo>
                    <a:pt x="5522950" y="5579389"/>
                  </a:lnTo>
                  <a:lnTo>
                    <a:pt x="5506275" y="5536196"/>
                  </a:lnTo>
                  <a:lnTo>
                    <a:pt x="5487860" y="5493893"/>
                  </a:lnTo>
                  <a:lnTo>
                    <a:pt x="5467731" y="5452554"/>
                  </a:lnTo>
                  <a:lnTo>
                    <a:pt x="5445950" y="5412194"/>
                  </a:lnTo>
                  <a:lnTo>
                    <a:pt x="5422544" y="5372874"/>
                  </a:lnTo>
                  <a:lnTo>
                    <a:pt x="5397576" y="5334647"/>
                  </a:lnTo>
                  <a:lnTo>
                    <a:pt x="5371084" y="5297538"/>
                  </a:lnTo>
                  <a:lnTo>
                    <a:pt x="5343093" y="5261597"/>
                  </a:lnTo>
                  <a:lnTo>
                    <a:pt x="5313680" y="5226863"/>
                  </a:lnTo>
                  <a:lnTo>
                    <a:pt x="5282870" y="5193398"/>
                  </a:lnTo>
                  <a:lnTo>
                    <a:pt x="5250700" y="5161242"/>
                  </a:lnTo>
                  <a:lnTo>
                    <a:pt x="5217236" y="5130431"/>
                  </a:lnTo>
                  <a:lnTo>
                    <a:pt x="5182514" y="5101006"/>
                  </a:lnTo>
                  <a:lnTo>
                    <a:pt x="5146573" y="5073027"/>
                  </a:lnTo>
                  <a:lnTo>
                    <a:pt x="5109464" y="5046535"/>
                  </a:lnTo>
                  <a:lnTo>
                    <a:pt x="5071224" y="5021567"/>
                  </a:lnTo>
                  <a:lnTo>
                    <a:pt x="5031905" y="4998161"/>
                  </a:lnTo>
                  <a:lnTo>
                    <a:pt x="4991557" y="4976380"/>
                  </a:lnTo>
                  <a:lnTo>
                    <a:pt x="4950206" y="4956251"/>
                  </a:lnTo>
                  <a:lnTo>
                    <a:pt x="4907915" y="4937836"/>
                  </a:lnTo>
                  <a:lnTo>
                    <a:pt x="4864709" y="4921161"/>
                  </a:lnTo>
                  <a:lnTo>
                    <a:pt x="4820653" y="4906289"/>
                  </a:lnTo>
                  <a:lnTo>
                    <a:pt x="4775784" y="4893259"/>
                  </a:lnTo>
                  <a:lnTo>
                    <a:pt x="4730140" y="4882108"/>
                  </a:lnTo>
                  <a:lnTo>
                    <a:pt x="4683785" y="4872875"/>
                  </a:lnTo>
                  <a:lnTo>
                    <a:pt x="4636732" y="4865624"/>
                  </a:lnTo>
                  <a:lnTo>
                    <a:pt x="4589056" y="4860391"/>
                  </a:lnTo>
                  <a:lnTo>
                    <a:pt x="4540770" y="4857216"/>
                  </a:lnTo>
                  <a:lnTo>
                    <a:pt x="4491952" y="4856150"/>
                  </a:lnTo>
                  <a:lnTo>
                    <a:pt x="4443133" y="4857216"/>
                  </a:lnTo>
                  <a:lnTo>
                    <a:pt x="4394860" y="4860391"/>
                  </a:lnTo>
                  <a:lnTo>
                    <a:pt x="4347184" y="4865624"/>
                  </a:lnTo>
                  <a:lnTo>
                    <a:pt x="4300131" y="4872875"/>
                  </a:lnTo>
                  <a:lnTo>
                    <a:pt x="4253776" y="4882108"/>
                  </a:lnTo>
                  <a:lnTo>
                    <a:pt x="4208132" y="4893259"/>
                  </a:lnTo>
                  <a:lnTo>
                    <a:pt x="4163263" y="4906289"/>
                  </a:lnTo>
                  <a:lnTo>
                    <a:pt x="4119207" y="4921161"/>
                  </a:lnTo>
                  <a:lnTo>
                    <a:pt x="4076001" y="4937836"/>
                  </a:lnTo>
                  <a:lnTo>
                    <a:pt x="4033710" y="4956251"/>
                  </a:lnTo>
                  <a:lnTo>
                    <a:pt x="3992359" y="4976380"/>
                  </a:lnTo>
                  <a:lnTo>
                    <a:pt x="3952011" y="4998161"/>
                  </a:lnTo>
                  <a:lnTo>
                    <a:pt x="3912692" y="5021567"/>
                  </a:lnTo>
                  <a:lnTo>
                    <a:pt x="3874452" y="5046535"/>
                  </a:lnTo>
                  <a:lnTo>
                    <a:pt x="3837343" y="5073027"/>
                  </a:lnTo>
                  <a:lnTo>
                    <a:pt x="3801402" y="5101006"/>
                  </a:lnTo>
                  <a:lnTo>
                    <a:pt x="3766680" y="5130431"/>
                  </a:lnTo>
                  <a:lnTo>
                    <a:pt x="3733215" y="5161242"/>
                  </a:lnTo>
                  <a:lnTo>
                    <a:pt x="3701059" y="5193398"/>
                  </a:lnTo>
                  <a:lnTo>
                    <a:pt x="3670236" y="5226863"/>
                  </a:lnTo>
                  <a:lnTo>
                    <a:pt x="3640823" y="5261597"/>
                  </a:lnTo>
                  <a:lnTo>
                    <a:pt x="3612845" y="5297538"/>
                  </a:lnTo>
                  <a:lnTo>
                    <a:pt x="3586340" y="5334647"/>
                  </a:lnTo>
                  <a:lnTo>
                    <a:pt x="3561372" y="5372874"/>
                  </a:lnTo>
                  <a:lnTo>
                    <a:pt x="3537966" y="5412194"/>
                  </a:lnTo>
                  <a:lnTo>
                    <a:pt x="3516185" y="5452554"/>
                  </a:lnTo>
                  <a:lnTo>
                    <a:pt x="3496068" y="5493893"/>
                  </a:lnTo>
                  <a:lnTo>
                    <a:pt x="3477641" y="5536196"/>
                  </a:lnTo>
                  <a:lnTo>
                    <a:pt x="3460978" y="5579389"/>
                  </a:lnTo>
                  <a:lnTo>
                    <a:pt x="3446107" y="5623445"/>
                  </a:lnTo>
                  <a:lnTo>
                    <a:pt x="3433064" y="5668315"/>
                  </a:lnTo>
                  <a:lnTo>
                    <a:pt x="3421913" y="5713958"/>
                  </a:lnTo>
                  <a:lnTo>
                    <a:pt x="3412693" y="5760326"/>
                  </a:lnTo>
                  <a:lnTo>
                    <a:pt x="3405441" y="5807367"/>
                  </a:lnTo>
                  <a:lnTo>
                    <a:pt x="3400196" y="5855055"/>
                  </a:lnTo>
                  <a:lnTo>
                    <a:pt x="3397021" y="5903328"/>
                  </a:lnTo>
                  <a:lnTo>
                    <a:pt x="3395954" y="5952147"/>
                  </a:lnTo>
                  <a:lnTo>
                    <a:pt x="3397021" y="6000966"/>
                  </a:lnTo>
                  <a:lnTo>
                    <a:pt x="3400196" y="6049238"/>
                  </a:lnTo>
                  <a:lnTo>
                    <a:pt x="3405441" y="6096927"/>
                  </a:lnTo>
                  <a:lnTo>
                    <a:pt x="3412693" y="6143968"/>
                  </a:lnTo>
                  <a:lnTo>
                    <a:pt x="3421913" y="6190335"/>
                  </a:lnTo>
                  <a:lnTo>
                    <a:pt x="3433064" y="6235979"/>
                  </a:lnTo>
                  <a:lnTo>
                    <a:pt x="3446107" y="6280848"/>
                  </a:lnTo>
                  <a:lnTo>
                    <a:pt x="3460978" y="6324905"/>
                  </a:lnTo>
                  <a:lnTo>
                    <a:pt x="3477641" y="6368110"/>
                  </a:lnTo>
                  <a:lnTo>
                    <a:pt x="3496068" y="6410401"/>
                  </a:lnTo>
                  <a:lnTo>
                    <a:pt x="3516185" y="6451752"/>
                  </a:lnTo>
                  <a:lnTo>
                    <a:pt x="3537966" y="6492100"/>
                  </a:lnTo>
                  <a:lnTo>
                    <a:pt x="3561372" y="6531419"/>
                  </a:lnTo>
                  <a:lnTo>
                    <a:pt x="3586340" y="6569659"/>
                  </a:lnTo>
                  <a:lnTo>
                    <a:pt x="3612845" y="6606768"/>
                  </a:lnTo>
                  <a:lnTo>
                    <a:pt x="3640823" y="6642709"/>
                  </a:lnTo>
                  <a:lnTo>
                    <a:pt x="3670236" y="6677431"/>
                  </a:lnTo>
                  <a:lnTo>
                    <a:pt x="3701059" y="6710896"/>
                  </a:lnTo>
                  <a:lnTo>
                    <a:pt x="3733215" y="6743065"/>
                  </a:lnTo>
                  <a:lnTo>
                    <a:pt x="3766680" y="6773875"/>
                  </a:lnTo>
                  <a:lnTo>
                    <a:pt x="3801402" y="6803288"/>
                  </a:lnTo>
                  <a:lnTo>
                    <a:pt x="3837343" y="6831266"/>
                  </a:lnTo>
                  <a:lnTo>
                    <a:pt x="3874452" y="6857771"/>
                  </a:lnTo>
                  <a:lnTo>
                    <a:pt x="3912692" y="6882739"/>
                  </a:lnTo>
                  <a:lnTo>
                    <a:pt x="3952011" y="6906146"/>
                  </a:lnTo>
                  <a:lnTo>
                    <a:pt x="3992359" y="6927926"/>
                  </a:lnTo>
                  <a:lnTo>
                    <a:pt x="4033710" y="6948056"/>
                  </a:lnTo>
                  <a:lnTo>
                    <a:pt x="4076001" y="6966471"/>
                  </a:lnTo>
                  <a:lnTo>
                    <a:pt x="4119207" y="6983133"/>
                  </a:lnTo>
                  <a:lnTo>
                    <a:pt x="4163263" y="6998017"/>
                  </a:lnTo>
                  <a:lnTo>
                    <a:pt x="4208132" y="7011048"/>
                  </a:lnTo>
                  <a:lnTo>
                    <a:pt x="4253776" y="7022198"/>
                  </a:lnTo>
                  <a:lnTo>
                    <a:pt x="4300131" y="7031431"/>
                  </a:lnTo>
                  <a:lnTo>
                    <a:pt x="4347184" y="7038683"/>
                  </a:lnTo>
                  <a:lnTo>
                    <a:pt x="4394860" y="7043915"/>
                  </a:lnTo>
                  <a:lnTo>
                    <a:pt x="4443133" y="7047090"/>
                  </a:lnTo>
                  <a:lnTo>
                    <a:pt x="4491952" y="7048157"/>
                  </a:lnTo>
                  <a:lnTo>
                    <a:pt x="4540770" y="7047090"/>
                  </a:lnTo>
                  <a:lnTo>
                    <a:pt x="4589056" y="7043915"/>
                  </a:lnTo>
                  <a:lnTo>
                    <a:pt x="4636732" y="7038683"/>
                  </a:lnTo>
                  <a:lnTo>
                    <a:pt x="4683785" y="7031431"/>
                  </a:lnTo>
                  <a:lnTo>
                    <a:pt x="4730140" y="7022198"/>
                  </a:lnTo>
                  <a:lnTo>
                    <a:pt x="4775784" y="7011048"/>
                  </a:lnTo>
                  <a:lnTo>
                    <a:pt x="4820653" y="6998017"/>
                  </a:lnTo>
                  <a:lnTo>
                    <a:pt x="4864709" y="6983133"/>
                  </a:lnTo>
                  <a:lnTo>
                    <a:pt x="4907915" y="6966471"/>
                  </a:lnTo>
                  <a:lnTo>
                    <a:pt x="4950206" y="6948056"/>
                  </a:lnTo>
                  <a:lnTo>
                    <a:pt x="4991557" y="6927926"/>
                  </a:lnTo>
                  <a:lnTo>
                    <a:pt x="5031905" y="6906146"/>
                  </a:lnTo>
                  <a:lnTo>
                    <a:pt x="5071224" y="6882739"/>
                  </a:lnTo>
                  <a:lnTo>
                    <a:pt x="5109464" y="6857771"/>
                  </a:lnTo>
                  <a:lnTo>
                    <a:pt x="5146573" y="6831266"/>
                  </a:lnTo>
                  <a:lnTo>
                    <a:pt x="5182514" y="6803288"/>
                  </a:lnTo>
                  <a:lnTo>
                    <a:pt x="5217236" y="6773875"/>
                  </a:lnTo>
                  <a:lnTo>
                    <a:pt x="5250700" y="6743065"/>
                  </a:lnTo>
                  <a:lnTo>
                    <a:pt x="5282870" y="6710896"/>
                  </a:lnTo>
                  <a:lnTo>
                    <a:pt x="5313680" y="6677431"/>
                  </a:lnTo>
                  <a:lnTo>
                    <a:pt x="5343093" y="6642709"/>
                  </a:lnTo>
                  <a:lnTo>
                    <a:pt x="5371084" y="6606768"/>
                  </a:lnTo>
                  <a:lnTo>
                    <a:pt x="5397576" y="6569659"/>
                  </a:lnTo>
                  <a:lnTo>
                    <a:pt x="5422544" y="6531419"/>
                  </a:lnTo>
                  <a:lnTo>
                    <a:pt x="5445950" y="6492100"/>
                  </a:lnTo>
                  <a:lnTo>
                    <a:pt x="5467731" y="6451752"/>
                  </a:lnTo>
                  <a:lnTo>
                    <a:pt x="5487860" y="6410401"/>
                  </a:lnTo>
                  <a:lnTo>
                    <a:pt x="5506275" y="6368110"/>
                  </a:lnTo>
                  <a:lnTo>
                    <a:pt x="5522950" y="6324905"/>
                  </a:lnTo>
                  <a:lnTo>
                    <a:pt x="5537822" y="6280848"/>
                  </a:lnTo>
                  <a:lnTo>
                    <a:pt x="5550852" y="6235979"/>
                  </a:lnTo>
                  <a:lnTo>
                    <a:pt x="5562016" y="6190335"/>
                  </a:lnTo>
                  <a:lnTo>
                    <a:pt x="5571236" y="6143968"/>
                  </a:lnTo>
                  <a:lnTo>
                    <a:pt x="5578487" y="6096927"/>
                  </a:lnTo>
                  <a:lnTo>
                    <a:pt x="5583720" y="6049238"/>
                  </a:lnTo>
                  <a:lnTo>
                    <a:pt x="5586895" y="6000966"/>
                  </a:lnTo>
                  <a:lnTo>
                    <a:pt x="5587962" y="5952147"/>
                  </a:lnTo>
                  <a:close/>
                </a:path>
                <a:path w="5588000" h="7048500">
                  <a:moveTo>
                    <a:pt x="5587962" y="1096010"/>
                  </a:moveTo>
                  <a:lnTo>
                    <a:pt x="5586895" y="1047191"/>
                  </a:lnTo>
                  <a:lnTo>
                    <a:pt x="5583720" y="998918"/>
                  </a:lnTo>
                  <a:lnTo>
                    <a:pt x="5578487" y="951230"/>
                  </a:lnTo>
                  <a:lnTo>
                    <a:pt x="5571236" y="904189"/>
                  </a:lnTo>
                  <a:lnTo>
                    <a:pt x="5562016" y="857821"/>
                  </a:lnTo>
                  <a:lnTo>
                    <a:pt x="5550852" y="812177"/>
                  </a:lnTo>
                  <a:lnTo>
                    <a:pt x="5537822" y="767308"/>
                  </a:lnTo>
                  <a:lnTo>
                    <a:pt x="5522950" y="723252"/>
                  </a:lnTo>
                  <a:lnTo>
                    <a:pt x="5506275" y="680059"/>
                  </a:lnTo>
                  <a:lnTo>
                    <a:pt x="5487860" y="637755"/>
                  </a:lnTo>
                  <a:lnTo>
                    <a:pt x="5467731" y="596417"/>
                  </a:lnTo>
                  <a:lnTo>
                    <a:pt x="5445950" y="556056"/>
                  </a:lnTo>
                  <a:lnTo>
                    <a:pt x="5422544" y="516737"/>
                  </a:lnTo>
                  <a:lnTo>
                    <a:pt x="5397576" y="478510"/>
                  </a:lnTo>
                  <a:lnTo>
                    <a:pt x="5371084" y="441388"/>
                  </a:lnTo>
                  <a:lnTo>
                    <a:pt x="5343093" y="405447"/>
                  </a:lnTo>
                  <a:lnTo>
                    <a:pt x="5313680" y="370725"/>
                  </a:lnTo>
                  <a:lnTo>
                    <a:pt x="5282870" y="337261"/>
                  </a:lnTo>
                  <a:lnTo>
                    <a:pt x="5250700" y="305104"/>
                  </a:lnTo>
                  <a:lnTo>
                    <a:pt x="5217236" y="274294"/>
                  </a:lnTo>
                  <a:lnTo>
                    <a:pt x="5182514" y="244868"/>
                  </a:lnTo>
                  <a:lnTo>
                    <a:pt x="5146573" y="216890"/>
                  </a:lnTo>
                  <a:lnTo>
                    <a:pt x="5109464" y="190385"/>
                  </a:lnTo>
                  <a:lnTo>
                    <a:pt x="5071224" y="165417"/>
                  </a:lnTo>
                  <a:lnTo>
                    <a:pt x="5031905" y="142024"/>
                  </a:lnTo>
                  <a:lnTo>
                    <a:pt x="4991557" y="120230"/>
                  </a:lnTo>
                  <a:lnTo>
                    <a:pt x="4950206" y="100114"/>
                  </a:lnTo>
                  <a:lnTo>
                    <a:pt x="4907915" y="81686"/>
                  </a:lnTo>
                  <a:lnTo>
                    <a:pt x="4864709" y="65024"/>
                  </a:lnTo>
                  <a:lnTo>
                    <a:pt x="4820653" y="50152"/>
                  </a:lnTo>
                  <a:lnTo>
                    <a:pt x="4775784" y="37109"/>
                  </a:lnTo>
                  <a:lnTo>
                    <a:pt x="4730140" y="25958"/>
                  </a:lnTo>
                  <a:lnTo>
                    <a:pt x="4683785" y="16738"/>
                  </a:lnTo>
                  <a:lnTo>
                    <a:pt x="4636732" y="9486"/>
                  </a:lnTo>
                  <a:lnTo>
                    <a:pt x="4589056" y="4241"/>
                  </a:lnTo>
                  <a:lnTo>
                    <a:pt x="4540770" y="1066"/>
                  </a:lnTo>
                  <a:lnTo>
                    <a:pt x="4491952" y="0"/>
                  </a:lnTo>
                  <a:lnTo>
                    <a:pt x="4443133" y="1066"/>
                  </a:lnTo>
                  <a:lnTo>
                    <a:pt x="4394860" y="4241"/>
                  </a:lnTo>
                  <a:lnTo>
                    <a:pt x="4347184" y="9486"/>
                  </a:lnTo>
                  <a:lnTo>
                    <a:pt x="4300131" y="16738"/>
                  </a:lnTo>
                  <a:lnTo>
                    <a:pt x="4253776" y="25958"/>
                  </a:lnTo>
                  <a:lnTo>
                    <a:pt x="4208132" y="37109"/>
                  </a:lnTo>
                  <a:lnTo>
                    <a:pt x="4163263" y="50152"/>
                  </a:lnTo>
                  <a:lnTo>
                    <a:pt x="4119207" y="65024"/>
                  </a:lnTo>
                  <a:lnTo>
                    <a:pt x="4076001" y="81686"/>
                  </a:lnTo>
                  <a:lnTo>
                    <a:pt x="4033710" y="100114"/>
                  </a:lnTo>
                  <a:lnTo>
                    <a:pt x="3992359" y="120230"/>
                  </a:lnTo>
                  <a:lnTo>
                    <a:pt x="3952011" y="142024"/>
                  </a:lnTo>
                  <a:lnTo>
                    <a:pt x="3912692" y="165417"/>
                  </a:lnTo>
                  <a:lnTo>
                    <a:pt x="3874452" y="190385"/>
                  </a:lnTo>
                  <a:lnTo>
                    <a:pt x="3837343" y="216890"/>
                  </a:lnTo>
                  <a:lnTo>
                    <a:pt x="3801402" y="244868"/>
                  </a:lnTo>
                  <a:lnTo>
                    <a:pt x="3766680" y="274294"/>
                  </a:lnTo>
                  <a:lnTo>
                    <a:pt x="3733215" y="305104"/>
                  </a:lnTo>
                  <a:lnTo>
                    <a:pt x="3701059" y="337261"/>
                  </a:lnTo>
                  <a:lnTo>
                    <a:pt x="3670236" y="370725"/>
                  </a:lnTo>
                  <a:lnTo>
                    <a:pt x="3640823" y="405447"/>
                  </a:lnTo>
                  <a:lnTo>
                    <a:pt x="3612845" y="441388"/>
                  </a:lnTo>
                  <a:lnTo>
                    <a:pt x="3586340" y="478510"/>
                  </a:lnTo>
                  <a:lnTo>
                    <a:pt x="3561372" y="516737"/>
                  </a:lnTo>
                  <a:lnTo>
                    <a:pt x="3537966" y="556056"/>
                  </a:lnTo>
                  <a:lnTo>
                    <a:pt x="3516185" y="596417"/>
                  </a:lnTo>
                  <a:lnTo>
                    <a:pt x="3496068" y="637755"/>
                  </a:lnTo>
                  <a:lnTo>
                    <a:pt x="3477641" y="680059"/>
                  </a:lnTo>
                  <a:lnTo>
                    <a:pt x="3460978" y="723252"/>
                  </a:lnTo>
                  <a:lnTo>
                    <a:pt x="3446107" y="767308"/>
                  </a:lnTo>
                  <a:lnTo>
                    <a:pt x="3433064" y="812177"/>
                  </a:lnTo>
                  <a:lnTo>
                    <a:pt x="3421913" y="857821"/>
                  </a:lnTo>
                  <a:lnTo>
                    <a:pt x="3412693" y="904189"/>
                  </a:lnTo>
                  <a:lnTo>
                    <a:pt x="3405441" y="951230"/>
                  </a:lnTo>
                  <a:lnTo>
                    <a:pt x="3400196" y="998918"/>
                  </a:lnTo>
                  <a:lnTo>
                    <a:pt x="3397021" y="1047191"/>
                  </a:lnTo>
                  <a:lnTo>
                    <a:pt x="3395954" y="1096010"/>
                  </a:lnTo>
                  <a:lnTo>
                    <a:pt x="3397021" y="1144828"/>
                  </a:lnTo>
                  <a:lnTo>
                    <a:pt x="3400196" y="1193101"/>
                  </a:lnTo>
                  <a:lnTo>
                    <a:pt x="3405441" y="1240790"/>
                  </a:lnTo>
                  <a:lnTo>
                    <a:pt x="3412693" y="1287830"/>
                  </a:lnTo>
                  <a:lnTo>
                    <a:pt x="3421913" y="1334198"/>
                  </a:lnTo>
                  <a:lnTo>
                    <a:pt x="3433064" y="1379842"/>
                  </a:lnTo>
                  <a:lnTo>
                    <a:pt x="3446107" y="1424711"/>
                  </a:lnTo>
                  <a:lnTo>
                    <a:pt x="3460978" y="1468767"/>
                  </a:lnTo>
                  <a:lnTo>
                    <a:pt x="3477641" y="1511973"/>
                  </a:lnTo>
                  <a:lnTo>
                    <a:pt x="3496068" y="1554264"/>
                  </a:lnTo>
                  <a:lnTo>
                    <a:pt x="3516185" y="1595615"/>
                  </a:lnTo>
                  <a:lnTo>
                    <a:pt x="3537966" y="1635963"/>
                  </a:lnTo>
                  <a:lnTo>
                    <a:pt x="3561372" y="1675282"/>
                  </a:lnTo>
                  <a:lnTo>
                    <a:pt x="3586340" y="1713522"/>
                  </a:lnTo>
                  <a:lnTo>
                    <a:pt x="3612845" y="1750631"/>
                  </a:lnTo>
                  <a:lnTo>
                    <a:pt x="3640823" y="1786572"/>
                  </a:lnTo>
                  <a:lnTo>
                    <a:pt x="3670236" y="1821294"/>
                  </a:lnTo>
                  <a:lnTo>
                    <a:pt x="3701059" y="1854758"/>
                  </a:lnTo>
                  <a:lnTo>
                    <a:pt x="3733215" y="1886915"/>
                  </a:lnTo>
                  <a:lnTo>
                    <a:pt x="3766680" y="1917725"/>
                  </a:lnTo>
                  <a:lnTo>
                    <a:pt x="3801402" y="1947151"/>
                  </a:lnTo>
                  <a:lnTo>
                    <a:pt x="3837343" y="1975129"/>
                  </a:lnTo>
                  <a:lnTo>
                    <a:pt x="3874452" y="2001634"/>
                  </a:lnTo>
                  <a:lnTo>
                    <a:pt x="3912692" y="2026602"/>
                  </a:lnTo>
                  <a:lnTo>
                    <a:pt x="3952011" y="2049995"/>
                  </a:lnTo>
                  <a:lnTo>
                    <a:pt x="3992359" y="2071789"/>
                  </a:lnTo>
                  <a:lnTo>
                    <a:pt x="4033710" y="2091905"/>
                  </a:lnTo>
                  <a:lnTo>
                    <a:pt x="4076001" y="2110321"/>
                  </a:lnTo>
                  <a:lnTo>
                    <a:pt x="4119207" y="2126996"/>
                  </a:lnTo>
                  <a:lnTo>
                    <a:pt x="4163263" y="2141867"/>
                  </a:lnTo>
                  <a:lnTo>
                    <a:pt x="4208132" y="2154910"/>
                  </a:lnTo>
                  <a:lnTo>
                    <a:pt x="4253776" y="2166061"/>
                  </a:lnTo>
                  <a:lnTo>
                    <a:pt x="4300131" y="2175281"/>
                  </a:lnTo>
                  <a:lnTo>
                    <a:pt x="4347184" y="2182533"/>
                  </a:lnTo>
                  <a:lnTo>
                    <a:pt x="4394860" y="2187765"/>
                  </a:lnTo>
                  <a:lnTo>
                    <a:pt x="4443133" y="2190940"/>
                  </a:lnTo>
                  <a:lnTo>
                    <a:pt x="4491952" y="2192007"/>
                  </a:lnTo>
                  <a:lnTo>
                    <a:pt x="4540770" y="2190940"/>
                  </a:lnTo>
                  <a:lnTo>
                    <a:pt x="4589056" y="2187765"/>
                  </a:lnTo>
                  <a:lnTo>
                    <a:pt x="4636732" y="2182533"/>
                  </a:lnTo>
                  <a:lnTo>
                    <a:pt x="4683785" y="2175281"/>
                  </a:lnTo>
                  <a:lnTo>
                    <a:pt x="4730140" y="2166061"/>
                  </a:lnTo>
                  <a:lnTo>
                    <a:pt x="4775784" y="2154910"/>
                  </a:lnTo>
                  <a:lnTo>
                    <a:pt x="4820653" y="2141867"/>
                  </a:lnTo>
                  <a:lnTo>
                    <a:pt x="4864709" y="2126996"/>
                  </a:lnTo>
                  <a:lnTo>
                    <a:pt x="4907915" y="2110321"/>
                  </a:lnTo>
                  <a:lnTo>
                    <a:pt x="4950206" y="2091905"/>
                  </a:lnTo>
                  <a:lnTo>
                    <a:pt x="4991557" y="2071789"/>
                  </a:lnTo>
                  <a:lnTo>
                    <a:pt x="5031905" y="2049995"/>
                  </a:lnTo>
                  <a:lnTo>
                    <a:pt x="5071224" y="2026602"/>
                  </a:lnTo>
                  <a:lnTo>
                    <a:pt x="5109464" y="2001634"/>
                  </a:lnTo>
                  <a:lnTo>
                    <a:pt x="5146573" y="1975129"/>
                  </a:lnTo>
                  <a:lnTo>
                    <a:pt x="5182514" y="1947151"/>
                  </a:lnTo>
                  <a:lnTo>
                    <a:pt x="5217236" y="1917725"/>
                  </a:lnTo>
                  <a:lnTo>
                    <a:pt x="5250700" y="1886915"/>
                  </a:lnTo>
                  <a:lnTo>
                    <a:pt x="5282870" y="1854758"/>
                  </a:lnTo>
                  <a:lnTo>
                    <a:pt x="5313680" y="1821294"/>
                  </a:lnTo>
                  <a:lnTo>
                    <a:pt x="5343093" y="1786572"/>
                  </a:lnTo>
                  <a:lnTo>
                    <a:pt x="5371084" y="1750631"/>
                  </a:lnTo>
                  <a:lnTo>
                    <a:pt x="5397576" y="1713522"/>
                  </a:lnTo>
                  <a:lnTo>
                    <a:pt x="5422544" y="1675282"/>
                  </a:lnTo>
                  <a:lnTo>
                    <a:pt x="5445950" y="1635963"/>
                  </a:lnTo>
                  <a:lnTo>
                    <a:pt x="5467731" y="1595615"/>
                  </a:lnTo>
                  <a:lnTo>
                    <a:pt x="5487860" y="1554264"/>
                  </a:lnTo>
                  <a:lnTo>
                    <a:pt x="5506275" y="1511973"/>
                  </a:lnTo>
                  <a:lnTo>
                    <a:pt x="5522950" y="1468767"/>
                  </a:lnTo>
                  <a:lnTo>
                    <a:pt x="5537822" y="1424711"/>
                  </a:lnTo>
                  <a:lnTo>
                    <a:pt x="5550852" y="1379842"/>
                  </a:lnTo>
                  <a:lnTo>
                    <a:pt x="5562016" y="1334198"/>
                  </a:lnTo>
                  <a:lnTo>
                    <a:pt x="5571236" y="1287830"/>
                  </a:lnTo>
                  <a:lnTo>
                    <a:pt x="5578487" y="1240790"/>
                  </a:lnTo>
                  <a:lnTo>
                    <a:pt x="5583720" y="1193101"/>
                  </a:lnTo>
                  <a:lnTo>
                    <a:pt x="5586895" y="1144828"/>
                  </a:lnTo>
                  <a:lnTo>
                    <a:pt x="5587962" y="1096010"/>
                  </a:lnTo>
                  <a:close/>
                </a:path>
              </a:pathLst>
            </a:custGeom>
            <a:solidFill>
              <a:srgbClr val="B0A3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31449" y="300748"/>
            <a:ext cx="13441680" cy="12344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900" b="1" spc="-229" dirty="0">
                <a:latin typeface="Verdana"/>
                <a:cs typeface="Verdana"/>
              </a:rPr>
              <a:t>Что </a:t>
            </a:r>
            <a:r>
              <a:rPr sz="7900" b="1" spc="-345" dirty="0">
                <a:latin typeface="Verdana"/>
                <a:cs typeface="Verdana"/>
              </a:rPr>
              <a:t>мы </a:t>
            </a:r>
            <a:r>
              <a:rPr sz="7900" b="1" spc="-150" dirty="0">
                <a:latin typeface="Verdana"/>
                <a:cs typeface="Verdana"/>
              </a:rPr>
              <a:t>найдём </a:t>
            </a:r>
            <a:r>
              <a:rPr sz="7900" b="1" spc="-420" dirty="0">
                <a:latin typeface="Verdana"/>
                <a:cs typeface="Verdana"/>
              </a:rPr>
              <a:t>в</a:t>
            </a:r>
            <a:r>
              <a:rPr sz="7900" b="1" spc="-1170" dirty="0">
                <a:latin typeface="Verdana"/>
                <a:cs typeface="Verdana"/>
              </a:rPr>
              <a:t> </a:t>
            </a:r>
            <a:r>
              <a:rPr sz="7900" b="1" spc="-250" dirty="0">
                <a:latin typeface="Verdana"/>
                <a:cs typeface="Verdana"/>
              </a:rPr>
              <a:t>музее?</a:t>
            </a:r>
            <a:endParaRPr sz="7900">
              <a:latin typeface="Verdana"/>
              <a:cs typeface="Verdana"/>
            </a:endParaRPr>
          </a:p>
        </p:txBody>
      </p:sp>
      <p:pic>
        <p:nvPicPr>
          <p:cNvPr id="9" name="269432.png" descr="269432.png">
            <a:extLst>
              <a:ext uri="{FF2B5EF4-FFF2-40B4-BE49-F238E27FC236}">
                <a16:creationId xmlns:a16="http://schemas.microsoft.com/office/drawing/2014/main" id="{E40DF621-A096-84B5-7262-AEAB55ADB9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835" y="4964713"/>
            <a:ext cx="3098335" cy="9421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781835.png" descr="781835.png">
            <a:extLst>
              <a:ext uri="{FF2B5EF4-FFF2-40B4-BE49-F238E27FC236}">
                <a16:creationId xmlns:a16="http://schemas.microsoft.com/office/drawing/2014/main" id="{EF6BF481-1C30-95D2-E714-55D6C73685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249" y="8879440"/>
            <a:ext cx="1309734" cy="18147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2083562.png" descr="2083562.png">
            <a:extLst>
              <a:ext uri="{FF2B5EF4-FFF2-40B4-BE49-F238E27FC236}">
                <a16:creationId xmlns:a16="http://schemas.microsoft.com/office/drawing/2014/main" id="{40A62F7E-8D84-243C-DD95-7B6ED5C342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6361" y="2643413"/>
            <a:ext cx="1036638" cy="18147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balloon-png-transparent-19.png" descr="balloon-png-transparent-19.png">
            <a:extLst>
              <a:ext uri="{FF2B5EF4-FFF2-40B4-BE49-F238E27FC236}">
                <a16:creationId xmlns:a16="http://schemas.microsoft.com/office/drawing/2014/main" id="{661577C5-0FB2-FF48-A684-C49DA403D8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307" y="3123338"/>
            <a:ext cx="814918" cy="18897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otted-plant-transparent-background-14.png" descr="potted-plant-transparent-background-14.png">
            <a:extLst>
              <a:ext uri="{FF2B5EF4-FFF2-40B4-BE49-F238E27FC236}">
                <a16:creationId xmlns:a16="http://schemas.microsoft.com/office/drawing/2014/main" id="{42BA0486-403B-A5A7-D84D-48C7EBABE3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6690" y="6238321"/>
            <a:ext cx="1651202" cy="18897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лягушка озерная цвет.png" descr="лягушка озерная цвет.png">
            <a:extLst>
              <a:ext uri="{FF2B5EF4-FFF2-40B4-BE49-F238E27FC236}">
                <a16:creationId xmlns:a16="http://schemas.microsoft.com/office/drawing/2014/main" id="{D18E8013-0F77-9790-9776-5B95B83805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21156" y="6921843"/>
            <a:ext cx="1483524" cy="14282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89D3A64-50DE-F628-355F-96F9FD88479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705" y="2006118"/>
            <a:ext cx="1579171" cy="178397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8BA32AA-7034-A8AC-9341-941CE3980A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232" y="9067199"/>
            <a:ext cx="2531163" cy="18147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53060" y="63653"/>
            <a:ext cx="4178300" cy="13112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400" spc="265" dirty="0">
                <a:solidFill>
                  <a:srgbClr val="3C3835"/>
                </a:solidFill>
                <a:latin typeface="Verdana"/>
                <a:cs typeface="Verdana"/>
              </a:rPr>
              <a:t>Вну</a:t>
            </a:r>
            <a:r>
              <a:rPr sz="8400" spc="345" dirty="0">
                <a:solidFill>
                  <a:srgbClr val="3C3835"/>
                </a:solidFill>
                <a:latin typeface="Verdana"/>
                <a:cs typeface="Verdana"/>
              </a:rPr>
              <a:t>три</a:t>
            </a:r>
            <a:endParaRPr sz="84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03226" y="2566059"/>
            <a:ext cx="4460240" cy="1588135"/>
          </a:xfrm>
          <a:prstGeom prst="rect">
            <a:avLst/>
          </a:prstGeom>
        </p:spPr>
        <p:txBody>
          <a:bodyPr vert="horz" wrap="square" lIns="0" tIns="117475" rIns="0" bIns="0" rtlCol="0">
            <a:spAutoFit/>
          </a:bodyPr>
          <a:lstStyle/>
          <a:p>
            <a:pPr marL="12700" marR="5080">
              <a:lnSpc>
                <a:spcPts val="5770"/>
              </a:lnSpc>
              <a:spcBef>
                <a:spcPts val="925"/>
              </a:spcBef>
            </a:pPr>
            <a:r>
              <a:rPr sz="5450" spc="120" dirty="0">
                <a:solidFill>
                  <a:srgbClr val="3C3835"/>
                </a:solidFill>
                <a:latin typeface="Verdana"/>
                <a:cs typeface="Verdana"/>
              </a:rPr>
              <a:t>Вн</a:t>
            </a:r>
            <a:r>
              <a:rPr sz="5450" spc="114" dirty="0">
                <a:solidFill>
                  <a:srgbClr val="3C3835"/>
                </a:solidFill>
                <a:latin typeface="Verdana"/>
                <a:cs typeface="Verdana"/>
              </a:rPr>
              <a:t>у</a:t>
            </a:r>
            <a:r>
              <a:rPr sz="5450" spc="140" dirty="0">
                <a:solidFill>
                  <a:srgbClr val="3C3835"/>
                </a:solidFill>
                <a:latin typeface="Verdana"/>
                <a:cs typeface="Verdana"/>
              </a:rPr>
              <a:t>тренние  </a:t>
            </a:r>
            <a:r>
              <a:rPr sz="5450" spc="90" dirty="0">
                <a:solidFill>
                  <a:srgbClr val="3C3835"/>
                </a:solidFill>
                <a:latin typeface="Verdana"/>
                <a:cs typeface="Verdana"/>
              </a:rPr>
              <a:t>органы</a:t>
            </a:r>
            <a:endParaRPr sz="545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272928" y="1660326"/>
            <a:ext cx="14033813" cy="96477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4ED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77019" y="8843266"/>
            <a:ext cx="4349750" cy="5556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450" spc="105" dirty="0">
                <a:solidFill>
                  <a:srgbClr val="626160"/>
                </a:solidFill>
                <a:latin typeface="Verdana"/>
                <a:cs typeface="Verdana"/>
              </a:rPr>
              <a:t>Источник</a:t>
            </a:r>
            <a:r>
              <a:rPr sz="3450" spc="-335" dirty="0">
                <a:solidFill>
                  <a:srgbClr val="626160"/>
                </a:solidFill>
                <a:latin typeface="Verdana"/>
                <a:cs typeface="Verdana"/>
              </a:rPr>
              <a:t> </a:t>
            </a:r>
            <a:r>
              <a:rPr sz="3450" spc="160" dirty="0">
                <a:solidFill>
                  <a:srgbClr val="626160"/>
                </a:solidFill>
                <a:latin typeface="Verdana"/>
                <a:cs typeface="Verdana"/>
              </a:rPr>
              <a:t>энергии</a:t>
            </a:r>
            <a:endParaRPr sz="345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159233" y="3063884"/>
            <a:ext cx="4744720" cy="5556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450" spc="120" dirty="0">
                <a:solidFill>
                  <a:srgbClr val="626160"/>
                </a:solidFill>
                <a:latin typeface="Verdana"/>
                <a:cs typeface="Verdana"/>
              </a:rPr>
              <a:t>Материал </a:t>
            </a:r>
            <a:r>
              <a:rPr sz="3450" spc="100" dirty="0">
                <a:solidFill>
                  <a:srgbClr val="626160"/>
                </a:solidFill>
                <a:latin typeface="Verdana"/>
                <a:cs typeface="Verdana"/>
              </a:rPr>
              <a:t>для</a:t>
            </a:r>
            <a:r>
              <a:rPr sz="3450" spc="-745" dirty="0">
                <a:solidFill>
                  <a:srgbClr val="626160"/>
                </a:solidFill>
                <a:latin typeface="Verdana"/>
                <a:cs typeface="Verdana"/>
              </a:rPr>
              <a:t> </a:t>
            </a:r>
            <a:r>
              <a:rPr sz="3450" spc="90" dirty="0">
                <a:solidFill>
                  <a:srgbClr val="626160"/>
                </a:solidFill>
                <a:latin typeface="Verdana"/>
                <a:cs typeface="Verdana"/>
              </a:rPr>
              <a:t>роста</a:t>
            </a:r>
            <a:endParaRPr sz="3450">
              <a:latin typeface="Verdana"/>
              <a:cs typeface="Verdan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1088647"/>
            <a:ext cx="12755880" cy="1087755"/>
          </a:xfrm>
          <a:custGeom>
            <a:avLst/>
            <a:gdLst/>
            <a:ahLst/>
            <a:cxnLst/>
            <a:rect l="l" t="t" r="r" b="b"/>
            <a:pathLst>
              <a:path w="12755880" h="1087755">
                <a:moveTo>
                  <a:pt x="12755737" y="0"/>
                </a:moveTo>
                <a:lnTo>
                  <a:pt x="0" y="0"/>
                </a:lnTo>
                <a:lnTo>
                  <a:pt x="0" y="1087192"/>
                </a:lnTo>
                <a:lnTo>
                  <a:pt x="12755737" y="1087192"/>
                </a:lnTo>
                <a:lnTo>
                  <a:pt x="12755737" y="0"/>
                </a:lnTo>
                <a:close/>
              </a:path>
            </a:pathLst>
          </a:custGeom>
          <a:solidFill>
            <a:srgbClr val="9691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97372" y="865671"/>
            <a:ext cx="9420225" cy="13112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275" dirty="0">
                <a:solidFill>
                  <a:srgbClr val="EBE6E3"/>
                </a:solidFill>
              </a:rPr>
              <a:t>Зачем </a:t>
            </a:r>
            <a:r>
              <a:rPr spc="505" dirty="0">
                <a:solidFill>
                  <a:srgbClr val="EBE6E3"/>
                </a:solidFill>
              </a:rPr>
              <a:t>мы</a:t>
            </a:r>
            <a:r>
              <a:rPr spc="-1710" dirty="0">
                <a:solidFill>
                  <a:srgbClr val="EBE6E3"/>
                </a:solidFill>
              </a:rPr>
              <a:t> </a:t>
            </a:r>
            <a:r>
              <a:rPr spc="459" dirty="0">
                <a:solidFill>
                  <a:srgbClr val="EBE6E3"/>
                </a:solidFill>
              </a:rPr>
              <a:t>едим?</a:t>
            </a:r>
          </a:p>
        </p:txBody>
      </p:sp>
      <p:sp>
        <p:nvSpPr>
          <p:cNvPr id="7" name="object 7"/>
          <p:cNvSpPr/>
          <p:nvPr/>
        </p:nvSpPr>
        <p:spPr>
          <a:xfrm>
            <a:off x="8969317" y="6364819"/>
            <a:ext cx="2914515" cy="43237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864995" y="3926808"/>
            <a:ext cx="712114" cy="67619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38322" y="3943657"/>
            <a:ext cx="6199898" cy="49788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12682636" y="1481447"/>
            <a:ext cx="6755130" cy="8053070"/>
            <a:chOff x="12682636" y="1481447"/>
            <a:chExt cx="6755130" cy="8053070"/>
          </a:xfrm>
        </p:grpSpPr>
        <p:sp>
          <p:nvSpPr>
            <p:cNvPr id="11" name="object 11"/>
            <p:cNvSpPr/>
            <p:nvPr/>
          </p:nvSpPr>
          <p:spPr>
            <a:xfrm>
              <a:off x="12682636" y="1481447"/>
              <a:ext cx="6755130" cy="8053070"/>
            </a:xfrm>
            <a:custGeom>
              <a:avLst/>
              <a:gdLst/>
              <a:ahLst/>
              <a:cxnLst/>
              <a:rect l="l" t="t" r="r" b="b"/>
              <a:pathLst>
                <a:path w="6755130" h="8053070">
                  <a:moveTo>
                    <a:pt x="3757117" y="0"/>
                  </a:moveTo>
                  <a:lnTo>
                    <a:pt x="3705115" y="863"/>
                  </a:lnTo>
                  <a:lnTo>
                    <a:pt x="3656414" y="3550"/>
                  </a:lnTo>
                  <a:lnTo>
                    <a:pt x="3607935" y="7889"/>
                  </a:lnTo>
                  <a:lnTo>
                    <a:pt x="3559700" y="13843"/>
                  </a:lnTo>
                  <a:lnTo>
                    <a:pt x="3511734" y="21374"/>
                  </a:lnTo>
                  <a:lnTo>
                    <a:pt x="3464059" y="30447"/>
                  </a:lnTo>
                  <a:lnTo>
                    <a:pt x="3416701" y="41025"/>
                  </a:lnTo>
                  <a:lnTo>
                    <a:pt x="3369681" y="53071"/>
                  </a:lnTo>
                  <a:lnTo>
                    <a:pt x="3323025" y="66548"/>
                  </a:lnTo>
                  <a:lnTo>
                    <a:pt x="3276756" y="81420"/>
                  </a:lnTo>
                  <a:lnTo>
                    <a:pt x="3230896" y="97651"/>
                  </a:lnTo>
                  <a:lnTo>
                    <a:pt x="3185471" y="115203"/>
                  </a:lnTo>
                  <a:lnTo>
                    <a:pt x="3140503" y="134040"/>
                  </a:lnTo>
                  <a:lnTo>
                    <a:pt x="3096017" y="154125"/>
                  </a:lnTo>
                  <a:lnTo>
                    <a:pt x="3052036" y="175422"/>
                  </a:lnTo>
                  <a:lnTo>
                    <a:pt x="3008583" y="197894"/>
                  </a:lnTo>
                  <a:lnTo>
                    <a:pt x="2965682" y="221505"/>
                  </a:lnTo>
                  <a:lnTo>
                    <a:pt x="2923358" y="246217"/>
                  </a:lnTo>
                  <a:lnTo>
                    <a:pt x="2881633" y="271995"/>
                  </a:lnTo>
                  <a:lnTo>
                    <a:pt x="2840532" y="298801"/>
                  </a:lnTo>
                  <a:lnTo>
                    <a:pt x="2800077" y="326599"/>
                  </a:lnTo>
                  <a:lnTo>
                    <a:pt x="2760293" y="355352"/>
                  </a:lnTo>
                  <a:lnTo>
                    <a:pt x="2721203" y="385024"/>
                  </a:lnTo>
                  <a:lnTo>
                    <a:pt x="2682831" y="415579"/>
                  </a:lnTo>
                  <a:lnTo>
                    <a:pt x="2645201" y="446978"/>
                  </a:lnTo>
                  <a:lnTo>
                    <a:pt x="2608336" y="479186"/>
                  </a:lnTo>
                  <a:lnTo>
                    <a:pt x="2572259" y="512167"/>
                  </a:lnTo>
                  <a:lnTo>
                    <a:pt x="2535554" y="547228"/>
                  </a:lnTo>
                  <a:lnTo>
                    <a:pt x="2499635" y="583017"/>
                  </a:lnTo>
                  <a:lnTo>
                    <a:pt x="2464486" y="619510"/>
                  </a:lnTo>
                  <a:lnTo>
                    <a:pt x="2430090" y="656682"/>
                  </a:lnTo>
                  <a:lnTo>
                    <a:pt x="2396430" y="694507"/>
                  </a:lnTo>
                  <a:lnTo>
                    <a:pt x="2363491" y="732961"/>
                  </a:lnTo>
                  <a:lnTo>
                    <a:pt x="2331256" y="772018"/>
                  </a:lnTo>
                  <a:lnTo>
                    <a:pt x="2299708" y="811653"/>
                  </a:lnTo>
                  <a:lnTo>
                    <a:pt x="2268831" y="851841"/>
                  </a:lnTo>
                  <a:lnTo>
                    <a:pt x="2238609" y="892557"/>
                  </a:lnTo>
                  <a:lnTo>
                    <a:pt x="2209026" y="933776"/>
                  </a:lnTo>
                  <a:lnTo>
                    <a:pt x="2180064" y="975473"/>
                  </a:lnTo>
                  <a:lnTo>
                    <a:pt x="2151708" y="1017623"/>
                  </a:lnTo>
                  <a:lnTo>
                    <a:pt x="2123940" y="1060201"/>
                  </a:lnTo>
                  <a:lnTo>
                    <a:pt x="2096746" y="1103182"/>
                  </a:lnTo>
                  <a:lnTo>
                    <a:pt x="2070108" y="1146540"/>
                  </a:lnTo>
                  <a:lnTo>
                    <a:pt x="2044009" y="1190251"/>
                  </a:lnTo>
                  <a:lnTo>
                    <a:pt x="2018435" y="1234289"/>
                  </a:lnTo>
                  <a:lnTo>
                    <a:pt x="1993367" y="1278630"/>
                  </a:lnTo>
                  <a:lnTo>
                    <a:pt x="1968790" y="1323248"/>
                  </a:lnTo>
                  <a:lnTo>
                    <a:pt x="1944687" y="1368118"/>
                  </a:lnTo>
                  <a:lnTo>
                    <a:pt x="1921042" y="1413216"/>
                  </a:lnTo>
                  <a:lnTo>
                    <a:pt x="1897838" y="1458516"/>
                  </a:lnTo>
                  <a:lnTo>
                    <a:pt x="1875060" y="1503993"/>
                  </a:lnTo>
                  <a:lnTo>
                    <a:pt x="1852690" y="1549622"/>
                  </a:lnTo>
                  <a:lnTo>
                    <a:pt x="1831042" y="1594699"/>
                  </a:lnTo>
                  <a:lnTo>
                    <a:pt x="1809751" y="1639982"/>
                  </a:lnTo>
                  <a:lnTo>
                    <a:pt x="1788842" y="1685468"/>
                  </a:lnTo>
                  <a:lnTo>
                    <a:pt x="1768338" y="1731156"/>
                  </a:lnTo>
                  <a:lnTo>
                    <a:pt x="1748261" y="1777045"/>
                  </a:lnTo>
                  <a:lnTo>
                    <a:pt x="1728636" y="1823131"/>
                  </a:lnTo>
                  <a:lnTo>
                    <a:pt x="1709485" y="1869414"/>
                  </a:lnTo>
                  <a:lnTo>
                    <a:pt x="1690833" y="1915892"/>
                  </a:lnTo>
                  <a:lnTo>
                    <a:pt x="1672701" y="1962563"/>
                  </a:lnTo>
                  <a:lnTo>
                    <a:pt x="1655114" y="2009426"/>
                  </a:lnTo>
                  <a:lnTo>
                    <a:pt x="1638095" y="2056478"/>
                  </a:lnTo>
                  <a:lnTo>
                    <a:pt x="1621667" y="2103718"/>
                  </a:lnTo>
                  <a:lnTo>
                    <a:pt x="1605854" y="2151144"/>
                  </a:lnTo>
                  <a:lnTo>
                    <a:pt x="1590679" y="2198755"/>
                  </a:lnTo>
                  <a:lnTo>
                    <a:pt x="1576165" y="2246548"/>
                  </a:lnTo>
                  <a:lnTo>
                    <a:pt x="1562336" y="2294522"/>
                  </a:lnTo>
                  <a:lnTo>
                    <a:pt x="1549215" y="2342675"/>
                  </a:lnTo>
                  <a:lnTo>
                    <a:pt x="1536825" y="2391006"/>
                  </a:lnTo>
                  <a:lnTo>
                    <a:pt x="1525190" y="2439512"/>
                  </a:lnTo>
                  <a:lnTo>
                    <a:pt x="1514333" y="2488192"/>
                  </a:lnTo>
                  <a:lnTo>
                    <a:pt x="1504277" y="2537044"/>
                  </a:lnTo>
                  <a:lnTo>
                    <a:pt x="1495046" y="2586067"/>
                  </a:lnTo>
                  <a:lnTo>
                    <a:pt x="1486662" y="2635259"/>
                  </a:lnTo>
                  <a:lnTo>
                    <a:pt x="1479151" y="2684617"/>
                  </a:lnTo>
                  <a:lnTo>
                    <a:pt x="1472534" y="2734141"/>
                  </a:lnTo>
                  <a:lnTo>
                    <a:pt x="1461851" y="2782960"/>
                  </a:lnTo>
                  <a:lnTo>
                    <a:pt x="1451751" y="2832219"/>
                  </a:lnTo>
                  <a:lnTo>
                    <a:pt x="1442087" y="2881834"/>
                  </a:lnTo>
                  <a:lnTo>
                    <a:pt x="1404815" y="3082122"/>
                  </a:lnTo>
                  <a:lnTo>
                    <a:pt x="1395101" y="3132221"/>
                  </a:lnTo>
                  <a:lnTo>
                    <a:pt x="1384933" y="3182159"/>
                  </a:lnTo>
                  <a:lnTo>
                    <a:pt x="1374161" y="3231851"/>
                  </a:lnTo>
                  <a:lnTo>
                    <a:pt x="1362638" y="3281209"/>
                  </a:lnTo>
                  <a:lnTo>
                    <a:pt x="1350215" y="3330149"/>
                  </a:lnTo>
                  <a:lnTo>
                    <a:pt x="1336743" y="3378583"/>
                  </a:lnTo>
                  <a:lnTo>
                    <a:pt x="1322074" y="3426427"/>
                  </a:lnTo>
                  <a:lnTo>
                    <a:pt x="1306061" y="3473594"/>
                  </a:lnTo>
                  <a:lnTo>
                    <a:pt x="1288554" y="3519998"/>
                  </a:lnTo>
                  <a:lnTo>
                    <a:pt x="1269405" y="3565553"/>
                  </a:lnTo>
                  <a:lnTo>
                    <a:pt x="1248466" y="3610173"/>
                  </a:lnTo>
                  <a:lnTo>
                    <a:pt x="1225589" y="3653772"/>
                  </a:lnTo>
                  <a:lnTo>
                    <a:pt x="1200625" y="3696265"/>
                  </a:lnTo>
                  <a:lnTo>
                    <a:pt x="1173425" y="3737564"/>
                  </a:lnTo>
                  <a:lnTo>
                    <a:pt x="1143842" y="3777585"/>
                  </a:lnTo>
                  <a:lnTo>
                    <a:pt x="1112607" y="3816576"/>
                  </a:lnTo>
                  <a:lnTo>
                    <a:pt x="1080601" y="3854882"/>
                  </a:lnTo>
                  <a:lnTo>
                    <a:pt x="1047893" y="3892567"/>
                  </a:lnTo>
                  <a:lnTo>
                    <a:pt x="1014553" y="3929691"/>
                  </a:lnTo>
                  <a:lnTo>
                    <a:pt x="980649" y="3966316"/>
                  </a:lnTo>
                  <a:lnTo>
                    <a:pt x="946251" y="4002504"/>
                  </a:lnTo>
                  <a:lnTo>
                    <a:pt x="911426" y="4038318"/>
                  </a:lnTo>
                  <a:lnTo>
                    <a:pt x="876245" y="4073817"/>
                  </a:lnTo>
                  <a:lnTo>
                    <a:pt x="840776" y="4109065"/>
                  </a:lnTo>
                  <a:lnTo>
                    <a:pt x="805088" y="4144123"/>
                  </a:lnTo>
                  <a:lnTo>
                    <a:pt x="697400" y="4248773"/>
                  </a:lnTo>
                  <a:lnTo>
                    <a:pt x="625777" y="4318722"/>
                  </a:lnTo>
                  <a:lnTo>
                    <a:pt x="590223" y="4353935"/>
                  </a:lnTo>
                  <a:lnTo>
                    <a:pt x="554933" y="4389391"/>
                  </a:lnTo>
                  <a:lnTo>
                    <a:pt x="519975" y="4425151"/>
                  </a:lnTo>
                  <a:lnTo>
                    <a:pt x="485419" y="4461276"/>
                  </a:lnTo>
                  <a:lnTo>
                    <a:pt x="451333" y="4497828"/>
                  </a:lnTo>
                  <a:lnTo>
                    <a:pt x="417787" y="4534870"/>
                  </a:lnTo>
                  <a:lnTo>
                    <a:pt x="384850" y="4572462"/>
                  </a:lnTo>
                  <a:lnTo>
                    <a:pt x="352570" y="4610832"/>
                  </a:lnTo>
                  <a:lnTo>
                    <a:pt x="321022" y="4650138"/>
                  </a:lnTo>
                  <a:lnTo>
                    <a:pt x="290314" y="4690341"/>
                  </a:lnTo>
                  <a:lnTo>
                    <a:pt x="260552" y="4731399"/>
                  </a:lnTo>
                  <a:lnTo>
                    <a:pt x="231842" y="4773271"/>
                  </a:lnTo>
                  <a:lnTo>
                    <a:pt x="204291" y="4815916"/>
                  </a:lnTo>
                  <a:lnTo>
                    <a:pt x="178006" y="4859293"/>
                  </a:lnTo>
                  <a:lnTo>
                    <a:pt x="153093" y="4903362"/>
                  </a:lnTo>
                  <a:lnTo>
                    <a:pt x="129660" y="4948081"/>
                  </a:lnTo>
                  <a:lnTo>
                    <a:pt x="107812" y="4993410"/>
                  </a:lnTo>
                  <a:lnTo>
                    <a:pt x="87656" y="5039307"/>
                  </a:lnTo>
                  <a:lnTo>
                    <a:pt x="69299" y="5085733"/>
                  </a:lnTo>
                  <a:lnTo>
                    <a:pt x="52847" y="5132645"/>
                  </a:lnTo>
                  <a:lnTo>
                    <a:pt x="38408" y="5180004"/>
                  </a:lnTo>
                  <a:lnTo>
                    <a:pt x="26088" y="5227768"/>
                  </a:lnTo>
                  <a:lnTo>
                    <a:pt x="15993" y="5275896"/>
                  </a:lnTo>
                  <a:lnTo>
                    <a:pt x="8230" y="5324347"/>
                  </a:lnTo>
                  <a:lnTo>
                    <a:pt x="2905" y="5373081"/>
                  </a:lnTo>
                  <a:lnTo>
                    <a:pt x="126" y="5422056"/>
                  </a:lnTo>
                  <a:lnTo>
                    <a:pt x="0" y="5471232"/>
                  </a:lnTo>
                  <a:lnTo>
                    <a:pt x="2631" y="5520568"/>
                  </a:lnTo>
                  <a:lnTo>
                    <a:pt x="8128" y="5570023"/>
                  </a:lnTo>
                  <a:lnTo>
                    <a:pt x="17354" y="5622694"/>
                  </a:lnTo>
                  <a:lnTo>
                    <a:pt x="30292" y="5674635"/>
                  </a:lnTo>
                  <a:lnTo>
                    <a:pt x="47149" y="5725353"/>
                  </a:lnTo>
                  <a:lnTo>
                    <a:pt x="68132" y="5774358"/>
                  </a:lnTo>
                  <a:lnTo>
                    <a:pt x="93449" y="5821157"/>
                  </a:lnTo>
                  <a:lnTo>
                    <a:pt x="123308" y="5865260"/>
                  </a:lnTo>
                  <a:lnTo>
                    <a:pt x="153466" y="5901620"/>
                  </a:lnTo>
                  <a:lnTo>
                    <a:pt x="186164" y="5934529"/>
                  </a:lnTo>
                  <a:lnTo>
                    <a:pt x="221223" y="5964125"/>
                  </a:lnTo>
                  <a:lnTo>
                    <a:pt x="258464" y="5990545"/>
                  </a:lnTo>
                  <a:lnTo>
                    <a:pt x="297708" y="6013928"/>
                  </a:lnTo>
                  <a:lnTo>
                    <a:pt x="338775" y="6034411"/>
                  </a:lnTo>
                  <a:lnTo>
                    <a:pt x="381488" y="6052132"/>
                  </a:lnTo>
                  <a:lnTo>
                    <a:pt x="425667" y="6067229"/>
                  </a:lnTo>
                  <a:lnTo>
                    <a:pt x="471133" y="6079839"/>
                  </a:lnTo>
                  <a:lnTo>
                    <a:pt x="517707" y="6090101"/>
                  </a:lnTo>
                  <a:lnTo>
                    <a:pt x="565210" y="6098153"/>
                  </a:lnTo>
                  <a:lnTo>
                    <a:pt x="613464" y="6104132"/>
                  </a:lnTo>
                  <a:lnTo>
                    <a:pt x="662290" y="6108176"/>
                  </a:lnTo>
                  <a:lnTo>
                    <a:pt x="711508" y="6110424"/>
                  </a:lnTo>
                  <a:lnTo>
                    <a:pt x="760940" y="6111012"/>
                  </a:lnTo>
                  <a:lnTo>
                    <a:pt x="810406" y="6110079"/>
                  </a:lnTo>
                  <a:lnTo>
                    <a:pt x="859728" y="6107763"/>
                  </a:lnTo>
                  <a:lnTo>
                    <a:pt x="908727" y="6104201"/>
                  </a:lnTo>
                  <a:lnTo>
                    <a:pt x="957224" y="6099531"/>
                  </a:lnTo>
                  <a:lnTo>
                    <a:pt x="1052314" y="6088363"/>
                  </a:lnTo>
                  <a:lnTo>
                    <a:pt x="1101085" y="6083930"/>
                  </a:lnTo>
                  <a:lnTo>
                    <a:pt x="1150751" y="6081002"/>
                  </a:lnTo>
                  <a:lnTo>
                    <a:pt x="1200704" y="6079987"/>
                  </a:lnTo>
                  <a:lnTo>
                    <a:pt x="1250340" y="6081293"/>
                  </a:lnTo>
                  <a:lnTo>
                    <a:pt x="1299054" y="6085329"/>
                  </a:lnTo>
                  <a:lnTo>
                    <a:pt x="1346240" y="6092503"/>
                  </a:lnTo>
                  <a:lnTo>
                    <a:pt x="1391294" y="6103223"/>
                  </a:lnTo>
                  <a:lnTo>
                    <a:pt x="1433610" y="6117898"/>
                  </a:lnTo>
                  <a:lnTo>
                    <a:pt x="1472583" y="6136936"/>
                  </a:lnTo>
                  <a:lnTo>
                    <a:pt x="1507607" y="6160745"/>
                  </a:lnTo>
                  <a:lnTo>
                    <a:pt x="1538078" y="6189733"/>
                  </a:lnTo>
                  <a:lnTo>
                    <a:pt x="1563390" y="6224309"/>
                  </a:lnTo>
                  <a:lnTo>
                    <a:pt x="1582939" y="6264881"/>
                  </a:lnTo>
                  <a:lnTo>
                    <a:pt x="1595804" y="6313861"/>
                  </a:lnTo>
                  <a:lnTo>
                    <a:pt x="1599088" y="6363824"/>
                  </a:lnTo>
                  <a:lnTo>
                    <a:pt x="1594478" y="6414353"/>
                  </a:lnTo>
                  <a:lnTo>
                    <a:pt x="1583663" y="6465030"/>
                  </a:lnTo>
                  <a:lnTo>
                    <a:pt x="1568331" y="6515437"/>
                  </a:lnTo>
                  <a:lnTo>
                    <a:pt x="1550169" y="6565157"/>
                  </a:lnTo>
                  <a:lnTo>
                    <a:pt x="1511965" y="6661630"/>
                  </a:lnTo>
                  <a:lnTo>
                    <a:pt x="1493778" y="6710046"/>
                  </a:lnTo>
                  <a:lnTo>
                    <a:pt x="1476583" y="6758957"/>
                  </a:lnTo>
                  <a:lnTo>
                    <a:pt x="1460660" y="6808299"/>
                  </a:lnTo>
                  <a:lnTo>
                    <a:pt x="1446285" y="6858008"/>
                  </a:lnTo>
                  <a:lnTo>
                    <a:pt x="1433738" y="6908022"/>
                  </a:lnTo>
                  <a:lnTo>
                    <a:pt x="1423296" y="6958278"/>
                  </a:lnTo>
                  <a:lnTo>
                    <a:pt x="1415239" y="7008712"/>
                  </a:lnTo>
                  <a:lnTo>
                    <a:pt x="1409843" y="7059261"/>
                  </a:lnTo>
                  <a:lnTo>
                    <a:pt x="1407387" y="7109862"/>
                  </a:lnTo>
                  <a:lnTo>
                    <a:pt x="1408149" y="7160452"/>
                  </a:lnTo>
                  <a:lnTo>
                    <a:pt x="1412408" y="7210966"/>
                  </a:lnTo>
                  <a:lnTo>
                    <a:pt x="1420441" y="7261343"/>
                  </a:lnTo>
                  <a:lnTo>
                    <a:pt x="1431652" y="7308425"/>
                  </a:lnTo>
                  <a:lnTo>
                    <a:pt x="1446156" y="7354133"/>
                  </a:lnTo>
                  <a:lnTo>
                    <a:pt x="1463785" y="7398452"/>
                  </a:lnTo>
                  <a:lnTo>
                    <a:pt x="1484370" y="7441364"/>
                  </a:lnTo>
                  <a:lnTo>
                    <a:pt x="1507742" y="7482854"/>
                  </a:lnTo>
                  <a:lnTo>
                    <a:pt x="1533733" y="7522903"/>
                  </a:lnTo>
                  <a:lnTo>
                    <a:pt x="1562175" y="7561495"/>
                  </a:lnTo>
                  <a:lnTo>
                    <a:pt x="1592898" y="7598615"/>
                  </a:lnTo>
                  <a:lnTo>
                    <a:pt x="1625734" y="7634243"/>
                  </a:lnTo>
                  <a:lnTo>
                    <a:pt x="1660515" y="7668365"/>
                  </a:lnTo>
                  <a:lnTo>
                    <a:pt x="1697072" y="7700963"/>
                  </a:lnTo>
                  <a:lnTo>
                    <a:pt x="1735236" y="7732020"/>
                  </a:lnTo>
                  <a:lnTo>
                    <a:pt x="1774839" y="7761520"/>
                  </a:lnTo>
                  <a:lnTo>
                    <a:pt x="1815712" y="7789446"/>
                  </a:lnTo>
                  <a:lnTo>
                    <a:pt x="1857687" y="7815780"/>
                  </a:lnTo>
                  <a:lnTo>
                    <a:pt x="1900594" y="7840507"/>
                  </a:lnTo>
                  <a:lnTo>
                    <a:pt x="1944266" y="7863609"/>
                  </a:lnTo>
                  <a:lnTo>
                    <a:pt x="1988534" y="7885070"/>
                  </a:lnTo>
                  <a:lnTo>
                    <a:pt x="2033229" y="7904873"/>
                  </a:lnTo>
                  <a:lnTo>
                    <a:pt x="2079697" y="7923749"/>
                  </a:lnTo>
                  <a:lnTo>
                    <a:pt x="2126608" y="7941274"/>
                  </a:lnTo>
                  <a:lnTo>
                    <a:pt x="2173933" y="7957461"/>
                  </a:lnTo>
                  <a:lnTo>
                    <a:pt x="2221644" y="7972325"/>
                  </a:lnTo>
                  <a:lnTo>
                    <a:pt x="2269715" y="7985879"/>
                  </a:lnTo>
                  <a:lnTo>
                    <a:pt x="2318117" y="7998136"/>
                  </a:lnTo>
                  <a:lnTo>
                    <a:pt x="2366824" y="8009112"/>
                  </a:lnTo>
                  <a:lnTo>
                    <a:pt x="2415807" y="8018819"/>
                  </a:lnTo>
                  <a:lnTo>
                    <a:pt x="2465038" y="8027271"/>
                  </a:lnTo>
                  <a:lnTo>
                    <a:pt x="2514491" y="8034483"/>
                  </a:lnTo>
                  <a:lnTo>
                    <a:pt x="2564138" y="8040467"/>
                  </a:lnTo>
                  <a:lnTo>
                    <a:pt x="2613951" y="8045238"/>
                  </a:lnTo>
                  <a:lnTo>
                    <a:pt x="2663902" y="8048809"/>
                  </a:lnTo>
                  <a:lnTo>
                    <a:pt x="2713964" y="8051194"/>
                  </a:lnTo>
                  <a:lnTo>
                    <a:pt x="2764109" y="8052407"/>
                  </a:lnTo>
                  <a:lnTo>
                    <a:pt x="2814310" y="8052462"/>
                  </a:lnTo>
                  <a:lnTo>
                    <a:pt x="2864539" y="8051372"/>
                  </a:lnTo>
                  <a:lnTo>
                    <a:pt x="2914769" y="8049151"/>
                  </a:lnTo>
                  <a:lnTo>
                    <a:pt x="2964972" y="8045814"/>
                  </a:lnTo>
                  <a:lnTo>
                    <a:pt x="3015120" y="8041373"/>
                  </a:lnTo>
                  <a:lnTo>
                    <a:pt x="3065186" y="8035843"/>
                  </a:lnTo>
                  <a:lnTo>
                    <a:pt x="3115142" y="8029237"/>
                  </a:lnTo>
                  <a:lnTo>
                    <a:pt x="3164961" y="8021569"/>
                  </a:lnTo>
                  <a:lnTo>
                    <a:pt x="3214615" y="8012853"/>
                  </a:lnTo>
                  <a:lnTo>
                    <a:pt x="3264076" y="8003102"/>
                  </a:lnTo>
                  <a:lnTo>
                    <a:pt x="3313317" y="7992331"/>
                  </a:lnTo>
                  <a:lnTo>
                    <a:pt x="3362311" y="7980553"/>
                  </a:lnTo>
                  <a:lnTo>
                    <a:pt x="3411029" y="7967782"/>
                  </a:lnTo>
                  <a:lnTo>
                    <a:pt x="3459444" y="7954031"/>
                  </a:lnTo>
                  <a:lnTo>
                    <a:pt x="3507529" y="7939315"/>
                  </a:lnTo>
                  <a:lnTo>
                    <a:pt x="3555256" y="7923648"/>
                  </a:lnTo>
                  <a:lnTo>
                    <a:pt x="3602617" y="7907071"/>
                  </a:lnTo>
                  <a:lnTo>
                    <a:pt x="3649619" y="7889630"/>
                  </a:lnTo>
                  <a:lnTo>
                    <a:pt x="3696262" y="7871344"/>
                  </a:lnTo>
                  <a:lnTo>
                    <a:pt x="3742545" y="7852230"/>
                  </a:lnTo>
                  <a:lnTo>
                    <a:pt x="3788466" y="7832305"/>
                  </a:lnTo>
                  <a:lnTo>
                    <a:pt x="3834026" y="7811588"/>
                  </a:lnTo>
                  <a:lnTo>
                    <a:pt x="3879224" y="7790097"/>
                  </a:lnTo>
                  <a:lnTo>
                    <a:pt x="3924059" y="7767850"/>
                  </a:lnTo>
                  <a:lnTo>
                    <a:pt x="3968529" y="7744863"/>
                  </a:lnTo>
                  <a:lnTo>
                    <a:pt x="4012636" y="7721156"/>
                  </a:lnTo>
                  <a:lnTo>
                    <a:pt x="4056377" y="7696746"/>
                  </a:lnTo>
                  <a:lnTo>
                    <a:pt x="4099752" y="7671651"/>
                  </a:lnTo>
                  <a:lnTo>
                    <a:pt x="4142761" y="7645889"/>
                  </a:lnTo>
                  <a:lnTo>
                    <a:pt x="4185403" y="7619477"/>
                  </a:lnTo>
                  <a:lnTo>
                    <a:pt x="4227677" y="7592434"/>
                  </a:lnTo>
                  <a:lnTo>
                    <a:pt x="4269582" y="7564778"/>
                  </a:lnTo>
                  <a:lnTo>
                    <a:pt x="4311118" y="7536526"/>
                  </a:lnTo>
                  <a:lnTo>
                    <a:pt x="4352284" y="7507695"/>
                  </a:lnTo>
                  <a:lnTo>
                    <a:pt x="4393079" y="7478305"/>
                  </a:lnTo>
                  <a:lnTo>
                    <a:pt x="4433503" y="7448373"/>
                  </a:lnTo>
                  <a:lnTo>
                    <a:pt x="4473555" y="7417916"/>
                  </a:lnTo>
                  <a:lnTo>
                    <a:pt x="4513234" y="7386954"/>
                  </a:lnTo>
                  <a:lnTo>
                    <a:pt x="4552540" y="7355502"/>
                  </a:lnTo>
                  <a:lnTo>
                    <a:pt x="4591471" y="7323580"/>
                  </a:lnTo>
                  <a:lnTo>
                    <a:pt x="4630028" y="7291205"/>
                  </a:lnTo>
                  <a:lnTo>
                    <a:pt x="4668209" y="7258395"/>
                  </a:lnTo>
                  <a:lnTo>
                    <a:pt x="4706014" y="7225169"/>
                  </a:lnTo>
                  <a:lnTo>
                    <a:pt x="4743442" y="7191543"/>
                  </a:lnTo>
                  <a:lnTo>
                    <a:pt x="4780492" y="7157535"/>
                  </a:lnTo>
                  <a:lnTo>
                    <a:pt x="4817164" y="7123164"/>
                  </a:lnTo>
                  <a:lnTo>
                    <a:pt x="4853457" y="7088448"/>
                  </a:lnTo>
                  <a:lnTo>
                    <a:pt x="4890491" y="7052213"/>
                  </a:lnTo>
                  <a:lnTo>
                    <a:pt x="4927137" y="7015307"/>
                  </a:lnTo>
                  <a:lnTo>
                    <a:pt x="4963213" y="6977691"/>
                  </a:lnTo>
                  <a:lnTo>
                    <a:pt x="4998540" y="6939325"/>
                  </a:lnTo>
                  <a:lnTo>
                    <a:pt x="5032935" y="6900169"/>
                  </a:lnTo>
                  <a:lnTo>
                    <a:pt x="5066218" y="6860185"/>
                  </a:lnTo>
                  <a:lnTo>
                    <a:pt x="5098207" y="6819332"/>
                  </a:lnTo>
                  <a:lnTo>
                    <a:pt x="5128721" y="6777570"/>
                  </a:lnTo>
                  <a:lnTo>
                    <a:pt x="5157580" y="6734860"/>
                  </a:lnTo>
                  <a:lnTo>
                    <a:pt x="5184602" y="6691163"/>
                  </a:lnTo>
                  <a:lnTo>
                    <a:pt x="5209606" y="6646439"/>
                  </a:lnTo>
                  <a:lnTo>
                    <a:pt x="5232411" y="6600648"/>
                  </a:lnTo>
                  <a:lnTo>
                    <a:pt x="5252836" y="6553750"/>
                  </a:lnTo>
                  <a:lnTo>
                    <a:pt x="5270700" y="6505707"/>
                  </a:lnTo>
                  <a:lnTo>
                    <a:pt x="5285821" y="6456478"/>
                  </a:lnTo>
                  <a:lnTo>
                    <a:pt x="5297590" y="6408325"/>
                  </a:lnTo>
                  <a:lnTo>
                    <a:pt x="5306699" y="6359863"/>
                  </a:lnTo>
                  <a:lnTo>
                    <a:pt x="5313395" y="6311120"/>
                  </a:lnTo>
                  <a:lnTo>
                    <a:pt x="5317925" y="6262122"/>
                  </a:lnTo>
                  <a:lnTo>
                    <a:pt x="5320537" y="6212898"/>
                  </a:lnTo>
                  <a:lnTo>
                    <a:pt x="5321479" y="6163473"/>
                  </a:lnTo>
                  <a:lnTo>
                    <a:pt x="5320997" y="6113876"/>
                  </a:lnTo>
                  <a:lnTo>
                    <a:pt x="5319339" y="6064134"/>
                  </a:lnTo>
                  <a:lnTo>
                    <a:pt x="5316753" y="6014274"/>
                  </a:lnTo>
                  <a:lnTo>
                    <a:pt x="5313487" y="5964322"/>
                  </a:lnTo>
                  <a:lnTo>
                    <a:pt x="5302076" y="5814196"/>
                  </a:lnTo>
                  <a:lnTo>
                    <a:pt x="5298561" y="5764154"/>
                  </a:lnTo>
                  <a:lnTo>
                    <a:pt x="5295602" y="5714157"/>
                  </a:lnTo>
                  <a:lnTo>
                    <a:pt x="5293448" y="5664233"/>
                  </a:lnTo>
                  <a:lnTo>
                    <a:pt x="5292344" y="5614409"/>
                  </a:lnTo>
                  <a:lnTo>
                    <a:pt x="5292529" y="5564708"/>
                  </a:lnTo>
                  <a:lnTo>
                    <a:pt x="5294067" y="5515040"/>
                  </a:lnTo>
                  <a:lnTo>
                    <a:pt x="5296945" y="5465439"/>
                  </a:lnTo>
                  <a:lnTo>
                    <a:pt x="5301151" y="5415936"/>
                  </a:lnTo>
                  <a:lnTo>
                    <a:pt x="5306675" y="5366562"/>
                  </a:lnTo>
                  <a:lnTo>
                    <a:pt x="5313504" y="5317352"/>
                  </a:lnTo>
                  <a:lnTo>
                    <a:pt x="5321628" y="5268336"/>
                  </a:lnTo>
                  <a:lnTo>
                    <a:pt x="5331034" y="5219546"/>
                  </a:lnTo>
                  <a:lnTo>
                    <a:pt x="5341711" y="5171015"/>
                  </a:lnTo>
                  <a:lnTo>
                    <a:pt x="5353647" y="5122775"/>
                  </a:lnTo>
                  <a:lnTo>
                    <a:pt x="5366831" y="5074857"/>
                  </a:lnTo>
                  <a:lnTo>
                    <a:pt x="5381251" y="5027295"/>
                  </a:lnTo>
                  <a:lnTo>
                    <a:pt x="5396896" y="4980119"/>
                  </a:lnTo>
                  <a:lnTo>
                    <a:pt x="5413754" y="4933363"/>
                  </a:lnTo>
                  <a:lnTo>
                    <a:pt x="5431814" y="4887059"/>
                  </a:lnTo>
                  <a:lnTo>
                    <a:pt x="5451063" y="4841237"/>
                  </a:lnTo>
                  <a:lnTo>
                    <a:pt x="5471491" y="4795931"/>
                  </a:lnTo>
                  <a:lnTo>
                    <a:pt x="5493085" y="4751173"/>
                  </a:lnTo>
                  <a:lnTo>
                    <a:pt x="5515834" y="4706994"/>
                  </a:lnTo>
                  <a:lnTo>
                    <a:pt x="5539727" y="4663428"/>
                  </a:lnTo>
                  <a:lnTo>
                    <a:pt x="5564753" y="4620505"/>
                  </a:lnTo>
                  <a:lnTo>
                    <a:pt x="5590898" y="4578258"/>
                  </a:lnTo>
                  <a:lnTo>
                    <a:pt x="5618152" y="4536720"/>
                  </a:lnTo>
                  <a:lnTo>
                    <a:pt x="5646504" y="4495922"/>
                  </a:lnTo>
                  <a:lnTo>
                    <a:pt x="5675941" y="4455896"/>
                  </a:lnTo>
                  <a:lnTo>
                    <a:pt x="5706453" y="4416674"/>
                  </a:lnTo>
                  <a:lnTo>
                    <a:pt x="5738027" y="4378290"/>
                  </a:lnTo>
                  <a:lnTo>
                    <a:pt x="5770472" y="4340901"/>
                  </a:lnTo>
                  <a:lnTo>
                    <a:pt x="5803770" y="4304320"/>
                  </a:lnTo>
                  <a:lnTo>
                    <a:pt x="5837829" y="4268462"/>
                  </a:lnTo>
                  <a:lnTo>
                    <a:pt x="5872557" y="4233238"/>
                  </a:lnTo>
                  <a:lnTo>
                    <a:pt x="5907863" y="4198562"/>
                  </a:lnTo>
                  <a:lnTo>
                    <a:pt x="5943656" y="4164347"/>
                  </a:lnTo>
                  <a:lnTo>
                    <a:pt x="5979844" y="4130506"/>
                  </a:lnTo>
                  <a:lnTo>
                    <a:pt x="6016336" y="4096951"/>
                  </a:lnTo>
                  <a:lnTo>
                    <a:pt x="6053042" y="4063597"/>
                  </a:lnTo>
                  <a:lnTo>
                    <a:pt x="6163520" y="3963863"/>
                  </a:lnTo>
                  <a:lnTo>
                    <a:pt x="6200163" y="3930438"/>
                  </a:lnTo>
                  <a:lnTo>
                    <a:pt x="6236562" y="3896778"/>
                  </a:lnTo>
                  <a:lnTo>
                    <a:pt x="6272626" y="3862796"/>
                  </a:lnTo>
                  <a:lnTo>
                    <a:pt x="6308263" y="3828405"/>
                  </a:lnTo>
                  <a:lnTo>
                    <a:pt x="6343382" y="3793518"/>
                  </a:lnTo>
                  <a:lnTo>
                    <a:pt x="6377891" y="3758049"/>
                  </a:lnTo>
                  <a:lnTo>
                    <a:pt x="6411700" y="3721909"/>
                  </a:lnTo>
                  <a:lnTo>
                    <a:pt x="6444717" y="3685012"/>
                  </a:lnTo>
                  <a:lnTo>
                    <a:pt x="6476845" y="3647035"/>
                  </a:lnTo>
                  <a:lnTo>
                    <a:pt x="6507948" y="3607771"/>
                  </a:lnTo>
                  <a:lnTo>
                    <a:pt x="6537884" y="3567307"/>
                  </a:lnTo>
                  <a:lnTo>
                    <a:pt x="6566506" y="3525730"/>
                  </a:lnTo>
                  <a:lnTo>
                    <a:pt x="6593671" y="3483124"/>
                  </a:lnTo>
                  <a:lnTo>
                    <a:pt x="6619234" y="3439576"/>
                  </a:lnTo>
                  <a:lnTo>
                    <a:pt x="6643050" y="3395172"/>
                  </a:lnTo>
                  <a:lnTo>
                    <a:pt x="6664975" y="3349999"/>
                  </a:lnTo>
                  <a:lnTo>
                    <a:pt x="6684863" y="3304141"/>
                  </a:lnTo>
                  <a:lnTo>
                    <a:pt x="6702569" y="3257686"/>
                  </a:lnTo>
                  <a:lnTo>
                    <a:pt x="6717951" y="3210720"/>
                  </a:lnTo>
                  <a:lnTo>
                    <a:pt x="6730862" y="3163328"/>
                  </a:lnTo>
                  <a:lnTo>
                    <a:pt x="6741157" y="3115596"/>
                  </a:lnTo>
                  <a:lnTo>
                    <a:pt x="6748693" y="3067611"/>
                  </a:lnTo>
                  <a:lnTo>
                    <a:pt x="6753325" y="3019458"/>
                  </a:lnTo>
                  <a:lnTo>
                    <a:pt x="6754907" y="2971224"/>
                  </a:lnTo>
                  <a:lnTo>
                    <a:pt x="6753295" y="2922995"/>
                  </a:lnTo>
                  <a:lnTo>
                    <a:pt x="6748345" y="2874857"/>
                  </a:lnTo>
                  <a:lnTo>
                    <a:pt x="6739912" y="2826895"/>
                  </a:lnTo>
                  <a:lnTo>
                    <a:pt x="6727850" y="2779197"/>
                  </a:lnTo>
                  <a:lnTo>
                    <a:pt x="6712890" y="2734190"/>
                  </a:lnTo>
                  <a:lnTo>
                    <a:pt x="6694958" y="2690836"/>
                  </a:lnTo>
                  <a:lnTo>
                    <a:pt x="6674198" y="2649134"/>
                  </a:lnTo>
                  <a:lnTo>
                    <a:pt x="6650758" y="2609080"/>
                  </a:lnTo>
                  <a:lnTo>
                    <a:pt x="6624784" y="2570672"/>
                  </a:lnTo>
                  <a:lnTo>
                    <a:pt x="6596420" y="2533907"/>
                  </a:lnTo>
                  <a:lnTo>
                    <a:pt x="6565815" y="2498782"/>
                  </a:lnTo>
                  <a:lnTo>
                    <a:pt x="6533113" y="2465295"/>
                  </a:lnTo>
                  <a:lnTo>
                    <a:pt x="6498461" y="2433442"/>
                  </a:lnTo>
                  <a:lnTo>
                    <a:pt x="6462004" y="2403220"/>
                  </a:lnTo>
                  <a:lnTo>
                    <a:pt x="6423889" y="2374628"/>
                  </a:lnTo>
                  <a:lnTo>
                    <a:pt x="6384263" y="2347662"/>
                  </a:lnTo>
                  <a:lnTo>
                    <a:pt x="6343270" y="2322319"/>
                  </a:lnTo>
                  <a:lnTo>
                    <a:pt x="6301058" y="2298597"/>
                  </a:lnTo>
                  <a:lnTo>
                    <a:pt x="6257772" y="2276493"/>
                  </a:lnTo>
                  <a:lnTo>
                    <a:pt x="6213558" y="2256004"/>
                  </a:lnTo>
                  <a:lnTo>
                    <a:pt x="6168562" y="2237127"/>
                  </a:lnTo>
                  <a:lnTo>
                    <a:pt x="6122931" y="2219859"/>
                  </a:lnTo>
                  <a:lnTo>
                    <a:pt x="6076811" y="2204198"/>
                  </a:lnTo>
                  <a:lnTo>
                    <a:pt x="6030347" y="2190141"/>
                  </a:lnTo>
                  <a:lnTo>
                    <a:pt x="5983686" y="2177686"/>
                  </a:lnTo>
                  <a:lnTo>
                    <a:pt x="5936974" y="2166828"/>
                  </a:lnTo>
                  <a:lnTo>
                    <a:pt x="5887963" y="2156908"/>
                  </a:lnTo>
                  <a:lnTo>
                    <a:pt x="5838773" y="2148147"/>
                  </a:lnTo>
                  <a:lnTo>
                    <a:pt x="5789421" y="2140426"/>
                  </a:lnTo>
                  <a:lnTo>
                    <a:pt x="5739924" y="2133626"/>
                  </a:lnTo>
                  <a:lnTo>
                    <a:pt x="5690303" y="2127629"/>
                  </a:lnTo>
                  <a:lnTo>
                    <a:pt x="5640575" y="2122316"/>
                  </a:lnTo>
                  <a:lnTo>
                    <a:pt x="5590758" y="2117567"/>
                  </a:lnTo>
                  <a:lnTo>
                    <a:pt x="5540871" y="2113264"/>
                  </a:lnTo>
                  <a:lnTo>
                    <a:pt x="5490932" y="2109288"/>
                  </a:lnTo>
                  <a:lnTo>
                    <a:pt x="5291023" y="2094272"/>
                  </a:lnTo>
                  <a:lnTo>
                    <a:pt x="5241099" y="2090146"/>
                  </a:lnTo>
                  <a:lnTo>
                    <a:pt x="5191233" y="2085633"/>
                  </a:lnTo>
                  <a:lnTo>
                    <a:pt x="5141443" y="2080614"/>
                  </a:lnTo>
                  <a:lnTo>
                    <a:pt x="5091749" y="2074971"/>
                  </a:lnTo>
                  <a:lnTo>
                    <a:pt x="5042167" y="2068584"/>
                  </a:lnTo>
                  <a:lnTo>
                    <a:pt x="4992716" y="2061335"/>
                  </a:lnTo>
                  <a:lnTo>
                    <a:pt x="4943416" y="2053105"/>
                  </a:lnTo>
                  <a:lnTo>
                    <a:pt x="4894283" y="2043774"/>
                  </a:lnTo>
                  <a:lnTo>
                    <a:pt x="4844248" y="2032856"/>
                  </a:lnTo>
                  <a:lnTo>
                    <a:pt x="4794464" y="2020096"/>
                  </a:lnTo>
                  <a:lnTo>
                    <a:pt x="4745329" y="2005134"/>
                  </a:lnTo>
                  <a:lnTo>
                    <a:pt x="4697239" y="1987609"/>
                  </a:lnTo>
                  <a:lnTo>
                    <a:pt x="4650591" y="1967158"/>
                  </a:lnTo>
                  <a:lnTo>
                    <a:pt x="4605782" y="1943420"/>
                  </a:lnTo>
                  <a:lnTo>
                    <a:pt x="4563209" y="1916034"/>
                  </a:lnTo>
                  <a:lnTo>
                    <a:pt x="4523268" y="1884638"/>
                  </a:lnTo>
                  <a:lnTo>
                    <a:pt x="4489608" y="1852576"/>
                  </a:lnTo>
                  <a:lnTo>
                    <a:pt x="4459557" y="1818355"/>
                  </a:lnTo>
                  <a:lnTo>
                    <a:pt x="4432936" y="1782121"/>
                  </a:lnTo>
                  <a:lnTo>
                    <a:pt x="4409566" y="1744022"/>
                  </a:lnTo>
                  <a:lnTo>
                    <a:pt x="4389270" y="1704206"/>
                  </a:lnTo>
                  <a:lnTo>
                    <a:pt x="4371869" y="1662820"/>
                  </a:lnTo>
                  <a:lnTo>
                    <a:pt x="4357184" y="1620011"/>
                  </a:lnTo>
                  <a:lnTo>
                    <a:pt x="4345038" y="1575927"/>
                  </a:lnTo>
                  <a:lnTo>
                    <a:pt x="4335253" y="1530715"/>
                  </a:lnTo>
                  <a:lnTo>
                    <a:pt x="4327649" y="1484524"/>
                  </a:lnTo>
                  <a:lnTo>
                    <a:pt x="4322048" y="1437499"/>
                  </a:lnTo>
                  <a:lnTo>
                    <a:pt x="4318273" y="1389789"/>
                  </a:lnTo>
                  <a:lnTo>
                    <a:pt x="4316145" y="1341541"/>
                  </a:lnTo>
                  <a:lnTo>
                    <a:pt x="4315485" y="1292903"/>
                  </a:lnTo>
                  <a:lnTo>
                    <a:pt x="4316116" y="1244022"/>
                  </a:lnTo>
                  <a:lnTo>
                    <a:pt x="4317859" y="1195046"/>
                  </a:lnTo>
                  <a:lnTo>
                    <a:pt x="4320535" y="1146121"/>
                  </a:lnTo>
                  <a:lnTo>
                    <a:pt x="4323967" y="1097396"/>
                  </a:lnTo>
                  <a:lnTo>
                    <a:pt x="4327976" y="1049017"/>
                  </a:lnTo>
                  <a:lnTo>
                    <a:pt x="4332384" y="1001134"/>
                  </a:lnTo>
                  <a:lnTo>
                    <a:pt x="4337012" y="953891"/>
                  </a:lnTo>
                  <a:lnTo>
                    <a:pt x="4341290" y="906552"/>
                  </a:lnTo>
                  <a:lnTo>
                    <a:pt x="4344677" y="858413"/>
                  </a:lnTo>
                  <a:lnTo>
                    <a:pt x="4347038" y="809681"/>
                  </a:lnTo>
                  <a:lnTo>
                    <a:pt x="4348233" y="760562"/>
                  </a:lnTo>
                  <a:lnTo>
                    <a:pt x="4348127" y="711261"/>
                  </a:lnTo>
                  <a:lnTo>
                    <a:pt x="4346582" y="661986"/>
                  </a:lnTo>
                  <a:lnTo>
                    <a:pt x="4343461" y="612942"/>
                  </a:lnTo>
                  <a:lnTo>
                    <a:pt x="4338628" y="564336"/>
                  </a:lnTo>
                  <a:lnTo>
                    <a:pt x="4331944" y="516373"/>
                  </a:lnTo>
                  <a:lnTo>
                    <a:pt x="4323273" y="469261"/>
                  </a:lnTo>
                  <a:lnTo>
                    <a:pt x="4312478" y="423204"/>
                  </a:lnTo>
                  <a:lnTo>
                    <a:pt x="4299422" y="378410"/>
                  </a:lnTo>
                  <a:lnTo>
                    <a:pt x="4283968" y="335084"/>
                  </a:lnTo>
                  <a:lnTo>
                    <a:pt x="4265978" y="293433"/>
                  </a:lnTo>
                  <a:lnTo>
                    <a:pt x="4245316" y="253663"/>
                  </a:lnTo>
                  <a:lnTo>
                    <a:pt x="4221844" y="215979"/>
                  </a:lnTo>
                  <a:lnTo>
                    <a:pt x="4195426" y="180589"/>
                  </a:lnTo>
                  <a:lnTo>
                    <a:pt x="4165924" y="147699"/>
                  </a:lnTo>
                  <a:lnTo>
                    <a:pt x="4133201" y="117514"/>
                  </a:lnTo>
                  <a:lnTo>
                    <a:pt x="4097120" y="90241"/>
                  </a:lnTo>
                  <a:lnTo>
                    <a:pt x="4057544" y="66086"/>
                  </a:lnTo>
                  <a:lnTo>
                    <a:pt x="4010920" y="44020"/>
                  </a:lnTo>
                  <a:lnTo>
                    <a:pt x="3962365" y="27060"/>
                  </a:lnTo>
                  <a:lnTo>
                    <a:pt x="3912294" y="14691"/>
                  </a:lnTo>
                  <a:lnTo>
                    <a:pt x="3861120" y="6400"/>
                  </a:lnTo>
                  <a:lnTo>
                    <a:pt x="3809256" y="1674"/>
                  </a:lnTo>
                  <a:lnTo>
                    <a:pt x="3757117" y="0"/>
                  </a:lnTo>
                  <a:close/>
                </a:path>
              </a:pathLst>
            </a:custGeom>
            <a:solidFill>
              <a:srgbClr val="B0A3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678358" y="4677365"/>
              <a:ext cx="5576570" cy="4653280"/>
            </a:xfrm>
            <a:custGeom>
              <a:avLst/>
              <a:gdLst/>
              <a:ahLst/>
              <a:cxnLst/>
              <a:rect l="l" t="t" r="r" b="b"/>
              <a:pathLst>
                <a:path w="5576569" h="4653280">
                  <a:moveTo>
                    <a:pt x="4995575" y="0"/>
                  </a:moveTo>
                  <a:lnTo>
                    <a:pt x="2788128" y="1796612"/>
                  </a:lnTo>
                  <a:lnTo>
                    <a:pt x="1558771" y="2790821"/>
                  </a:lnTo>
                  <a:lnTo>
                    <a:pt x="883606" y="3333106"/>
                  </a:lnTo>
                  <a:lnTo>
                    <a:pt x="454684" y="3674881"/>
                  </a:lnTo>
                  <a:lnTo>
                    <a:pt x="190831" y="3883089"/>
                  </a:lnTo>
                  <a:lnTo>
                    <a:pt x="24763" y="4012619"/>
                  </a:lnTo>
                  <a:lnTo>
                    <a:pt x="0" y="4031772"/>
                  </a:lnTo>
                  <a:lnTo>
                    <a:pt x="13588" y="4048768"/>
                  </a:lnTo>
                  <a:lnTo>
                    <a:pt x="30137" y="4063571"/>
                  </a:lnTo>
                  <a:lnTo>
                    <a:pt x="49227" y="4076604"/>
                  </a:lnTo>
                  <a:lnTo>
                    <a:pt x="70437" y="4088294"/>
                  </a:lnTo>
                  <a:lnTo>
                    <a:pt x="82825" y="4095476"/>
                  </a:lnTo>
                  <a:lnTo>
                    <a:pt x="109179" y="4125790"/>
                  </a:lnTo>
                  <a:lnTo>
                    <a:pt x="120111" y="4162301"/>
                  </a:lnTo>
                  <a:lnTo>
                    <a:pt x="122907" y="4200657"/>
                  </a:lnTo>
                  <a:lnTo>
                    <a:pt x="127757" y="4223222"/>
                  </a:lnTo>
                  <a:lnTo>
                    <a:pt x="148598" y="4262132"/>
                  </a:lnTo>
                  <a:lnTo>
                    <a:pt x="192607" y="4318828"/>
                  </a:lnTo>
                  <a:lnTo>
                    <a:pt x="225202" y="4352112"/>
                  </a:lnTo>
                  <a:lnTo>
                    <a:pt x="264087" y="4372538"/>
                  </a:lnTo>
                  <a:lnTo>
                    <a:pt x="313152" y="4372442"/>
                  </a:lnTo>
                  <a:lnTo>
                    <a:pt x="350353" y="4362403"/>
                  </a:lnTo>
                  <a:lnTo>
                    <a:pt x="387255" y="4351955"/>
                  </a:lnTo>
                  <a:lnTo>
                    <a:pt x="424589" y="4344520"/>
                  </a:lnTo>
                  <a:lnTo>
                    <a:pt x="463085" y="4343522"/>
                  </a:lnTo>
                  <a:lnTo>
                    <a:pt x="469388" y="4344087"/>
                  </a:lnTo>
                  <a:lnTo>
                    <a:pt x="474844" y="4352391"/>
                  </a:lnTo>
                  <a:lnTo>
                    <a:pt x="471441" y="4358296"/>
                  </a:lnTo>
                  <a:lnTo>
                    <a:pt x="458907" y="4378022"/>
                  </a:lnTo>
                  <a:lnTo>
                    <a:pt x="445176" y="4396525"/>
                  </a:lnTo>
                  <a:lnTo>
                    <a:pt x="415966" y="4432713"/>
                  </a:lnTo>
                  <a:lnTo>
                    <a:pt x="400296" y="4458547"/>
                  </a:lnTo>
                  <a:lnTo>
                    <a:pt x="393752" y="4484269"/>
                  </a:lnTo>
                  <a:lnTo>
                    <a:pt x="393749" y="4511322"/>
                  </a:lnTo>
                  <a:lnTo>
                    <a:pt x="404813" y="4593530"/>
                  </a:lnTo>
                  <a:lnTo>
                    <a:pt x="409512" y="4623289"/>
                  </a:lnTo>
                  <a:lnTo>
                    <a:pt x="415966" y="4653230"/>
                  </a:lnTo>
                  <a:lnTo>
                    <a:pt x="5576217" y="771201"/>
                  </a:lnTo>
                  <a:lnTo>
                    <a:pt x="5568301" y="768531"/>
                  </a:lnTo>
                  <a:lnTo>
                    <a:pt x="5560542" y="765243"/>
                  </a:lnTo>
                  <a:lnTo>
                    <a:pt x="5518732" y="734658"/>
                  </a:lnTo>
                  <a:lnTo>
                    <a:pt x="5488314" y="703381"/>
                  </a:lnTo>
                  <a:lnTo>
                    <a:pt x="5466203" y="681644"/>
                  </a:lnTo>
                  <a:lnTo>
                    <a:pt x="5443419" y="663399"/>
                  </a:lnTo>
                  <a:lnTo>
                    <a:pt x="5419204" y="647011"/>
                  </a:lnTo>
                  <a:lnTo>
                    <a:pt x="5392799" y="630839"/>
                  </a:lnTo>
                  <a:lnTo>
                    <a:pt x="5350624" y="601226"/>
                  </a:lnTo>
                  <a:lnTo>
                    <a:pt x="5310183" y="568333"/>
                  </a:lnTo>
                  <a:lnTo>
                    <a:pt x="5268987" y="537237"/>
                  </a:lnTo>
                  <a:lnTo>
                    <a:pt x="5224547" y="513017"/>
                  </a:lnTo>
                  <a:lnTo>
                    <a:pt x="5174376" y="500749"/>
                  </a:lnTo>
                  <a:lnTo>
                    <a:pt x="5138673" y="497001"/>
                  </a:lnTo>
                  <a:lnTo>
                    <a:pt x="5105014" y="490168"/>
                  </a:lnTo>
                  <a:lnTo>
                    <a:pt x="5073527" y="477649"/>
                  </a:lnTo>
                  <a:lnTo>
                    <a:pt x="5044338" y="456844"/>
                  </a:lnTo>
                  <a:lnTo>
                    <a:pt x="5020654" y="414999"/>
                  </a:lnTo>
                  <a:lnTo>
                    <a:pt x="5023644" y="368198"/>
                  </a:lnTo>
                  <a:lnTo>
                    <a:pt x="5041557" y="321153"/>
                  </a:lnTo>
                  <a:lnTo>
                    <a:pt x="5062641" y="278577"/>
                  </a:lnTo>
                  <a:lnTo>
                    <a:pt x="5078748" y="240952"/>
                  </a:lnTo>
                  <a:lnTo>
                    <a:pt x="5088369" y="203191"/>
                  </a:lnTo>
                  <a:lnTo>
                    <a:pt x="5088278" y="164736"/>
                  </a:lnTo>
                  <a:lnTo>
                    <a:pt x="5075248" y="125032"/>
                  </a:lnTo>
                  <a:lnTo>
                    <a:pt x="5056737" y="92780"/>
                  </a:lnTo>
                  <a:lnTo>
                    <a:pt x="5036201" y="61880"/>
                  </a:lnTo>
                  <a:lnTo>
                    <a:pt x="5015270" y="31298"/>
                  </a:lnTo>
                  <a:lnTo>
                    <a:pt x="4995575" y="0"/>
                  </a:lnTo>
                  <a:close/>
                </a:path>
              </a:pathLst>
            </a:custGeom>
            <a:solidFill>
              <a:srgbClr val="937C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8681410" y="4689804"/>
              <a:ext cx="10160" cy="15875"/>
            </a:xfrm>
            <a:custGeom>
              <a:avLst/>
              <a:gdLst/>
              <a:ahLst/>
              <a:cxnLst/>
              <a:rect l="l" t="t" r="r" b="b"/>
              <a:pathLst>
                <a:path w="10159" h="15875">
                  <a:moveTo>
                    <a:pt x="0" y="0"/>
                  </a:moveTo>
                  <a:lnTo>
                    <a:pt x="9853" y="153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67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4622905" y="4685333"/>
              <a:ext cx="4068445" cy="3442970"/>
            </a:xfrm>
            <a:custGeom>
              <a:avLst/>
              <a:gdLst/>
              <a:ahLst/>
              <a:cxnLst/>
              <a:rect l="l" t="t" r="r" b="b"/>
              <a:pathLst>
                <a:path w="4068444" h="3442970">
                  <a:moveTo>
                    <a:pt x="1095935" y="2717351"/>
                  </a:moveTo>
                  <a:lnTo>
                    <a:pt x="1088393" y="2719891"/>
                  </a:lnTo>
                  <a:lnTo>
                    <a:pt x="1080698" y="2722013"/>
                  </a:lnTo>
                  <a:lnTo>
                    <a:pt x="1072869" y="2723739"/>
                  </a:lnTo>
                  <a:lnTo>
                    <a:pt x="1064920" y="2725089"/>
                  </a:lnTo>
                  <a:lnTo>
                    <a:pt x="1033852" y="2768581"/>
                  </a:lnTo>
                  <a:lnTo>
                    <a:pt x="997700" y="2807037"/>
                  </a:lnTo>
                  <a:lnTo>
                    <a:pt x="957038" y="2839276"/>
                  </a:lnTo>
                  <a:lnTo>
                    <a:pt x="912444" y="2864116"/>
                  </a:lnTo>
                  <a:lnTo>
                    <a:pt x="864491" y="2880376"/>
                  </a:lnTo>
                  <a:lnTo>
                    <a:pt x="813755" y="2886875"/>
                  </a:lnTo>
                  <a:lnTo>
                    <a:pt x="789243" y="2924989"/>
                  </a:lnTo>
                  <a:lnTo>
                    <a:pt x="757262" y="2961051"/>
                  </a:lnTo>
                  <a:lnTo>
                    <a:pt x="719377" y="2994069"/>
                  </a:lnTo>
                  <a:lnTo>
                    <a:pt x="677153" y="3023048"/>
                  </a:lnTo>
                  <a:lnTo>
                    <a:pt x="632154" y="3046996"/>
                  </a:lnTo>
                  <a:lnTo>
                    <a:pt x="585944" y="3064918"/>
                  </a:lnTo>
                  <a:lnTo>
                    <a:pt x="540088" y="3075822"/>
                  </a:lnTo>
                  <a:lnTo>
                    <a:pt x="498598" y="3105326"/>
                  </a:lnTo>
                  <a:lnTo>
                    <a:pt x="457306" y="3132790"/>
                  </a:lnTo>
                  <a:lnTo>
                    <a:pt x="415875" y="3157987"/>
                  </a:lnTo>
                  <a:lnTo>
                    <a:pt x="373967" y="3180688"/>
                  </a:lnTo>
                  <a:lnTo>
                    <a:pt x="301941" y="3233242"/>
                  </a:lnTo>
                  <a:lnTo>
                    <a:pt x="259188" y="3263755"/>
                  </a:lnTo>
                  <a:lnTo>
                    <a:pt x="216214" y="3293940"/>
                  </a:lnTo>
                  <a:lnTo>
                    <a:pt x="0" y="3442868"/>
                  </a:lnTo>
                  <a:lnTo>
                    <a:pt x="93881" y="3404397"/>
                  </a:lnTo>
                  <a:lnTo>
                    <a:pt x="140673" y="3384496"/>
                  </a:lnTo>
                  <a:lnTo>
                    <a:pt x="187298" y="3364101"/>
                  </a:lnTo>
                  <a:lnTo>
                    <a:pt x="233706" y="3343176"/>
                  </a:lnTo>
                  <a:lnTo>
                    <a:pt x="279847" y="3321683"/>
                  </a:lnTo>
                  <a:lnTo>
                    <a:pt x="325671" y="3299584"/>
                  </a:lnTo>
                  <a:lnTo>
                    <a:pt x="371127" y="3276842"/>
                  </a:lnTo>
                  <a:lnTo>
                    <a:pt x="416165" y="3253419"/>
                  </a:lnTo>
                  <a:lnTo>
                    <a:pt x="590774" y="3147992"/>
                  </a:lnTo>
                  <a:lnTo>
                    <a:pt x="678607" y="3096146"/>
                  </a:lnTo>
                  <a:lnTo>
                    <a:pt x="723354" y="3067553"/>
                  </a:lnTo>
                  <a:lnTo>
                    <a:pt x="768339" y="3039364"/>
                  </a:lnTo>
                  <a:lnTo>
                    <a:pt x="813738" y="3011850"/>
                  </a:lnTo>
                  <a:lnTo>
                    <a:pt x="859727" y="2985282"/>
                  </a:lnTo>
                  <a:lnTo>
                    <a:pt x="906485" y="2959930"/>
                  </a:lnTo>
                  <a:lnTo>
                    <a:pt x="938830" y="2943229"/>
                  </a:lnTo>
                  <a:lnTo>
                    <a:pt x="1017719" y="2885117"/>
                  </a:lnTo>
                  <a:lnTo>
                    <a:pt x="1056834" y="2855639"/>
                  </a:lnTo>
                  <a:lnTo>
                    <a:pt x="1095652" y="2825786"/>
                  </a:lnTo>
                  <a:lnTo>
                    <a:pt x="1134117" y="2795490"/>
                  </a:lnTo>
                  <a:lnTo>
                    <a:pt x="1172172" y="2764679"/>
                  </a:lnTo>
                  <a:lnTo>
                    <a:pt x="1209758" y="2733285"/>
                  </a:lnTo>
                  <a:lnTo>
                    <a:pt x="1220362" y="2724116"/>
                  </a:lnTo>
                  <a:lnTo>
                    <a:pt x="1099736" y="2724116"/>
                  </a:lnTo>
                  <a:lnTo>
                    <a:pt x="1092437" y="2721142"/>
                  </a:lnTo>
                  <a:lnTo>
                    <a:pt x="1095935" y="2717351"/>
                  </a:lnTo>
                  <a:close/>
                </a:path>
                <a:path w="4068444" h="3442970">
                  <a:moveTo>
                    <a:pt x="1597469" y="2206864"/>
                  </a:moveTo>
                  <a:lnTo>
                    <a:pt x="1572215" y="2248701"/>
                  </a:lnTo>
                  <a:lnTo>
                    <a:pt x="1566601" y="2261438"/>
                  </a:lnTo>
                  <a:lnTo>
                    <a:pt x="1566067" y="2262632"/>
                  </a:lnTo>
                  <a:lnTo>
                    <a:pt x="1565093" y="2263711"/>
                  </a:lnTo>
                  <a:lnTo>
                    <a:pt x="1553904" y="2287605"/>
                  </a:lnTo>
                  <a:lnTo>
                    <a:pt x="1542620" y="2310947"/>
                  </a:lnTo>
                  <a:lnTo>
                    <a:pt x="1518152" y="2355624"/>
                  </a:lnTo>
                  <a:lnTo>
                    <a:pt x="1489630" y="2397865"/>
                  </a:lnTo>
                  <a:lnTo>
                    <a:pt x="1456154" y="2440101"/>
                  </a:lnTo>
                  <a:lnTo>
                    <a:pt x="1419176" y="2479450"/>
                  </a:lnTo>
                  <a:lnTo>
                    <a:pt x="1380146" y="2513033"/>
                  </a:lnTo>
                  <a:lnTo>
                    <a:pt x="1338802" y="2545717"/>
                  </a:lnTo>
                  <a:lnTo>
                    <a:pt x="1257757" y="2613503"/>
                  </a:lnTo>
                  <a:lnTo>
                    <a:pt x="1216308" y="2646087"/>
                  </a:lnTo>
                  <a:lnTo>
                    <a:pt x="1173074" y="2676117"/>
                  </a:lnTo>
                  <a:lnTo>
                    <a:pt x="1142617" y="2699584"/>
                  </a:lnTo>
                  <a:lnTo>
                    <a:pt x="1110552" y="2723665"/>
                  </a:lnTo>
                  <a:lnTo>
                    <a:pt x="1108322" y="2724116"/>
                  </a:lnTo>
                  <a:lnTo>
                    <a:pt x="1220362" y="2724116"/>
                  </a:lnTo>
                  <a:lnTo>
                    <a:pt x="1234045" y="2712283"/>
                  </a:lnTo>
                  <a:lnTo>
                    <a:pt x="1203272" y="2712283"/>
                  </a:lnTo>
                  <a:lnTo>
                    <a:pt x="1197722" y="2709959"/>
                  </a:lnTo>
                  <a:lnTo>
                    <a:pt x="1242406" y="2670789"/>
                  </a:lnTo>
                  <a:lnTo>
                    <a:pt x="1284253" y="2636275"/>
                  </a:lnTo>
                  <a:lnTo>
                    <a:pt x="1326794" y="2602778"/>
                  </a:lnTo>
                  <a:lnTo>
                    <a:pt x="1369850" y="2570041"/>
                  </a:lnTo>
                  <a:lnTo>
                    <a:pt x="1500331" y="2473819"/>
                  </a:lnTo>
                  <a:lnTo>
                    <a:pt x="1534882" y="2388802"/>
                  </a:lnTo>
                  <a:lnTo>
                    <a:pt x="1551655" y="2346164"/>
                  </a:lnTo>
                  <a:lnTo>
                    <a:pt x="1567483" y="2303427"/>
                  </a:lnTo>
                  <a:lnTo>
                    <a:pt x="1562455" y="2303427"/>
                  </a:lnTo>
                  <a:lnTo>
                    <a:pt x="1558465" y="2301584"/>
                  </a:lnTo>
                  <a:lnTo>
                    <a:pt x="1584782" y="2251461"/>
                  </a:lnTo>
                  <a:lnTo>
                    <a:pt x="1595291" y="2214979"/>
                  </a:lnTo>
                  <a:lnTo>
                    <a:pt x="1597469" y="2206864"/>
                  </a:lnTo>
                  <a:close/>
                </a:path>
                <a:path w="4068444" h="3442970">
                  <a:moveTo>
                    <a:pt x="1483923" y="2515075"/>
                  </a:moveTo>
                  <a:lnTo>
                    <a:pt x="1366459" y="2597166"/>
                  </a:lnTo>
                  <a:lnTo>
                    <a:pt x="1327553" y="2624930"/>
                  </a:lnTo>
                  <a:lnTo>
                    <a:pt x="1288911" y="2653096"/>
                  </a:lnTo>
                  <a:lnTo>
                    <a:pt x="1250618" y="2681786"/>
                  </a:lnTo>
                  <a:lnTo>
                    <a:pt x="1211722" y="2711927"/>
                  </a:lnTo>
                  <a:lnTo>
                    <a:pt x="1209952" y="2712283"/>
                  </a:lnTo>
                  <a:lnTo>
                    <a:pt x="1234045" y="2712283"/>
                  </a:lnTo>
                  <a:lnTo>
                    <a:pt x="1246820" y="2701237"/>
                  </a:lnTo>
                  <a:lnTo>
                    <a:pt x="1275797" y="2673932"/>
                  </a:lnTo>
                  <a:lnTo>
                    <a:pt x="1315745" y="2637812"/>
                  </a:lnTo>
                  <a:lnTo>
                    <a:pt x="1358857" y="2606298"/>
                  </a:lnTo>
                  <a:lnTo>
                    <a:pt x="1397329" y="2592811"/>
                  </a:lnTo>
                  <a:lnTo>
                    <a:pt x="1456210" y="2592811"/>
                  </a:lnTo>
                  <a:lnTo>
                    <a:pt x="1457463" y="2588093"/>
                  </a:lnTo>
                  <a:lnTo>
                    <a:pt x="1472440" y="2545167"/>
                  </a:lnTo>
                  <a:lnTo>
                    <a:pt x="1478124" y="2530105"/>
                  </a:lnTo>
                  <a:lnTo>
                    <a:pt x="1483923" y="2515075"/>
                  </a:lnTo>
                  <a:close/>
                </a:path>
                <a:path w="4068444" h="3442970">
                  <a:moveTo>
                    <a:pt x="1456210" y="2592811"/>
                  </a:moveTo>
                  <a:lnTo>
                    <a:pt x="1397329" y="2592811"/>
                  </a:lnTo>
                  <a:lnTo>
                    <a:pt x="1408138" y="2594786"/>
                  </a:lnTo>
                  <a:lnTo>
                    <a:pt x="1417134" y="2601083"/>
                  </a:lnTo>
                  <a:lnTo>
                    <a:pt x="1423995" y="2612256"/>
                  </a:lnTo>
                  <a:lnTo>
                    <a:pt x="1428396" y="2628862"/>
                  </a:lnTo>
                  <a:lnTo>
                    <a:pt x="1441300" y="2614864"/>
                  </a:lnTo>
                  <a:lnTo>
                    <a:pt x="1454290" y="2600936"/>
                  </a:lnTo>
                  <a:lnTo>
                    <a:pt x="1455756" y="2594518"/>
                  </a:lnTo>
                  <a:lnTo>
                    <a:pt x="1456210" y="2592811"/>
                  </a:lnTo>
                  <a:close/>
                </a:path>
                <a:path w="4068444" h="3442970">
                  <a:moveTo>
                    <a:pt x="1567533" y="2303291"/>
                  </a:moveTo>
                  <a:lnTo>
                    <a:pt x="1567041" y="2303385"/>
                  </a:lnTo>
                  <a:lnTo>
                    <a:pt x="1566507" y="2303427"/>
                  </a:lnTo>
                  <a:lnTo>
                    <a:pt x="1567483" y="2303427"/>
                  </a:lnTo>
                  <a:lnTo>
                    <a:pt x="1567533" y="2303291"/>
                  </a:lnTo>
                  <a:close/>
                </a:path>
                <a:path w="4068444" h="3442970">
                  <a:moveTo>
                    <a:pt x="2365802" y="1594998"/>
                  </a:moveTo>
                  <a:lnTo>
                    <a:pt x="2206047" y="1713460"/>
                  </a:lnTo>
                  <a:lnTo>
                    <a:pt x="2047374" y="1833291"/>
                  </a:lnTo>
                  <a:lnTo>
                    <a:pt x="1968764" y="1894152"/>
                  </a:lnTo>
                  <a:lnTo>
                    <a:pt x="1890811" y="1955874"/>
                  </a:lnTo>
                  <a:lnTo>
                    <a:pt x="1852121" y="1987112"/>
                  </a:lnTo>
                  <a:lnTo>
                    <a:pt x="1830304" y="2023548"/>
                  </a:lnTo>
                  <a:lnTo>
                    <a:pt x="1821232" y="2042827"/>
                  </a:lnTo>
                  <a:lnTo>
                    <a:pt x="1841374" y="2018466"/>
                  </a:lnTo>
                  <a:lnTo>
                    <a:pt x="1862571" y="1994617"/>
                  </a:lnTo>
                  <a:lnTo>
                    <a:pt x="1908151" y="1948150"/>
                  </a:lnTo>
                  <a:lnTo>
                    <a:pt x="1944038" y="1916573"/>
                  </a:lnTo>
                  <a:lnTo>
                    <a:pt x="1981672" y="1888421"/>
                  </a:lnTo>
                  <a:lnTo>
                    <a:pt x="2020739" y="1863023"/>
                  </a:lnTo>
                  <a:lnTo>
                    <a:pt x="2060926" y="1839709"/>
                  </a:lnTo>
                  <a:lnTo>
                    <a:pt x="2101921" y="1817811"/>
                  </a:lnTo>
                  <a:lnTo>
                    <a:pt x="2143411" y="1796657"/>
                  </a:lnTo>
                  <a:lnTo>
                    <a:pt x="2356608" y="1630058"/>
                  </a:lnTo>
                  <a:lnTo>
                    <a:pt x="2399466" y="1596998"/>
                  </a:lnTo>
                  <a:lnTo>
                    <a:pt x="2391111" y="1596831"/>
                  </a:lnTo>
                  <a:lnTo>
                    <a:pt x="2382704" y="1596426"/>
                  </a:lnTo>
                  <a:lnTo>
                    <a:pt x="2374263" y="1595807"/>
                  </a:lnTo>
                  <a:lnTo>
                    <a:pt x="2365802" y="1594998"/>
                  </a:lnTo>
                  <a:close/>
                </a:path>
                <a:path w="4068444" h="3442970">
                  <a:moveTo>
                    <a:pt x="2423287" y="1596684"/>
                  </a:moveTo>
                  <a:lnTo>
                    <a:pt x="2271341" y="1712662"/>
                  </a:lnTo>
                  <a:lnTo>
                    <a:pt x="2202184" y="1766773"/>
                  </a:lnTo>
                  <a:lnTo>
                    <a:pt x="2225363" y="1754563"/>
                  </a:lnTo>
                  <a:lnTo>
                    <a:pt x="2271259" y="1728860"/>
                  </a:lnTo>
                  <a:lnTo>
                    <a:pt x="2332339" y="1689059"/>
                  </a:lnTo>
                  <a:lnTo>
                    <a:pt x="2368616" y="1660691"/>
                  </a:lnTo>
                  <a:lnTo>
                    <a:pt x="2402941" y="1630303"/>
                  </a:lnTo>
                  <a:lnTo>
                    <a:pt x="2435559" y="1598171"/>
                  </a:lnTo>
                  <a:lnTo>
                    <a:pt x="2431496" y="1598035"/>
                  </a:lnTo>
                  <a:lnTo>
                    <a:pt x="2427413" y="1597553"/>
                  </a:lnTo>
                  <a:lnTo>
                    <a:pt x="2423287" y="1596684"/>
                  </a:lnTo>
                  <a:close/>
                </a:path>
                <a:path w="4068444" h="3442970">
                  <a:moveTo>
                    <a:pt x="4055813" y="0"/>
                  </a:moveTo>
                  <a:lnTo>
                    <a:pt x="4059865" y="6690"/>
                  </a:lnTo>
                  <a:lnTo>
                    <a:pt x="4064085" y="13277"/>
                  </a:lnTo>
                  <a:lnTo>
                    <a:pt x="4068399" y="19810"/>
                  </a:lnTo>
                  <a:lnTo>
                    <a:pt x="4065069" y="14711"/>
                  </a:lnTo>
                  <a:lnTo>
                    <a:pt x="4061771" y="9612"/>
                  </a:lnTo>
                  <a:lnTo>
                    <a:pt x="4057635" y="2984"/>
                  </a:lnTo>
                  <a:lnTo>
                    <a:pt x="4055813" y="0"/>
                  </a:lnTo>
                  <a:close/>
                </a:path>
              </a:pathLst>
            </a:custGeom>
            <a:solidFill>
              <a:srgbClr val="6F51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3673709" y="4669427"/>
              <a:ext cx="5591810" cy="4671060"/>
            </a:xfrm>
            <a:custGeom>
              <a:avLst/>
              <a:gdLst/>
              <a:ahLst/>
              <a:cxnLst/>
              <a:rect l="l" t="t" r="r" b="b"/>
              <a:pathLst>
                <a:path w="5591809" h="4671059">
                  <a:moveTo>
                    <a:pt x="5004803" y="15621"/>
                  </a:moveTo>
                  <a:lnTo>
                    <a:pt x="5001679" y="10502"/>
                  </a:lnTo>
                  <a:lnTo>
                    <a:pt x="4995850" y="0"/>
                  </a:lnTo>
                  <a:lnTo>
                    <a:pt x="2805290" y="1783029"/>
                  </a:lnTo>
                  <a:lnTo>
                    <a:pt x="1586890" y="2768523"/>
                  </a:lnTo>
                  <a:lnTo>
                    <a:pt x="873531" y="3341522"/>
                  </a:lnTo>
                  <a:lnTo>
                    <a:pt x="450126" y="3678847"/>
                  </a:lnTo>
                  <a:lnTo>
                    <a:pt x="189242" y="3884676"/>
                  </a:lnTo>
                  <a:lnTo>
                    <a:pt x="24612" y="4013085"/>
                  </a:lnTo>
                  <a:lnTo>
                    <a:pt x="0" y="4032110"/>
                  </a:lnTo>
                  <a:lnTo>
                    <a:pt x="2908" y="4037342"/>
                  </a:lnTo>
                  <a:lnTo>
                    <a:pt x="6159" y="4042283"/>
                  </a:lnTo>
                  <a:lnTo>
                    <a:pt x="9740" y="4046994"/>
                  </a:lnTo>
                  <a:lnTo>
                    <a:pt x="169291" y="3922839"/>
                  </a:lnTo>
                  <a:lnTo>
                    <a:pt x="424167" y="3722027"/>
                  </a:lnTo>
                  <a:lnTo>
                    <a:pt x="881888" y="3357537"/>
                  </a:lnTo>
                  <a:lnTo>
                    <a:pt x="1689125" y="2708859"/>
                  </a:lnTo>
                  <a:lnTo>
                    <a:pt x="5004803" y="15621"/>
                  </a:lnTo>
                  <a:close/>
                </a:path>
                <a:path w="5591809" h="4671059">
                  <a:moveTo>
                    <a:pt x="5591403" y="782447"/>
                  </a:moveTo>
                  <a:lnTo>
                    <a:pt x="5584469" y="780567"/>
                  </a:lnTo>
                  <a:lnTo>
                    <a:pt x="5577738" y="778243"/>
                  </a:lnTo>
                  <a:lnTo>
                    <a:pt x="5571223" y="775398"/>
                  </a:lnTo>
                  <a:lnTo>
                    <a:pt x="419519" y="4651006"/>
                  </a:lnTo>
                  <a:lnTo>
                    <a:pt x="417880" y="4649648"/>
                  </a:lnTo>
                  <a:lnTo>
                    <a:pt x="421170" y="4663618"/>
                  </a:lnTo>
                  <a:lnTo>
                    <a:pt x="423138" y="4670437"/>
                  </a:lnTo>
                  <a:lnTo>
                    <a:pt x="5591403" y="782447"/>
                  </a:lnTo>
                  <a:close/>
                </a:path>
              </a:pathLst>
            </a:custGeom>
            <a:solidFill>
              <a:srgbClr val="615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3683520" y="4685030"/>
              <a:ext cx="5250499" cy="42862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3678389" y="4677375"/>
              <a:ext cx="5000625" cy="4039235"/>
            </a:xfrm>
            <a:custGeom>
              <a:avLst/>
              <a:gdLst/>
              <a:ahLst/>
              <a:cxnLst/>
              <a:rect l="l" t="t" r="r" b="b"/>
              <a:pathLst>
                <a:path w="5000625" h="4039234">
                  <a:moveTo>
                    <a:pt x="755024" y="3447266"/>
                  </a:moveTo>
                  <a:lnTo>
                    <a:pt x="747851" y="3449413"/>
                  </a:lnTo>
                  <a:lnTo>
                    <a:pt x="740616" y="3451381"/>
                  </a:lnTo>
                  <a:lnTo>
                    <a:pt x="733328" y="3453172"/>
                  </a:lnTo>
                  <a:lnTo>
                    <a:pt x="0" y="4031772"/>
                  </a:lnTo>
                  <a:lnTo>
                    <a:pt x="1633" y="4034254"/>
                  </a:lnTo>
                  <a:lnTo>
                    <a:pt x="3361" y="4036662"/>
                  </a:lnTo>
                  <a:lnTo>
                    <a:pt x="5172" y="4039007"/>
                  </a:lnTo>
                  <a:lnTo>
                    <a:pt x="755024" y="3447266"/>
                  </a:lnTo>
                  <a:close/>
                </a:path>
                <a:path w="5000625" h="4039234">
                  <a:moveTo>
                    <a:pt x="3312988" y="1370492"/>
                  </a:moveTo>
                  <a:lnTo>
                    <a:pt x="3281292" y="1396250"/>
                  </a:lnTo>
                  <a:lnTo>
                    <a:pt x="3283334" y="1398020"/>
                  </a:lnTo>
                  <a:lnTo>
                    <a:pt x="3285564" y="1400051"/>
                  </a:lnTo>
                  <a:lnTo>
                    <a:pt x="3287952" y="1402292"/>
                  </a:lnTo>
                  <a:lnTo>
                    <a:pt x="3323542" y="1373371"/>
                  </a:lnTo>
                  <a:lnTo>
                    <a:pt x="3320035" y="1372450"/>
                  </a:lnTo>
                  <a:lnTo>
                    <a:pt x="3312988" y="1370492"/>
                  </a:lnTo>
                  <a:close/>
                </a:path>
                <a:path w="5000625" h="4039234">
                  <a:moveTo>
                    <a:pt x="4045677" y="774499"/>
                  </a:moveTo>
                  <a:lnTo>
                    <a:pt x="3697499" y="1057873"/>
                  </a:lnTo>
                  <a:lnTo>
                    <a:pt x="3721153" y="1050072"/>
                  </a:lnTo>
                  <a:lnTo>
                    <a:pt x="4049918" y="782478"/>
                  </a:lnTo>
                  <a:lnTo>
                    <a:pt x="4048431" y="779861"/>
                  </a:lnTo>
                  <a:lnTo>
                    <a:pt x="4047018" y="777190"/>
                  </a:lnTo>
                  <a:lnTo>
                    <a:pt x="4045677" y="774499"/>
                  </a:lnTo>
                  <a:close/>
                </a:path>
                <a:path w="5000625" h="4039234">
                  <a:moveTo>
                    <a:pt x="4995565" y="0"/>
                  </a:moveTo>
                  <a:lnTo>
                    <a:pt x="4095435" y="733977"/>
                  </a:lnTo>
                  <a:lnTo>
                    <a:pt x="4095833" y="737422"/>
                  </a:lnTo>
                  <a:lnTo>
                    <a:pt x="4096294" y="740857"/>
                  </a:lnTo>
                  <a:lnTo>
                    <a:pt x="4096817" y="744291"/>
                  </a:lnTo>
                  <a:lnTo>
                    <a:pt x="5000152" y="7706"/>
                  </a:lnTo>
                  <a:lnTo>
                    <a:pt x="4997062" y="2586"/>
                  </a:lnTo>
                  <a:lnTo>
                    <a:pt x="4995565" y="0"/>
                  </a:lnTo>
                  <a:close/>
                </a:path>
              </a:pathLst>
            </a:custGeom>
            <a:solidFill>
              <a:srgbClr val="5445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3884917" y="4859778"/>
              <a:ext cx="5331554" cy="447081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4284591" y="5448598"/>
              <a:ext cx="4970145" cy="3739515"/>
            </a:xfrm>
            <a:custGeom>
              <a:avLst/>
              <a:gdLst/>
              <a:ahLst/>
              <a:cxnLst/>
              <a:rect l="l" t="t" r="r" b="b"/>
              <a:pathLst>
                <a:path w="4970144" h="3739515">
                  <a:moveTo>
                    <a:pt x="4969942" y="0"/>
                  </a:moveTo>
                  <a:lnTo>
                    <a:pt x="293" y="3738640"/>
                  </a:lnTo>
                  <a:lnTo>
                    <a:pt x="0" y="3738901"/>
                  </a:lnTo>
                  <a:close/>
                </a:path>
              </a:pathLst>
            </a:custGeom>
            <a:solidFill>
              <a:srgbClr val="4133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9216482" y="5428064"/>
              <a:ext cx="10160" cy="7620"/>
            </a:xfrm>
            <a:custGeom>
              <a:avLst/>
              <a:gdLst/>
              <a:ahLst/>
              <a:cxnLst/>
              <a:rect l="l" t="t" r="r" b="b"/>
              <a:pathLst>
                <a:path w="10159" h="7620">
                  <a:moveTo>
                    <a:pt x="178" y="0"/>
                  </a:moveTo>
                  <a:lnTo>
                    <a:pt x="0" y="136"/>
                  </a:lnTo>
                  <a:lnTo>
                    <a:pt x="4889" y="3748"/>
                  </a:lnTo>
                  <a:lnTo>
                    <a:pt x="9866" y="7104"/>
                  </a:lnTo>
                  <a:lnTo>
                    <a:pt x="5057" y="3643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8F77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4364169" y="5433570"/>
              <a:ext cx="4890770" cy="3683000"/>
            </a:xfrm>
            <a:custGeom>
              <a:avLst/>
              <a:gdLst/>
              <a:ahLst/>
              <a:cxnLst/>
              <a:rect l="l" t="t" r="r" b="b"/>
              <a:pathLst>
                <a:path w="4890769" h="3683000">
                  <a:moveTo>
                    <a:pt x="1185761" y="2794000"/>
                  </a:moveTo>
                  <a:lnTo>
                    <a:pt x="1061873" y="2794000"/>
                  </a:lnTo>
                  <a:lnTo>
                    <a:pt x="996502" y="2844800"/>
                  </a:lnTo>
                  <a:lnTo>
                    <a:pt x="963787" y="2857500"/>
                  </a:lnTo>
                  <a:lnTo>
                    <a:pt x="931060" y="2882900"/>
                  </a:lnTo>
                  <a:lnTo>
                    <a:pt x="891300" y="2921000"/>
                  </a:lnTo>
                  <a:lnTo>
                    <a:pt x="851662" y="2946400"/>
                  </a:lnTo>
                  <a:lnTo>
                    <a:pt x="812141" y="2984500"/>
                  </a:lnTo>
                  <a:lnTo>
                    <a:pt x="772732" y="3009900"/>
                  </a:lnTo>
                  <a:lnTo>
                    <a:pt x="694230" y="3086100"/>
                  </a:lnTo>
                  <a:lnTo>
                    <a:pt x="655126" y="3111500"/>
                  </a:lnTo>
                  <a:lnTo>
                    <a:pt x="577185" y="3187700"/>
                  </a:lnTo>
                  <a:lnTo>
                    <a:pt x="538338" y="3213100"/>
                  </a:lnTo>
                  <a:lnTo>
                    <a:pt x="499567" y="3251200"/>
                  </a:lnTo>
                  <a:lnTo>
                    <a:pt x="460865" y="3276600"/>
                  </a:lnTo>
                  <a:lnTo>
                    <a:pt x="383651" y="3352800"/>
                  </a:lnTo>
                  <a:lnTo>
                    <a:pt x="345128" y="3378200"/>
                  </a:lnTo>
                  <a:lnTo>
                    <a:pt x="268224" y="3454400"/>
                  </a:lnTo>
                  <a:lnTo>
                    <a:pt x="229832" y="3479800"/>
                  </a:lnTo>
                  <a:lnTo>
                    <a:pt x="153144" y="3556000"/>
                  </a:lnTo>
                  <a:lnTo>
                    <a:pt x="114837" y="3581400"/>
                  </a:lnTo>
                  <a:lnTo>
                    <a:pt x="76547" y="3619500"/>
                  </a:lnTo>
                  <a:lnTo>
                    <a:pt x="0" y="3683000"/>
                  </a:lnTo>
                  <a:lnTo>
                    <a:pt x="1185761" y="2794000"/>
                  </a:lnTo>
                  <a:close/>
                </a:path>
                <a:path w="4890769" h="3683000">
                  <a:moveTo>
                    <a:pt x="2663835" y="1498600"/>
                  </a:moveTo>
                  <a:lnTo>
                    <a:pt x="2548875" y="1600200"/>
                  </a:lnTo>
                  <a:lnTo>
                    <a:pt x="2472185" y="1676400"/>
                  </a:lnTo>
                  <a:lnTo>
                    <a:pt x="2433765" y="1701800"/>
                  </a:lnTo>
                  <a:lnTo>
                    <a:pt x="2356676" y="1778000"/>
                  </a:lnTo>
                  <a:lnTo>
                    <a:pt x="2317967" y="1803400"/>
                  </a:lnTo>
                  <a:lnTo>
                    <a:pt x="2240119" y="1879600"/>
                  </a:lnTo>
                  <a:lnTo>
                    <a:pt x="2200941" y="1905000"/>
                  </a:lnTo>
                  <a:lnTo>
                    <a:pt x="2121975" y="1981200"/>
                  </a:lnTo>
                  <a:lnTo>
                    <a:pt x="2082148" y="2006600"/>
                  </a:lnTo>
                  <a:lnTo>
                    <a:pt x="2042065" y="2044700"/>
                  </a:lnTo>
                  <a:lnTo>
                    <a:pt x="2001705" y="2070100"/>
                  </a:lnTo>
                  <a:lnTo>
                    <a:pt x="1961050" y="2108200"/>
                  </a:lnTo>
                  <a:lnTo>
                    <a:pt x="1920962" y="2133600"/>
                  </a:lnTo>
                  <a:lnTo>
                    <a:pt x="1880746" y="2171700"/>
                  </a:lnTo>
                  <a:lnTo>
                    <a:pt x="1799983" y="2222500"/>
                  </a:lnTo>
                  <a:lnTo>
                    <a:pt x="1759465" y="2260600"/>
                  </a:lnTo>
                  <a:lnTo>
                    <a:pt x="1718874" y="2286000"/>
                  </a:lnTo>
                  <a:lnTo>
                    <a:pt x="1678226" y="2324100"/>
                  </a:lnTo>
                  <a:lnTo>
                    <a:pt x="1596812" y="2374900"/>
                  </a:lnTo>
                  <a:lnTo>
                    <a:pt x="1474612" y="2463800"/>
                  </a:lnTo>
                  <a:lnTo>
                    <a:pt x="1433914" y="2501900"/>
                  </a:lnTo>
                  <a:lnTo>
                    <a:pt x="1352656" y="2552700"/>
                  </a:lnTo>
                  <a:lnTo>
                    <a:pt x="1312125" y="2590800"/>
                  </a:lnTo>
                  <a:lnTo>
                    <a:pt x="1271678" y="2616200"/>
                  </a:lnTo>
                  <a:lnTo>
                    <a:pt x="1231329" y="2654300"/>
                  </a:lnTo>
                  <a:lnTo>
                    <a:pt x="1150982" y="2705100"/>
                  </a:lnTo>
                  <a:lnTo>
                    <a:pt x="1111013" y="2743200"/>
                  </a:lnTo>
                  <a:lnTo>
                    <a:pt x="1090127" y="2755900"/>
                  </a:lnTo>
                  <a:lnTo>
                    <a:pt x="1069281" y="2781300"/>
                  </a:lnTo>
                  <a:lnTo>
                    <a:pt x="1027706" y="2806700"/>
                  </a:lnTo>
                  <a:lnTo>
                    <a:pt x="1054156" y="2794000"/>
                  </a:lnTo>
                  <a:lnTo>
                    <a:pt x="1185761" y="2794000"/>
                  </a:lnTo>
                  <a:lnTo>
                    <a:pt x="2642553" y="1701800"/>
                  </a:lnTo>
                  <a:lnTo>
                    <a:pt x="2532216" y="1701800"/>
                  </a:lnTo>
                  <a:lnTo>
                    <a:pt x="2574237" y="1663700"/>
                  </a:lnTo>
                  <a:lnTo>
                    <a:pt x="2615921" y="1638300"/>
                  </a:lnTo>
                  <a:lnTo>
                    <a:pt x="2739623" y="1524000"/>
                  </a:lnTo>
                  <a:lnTo>
                    <a:pt x="2716534" y="1524000"/>
                  </a:lnTo>
                  <a:lnTo>
                    <a:pt x="2698601" y="1511300"/>
                  </a:lnTo>
                  <a:lnTo>
                    <a:pt x="2680207" y="1511300"/>
                  </a:lnTo>
                  <a:lnTo>
                    <a:pt x="2663835" y="1498600"/>
                  </a:lnTo>
                  <a:close/>
                </a:path>
                <a:path w="4890769" h="3683000">
                  <a:moveTo>
                    <a:pt x="2896644" y="1511300"/>
                  </a:moveTo>
                  <a:lnTo>
                    <a:pt x="2863349" y="1511300"/>
                  </a:lnTo>
                  <a:lnTo>
                    <a:pt x="2832547" y="1524000"/>
                  </a:lnTo>
                  <a:lnTo>
                    <a:pt x="2770721" y="1524000"/>
                  </a:lnTo>
                  <a:lnTo>
                    <a:pt x="2733837" y="1562100"/>
                  </a:lnTo>
                  <a:lnTo>
                    <a:pt x="2696560" y="1587500"/>
                  </a:lnTo>
                  <a:lnTo>
                    <a:pt x="2658803" y="1625600"/>
                  </a:lnTo>
                  <a:lnTo>
                    <a:pt x="2620481" y="1651000"/>
                  </a:lnTo>
                  <a:lnTo>
                    <a:pt x="2581508" y="1676400"/>
                  </a:lnTo>
                  <a:lnTo>
                    <a:pt x="2541796" y="1701800"/>
                  </a:lnTo>
                  <a:lnTo>
                    <a:pt x="2642553" y="1701800"/>
                  </a:lnTo>
                  <a:lnTo>
                    <a:pt x="2896644" y="1511300"/>
                  </a:lnTo>
                  <a:close/>
                </a:path>
                <a:path w="4890769" h="3683000">
                  <a:moveTo>
                    <a:pt x="2902365" y="1510852"/>
                  </a:moveTo>
                  <a:lnTo>
                    <a:pt x="2901775" y="1511300"/>
                  </a:lnTo>
                  <a:lnTo>
                    <a:pt x="2902361" y="1511300"/>
                  </a:lnTo>
                  <a:lnTo>
                    <a:pt x="2902365" y="1510852"/>
                  </a:lnTo>
                  <a:close/>
                </a:path>
                <a:path w="4890769" h="3683000">
                  <a:moveTo>
                    <a:pt x="3198281" y="1193800"/>
                  </a:moveTo>
                  <a:lnTo>
                    <a:pt x="3148029" y="1193800"/>
                  </a:lnTo>
                  <a:lnTo>
                    <a:pt x="3107212" y="1231900"/>
                  </a:lnTo>
                  <a:lnTo>
                    <a:pt x="3066964" y="1270000"/>
                  </a:lnTo>
                  <a:lnTo>
                    <a:pt x="3027178" y="1295400"/>
                  </a:lnTo>
                  <a:lnTo>
                    <a:pt x="2948560" y="1371600"/>
                  </a:lnTo>
                  <a:lnTo>
                    <a:pt x="2909510" y="1397000"/>
                  </a:lnTo>
                  <a:lnTo>
                    <a:pt x="2831390" y="1473200"/>
                  </a:lnTo>
                  <a:lnTo>
                    <a:pt x="2847118" y="1473200"/>
                  </a:lnTo>
                  <a:lnTo>
                    <a:pt x="2862855" y="1485900"/>
                  </a:lnTo>
                  <a:lnTo>
                    <a:pt x="2885311" y="1485900"/>
                  </a:lnTo>
                  <a:lnTo>
                    <a:pt x="2894461" y="1498600"/>
                  </a:lnTo>
                  <a:lnTo>
                    <a:pt x="2902477" y="1498600"/>
                  </a:lnTo>
                  <a:lnTo>
                    <a:pt x="2902365" y="1510852"/>
                  </a:lnTo>
                  <a:lnTo>
                    <a:pt x="3237173" y="1257300"/>
                  </a:lnTo>
                  <a:lnTo>
                    <a:pt x="3129360" y="1257300"/>
                  </a:lnTo>
                  <a:lnTo>
                    <a:pt x="3172210" y="1219200"/>
                  </a:lnTo>
                  <a:lnTo>
                    <a:pt x="3198281" y="1193800"/>
                  </a:lnTo>
                  <a:close/>
                </a:path>
                <a:path w="4890769" h="3683000">
                  <a:moveTo>
                    <a:pt x="3597474" y="838200"/>
                  </a:moveTo>
                  <a:lnTo>
                    <a:pt x="3489349" y="838200"/>
                  </a:lnTo>
                  <a:lnTo>
                    <a:pt x="3448886" y="876300"/>
                  </a:lnTo>
                  <a:lnTo>
                    <a:pt x="3408724" y="901700"/>
                  </a:lnTo>
                  <a:lnTo>
                    <a:pt x="3368810" y="939800"/>
                  </a:lnTo>
                  <a:lnTo>
                    <a:pt x="3329093" y="965200"/>
                  </a:lnTo>
                  <a:lnTo>
                    <a:pt x="3289520" y="1003300"/>
                  </a:lnTo>
                  <a:lnTo>
                    <a:pt x="3250038" y="1028700"/>
                  </a:lnTo>
                  <a:lnTo>
                    <a:pt x="3171138" y="1092200"/>
                  </a:lnTo>
                  <a:lnTo>
                    <a:pt x="3131615" y="1130300"/>
                  </a:lnTo>
                  <a:lnTo>
                    <a:pt x="3091974" y="1155700"/>
                  </a:lnTo>
                  <a:lnTo>
                    <a:pt x="3052162" y="1193800"/>
                  </a:lnTo>
                  <a:lnTo>
                    <a:pt x="3012126" y="1219200"/>
                  </a:lnTo>
                  <a:lnTo>
                    <a:pt x="2971815" y="1257300"/>
                  </a:lnTo>
                  <a:lnTo>
                    <a:pt x="2932417" y="1282700"/>
                  </a:lnTo>
                  <a:lnTo>
                    <a:pt x="2893080" y="1320800"/>
                  </a:lnTo>
                  <a:lnTo>
                    <a:pt x="2814585" y="1371600"/>
                  </a:lnTo>
                  <a:lnTo>
                    <a:pt x="2775426" y="1409700"/>
                  </a:lnTo>
                  <a:lnTo>
                    <a:pt x="2736325" y="1435100"/>
                  </a:lnTo>
                  <a:lnTo>
                    <a:pt x="2722618" y="1447800"/>
                  </a:lnTo>
                  <a:lnTo>
                    <a:pt x="2752952" y="1447800"/>
                  </a:lnTo>
                  <a:lnTo>
                    <a:pt x="2766843" y="1460500"/>
                  </a:lnTo>
                  <a:lnTo>
                    <a:pt x="2805851" y="1460500"/>
                  </a:lnTo>
                  <a:lnTo>
                    <a:pt x="2846090" y="1435100"/>
                  </a:lnTo>
                  <a:lnTo>
                    <a:pt x="2967676" y="1320800"/>
                  </a:lnTo>
                  <a:lnTo>
                    <a:pt x="3008707" y="1295400"/>
                  </a:lnTo>
                  <a:lnTo>
                    <a:pt x="3091904" y="1219200"/>
                  </a:lnTo>
                  <a:lnTo>
                    <a:pt x="3135433" y="1193800"/>
                  </a:lnTo>
                  <a:lnTo>
                    <a:pt x="3198281" y="1193800"/>
                  </a:lnTo>
                  <a:lnTo>
                    <a:pt x="3211317" y="1181100"/>
                  </a:lnTo>
                  <a:lnTo>
                    <a:pt x="3250342" y="1155700"/>
                  </a:lnTo>
                  <a:lnTo>
                    <a:pt x="3328137" y="1079500"/>
                  </a:lnTo>
                  <a:lnTo>
                    <a:pt x="3366902" y="1054100"/>
                  </a:lnTo>
                  <a:lnTo>
                    <a:pt x="3444154" y="977900"/>
                  </a:lnTo>
                  <a:lnTo>
                    <a:pt x="3482635" y="952500"/>
                  </a:lnTo>
                  <a:lnTo>
                    <a:pt x="3597474" y="838200"/>
                  </a:lnTo>
                  <a:close/>
                </a:path>
                <a:path w="4890769" h="3683000">
                  <a:moveTo>
                    <a:pt x="3862489" y="596900"/>
                  </a:moveTo>
                  <a:lnTo>
                    <a:pt x="3685268" y="698500"/>
                  </a:lnTo>
                  <a:lnTo>
                    <a:pt x="3513246" y="800100"/>
                  </a:lnTo>
                  <a:lnTo>
                    <a:pt x="3471040" y="838200"/>
                  </a:lnTo>
                  <a:lnTo>
                    <a:pt x="3387580" y="889000"/>
                  </a:lnTo>
                  <a:lnTo>
                    <a:pt x="3346321" y="927100"/>
                  </a:lnTo>
                  <a:lnTo>
                    <a:pt x="3305375" y="952500"/>
                  </a:lnTo>
                  <a:lnTo>
                    <a:pt x="3222229" y="1028700"/>
                  </a:lnTo>
                  <a:lnTo>
                    <a:pt x="3180967" y="1054100"/>
                  </a:lnTo>
                  <a:lnTo>
                    <a:pt x="3139900" y="1092200"/>
                  </a:lnTo>
                  <a:lnTo>
                    <a:pt x="3099017" y="1117600"/>
                  </a:lnTo>
                  <a:lnTo>
                    <a:pt x="2977390" y="1231900"/>
                  </a:lnTo>
                  <a:lnTo>
                    <a:pt x="2937156" y="1257300"/>
                  </a:lnTo>
                  <a:lnTo>
                    <a:pt x="2982066" y="1231900"/>
                  </a:lnTo>
                  <a:lnTo>
                    <a:pt x="3024168" y="1193800"/>
                  </a:lnTo>
                  <a:lnTo>
                    <a:pt x="3065961" y="1168400"/>
                  </a:lnTo>
                  <a:lnTo>
                    <a:pt x="3148879" y="1092200"/>
                  </a:lnTo>
                  <a:lnTo>
                    <a:pt x="3190134" y="1066800"/>
                  </a:lnTo>
                  <a:lnTo>
                    <a:pt x="3272560" y="1003300"/>
                  </a:lnTo>
                  <a:lnTo>
                    <a:pt x="3313862" y="965200"/>
                  </a:lnTo>
                  <a:lnTo>
                    <a:pt x="3355308" y="939800"/>
                  </a:lnTo>
                  <a:lnTo>
                    <a:pt x="3396966" y="901700"/>
                  </a:lnTo>
                  <a:lnTo>
                    <a:pt x="3438898" y="876300"/>
                  </a:lnTo>
                  <a:lnTo>
                    <a:pt x="3481171" y="838200"/>
                  </a:lnTo>
                  <a:lnTo>
                    <a:pt x="3597474" y="838200"/>
                  </a:lnTo>
                  <a:lnTo>
                    <a:pt x="3635543" y="812800"/>
                  </a:lnTo>
                  <a:lnTo>
                    <a:pt x="3786698" y="660400"/>
                  </a:lnTo>
                  <a:lnTo>
                    <a:pt x="3824194" y="635000"/>
                  </a:lnTo>
                  <a:lnTo>
                    <a:pt x="3862489" y="596900"/>
                  </a:lnTo>
                  <a:close/>
                </a:path>
                <a:path w="4890769" h="3683000">
                  <a:moveTo>
                    <a:pt x="4857150" y="0"/>
                  </a:moveTo>
                  <a:lnTo>
                    <a:pt x="4852271" y="0"/>
                  </a:lnTo>
                  <a:lnTo>
                    <a:pt x="4810051" y="38100"/>
                  </a:lnTo>
                  <a:lnTo>
                    <a:pt x="4766958" y="63500"/>
                  </a:lnTo>
                  <a:lnTo>
                    <a:pt x="4678716" y="114300"/>
                  </a:lnTo>
                  <a:lnTo>
                    <a:pt x="4633850" y="152400"/>
                  </a:lnTo>
                  <a:lnTo>
                    <a:pt x="4406478" y="279400"/>
                  </a:lnTo>
                  <a:lnTo>
                    <a:pt x="4269472" y="368300"/>
                  </a:lnTo>
                  <a:lnTo>
                    <a:pt x="3994129" y="520700"/>
                  </a:lnTo>
                  <a:lnTo>
                    <a:pt x="3957093" y="558800"/>
                  </a:lnTo>
                  <a:lnTo>
                    <a:pt x="3920421" y="584200"/>
                  </a:lnTo>
                  <a:lnTo>
                    <a:pt x="3884049" y="622300"/>
                  </a:lnTo>
                  <a:lnTo>
                    <a:pt x="3847914" y="647700"/>
                  </a:lnTo>
                  <a:lnTo>
                    <a:pt x="3697412" y="800100"/>
                  </a:lnTo>
                  <a:lnTo>
                    <a:pt x="3659374" y="825500"/>
                  </a:lnTo>
                  <a:lnTo>
                    <a:pt x="3544067" y="939800"/>
                  </a:lnTo>
                  <a:lnTo>
                    <a:pt x="3505193" y="965200"/>
                  </a:lnTo>
                  <a:lnTo>
                    <a:pt x="3426708" y="1041400"/>
                  </a:lnTo>
                  <a:lnTo>
                    <a:pt x="3387073" y="1066800"/>
                  </a:lnTo>
                  <a:lnTo>
                    <a:pt x="3347160" y="1104900"/>
                  </a:lnTo>
                  <a:lnTo>
                    <a:pt x="3306955" y="1130300"/>
                  </a:lnTo>
                  <a:lnTo>
                    <a:pt x="3266446" y="1168400"/>
                  </a:lnTo>
                  <a:lnTo>
                    <a:pt x="3225621" y="1193800"/>
                  </a:lnTo>
                  <a:lnTo>
                    <a:pt x="3184467" y="1231900"/>
                  </a:lnTo>
                  <a:lnTo>
                    <a:pt x="3142207" y="1257300"/>
                  </a:lnTo>
                  <a:lnTo>
                    <a:pt x="3237173" y="1257300"/>
                  </a:lnTo>
                  <a:lnTo>
                    <a:pt x="4880626" y="12700"/>
                  </a:lnTo>
                  <a:lnTo>
                    <a:pt x="4862228" y="12700"/>
                  </a:lnTo>
                  <a:lnTo>
                    <a:pt x="4857150" y="0"/>
                  </a:lnTo>
                  <a:close/>
                </a:path>
                <a:path w="4890769" h="3683000">
                  <a:moveTo>
                    <a:pt x="4887537" y="14001"/>
                  </a:moveTo>
                  <a:lnTo>
                    <a:pt x="4890343" y="15017"/>
                  </a:lnTo>
                  <a:lnTo>
                    <a:pt x="4887537" y="14001"/>
                  </a:lnTo>
                  <a:close/>
                </a:path>
              </a:pathLst>
            </a:custGeom>
            <a:solidFill>
              <a:srgbClr val="5442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4284905" y="5444818"/>
              <a:ext cx="4970145" cy="3742690"/>
            </a:xfrm>
            <a:custGeom>
              <a:avLst/>
              <a:gdLst/>
              <a:ahLst/>
              <a:cxnLst/>
              <a:rect l="l" t="t" r="r" b="b"/>
              <a:pathLst>
                <a:path w="4970144" h="3742690">
                  <a:moveTo>
                    <a:pt x="4960037" y="0"/>
                  </a:moveTo>
                  <a:lnTo>
                    <a:pt x="2981082" y="1488760"/>
                  </a:lnTo>
                  <a:lnTo>
                    <a:pt x="2980139" y="1490373"/>
                  </a:lnTo>
                  <a:lnTo>
                    <a:pt x="2977982" y="1491734"/>
                  </a:lnTo>
                  <a:lnTo>
                    <a:pt x="2975951" y="1492614"/>
                  </a:lnTo>
                  <a:lnTo>
                    <a:pt x="79306" y="3671752"/>
                  </a:lnTo>
                  <a:lnTo>
                    <a:pt x="0" y="3742420"/>
                  </a:lnTo>
                  <a:lnTo>
                    <a:pt x="4969649" y="3769"/>
                  </a:lnTo>
                  <a:lnTo>
                    <a:pt x="4960037" y="0"/>
                  </a:lnTo>
                  <a:close/>
                </a:path>
              </a:pathLst>
            </a:custGeom>
            <a:solidFill>
              <a:srgbClr val="382C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3615124" y="3319502"/>
              <a:ext cx="4743185" cy="508540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15034553" y="8506019"/>
            <a:ext cx="3856990" cy="1393190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12700" marR="5080" indent="753745">
              <a:lnSpc>
                <a:spcPct val="79700"/>
              </a:lnSpc>
              <a:spcBef>
                <a:spcPts val="965"/>
              </a:spcBef>
            </a:pPr>
            <a:r>
              <a:rPr sz="3450" spc="120" dirty="0">
                <a:solidFill>
                  <a:srgbClr val="626160"/>
                </a:solidFill>
                <a:latin typeface="Verdana"/>
                <a:cs typeface="Verdana"/>
              </a:rPr>
              <a:t>Материал  </a:t>
            </a:r>
            <a:r>
              <a:rPr sz="3450" spc="100" dirty="0">
                <a:solidFill>
                  <a:srgbClr val="626160"/>
                </a:solidFill>
                <a:latin typeface="Verdana"/>
                <a:cs typeface="Verdana"/>
              </a:rPr>
              <a:t>для</a:t>
            </a:r>
            <a:r>
              <a:rPr sz="3450" spc="-330" dirty="0">
                <a:solidFill>
                  <a:srgbClr val="626160"/>
                </a:solidFill>
                <a:latin typeface="Verdana"/>
                <a:cs typeface="Verdana"/>
              </a:rPr>
              <a:t> </a:t>
            </a:r>
            <a:r>
              <a:rPr sz="3450" spc="130" dirty="0">
                <a:solidFill>
                  <a:srgbClr val="626160"/>
                </a:solidFill>
                <a:latin typeface="Verdana"/>
                <a:cs typeface="Verdana"/>
              </a:rPr>
              <a:t>обновления</a:t>
            </a:r>
            <a:endParaRPr sz="3450">
              <a:latin typeface="Verdana"/>
              <a:cs typeface="Verdana"/>
            </a:endParaRPr>
          </a:p>
          <a:p>
            <a:pPr marL="1203325">
              <a:lnSpc>
                <a:spcPts val="3300"/>
              </a:lnSpc>
            </a:pPr>
            <a:r>
              <a:rPr sz="3450" spc="40" dirty="0">
                <a:solidFill>
                  <a:srgbClr val="626160"/>
                </a:solidFill>
                <a:latin typeface="Verdana"/>
                <a:cs typeface="Verdana"/>
              </a:rPr>
              <a:t>клеток</a:t>
            </a:r>
            <a:endParaRPr sz="34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51"/>
            <a:ext cx="20104100" cy="11307445"/>
          </a:xfrm>
          <a:custGeom>
            <a:avLst/>
            <a:gdLst/>
            <a:ahLst/>
            <a:cxnLst/>
            <a:rect l="l" t="t" r="r" b="b"/>
            <a:pathLst>
              <a:path w="20104100" h="11307445">
                <a:moveTo>
                  <a:pt x="20104099" y="0"/>
                </a:moveTo>
                <a:lnTo>
                  <a:pt x="0" y="0"/>
                </a:lnTo>
                <a:lnTo>
                  <a:pt x="0" y="11307404"/>
                </a:lnTo>
                <a:lnTo>
                  <a:pt x="20104099" y="11307404"/>
                </a:lnTo>
                <a:lnTo>
                  <a:pt x="20104099" y="0"/>
                </a:lnTo>
                <a:close/>
              </a:path>
            </a:pathLst>
          </a:custGeom>
          <a:solidFill>
            <a:srgbClr val="EBE6E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268703"/>
            <a:ext cx="14464030" cy="10703560"/>
            <a:chOff x="0" y="268703"/>
            <a:chExt cx="14464030" cy="10703560"/>
          </a:xfrm>
        </p:grpSpPr>
        <p:sp>
          <p:nvSpPr>
            <p:cNvPr id="4" name="object 4"/>
            <p:cNvSpPr/>
            <p:nvPr/>
          </p:nvSpPr>
          <p:spPr>
            <a:xfrm>
              <a:off x="0" y="268703"/>
              <a:ext cx="14464030" cy="10703560"/>
            </a:xfrm>
            <a:custGeom>
              <a:avLst/>
              <a:gdLst/>
              <a:ahLst/>
              <a:cxnLst/>
              <a:rect l="l" t="t" r="r" b="b"/>
              <a:pathLst>
                <a:path w="14464030" h="10703560">
                  <a:moveTo>
                    <a:pt x="14463433" y="0"/>
                  </a:moveTo>
                  <a:lnTo>
                    <a:pt x="0" y="0"/>
                  </a:lnTo>
                  <a:lnTo>
                    <a:pt x="0" y="10703443"/>
                  </a:lnTo>
                  <a:lnTo>
                    <a:pt x="14463433" y="10703443"/>
                  </a:lnTo>
                  <a:lnTo>
                    <a:pt x="14463433" y="0"/>
                  </a:lnTo>
                  <a:close/>
                </a:path>
              </a:pathLst>
            </a:custGeom>
            <a:solidFill>
              <a:srgbClr val="B0A3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44138" y="834738"/>
              <a:ext cx="13175096" cy="95713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5290812" y="4209192"/>
            <a:ext cx="4011295" cy="2347595"/>
          </a:xfrm>
          <a:prstGeom prst="rect">
            <a:avLst/>
          </a:prstGeom>
        </p:spPr>
        <p:txBody>
          <a:bodyPr vert="horz" wrap="square" lIns="0" tIns="254635" rIns="0" bIns="0" rtlCol="0">
            <a:spAutoFit/>
          </a:bodyPr>
          <a:lstStyle/>
          <a:p>
            <a:pPr marL="518795" marR="5080" indent="-506730">
              <a:lnSpc>
                <a:spcPts val="8159"/>
              </a:lnSpc>
              <a:spcBef>
                <a:spcPts val="2005"/>
              </a:spcBef>
            </a:pPr>
            <a:r>
              <a:rPr spc="110" dirty="0"/>
              <a:t>Что</a:t>
            </a:r>
            <a:r>
              <a:rPr spc="-780" dirty="0"/>
              <a:t> </a:t>
            </a:r>
            <a:r>
              <a:rPr spc="505" dirty="0"/>
              <a:t>мы  </a:t>
            </a:r>
            <a:r>
              <a:rPr spc="484" dirty="0"/>
              <a:t>едим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1"/>
            <a:ext cx="20080605" cy="11295380"/>
          </a:xfrm>
          <a:custGeom>
            <a:avLst/>
            <a:gdLst/>
            <a:ahLst/>
            <a:cxnLst/>
            <a:rect l="l" t="t" r="r" b="b"/>
            <a:pathLst>
              <a:path w="20080605" h="11295380">
                <a:moveTo>
                  <a:pt x="20080330" y="0"/>
                </a:moveTo>
                <a:lnTo>
                  <a:pt x="0" y="0"/>
                </a:lnTo>
                <a:lnTo>
                  <a:pt x="0" y="11295153"/>
                </a:lnTo>
                <a:lnTo>
                  <a:pt x="20080330" y="11295153"/>
                </a:lnTo>
                <a:lnTo>
                  <a:pt x="20080330" y="0"/>
                </a:lnTo>
                <a:close/>
              </a:path>
            </a:pathLst>
          </a:custGeom>
          <a:solidFill>
            <a:srgbClr val="EBE6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44885" y="312002"/>
            <a:ext cx="242252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140" dirty="0"/>
              <a:t>Витамин</a:t>
            </a:r>
            <a:r>
              <a:rPr sz="3300" spc="-365" dirty="0"/>
              <a:t> </a:t>
            </a:r>
            <a:r>
              <a:rPr sz="3300" spc="240" dirty="0"/>
              <a:t>А</a:t>
            </a:r>
            <a:endParaRPr sz="3300"/>
          </a:p>
        </p:txBody>
      </p:sp>
      <p:sp>
        <p:nvSpPr>
          <p:cNvPr id="4" name="object 4"/>
          <p:cNvSpPr txBox="1"/>
          <p:nvPr/>
        </p:nvSpPr>
        <p:spPr>
          <a:xfrm>
            <a:off x="3823528" y="7248335"/>
            <a:ext cx="449897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125" dirty="0">
                <a:solidFill>
                  <a:srgbClr val="3C3835"/>
                </a:solidFill>
                <a:latin typeface="Verdana"/>
                <a:cs typeface="Verdana"/>
              </a:rPr>
              <a:t>Витамины </a:t>
            </a:r>
            <a:r>
              <a:rPr sz="3300" spc="70" dirty="0">
                <a:solidFill>
                  <a:srgbClr val="3C3835"/>
                </a:solidFill>
                <a:latin typeface="Verdana"/>
                <a:cs typeface="Verdana"/>
              </a:rPr>
              <a:t>группы</a:t>
            </a:r>
            <a:r>
              <a:rPr sz="3300" spc="-725" dirty="0">
                <a:solidFill>
                  <a:srgbClr val="3C3835"/>
                </a:solidFill>
                <a:latin typeface="Verdana"/>
                <a:cs typeface="Verdana"/>
              </a:rPr>
              <a:t> </a:t>
            </a:r>
            <a:r>
              <a:rPr sz="3300" spc="200" dirty="0">
                <a:solidFill>
                  <a:srgbClr val="3C3835"/>
                </a:solidFill>
                <a:latin typeface="Verdana"/>
                <a:cs typeface="Verdana"/>
              </a:rPr>
              <a:t>В</a:t>
            </a:r>
            <a:endParaRPr sz="33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237696" y="312002"/>
            <a:ext cx="240601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140" dirty="0">
                <a:solidFill>
                  <a:srgbClr val="3C3835"/>
                </a:solidFill>
                <a:latin typeface="Verdana"/>
                <a:cs typeface="Verdana"/>
              </a:rPr>
              <a:t>Витамин</a:t>
            </a:r>
            <a:r>
              <a:rPr sz="3300" spc="-365" dirty="0">
                <a:solidFill>
                  <a:srgbClr val="3C3835"/>
                </a:solidFill>
                <a:latin typeface="Verdana"/>
                <a:cs typeface="Verdana"/>
              </a:rPr>
              <a:t> </a:t>
            </a:r>
            <a:r>
              <a:rPr sz="3300" spc="60" dirty="0">
                <a:solidFill>
                  <a:srgbClr val="3C3835"/>
                </a:solidFill>
                <a:latin typeface="Verdana"/>
                <a:cs typeface="Verdana"/>
              </a:rPr>
              <a:t>С</a:t>
            </a:r>
            <a:endParaRPr sz="33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230271" y="4875214"/>
            <a:ext cx="2451100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spc="140" dirty="0">
                <a:solidFill>
                  <a:srgbClr val="3C3835"/>
                </a:solidFill>
                <a:latin typeface="Verdana"/>
                <a:cs typeface="Verdana"/>
              </a:rPr>
              <a:t>Витамин</a:t>
            </a:r>
            <a:r>
              <a:rPr sz="3300" spc="-365" dirty="0">
                <a:solidFill>
                  <a:srgbClr val="3C3835"/>
                </a:solidFill>
                <a:latin typeface="Verdana"/>
                <a:cs typeface="Verdana"/>
              </a:rPr>
              <a:t> </a:t>
            </a:r>
            <a:r>
              <a:rPr sz="3300" spc="180" dirty="0">
                <a:solidFill>
                  <a:srgbClr val="3C3835"/>
                </a:solidFill>
                <a:latin typeface="Verdana"/>
                <a:cs typeface="Verdana"/>
              </a:rPr>
              <a:t>D</a:t>
            </a:r>
            <a:endParaRPr sz="3300">
              <a:latin typeface="Verdana"/>
              <a:cs typeface="Verdan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57588" y="3740043"/>
            <a:ext cx="3815622" cy="28617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57590" y="954002"/>
            <a:ext cx="3815622" cy="25457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836280" y="8247296"/>
            <a:ext cx="3217703" cy="284364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57585" y="6808640"/>
            <a:ext cx="3081058" cy="174272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57585" y="8780147"/>
            <a:ext cx="3081058" cy="23107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250427" y="971143"/>
            <a:ext cx="3796031" cy="252780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264531" y="8167854"/>
            <a:ext cx="3346337" cy="25097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633437" y="8191582"/>
            <a:ext cx="3400933" cy="249869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622966" y="5652424"/>
            <a:ext cx="3470271" cy="231352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084110" y="8196029"/>
            <a:ext cx="3366714" cy="252504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6243169" y="5652424"/>
            <a:ext cx="3367625" cy="231243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object 18"/>
          <p:cNvGrpSpPr/>
          <p:nvPr/>
        </p:nvGrpSpPr>
        <p:grpSpPr>
          <a:xfrm>
            <a:off x="10325706" y="5844743"/>
            <a:ext cx="2066925" cy="2039620"/>
            <a:chOff x="10325706" y="5844743"/>
            <a:chExt cx="2066925" cy="2039620"/>
          </a:xfrm>
        </p:grpSpPr>
        <p:sp>
          <p:nvSpPr>
            <p:cNvPr id="19" name="object 19"/>
            <p:cNvSpPr/>
            <p:nvPr/>
          </p:nvSpPr>
          <p:spPr>
            <a:xfrm>
              <a:off x="10325706" y="5844743"/>
              <a:ext cx="1380596" cy="1361225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1703098" y="5844743"/>
              <a:ext cx="689497" cy="203942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325706" y="7202754"/>
              <a:ext cx="1380596" cy="681413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6250437" y="3739299"/>
            <a:ext cx="3796029" cy="2862580"/>
            <a:chOff x="6250437" y="3739299"/>
            <a:chExt cx="3796029" cy="2862580"/>
          </a:xfrm>
        </p:grpSpPr>
        <p:sp>
          <p:nvSpPr>
            <p:cNvPr id="23" name="object 23"/>
            <p:cNvSpPr/>
            <p:nvPr/>
          </p:nvSpPr>
          <p:spPr>
            <a:xfrm>
              <a:off x="6250437" y="3739299"/>
              <a:ext cx="3796029" cy="2862580"/>
            </a:xfrm>
            <a:custGeom>
              <a:avLst/>
              <a:gdLst/>
              <a:ahLst/>
              <a:cxnLst/>
              <a:rect l="l" t="t" r="r" b="b"/>
              <a:pathLst>
                <a:path w="3796029" h="2862579">
                  <a:moveTo>
                    <a:pt x="3796020" y="0"/>
                  </a:moveTo>
                  <a:lnTo>
                    <a:pt x="0" y="0"/>
                  </a:lnTo>
                  <a:lnTo>
                    <a:pt x="0" y="2862446"/>
                  </a:lnTo>
                  <a:lnTo>
                    <a:pt x="3796020" y="2862446"/>
                  </a:lnTo>
                  <a:lnTo>
                    <a:pt x="3796020" y="0"/>
                  </a:lnTo>
                  <a:close/>
                </a:path>
              </a:pathLst>
            </a:custGeom>
            <a:solidFill>
              <a:srgbClr val="EA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461489" y="3739320"/>
              <a:ext cx="3293072" cy="286243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/>
          <p:nvPr/>
        </p:nvSpPr>
        <p:spPr>
          <a:xfrm>
            <a:off x="12565031" y="523533"/>
            <a:ext cx="4396105" cy="4396105"/>
          </a:xfrm>
          <a:custGeom>
            <a:avLst/>
            <a:gdLst/>
            <a:ahLst/>
            <a:cxnLst/>
            <a:rect l="l" t="t" r="r" b="b"/>
            <a:pathLst>
              <a:path w="4396105" h="4396105">
                <a:moveTo>
                  <a:pt x="2197964" y="0"/>
                </a:moveTo>
                <a:lnTo>
                  <a:pt x="2149532" y="523"/>
                </a:lnTo>
                <a:lnTo>
                  <a:pt x="2101356" y="2085"/>
                </a:lnTo>
                <a:lnTo>
                  <a:pt x="2053446" y="4675"/>
                </a:lnTo>
                <a:lnTo>
                  <a:pt x="2005814" y="8282"/>
                </a:lnTo>
                <a:lnTo>
                  <a:pt x="1958470" y="12897"/>
                </a:lnTo>
                <a:lnTo>
                  <a:pt x="1911425" y="18507"/>
                </a:lnTo>
                <a:lnTo>
                  <a:pt x="1864689" y="25103"/>
                </a:lnTo>
                <a:lnTo>
                  <a:pt x="1818274" y="32674"/>
                </a:lnTo>
                <a:lnTo>
                  <a:pt x="1772189" y="41208"/>
                </a:lnTo>
                <a:lnTo>
                  <a:pt x="1726446" y="50695"/>
                </a:lnTo>
                <a:lnTo>
                  <a:pt x="1681056" y="61125"/>
                </a:lnTo>
                <a:lnTo>
                  <a:pt x="1636029" y="72486"/>
                </a:lnTo>
                <a:lnTo>
                  <a:pt x="1591376" y="84769"/>
                </a:lnTo>
                <a:lnTo>
                  <a:pt x="1547107" y="97961"/>
                </a:lnTo>
                <a:lnTo>
                  <a:pt x="1503234" y="112053"/>
                </a:lnTo>
                <a:lnTo>
                  <a:pt x="1459767" y="127034"/>
                </a:lnTo>
                <a:lnTo>
                  <a:pt x="1416716" y="142893"/>
                </a:lnTo>
                <a:lnTo>
                  <a:pt x="1374094" y="159619"/>
                </a:lnTo>
                <a:lnTo>
                  <a:pt x="1331909" y="177202"/>
                </a:lnTo>
                <a:lnTo>
                  <a:pt x="1290173" y="195631"/>
                </a:lnTo>
                <a:lnTo>
                  <a:pt x="1248897" y="214895"/>
                </a:lnTo>
                <a:lnTo>
                  <a:pt x="1208092" y="234983"/>
                </a:lnTo>
                <a:lnTo>
                  <a:pt x="1167768" y="255885"/>
                </a:lnTo>
                <a:lnTo>
                  <a:pt x="1127935" y="277589"/>
                </a:lnTo>
                <a:lnTo>
                  <a:pt x="1088605" y="300087"/>
                </a:lnTo>
                <a:lnTo>
                  <a:pt x="1049789" y="323365"/>
                </a:lnTo>
                <a:lnTo>
                  <a:pt x="1011497" y="347414"/>
                </a:lnTo>
                <a:lnTo>
                  <a:pt x="973739" y="372224"/>
                </a:lnTo>
                <a:lnTo>
                  <a:pt x="936527" y="397782"/>
                </a:lnTo>
                <a:lnTo>
                  <a:pt x="899871" y="424080"/>
                </a:lnTo>
                <a:lnTo>
                  <a:pt x="863782" y="451105"/>
                </a:lnTo>
                <a:lnTo>
                  <a:pt x="828271" y="478847"/>
                </a:lnTo>
                <a:lnTo>
                  <a:pt x="793348" y="507296"/>
                </a:lnTo>
                <a:lnTo>
                  <a:pt x="759025" y="536440"/>
                </a:lnTo>
                <a:lnTo>
                  <a:pt x="725311" y="566270"/>
                </a:lnTo>
                <a:lnTo>
                  <a:pt x="692218" y="596773"/>
                </a:lnTo>
                <a:lnTo>
                  <a:pt x="659756" y="627940"/>
                </a:lnTo>
                <a:lnTo>
                  <a:pt x="627936" y="659760"/>
                </a:lnTo>
                <a:lnTo>
                  <a:pt x="596769" y="692222"/>
                </a:lnTo>
                <a:lnTo>
                  <a:pt x="566266" y="725315"/>
                </a:lnTo>
                <a:lnTo>
                  <a:pt x="536437" y="759029"/>
                </a:lnTo>
                <a:lnTo>
                  <a:pt x="507292" y="793353"/>
                </a:lnTo>
                <a:lnTo>
                  <a:pt x="478844" y="828275"/>
                </a:lnTo>
                <a:lnTo>
                  <a:pt x="451102" y="863787"/>
                </a:lnTo>
                <a:lnTo>
                  <a:pt x="424077" y="899876"/>
                </a:lnTo>
                <a:lnTo>
                  <a:pt x="397780" y="936531"/>
                </a:lnTo>
                <a:lnTo>
                  <a:pt x="372221" y="973744"/>
                </a:lnTo>
                <a:lnTo>
                  <a:pt x="347412" y="1011501"/>
                </a:lnTo>
                <a:lnTo>
                  <a:pt x="323363" y="1049794"/>
                </a:lnTo>
                <a:lnTo>
                  <a:pt x="300084" y="1088610"/>
                </a:lnTo>
                <a:lnTo>
                  <a:pt x="277587" y="1127940"/>
                </a:lnTo>
                <a:lnTo>
                  <a:pt x="255883" y="1167772"/>
                </a:lnTo>
                <a:lnTo>
                  <a:pt x="234981" y="1208097"/>
                </a:lnTo>
                <a:lnTo>
                  <a:pt x="214893" y="1248902"/>
                </a:lnTo>
                <a:lnTo>
                  <a:pt x="195629" y="1290178"/>
                </a:lnTo>
                <a:lnTo>
                  <a:pt x="177201" y="1331913"/>
                </a:lnTo>
                <a:lnTo>
                  <a:pt x="159618" y="1374098"/>
                </a:lnTo>
                <a:lnTo>
                  <a:pt x="142892" y="1416721"/>
                </a:lnTo>
                <a:lnTo>
                  <a:pt x="127033" y="1459771"/>
                </a:lnTo>
                <a:lnTo>
                  <a:pt x="112052" y="1503238"/>
                </a:lnTo>
                <a:lnTo>
                  <a:pt x="97960" y="1547111"/>
                </a:lnTo>
                <a:lnTo>
                  <a:pt x="84768" y="1591380"/>
                </a:lnTo>
                <a:lnTo>
                  <a:pt x="72486" y="1636033"/>
                </a:lnTo>
                <a:lnTo>
                  <a:pt x="61124" y="1681060"/>
                </a:lnTo>
                <a:lnTo>
                  <a:pt x="50695" y="1726450"/>
                </a:lnTo>
                <a:lnTo>
                  <a:pt x="41207" y="1772192"/>
                </a:lnTo>
                <a:lnTo>
                  <a:pt x="32673" y="1818276"/>
                </a:lnTo>
                <a:lnTo>
                  <a:pt x="25103" y="1864692"/>
                </a:lnTo>
                <a:lnTo>
                  <a:pt x="18507" y="1911427"/>
                </a:lnTo>
                <a:lnTo>
                  <a:pt x="12897" y="1958472"/>
                </a:lnTo>
                <a:lnTo>
                  <a:pt x="8282" y="2005816"/>
                </a:lnTo>
                <a:lnTo>
                  <a:pt x="4675" y="2053447"/>
                </a:lnTo>
                <a:lnTo>
                  <a:pt x="2085" y="2101357"/>
                </a:lnTo>
                <a:lnTo>
                  <a:pt x="523" y="2149532"/>
                </a:lnTo>
                <a:lnTo>
                  <a:pt x="0" y="2197964"/>
                </a:lnTo>
                <a:lnTo>
                  <a:pt x="523" y="2246396"/>
                </a:lnTo>
                <a:lnTo>
                  <a:pt x="2085" y="2294571"/>
                </a:lnTo>
                <a:lnTo>
                  <a:pt x="4675" y="2342481"/>
                </a:lnTo>
                <a:lnTo>
                  <a:pt x="8282" y="2390112"/>
                </a:lnTo>
                <a:lnTo>
                  <a:pt x="12897" y="2437456"/>
                </a:lnTo>
                <a:lnTo>
                  <a:pt x="18507" y="2484501"/>
                </a:lnTo>
                <a:lnTo>
                  <a:pt x="25103" y="2531236"/>
                </a:lnTo>
                <a:lnTo>
                  <a:pt x="32673" y="2577652"/>
                </a:lnTo>
                <a:lnTo>
                  <a:pt x="41207" y="2623736"/>
                </a:lnTo>
                <a:lnTo>
                  <a:pt x="50695" y="2669478"/>
                </a:lnTo>
                <a:lnTo>
                  <a:pt x="61124" y="2714868"/>
                </a:lnTo>
                <a:lnTo>
                  <a:pt x="72486" y="2759895"/>
                </a:lnTo>
                <a:lnTo>
                  <a:pt x="84768" y="2804548"/>
                </a:lnTo>
                <a:lnTo>
                  <a:pt x="97960" y="2848817"/>
                </a:lnTo>
                <a:lnTo>
                  <a:pt x="112052" y="2892690"/>
                </a:lnTo>
                <a:lnTo>
                  <a:pt x="127033" y="2936157"/>
                </a:lnTo>
                <a:lnTo>
                  <a:pt x="142892" y="2979207"/>
                </a:lnTo>
                <a:lnTo>
                  <a:pt x="159618" y="3021830"/>
                </a:lnTo>
                <a:lnTo>
                  <a:pt x="177201" y="3064015"/>
                </a:lnTo>
                <a:lnTo>
                  <a:pt x="195629" y="3105750"/>
                </a:lnTo>
                <a:lnTo>
                  <a:pt x="214893" y="3147026"/>
                </a:lnTo>
                <a:lnTo>
                  <a:pt x="234981" y="3187831"/>
                </a:lnTo>
                <a:lnTo>
                  <a:pt x="255883" y="3228156"/>
                </a:lnTo>
                <a:lnTo>
                  <a:pt x="277587" y="3267988"/>
                </a:lnTo>
                <a:lnTo>
                  <a:pt x="300084" y="3307318"/>
                </a:lnTo>
                <a:lnTo>
                  <a:pt x="323363" y="3346134"/>
                </a:lnTo>
                <a:lnTo>
                  <a:pt x="347412" y="3384427"/>
                </a:lnTo>
                <a:lnTo>
                  <a:pt x="372221" y="3422184"/>
                </a:lnTo>
                <a:lnTo>
                  <a:pt x="397780" y="3459396"/>
                </a:lnTo>
                <a:lnTo>
                  <a:pt x="424077" y="3496052"/>
                </a:lnTo>
                <a:lnTo>
                  <a:pt x="451102" y="3532141"/>
                </a:lnTo>
                <a:lnTo>
                  <a:pt x="478844" y="3567653"/>
                </a:lnTo>
                <a:lnTo>
                  <a:pt x="507292" y="3602575"/>
                </a:lnTo>
                <a:lnTo>
                  <a:pt x="536437" y="3636899"/>
                </a:lnTo>
                <a:lnTo>
                  <a:pt x="566266" y="3670613"/>
                </a:lnTo>
                <a:lnTo>
                  <a:pt x="596769" y="3703706"/>
                </a:lnTo>
                <a:lnTo>
                  <a:pt x="627936" y="3736168"/>
                </a:lnTo>
                <a:lnTo>
                  <a:pt x="659756" y="3767988"/>
                </a:lnTo>
                <a:lnTo>
                  <a:pt x="692218" y="3799155"/>
                </a:lnTo>
                <a:lnTo>
                  <a:pt x="725311" y="3829658"/>
                </a:lnTo>
                <a:lnTo>
                  <a:pt x="759025" y="3859488"/>
                </a:lnTo>
                <a:lnTo>
                  <a:pt x="793348" y="3888632"/>
                </a:lnTo>
                <a:lnTo>
                  <a:pt x="828271" y="3917081"/>
                </a:lnTo>
                <a:lnTo>
                  <a:pt x="863782" y="3944823"/>
                </a:lnTo>
                <a:lnTo>
                  <a:pt x="899871" y="3971848"/>
                </a:lnTo>
                <a:lnTo>
                  <a:pt x="936527" y="3998146"/>
                </a:lnTo>
                <a:lnTo>
                  <a:pt x="973739" y="4023704"/>
                </a:lnTo>
                <a:lnTo>
                  <a:pt x="1011497" y="4048514"/>
                </a:lnTo>
                <a:lnTo>
                  <a:pt x="1049789" y="4072563"/>
                </a:lnTo>
                <a:lnTo>
                  <a:pt x="1088605" y="4095841"/>
                </a:lnTo>
                <a:lnTo>
                  <a:pt x="1127935" y="4118338"/>
                </a:lnTo>
                <a:lnTo>
                  <a:pt x="1167768" y="4140043"/>
                </a:lnTo>
                <a:lnTo>
                  <a:pt x="1208092" y="4160945"/>
                </a:lnTo>
                <a:lnTo>
                  <a:pt x="1248897" y="4181033"/>
                </a:lnTo>
                <a:lnTo>
                  <a:pt x="1290173" y="4200297"/>
                </a:lnTo>
                <a:lnTo>
                  <a:pt x="1331909" y="4218726"/>
                </a:lnTo>
                <a:lnTo>
                  <a:pt x="1374094" y="4236309"/>
                </a:lnTo>
                <a:lnTo>
                  <a:pt x="1416716" y="4253035"/>
                </a:lnTo>
                <a:lnTo>
                  <a:pt x="1459767" y="4268894"/>
                </a:lnTo>
                <a:lnTo>
                  <a:pt x="1503234" y="4283875"/>
                </a:lnTo>
                <a:lnTo>
                  <a:pt x="1547107" y="4297967"/>
                </a:lnTo>
                <a:lnTo>
                  <a:pt x="1591376" y="4311159"/>
                </a:lnTo>
                <a:lnTo>
                  <a:pt x="1636029" y="4323442"/>
                </a:lnTo>
                <a:lnTo>
                  <a:pt x="1681056" y="4334803"/>
                </a:lnTo>
                <a:lnTo>
                  <a:pt x="1726446" y="4345233"/>
                </a:lnTo>
                <a:lnTo>
                  <a:pt x="1772189" y="4354720"/>
                </a:lnTo>
                <a:lnTo>
                  <a:pt x="1818274" y="4363254"/>
                </a:lnTo>
                <a:lnTo>
                  <a:pt x="1864689" y="4370825"/>
                </a:lnTo>
                <a:lnTo>
                  <a:pt x="1911425" y="4377421"/>
                </a:lnTo>
                <a:lnTo>
                  <a:pt x="1958470" y="4383031"/>
                </a:lnTo>
                <a:lnTo>
                  <a:pt x="2005814" y="4387646"/>
                </a:lnTo>
                <a:lnTo>
                  <a:pt x="2053446" y="4391253"/>
                </a:lnTo>
                <a:lnTo>
                  <a:pt x="2101356" y="4393843"/>
                </a:lnTo>
                <a:lnTo>
                  <a:pt x="2149532" y="4395405"/>
                </a:lnTo>
                <a:lnTo>
                  <a:pt x="2197964" y="4395928"/>
                </a:lnTo>
                <a:lnTo>
                  <a:pt x="2246396" y="4395405"/>
                </a:lnTo>
                <a:lnTo>
                  <a:pt x="2294571" y="4393843"/>
                </a:lnTo>
                <a:lnTo>
                  <a:pt x="2342480" y="4391253"/>
                </a:lnTo>
                <a:lnTo>
                  <a:pt x="2390112" y="4387646"/>
                </a:lnTo>
                <a:lnTo>
                  <a:pt x="2437456" y="4383031"/>
                </a:lnTo>
                <a:lnTo>
                  <a:pt x="2484501" y="4377421"/>
                </a:lnTo>
                <a:lnTo>
                  <a:pt x="2531236" y="4370825"/>
                </a:lnTo>
                <a:lnTo>
                  <a:pt x="2577651" y="4363254"/>
                </a:lnTo>
                <a:lnTo>
                  <a:pt x="2623735" y="4354720"/>
                </a:lnTo>
                <a:lnTo>
                  <a:pt x="2669478" y="4345233"/>
                </a:lnTo>
                <a:lnTo>
                  <a:pt x="2714868" y="4334803"/>
                </a:lnTo>
                <a:lnTo>
                  <a:pt x="2759895" y="4323442"/>
                </a:lnTo>
                <a:lnTo>
                  <a:pt x="2804548" y="4311159"/>
                </a:lnTo>
                <a:lnTo>
                  <a:pt x="2848816" y="4297967"/>
                </a:lnTo>
                <a:lnTo>
                  <a:pt x="2892689" y="4283875"/>
                </a:lnTo>
                <a:lnTo>
                  <a:pt x="2936156" y="4268894"/>
                </a:lnTo>
                <a:lnTo>
                  <a:pt x="2979206" y="4253035"/>
                </a:lnTo>
                <a:lnTo>
                  <a:pt x="3021829" y="4236309"/>
                </a:lnTo>
                <a:lnTo>
                  <a:pt x="3064013" y="4218726"/>
                </a:lnTo>
                <a:lnTo>
                  <a:pt x="3105748" y="4200297"/>
                </a:lnTo>
                <a:lnTo>
                  <a:pt x="3147024" y="4181033"/>
                </a:lnTo>
                <a:lnTo>
                  <a:pt x="3187829" y="4160945"/>
                </a:lnTo>
                <a:lnTo>
                  <a:pt x="3228153" y="4140043"/>
                </a:lnTo>
                <a:lnTo>
                  <a:pt x="3267986" y="4118338"/>
                </a:lnTo>
                <a:lnTo>
                  <a:pt x="3307315" y="4095841"/>
                </a:lnTo>
                <a:lnTo>
                  <a:pt x="3346131" y="4072563"/>
                </a:lnTo>
                <a:lnTo>
                  <a:pt x="3384424" y="4048514"/>
                </a:lnTo>
                <a:lnTo>
                  <a:pt x="3422181" y="4023704"/>
                </a:lnTo>
                <a:lnTo>
                  <a:pt x="3459393" y="3998146"/>
                </a:lnTo>
                <a:lnTo>
                  <a:pt x="3496049" y="3971848"/>
                </a:lnTo>
                <a:lnTo>
                  <a:pt x="3532137" y="3944823"/>
                </a:lnTo>
                <a:lnTo>
                  <a:pt x="3567648" y="3917081"/>
                </a:lnTo>
                <a:lnTo>
                  <a:pt x="3602571" y="3888632"/>
                </a:lnTo>
                <a:lnTo>
                  <a:pt x="3636895" y="3859488"/>
                </a:lnTo>
                <a:lnTo>
                  <a:pt x="3670608" y="3829658"/>
                </a:lnTo>
                <a:lnTo>
                  <a:pt x="3703701" y="3799155"/>
                </a:lnTo>
                <a:lnTo>
                  <a:pt x="3736163" y="3767988"/>
                </a:lnTo>
                <a:lnTo>
                  <a:pt x="3767982" y="3736168"/>
                </a:lnTo>
                <a:lnTo>
                  <a:pt x="3799149" y="3703706"/>
                </a:lnTo>
                <a:lnTo>
                  <a:pt x="3829653" y="3670613"/>
                </a:lnTo>
                <a:lnTo>
                  <a:pt x="3859482" y="3636899"/>
                </a:lnTo>
                <a:lnTo>
                  <a:pt x="3888626" y="3602575"/>
                </a:lnTo>
                <a:lnTo>
                  <a:pt x="3917074" y="3567653"/>
                </a:lnTo>
                <a:lnTo>
                  <a:pt x="3944817" y="3532141"/>
                </a:lnTo>
                <a:lnTo>
                  <a:pt x="3971841" y="3496052"/>
                </a:lnTo>
                <a:lnTo>
                  <a:pt x="3998139" y="3459396"/>
                </a:lnTo>
                <a:lnTo>
                  <a:pt x="4023697" y="3422184"/>
                </a:lnTo>
                <a:lnTo>
                  <a:pt x="4048506" y="3384427"/>
                </a:lnTo>
                <a:lnTo>
                  <a:pt x="4072555" y="3346134"/>
                </a:lnTo>
                <a:lnTo>
                  <a:pt x="4095834" y="3307318"/>
                </a:lnTo>
                <a:lnTo>
                  <a:pt x="4118331" y="3267988"/>
                </a:lnTo>
                <a:lnTo>
                  <a:pt x="4140035" y="3228156"/>
                </a:lnTo>
                <a:lnTo>
                  <a:pt x="4160937" y="3187831"/>
                </a:lnTo>
                <a:lnTo>
                  <a:pt x="4181025" y="3147026"/>
                </a:lnTo>
                <a:lnTo>
                  <a:pt x="4200289" y="3105750"/>
                </a:lnTo>
                <a:lnTo>
                  <a:pt x="4218717" y="3064015"/>
                </a:lnTo>
                <a:lnTo>
                  <a:pt x="4236300" y="3021830"/>
                </a:lnTo>
                <a:lnTo>
                  <a:pt x="4253026" y="2979207"/>
                </a:lnTo>
                <a:lnTo>
                  <a:pt x="4268884" y="2936157"/>
                </a:lnTo>
                <a:lnTo>
                  <a:pt x="4283865" y="2892690"/>
                </a:lnTo>
                <a:lnTo>
                  <a:pt x="4297957" y="2848817"/>
                </a:lnTo>
                <a:lnTo>
                  <a:pt x="4311150" y="2804548"/>
                </a:lnTo>
                <a:lnTo>
                  <a:pt x="4323432" y="2759895"/>
                </a:lnTo>
                <a:lnTo>
                  <a:pt x="4334793" y="2714868"/>
                </a:lnTo>
                <a:lnTo>
                  <a:pt x="4345223" y="2669478"/>
                </a:lnTo>
                <a:lnTo>
                  <a:pt x="4354710" y="2623736"/>
                </a:lnTo>
                <a:lnTo>
                  <a:pt x="4363244" y="2577652"/>
                </a:lnTo>
                <a:lnTo>
                  <a:pt x="4370815" y="2531236"/>
                </a:lnTo>
                <a:lnTo>
                  <a:pt x="4377410" y="2484501"/>
                </a:lnTo>
                <a:lnTo>
                  <a:pt x="4383021" y="2437456"/>
                </a:lnTo>
                <a:lnTo>
                  <a:pt x="4387635" y="2390112"/>
                </a:lnTo>
                <a:lnTo>
                  <a:pt x="4391243" y="2342481"/>
                </a:lnTo>
                <a:lnTo>
                  <a:pt x="4393833" y="2294571"/>
                </a:lnTo>
                <a:lnTo>
                  <a:pt x="4395395" y="2246396"/>
                </a:lnTo>
                <a:lnTo>
                  <a:pt x="4395918" y="2197964"/>
                </a:lnTo>
                <a:lnTo>
                  <a:pt x="4395395" y="2149532"/>
                </a:lnTo>
                <a:lnTo>
                  <a:pt x="4393833" y="2101357"/>
                </a:lnTo>
                <a:lnTo>
                  <a:pt x="4391243" y="2053447"/>
                </a:lnTo>
                <a:lnTo>
                  <a:pt x="4387635" y="2005816"/>
                </a:lnTo>
                <a:lnTo>
                  <a:pt x="4383021" y="1958472"/>
                </a:lnTo>
                <a:lnTo>
                  <a:pt x="4377410" y="1911427"/>
                </a:lnTo>
                <a:lnTo>
                  <a:pt x="4370815" y="1864692"/>
                </a:lnTo>
                <a:lnTo>
                  <a:pt x="4363244" y="1818276"/>
                </a:lnTo>
                <a:lnTo>
                  <a:pt x="4354710" y="1772192"/>
                </a:lnTo>
                <a:lnTo>
                  <a:pt x="4345223" y="1726450"/>
                </a:lnTo>
                <a:lnTo>
                  <a:pt x="4334793" y="1681060"/>
                </a:lnTo>
                <a:lnTo>
                  <a:pt x="4323432" y="1636033"/>
                </a:lnTo>
                <a:lnTo>
                  <a:pt x="4311150" y="1591380"/>
                </a:lnTo>
                <a:lnTo>
                  <a:pt x="4297957" y="1547111"/>
                </a:lnTo>
                <a:lnTo>
                  <a:pt x="4283865" y="1503238"/>
                </a:lnTo>
                <a:lnTo>
                  <a:pt x="4268884" y="1459771"/>
                </a:lnTo>
                <a:lnTo>
                  <a:pt x="4253026" y="1416721"/>
                </a:lnTo>
                <a:lnTo>
                  <a:pt x="4236300" y="1374098"/>
                </a:lnTo>
                <a:lnTo>
                  <a:pt x="4218717" y="1331913"/>
                </a:lnTo>
                <a:lnTo>
                  <a:pt x="4200289" y="1290178"/>
                </a:lnTo>
                <a:lnTo>
                  <a:pt x="4181025" y="1248902"/>
                </a:lnTo>
                <a:lnTo>
                  <a:pt x="4160937" y="1208097"/>
                </a:lnTo>
                <a:lnTo>
                  <a:pt x="4140035" y="1167772"/>
                </a:lnTo>
                <a:lnTo>
                  <a:pt x="4118331" y="1127940"/>
                </a:lnTo>
                <a:lnTo>
                  <a:pt x="4095834" y="1088610"/>
                </a:lnTo>
                <a:lnTo>
                  <a:pt x="4072555" y="1049794"/>
                </a:lnTo>
                <a:lnTo>
                  <a:pt x="4048506" y="1011501"/>
                </a:lnTo>
                <a:lnTo>
                  <a:pt x="4023697" y="973744"/>
                </a:lnTo>
                <a:lnTo>
                  <a:pt x="3998139" y="936531"/>
                </a:lnTo>
                <a:lnTo>
                  <a:pt x="3971841" y="899876"/>
                </a:lnTo>
                <a:lnTo>
                  <a:pt x="3944817" y="863787"/>
                </a:lnTo>
                <a:lnTo>
                  <a:pt x="3917074" y="828275"/>
                </a:lnTo>
                <a:lnTo>
                  <a:pt x="3888626" y="793353"/>
                </a:lnTo>
                <a:lnTo>
                  <a:pt x="3859482" y="759029"/>
                </a:lnTo>
                <a:lnTo>
                  <a:pt x="3829653" y="725315"/>
                </a:lnTo>
                <a:lnTo>
                  <a:pt x="3799149" y="692222"/>
                </a:lnTo>
                <a:lnTo>
                  <a:pt x="3767982" y="659760"/>
                </a:lnTo>
                <a:lnTo>
                  <a:pt x="3736163" y="627940"/>
                </a:lnTo>
                <a:lnTo>
                  <a:pt x="3703701" y="596773"/>
                </a:lnTo>
                <a:lnTo>
                  <a:pt x="3670608" y="566270"/>
                </a:lnTo>
                <a:lnTo>
                  <a:pt x="3636895" y="536440"/>
                </a:lnTo>
                <a:lnTo>
                  <a:pt x="3602571" y="507296"/>
                </a:lnTo>
                <a:lnTo>
                  <a:pt x="3567648" y="478847"/>
                </a:lnTo>
                <a:lnTo>
                  <a:pt x="3532137" y="451105"/>
                </a:lnTo>
                <a:lnTo>
                  <a:pt x="3496049" y="424080"/>
                </a:lnTo>
                <a:lnTo>
                  <a:pt x="3459393" y="397782"/>
                </a:lnTo>
                <a:lnTo>
                  <a:pt x="3422181" y="372224"/>
                </a:lnTo>
                <a:lnTo>
                  <a:pt x="3384424" y="347414"/>
                </a:lnTo>
                <a:lnTo>
                  <a:pt x="3346131" y="323365"/>
                </a:lnTo>
                <a:lnTo>
                  <a:pt x="3307315" y="300087"/>
                </a:lnTo>
                <a:lnTo>
                  <a:pt x="3267986" y="277589"/>
                </a:lnTo>
                <a:lnTo>
                  <a:pt x="3228153" y="255885"/>
                </a:lnTo>
                <a:lnTo>
                  <a:pt x="3187829" y="234983"/>
                </a:lnTo>
                <a:lnTo>
                  <a:pt x="3147024" y="214895"/>
                </a:lnTo>
                <a:lnTo>
                  <a:pt x="3105748" y="195631"/>
                </a:lnTo>
                <a:lnTo>
                  <a:pt x="3064013" y="177202"/>
                </a:lnTo>
                <a:lnTo>
                  <a:pt x="3021829" y="159619"/>
                </a:lnTo>
                <a:lnTo>
                  <a:pt x="2979206" y="142893"/>
                </a:lnTo>
                <a:lnTo>
                  <a:pt x="2936156" y="127034"/>
                </a:lnTo>
                <a:lnTo>
                  <a:pt x="2892689" y="112053"/>
                </a:lnTo>
                <a:lnTo>
                  <a:pt x="2848816" y="97961"/>
                </a:lnTo>
                <a:lnTo>
                  <a:pt x="2804548" y="84769"/>
                </a:lnTo>
                <a:lnTo>
                  <a:pt x="2759895" y="72486"/>
                </a:lnTo>
                <a:lnTo>
                  <a:pt x="2714868" y="61125"/>
                </a:lnTo>
                <a:lnTo>
                  <a:pt x="2669478" y="50695"/>
                </a:lnTo>
                <a:lnTo>
                  <a:pt x="2623735" y="41208"/>
                </a:lnTo>
                <a:lnTo>
                  <a:pt x="2577651" y="32674"/>
                </a:lnTo>
                <a:lnTo>
                  <a:pt x="2531236" y="25103"/>
                </a:lnTo>
                <a:lnTo>
                  <a:pt x="2484501" y="18507"/>
                </a:lnTo>
                <a:lnTo>
                  <a:pt x="2437456" y="12897"/>
                </a:lnTo>
                <a:lnTo>
                  <a:pt x="2390112" y="8282"/>
                </a:lnTo>
                <a:lnTo>
                  <a:pt x="2342480" y="4675"/>
                </a:lnTo>
                <a:lnTo>
                  <a:pt x="2294571" y="2085"/>
                </a:lnTo>
                <a:lnTo>
                  <a:pt x="2246396" y="523"/>
                </a:lnTo>
                <a:lnTo>
                  <a:pt x="2197964" y="0"/>
                </a:lnTo>
                <a:close/>
              </a:path>
            </a:pathLst>
          </a:custGeom>
          <a:solidFill>
            <a:srgbClr val="D0C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1803171" y="1952067"/>
            <a:ext cx="5920105" cy="13112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400" spc="350" dirty="0">
                <a:solidFill>
                  <a:srgbClr val="3C3835"/>
                </a:solidFill>
                <a:latin typeface="Verdana"/>
                <a:cs typeface="Verdana"/>
              </a:rPr>
              <a:t>Витамины</a:t>
            </a:r>
            <a:endParaRPr sz="8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955504" y="0"/>
            <a:ext cx="3148965" cy="11308715"/>
          </a:xfrm>
          <a:custGeom>
            <a:avLst/>
            <a:gdLst/>
            <a:ahLst/>
            <a:cxnLst/>
            <a:rect l="l" t="t" r="r" b="b"/>
            <a:pathLst>
              <a:path w="3148965" h="11308715">
                <a:moveTo>
                  <a:pt x="0" y="11308556"/>
                </a:moveTo>
                <a:lnTo>
                  <a:pt x="3148595" y="11308556"/>
                </a:lnTo>
                <a:lnTo>
                  <a:pt x="3148595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EBE6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3148965" cy="11308715"/>
          </a:xfrm>
          <a:custGeom>
            <a:avLst/>
            <a:gdLst/>
            <a:ahLst/>
            <a:cxnLst/>
            <a:rect l="l" t="t" r="r" b="b"/>
            <a:pathLst>
              <a:path w="3148965" h="11308715">
                <a:moveTo>
                  <a:pt x="0" y="11308556"/>
                </a:moveTo>
                <a:lnTo>
                  <a:pt x="3148595" y="11308556"/>
                </a:lnTo>
                <a:lnTo>
                  <a:pt x="3148595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EBE6E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3148595" y="8753"/>
            <a:ext cx="13807440" cy="11291570"/>
            <a:chOff x="3148595" y="8753"/>
            <a:chExt cx="13807440" cy="11291570"/>
          </a:xfrm>
        </p:grpSpPr>
        <p:sp>
          <p:nvSpPr>
            <p:cNvPr id="5" name="object 5"/>
            <p:cNvSpPr/>
            <p:nvPr/>
          </p:nvSpPr>
          <p:spPr>
            <a:xfrm>
              <a:off x="3148595" y="8753"/>
              <a:ext cx="13807440" cy="11291570"/>
            </a:xfrm>
            <a:custGeom>
              <a:avLst/>
              <a:gdLst/>
              <a:ahLst/>
              <a:cxnLst/>
              <a:rect l="l" t="t" r="r" b="b"/>
              <a:pathLst>
                <a:path w="13807440" h="11291570">
                  <a:moveTo>
                    <a:pt x="13806909" y="0"/>
                  </a:moveTo>
                  <a:lnTo>
                    <a:pt x="0" y="0"/>
                  </a:lnTo>
                  <a:lnTo>
                    <a:pt x="0" y="11291069"/>
                  </a:lnTo>
                  <a:lnTo>
                    <a:pt x="13806909" y="11291069"/>
                  </a:lnTo>
                  <a:lnTo>
                    <a:pt x="13806909" y="0"/>
                  </a:lnTo>
                  <a:close/>
                </a:path>
              </a:pathLst>
            </a:custGeom>
            <a:solidFill>
              <a:srgbClr val="B0A3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175632" y="384097"/>
              <a:ext cx="11752835" cy="105404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104</Words>
  <Application>Microsoft Office PowerPoint</Application>
  <PresentationFormat>Произвольный</PresentationFormat>
  <Paragraphs>54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Times New Roman</vt:lpstr>
      <vt:lpstr>Verdana</vt:lpstr>
      <vt:lpstr>Office Theme</vt:lpstr>
      <vt:lpstr>Шаг в природу</vt:lpstr>
      <vt:lpstr>Биологический  музей</vt:lpstr>
      <vt:lpstr>Что мы найдём в музее?</vt:lpstr>
      <vt:lpstr>Презентация PowerPoint</vt:lpstr>
      <vt:lpstr>Зачем мы едим?</vt:lpstr>
      <vt:lpstr>Что мы  едим</vt:lpstr>
      <vt:lpstr>Витамин А</vt:lpstr>
      <vt:lpstr>Презентация PowerPoint</vt:lpstr>
      <vt:lpstr>Презентация PowerPoint</vt:lpstr>
      <vt:lpstr>Презентация PowerPoint</vt:lpstr>
      <vt:lpstr>Пищеварительная система</vt:lpstr>
      <vt:lpstr>Презентация PowerPoint</vt:lpstr>
      <vt:lpstr>Зубы</vt:lpstr>
      <vt:lpstr>Презентация PowerPoint</vt:lpstr>
      <vt:lpstr>Пищевод</vt:lpstr>
      <vt:lpstr>Расстройство пищеварения</vt:lpstr>
      <vt:lpstr>Отравления</vt:lpstr>
      <vt:lpstr>Как предотвратить?</vt:lpstr>
      <vt:lpstr>Доктор —  наш друг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пищеварение1</dc:title>
  <cp:lastModifiedBy>Atroschenko_MM</cp:lastModifiedBy>
  <cp:revision>2</cp:revision>
  <dcterms:created xsi:type="dcterms:W3CDTF">2022-09-23T08:38:44Z</dcterms:created>
  <dcterms:modified xsi:type="dcterms:W3CDTF">2022-11-22T14:27:29Z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2022-09-23T00:00:00Z</vt:filetime>
  </property>
  <property fmtid="{D5CDD505-2E9C-101B-9397-08002B2CF9AE}" pid="3" name="Creator">
    <vt:lpwstr>Adobe Illustrator 24.0 (Macintosh)</vt:lpwstr>
  </property>
  <property fmtid="{D5CDD505-2E9C-101B-9397-08002B2CF9AE}" pid="4" name="LastSaved">
    <vt:filetime>2022-09-23T00:00:00Z</vt:filetime>
  </property>
</Properties>
</file>